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0" r:id="rId3"/>
    <p:sldId id="262" r:id="rId4"/>
    <p:sldId id="263" r:id="rId5"/>
    <p:sldId id="264" r:id="rId6"/>
    <p:sldId id="276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59" r:id="rId24"/>
    <p:sldId id="258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B77"/>
    <a:srgbClr val="FCF6CE"/>
    <a:srgbClr val="D35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>
      <p:cViewPr varScale="1">
        <p:scale>
          <a:sx n="79" d="100"/>
          <a:sy n="79" d="100"/>
        </p:scale>
        <p:origin x="45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1:34.2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1753 102 15664 0 0,'0'0'356'0'0,"0"0"49"0"0,0 0 21 0 0,0 0-42 0 0,-5-4 14 0 0,4 1 2456 0 0,1 1-2813 0 0,0 0 0 0 0,1 1 0 0 0,-1-1 0 0 0,1 0 0 0 0,0 0 0 0 0,-1 1 0 0 0,1-1 0 0 0,0 0 0 0 0,0 1 0 0 0,0-1 0 0 0,0 1 0 0 0,0-1 0 0 0,1 1 0 0 0,-1 0 0 0 0,0-1 0 0 0,1 1 0 0 0,-1 0 0 0 0,1 0 0 0 0,-1 0 0 0 0,1 0 0 0 0,-1 0 0 0 0,2 0-41 0 0,7-5 236 0 0,1 1 0 0 0,1 0-1 0 0,1 0-235 0 0,-3 1 303 0 0,7-2-193 0 0,-1 1 0 0 0,1 0 0 0 0,0 1 0 0 0,1 1 0 0 0,6 0-110 0 0,-11 2 55 0 0,0 0 1 0 0,0 1-1 0 0,0 1 0 0 0,0 0 0 0 0,0 1 0 0 0,-1 0 0 0 0,10 3-55 0 0,17 3 56 0 0,-29-7-32 0 0,0 1 0 0 0,0 0 0 0 0,7 3-24 0 0,-1 0 11 0 0,-1-1 0 0 0,1-1-1 0 0,1 0-10 0 0,0-1 16 0 0,-1 2 0 0 0,15 4-16 0 0,40 22 0 0 0,-27-12 0 0 0,-2 1 0 0 0,-25-12 128 0 0,0 1 0 0 0,8 5-128 0 0,7 4 218 0 0,-13-7 30 0 0,-2 0 0 0 0,0 1 0 0 0,0 1 1 0 0,9 9-249 0 0,19 14 285 0 0,-42-32-254 0 0,1 0 0 0 0,0 0 0 0 0,-1 1 0 0 0,0 0 0 0 0,0-1 0 0 0,0 1 0 0 0,1 3-31 0 0,-1-3 8 0 0,-1 0-1 0 0,1 0 1 0 0,0-1 0 0 0,1 1 0 0 0,-1-1 0 0 0,2 1-8 0 0,-1 0 2 0 0,0 0 0 0 0,-1 1 0 0 0,1-1 0 0 0,3 5-2 0 0,2 4 56 0 0,12 16 72 0 0,3 6-190 0 0,-15-21 44 0 0,-3-2 18 0 0,6 8 0 0 0,-4-10 90 0 0,0 0 0 0 0,-1 1 0 0 0,0 0 0 0 0,5 10-90 0 0,-10-18 3 0 0,0 0-1 0 0,0 1 0 0 0,0-2 1 0 0,1 1-1 0 0,2 3-2 0 0,-3-4-62 0 0,1 1 0 0 0,0 0 1 0 0,-1 0-1 0 0,0 1 0 0 0,0-1 1 0 0,0 1 61 0 0,20 20-26 0 0,-17-14 26 0 0,2 0 0 0 0,0 0 0 0 0,0 0 0 0 0,0 0 0 0 0,0 0 0 0 0,0 0 0 0 0,0 2 0 0 0,25 35 0 0 0,1 9 1819 0 0,-7-1-1654 0 0,12 34-165 0 0,-30-76 0 0 0,-7-11 0 0 0,0-1 0 0 0,0 1 0 0 0,0 0 0 0 0,0 0 0 0 0,0-1 0 0 0,0 1 0 0 0,0 0 0 0 0,0 2 0 0 0,6 20 0 0 0,8 15 0 0 0,6 17 0 0 0,-14-29 0 0 0,-4-14 0 0 0,1-1 0 0 0,0 0 0 0 0,1 0 0 0 0,0 0 0 0 0,0 0 0 0 0,4 4 0 0 0,-4-7 0 0 0,-1-1 0 0 0,0 1 0 0 0,0 0 0 0 0,-1 1 0 0 0,1 6 0 0 0,11 27 0 0 0,-10-28 0 0 0,0 0 0 0 0,-1 0 0 0 0,2 15 0 0 0,-1-4 0 0 0,1 22-191 0 0,-5-28 239 0 0,0-1-1 0 0,-1 1 0 0 0,-1 0-47 0 0,0 17 57 0 0,-3 71-145 0 0,3-82 88 0 0,-4 20 0 0 0,2-20 0 0 0,0 20 0 0 0,2-32 26 0 0,0-1 0 0 0,-1 0-1 0 0,-1 0 1 0 0,-1 4-26 0 0,-2 9 25 0 0,5-24-25 0 0,1 0 0 0 0,-1 0 0 0 0,0 0 0 0 0,0 0 0 0 0,0 0 0 0 0,0 0 0 0 0,0 0 0 0 0,-1 1 0 0 0,1-2 2 0 0,0 0 1 0 0,0 1-1 0 0,0-1 0 0 0,0 0 1 0 0,0 0-1 0 0,1 1 0 0 0,-1-1 0 0 0,1 0 1 0 0,-1 1-1 0 0,1-1 0 0 0,-1 1 1 0 0,1-1-1 0 0,0 1 0 0 0,-1-1 0 0 0,1 2-2 0 0,-1 4 34 0 0,-17 51 3 0 0,3-25-104 0 0,12-27 61 0 0,0 0 0 0 0,0 0 0 0 0,0 1 0 0 0,1-1 0 0 0,-1 5 6 0 0,2-6 0 0 0,-1-1 0 0 0,1 0 0 0 0,-1 0 0 0 0,0 0 0 0 0,-1 2 0 0 0,1-2 0 0 0,0 0 0 0 0,0 0 0 0 0,1 0 0 0 0,-1 1 0 0 0,1 1 0 0 0,-16 30 0 0 0,17-33 6 0 0,-1-1 0 0 0,0 0 0 0 0,0 0 1 0 0,0 0-1 0 0,0-1 0 0 0,0 1 0 0 0,0 0 0 0 0,-1 0 0 0 0,0 0-6 0 0,-7 12 131 0 0,2 2 285 0 0,-1-2 0 0 0,-5 10-416 0 0,5-11 118 0 0,0 0-1 0 0,-2 9-117 0 0,-11 15 182 0 0,5-7 230 0 0,-16 24-412 0 0,20-35-223 0 0,-46 71 359 0 0,37-69 14 0 0,3-4-60 0 0,-20 36-79 0 0,34-47 11 0 0,-12 11 58 0 0,1 2-1 0 0,1 1-79 0 0,11-16 5 0 0,0-1 0 0 0,0 0 0 0 0,0 1 0 0 0,-1-1 0 0 0,1 0 0 0 0,-1 0 0 0 0,0-1-5 0 0,1 1 17 0 0,-1 0 1 0 0,0 0-1 0 0,1 0 0 0 0,0 0 0 0 0,0 0 1 0 0,-2 3-18 0 0,-3 5 76 0 0,0-1 1 0 0,-1 0-1 0 0,0 0 0 0 0,-1-1 1 0 0,0 0-1 0 0,0-1 1 0 0,-1 0-1 0 0,0-1 0 0 0,0 0 1 0 0,-11 5-77 0 0,-17 11 857 0 0,-32 15-753 0 0,30-15-104 0 0,21-12 9 0 0,-5 2 73 0 0,-1 0 0 0 0,-15 4-82 0 0,7-2 240 0 0,26-11-224 0 0,0 0 0 0 0,-1-1-1 0 0,0 0 1 0 0,-6 2-16 0 0,-38 9 241 0 0,23-5-232 0 0,26-7 10 0 0,-1 0-1 0 0,0 0 1 0 0,0-1-1 0 0,0 0 1 0 0,0 0-1 0 0,0 0 1 0 0,-3-1-19 0 0,-3 1 45 0 0,-1 0 1 0 0,1 1-1 0 0,-7 1-45 0 0,7 0-3 0 0,-1-1 1 0 0,0 0-1 0 0,-8-1 3 0 0,-50 7 56 0 0,25-6-68 0 0,24-1-15 0 0,0-1-1 0 0,-20-2 28 0 0,-78-7-424 0 0,0-5-53 0 0,106 13 477 0 0,0 0 0 0 0,-1 1 0 0 0,-2 1 0 0 0,4-1 0 0 0,1 0 0 0 0,-1 0 0 0 0,0-1 0 0 0,-9-2 0 0 0,-32-2 0 0 0,20 3 0 0 0,26 2 0 0 0,0 0 0 0 0,1-1 0 0 0,-1 1 0 0 0,-5-2 0 0 0,-20-6-5 0 0,8 3 37 0 0,-16-6-32 0 0,6 4 305 0 0,10 3 11 0 0,7 1-386 0 0,1 0 0 0 0,-6 0 70 0 0,5 1-168 0 0,1 0 0 0 0,-6-3 168 0 0,4 0 25 0 0,-55-14-222 0 0,-57-23 197 0 0,105 31 0 0 0,-20-13 0 0 0,20 10 0 0 0,10 6-5 0 0,-8-4 35 0 0,16 10 106 0 0,0-1 0 0 0,0 0 0 0 0,0-1 0 0 0,-2-1-136 0 0,3 1 78 0 0,0 1 1 0 0,-1 0-1 0 0,0 0 1 0 0,-1 0-79 0 0,-33-14 48 0 0,30 12-30 0 0,0 1 1 0 0,-12-4-19 0 0,11 4 0 0 0,1-1 0 0 0,-1 0 0 0 0,1-1 0 0 0,0 0 0 0 0,0 0 0 0 0,-5-6 0 0 0,-13-6 0 0 0,1 0 0 0 0,-18-17 0 0 0,2 1 0 0 0,40 31-36 0 0,1 0 1 0 0,-1 0-1 0 0,1 0 1 0 0,0-1-1 0 0,0 1 1 0 0,1-1-1 0 0,-1 0 1 0 0,1 0 35 0 0,-1 0-48 0 0,1 1 1 0 0,0-1-1 0 0,-1 1 1 0 0,1 0-1 0 0,-1 0 1 0 0,0 0-1 0 0,0 0 1 0 0,0 0-1 0 0,-1 1 48 0 0,-2-3 30 0 0,0 1 0 0 0,0-1 0 0 0,1 0 0 0 0,-1-1 0 0 0,1 1 0 0 0,0-1 0 0 0,1 0 0 0 0,-4-6-30 0 0,-5-9 226 0 0,2-1 1 0 0,0-2-227 0 0,4 11 19 0 0,-51-110-19 0 0,51 107 0 0 0,1 0 0 0 0,1 0 0 0 0,0-2 0 0 0,-10-28 0 0 0,4 15-152 0 0,2-1-1 0 0,1-1 1 0 0,-3-24 152 0 0,4 32-390 0 0,5 20 478 0 0,1 0 0 0 0,-1 0 0 0 0,1 0-1 0 0,0 0 1 0 0,0 0 0 0 0,1-3-88 0 0,-2-13 156 0 0,0 1-1 0 0,-3-13-155 0 0,3 22 9 0 0,-10-89-280 0 0,4 28 222 0 0,6 45 156 0 0,1 0-1 0 0,2-16-106 0 0,0 18 36 0 0,-1 1-1 0 0,-1 0 1 0 0,-3-13-36 0 0,4 33 0 0 0,0 0 0 0 0,0 0 0 0 0,0 0 0 0 0,0 0 0 0 0,1 0 0 0 0,-1 0 0 0 0,2-2 0 0 0,1-16 0 0 0,-4-7 4 0 0,1 6-17 0 0,0-1 0 0 0,2 0 0 0 0,1-1 13 0 0,2-28-864 0 0,6-20 1752 0 0,0 11-864 0 0,-7 38-138 0 0,0-1 0 0 0,4-7 114 0 0,-3 12-205 0 0,-1 1 0 0 0,0-4 205 0 0,-1 5-171 0 0,0 0-1 0 0,5-13 172 0 0,8-25 0 0 0,-11 37 0 0 0,1 0 0 0 0,0 0 0 0 0,1 1 0 0 0,8-15 0 0 0,10-7 0 0 0,-16 26 0 0 0,0-1 0 0 0,0 0 0 0 0,3-10 0 0 0,-9 17 0 0 0,1 1 0 0 0,0 0 0 0 0,0 0 0 0 0,1 1 0 0 0,1-2 0 0 0,16-26 0 0 0,-17 26 80 0 0,0 1 0 0 0,0 0 0 0 0,0 0 0 0 0,3-2-80 0 0,14-19 328 0 0,15-33-173 0 0,-20 30-100 0 0,3 1 0 0 0,0 0 0 0 0,4-1-55 0 0,-13 16-116 0 0,-10 13 67 0 0,1-1 0 0 0,0 1 1 0 0,-1 0-1 0 0,1-1 0 0 0,0 1 0 0 0,0 0 1 0 0,1-1 48 0 0,13-10-168 0 0,-13 10 137 0 0,0 0 0 0 0,0 1 0 0 0,0-1-1 0 0,0 1 1 0 0,0 0 0 0 0,1 0 0 0 0,-1 0 0 0 0,1 0-1 0 0,-1 0 1 0 0,1 1 0 0 0,4-1 31 0 0,-5 0 0 0 0,1 1 0 0 0,-1-1 0 0 0,0 0 0 0 0,1 0 0 0 0,-1 0 0 0 0,0-1 0 0 0,0 1 0 0 0,0-1 0 0 0,-1 0 0 0 0,1 0 0 0 0,0 0 0 0 0,12-12 0 0 0,8-4 198 0 0,-10 7 120 0 0,1 0 1 0 0,6-2-319 0 0,10-6-418 0 0,-1-1 1 0 0,15-15 417 0 0,-39 33 61 0 0,-1 0-1 0 0,1 0 1 0 0,0 0 0 0 0,0 1-1 0 0,0 0 1 0 0,0 0-1 0 0,2-1-60 0 0,12-4 224 0 0,-2 0-62 0 0,10-5-716 0 0,-26 11 528 0 0,1 0-1 0 0,0 0 1 0 0,0 0 0 0 0,0 1-1 0 0,0-1 1 0 0,0 0-1 0 0,0 1 1 0 0,2-1 26 0 0,9-3-45 0 0,-7 2 45 0 0,0 0 0 0 0,0 1 0 0 0,0-1 0 0 0,0 1 0 0 0,1 1 0 0 0,19-6 0 0 0,-16 3 10 0 0,-1 1 1 0 0,0 0-1 0 0,5 0-10 0 0,-4 0 39 0 0,-1 1 1 0 0,0-1-1 0 0,5-2-39 0 0,-2 1 134 0 0,1 0 0 0 0,-1 1 0 0 0,1 0 0 0 0,0 1 0 0 0,6 1-134 0 0,26-3-11 0 0,-15 1-312 0 0,0 1 0 0 0,22 2 323 0 0,-2 0 218 0 0,-38-1-130 0 0,-1 0 13 0 0,0 0 0 0 0,0 1 0 0 0,-1 0 0 0 0,6 1-101 0 0,-6 0 0 0 0,0-1 0 0 0,0-1 0 0 0,0 0 0 0 0,-1 0 0 0 0,5-1 0 0 0,13 0 0 0 0,67-4-872 0 0,23 0 1560 0 0,73 5-688 0 0,-89 5-643 0 0,-91-5 705 0 0,-3 1 82 0 0,1-1 1 0 0,-1-1-1 0 0,0 1 1 0 0,1-1-1 0 0,4-2-144 0 0,-10 3-18 0 0,0-1-1 0 0,0 1 0 0 0,0-1 1 0 0,0 1-1 0 0,-1 0 0 0 0,1 0 1 0 0,0 0-1 0 0,0 0 0 0 0,0 1 1 0 0,0-1-1 0 0,0 0 19 0 0,2-3 261 0 0,-3 1-7971 0 0,-1 2 5927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17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186 469 8592 0 0,'0'0'250'0'0,"0"0"4"0"0,0-20 2683 0 0,0 13-1561 0 0,-1-1-1 0 0,0 1 1 0 0,0-1 0 0 0,-1 1 0 0 0,0-2-1376 0 0,-5-13 1457 0 0,-1 1 1 0 0,-3-4-1458 0 0,-12-32 1200 0 0,16 35-826 0 0,0 1-1 0 0,-1 0 0 0 0,-2 0 1 0 0,0 1-1 0 0,-4-4-373 0 0,7 12 303 0 0,1-1-1 0 0,0-1 1 0 0,-3-9-303 0 0,-3-6 341 0 0,6 14-341 0 0,5 11 0 0 0,-1-1 0 0 0,0 1 0 0 0,0-1 0 0 0,0 1 0 0 0,-1 0 0 0 0,-1-3 0 0 0,4 7-23 0 0,0-1-1 0 0,0 1 0 0 0,0-1 1 0 0,0 1-1 0 0,-1 0 1 0 0,1-1-1 0 0,0 1 0 0 0,0-1 1 0 0,0 1-1 0 0,0 0 1 0 0,0-1-1 0 0,-1 1 0 0 0,1 0 1 0 0,0-1-1 0 0,0 1 0 0 0,-1 0 1 0 0,1-1-1 0 0,0 1 1 0 0,0 0-1 0 0,-1-1 0 0 0,1 1 1 0 0,0 0-1 0 0,-1 0 1 0 0,1 0-1 0 0,0-1 0 0 0,-1 1 1 0 0,1 0-1 0 0,-1 0 1 0 0,1 0-1 0 0,0 0 0 0 0,-1 0 1 0 0,1-1-1 0 0,-1 1 1 0 0,1 0 23 0 0,-1 3-3364 0 0,0 0-4685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12416 0 0,'-24'8'942'0'0,"22"-6"-708"0"0,-1-1 0 0 0,1 1 0 0 0,0 0 0 0 0,0 0 0 0 0,0 0 0 0 0,0 0 0 0 0,0 0 0 0 0,1 0-1 0 0,-1 1 1 0 0,1-1 0 0 0,-1 1 0 0 0,1-1 0 0 0,0 1 0 0 0,0-1 0 0 0,0 1 0 0 0,0 0 0 0 0,0 0-234 0 0,0 6-336 0 0,-1 0 0 0 0,1 0 0 0 0,1 0 1 0 0,0 7 335 0 0,0-7-512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2.3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7 9072 0 0,'0'0'200'0'0,"0"0"33"0"0,0 0 15 0 0,-7-5 7 0 0,4 3-52 0 0,4 3 332 0 0,5 6 1091 0 0,14 7 738 0 0,-11-9-2333 0 0,-1 1 1 0 0,1 0-1 0 0,-1 0 0 0 0,5 6-31 0 0,8 4 77 0 0,23 20 98 0 0,0 2 0 0 0,-3 2 1 0 0,31 37-176 0 0,-60-61-78 0 0,-8-11 78 0 0,0 0-1 0 0,-1 0 0 0 0,1-1 1 0 0,4 3 0 0 0,20 21-12 0 0,-22-21 297 0 0,0 0-1 0 0,1-1 0 0 0,0 0 1 0 0,0 0-1 0 0,0-1 0 0 0,3 2-284 0 0,2 1 188 0 0,1 0-1 0 0,-1 1 1 0 0,10 10-188 0 0,14 10 1758 0 0,-25-21-1683 0 0,-11-8 308 0 0,0 0 113 0 0,0 0 14 0 0,0 0-67 0 0,0 0-358 0 0,7-5-2270 0 0,0-1 782 0 0,-5 4-4882 0 0,-2 2 4439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7.4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0 400 6448 0 0,'0'0'141'0'0,"0"0"23"0"0,0 0 13 0 0,0 0 55 0 0,0 0 182 0 0,0 0 76 0 0,0 0 20 0 0,0 0-68 0 0,0 0-268 0 0,0 0-37 0 0,0 0 14 0 0,18 8 449 0 0,6 13-111 0 0,-9-7 407 0 0,-7-5-446 0 0,0 0-1 0 0,-1 1 1 0 0,0 0 0 0 0,4 10-450 0 0,28 46 241 0 0,-31-52 265 0 0,5 7-117 0 0,-6-9 251 0 0,-7-10-644 0 0,1 0 0 0 0,0 0 0 0 0,0-1 0 0 0,0 1 0 0 0,0 0 0 0 0,1-1 0 0 0,-1 1 0 0 0,1 1 4 0 0,0-2 11 0 0,-1 1 1 0 0,1 0 0 0 0,-1 0 0 0 0,1 0-1 0 0,-1 0 1 0 0,0 0 0 0 0,0 1 0 0 0,0-1-1 0 0,0 0 1 0 0,0 1-12 0 0,0 0 20 0 0,0-1 1 0 0,0 1-1 0 0,0-1 0 0 0,0 1 0 0 0,0-1 1 0 0,1 0-1 0 0,-1 1 0 0 0,1-1 0 0 0,0 0 1 0 0,1 1-21 0 0,30 37 0 0 0,-17-27 430 0 0,-15-12-358 0 0,1 0 0 0 0,-1 0 0 0 0,0 0 0 0 0,0 0 1 0 0,0 0-1 0 0,0 0 0 0 0,0 0 0 0 0,0 0 0 0 0,0 0 0 0 0,0 1 0 0 0,0-1 0 0 0,0 2-72 0 0,0-2 363 0 0,0 0-177 0 0,-1 0 0 0 0,1 0 0 0 0,-1-1 0 0 0,1 1 0 0 0,-1 0 0 0 0,0 0 0 0 0,0 0-1 0 0,1 0 1 0 0,-1 0 0 0 0,0 0 0 0 0,0 0 0 0 0,0 0 0 0 0,0 0-186 0 0,0 3 20 0 0,-3 1-20 0 0,-1-3-13 0 0,3-1-30 0 0,1-1 57 0 0,0 0-78 0 0,0 0 17 0 0,0 0 95 0 0,0 0 21 0 0,0 0 14 0 0,0 0-28 0 0,20 0 509 0 0,-12-3-971 0 0,-7 3 394 0 0,1 0-1 0 0,-1 0 1 0 0,1-1 0 0 0,-1 1 0 0 0,0 0 0 0 0,1-1 0 0 0,-1 0 0 0 0,0 1 0 0 0,1-1 0 0 0,-1 0 0 0 0,0 1-1 0 0,0-1 1 0 0,1 0 13 0 0,0 0 0 0 0,3-2 0 0 0,0 0 0 0 0,0 1 0 0 0,0-1 0 0 0,0 2 0 0 0,0-1 0 0 0,1 0 0 0 0,-3 0 0 0 0,-2 0 0 0 0,19-5 0 0 0,-16 5 0 0 0,2-1 0 0 0,-3 1 0 0 0,3 0 0 0 0,15-12 0 0 0,-16 12 0 0 0,10-6 0 0 0,-12 4 0 0 0,5-4 122 0 0,0 2 628 0 0,24-15-1382 0 0,-11 6 863 0 0,-19 13-239 0 0,1 0 0 0 0,-1 1 0 0 0,1-1 0 0 0,0 0 0 0 0,-1 1 0 0 0,1 0 0 0 0,0-1 0 0 0,0 1 0 0 0,2 0 8 0 0,-2 0-40 0 0,0 0-1 0 0,0 0 0 0 0,0 0 0 0 0,0-1 1 0 0,0 1-1 0 0,0-1 0 0 0,-1 0 0 0 0,1 0 0 0 0,1-1 41 0 0,-1 1 94 0 0,0 1-1 0 0,0-1 0 0 0,0 1 1 0 0,0-1-1 0 0,1 1 0 0 0,-1 1 1 0 0,0-1-1 0 0,0 0 0 0 0,1 1 0 0 0,-1-1 1 0 0,3 1-94 0 0,16-4-11 0 0,-3-1 72 0 0,-1 1 1 0 0,1 0-1 0 0,0 2 0 0 0,1 0 0 0 0,12 1-61 0 0,-11-3-392 0 0,-17 3 591 0 0,1 0 1 0 0,-1 0 0 0 0,1 0 0 0 0,-1 1-1 0 0,4-1-199 0 0,7-1 8 0 0,-11 1-43 0 0,1 0 0 0 0,0 1 0 0 0,0-1 0 0 0,0 1-1 0 0,1 0 36 0 0,8 0 29 0 0,1 1 1 0 0,-1 1-1 0 0,0 0 0 0 0,0 0 0 0 0,13 5-29 0 0,21 4-2 0 0,11 7 2 0 0,-45-12 0 0 0,0 1 0 0 0,33 16 2072 0 0,-6-12-2856 0 0,-38-10 898 0 0,4-1 1051 0 0,-6 0-1111 0 0,0-1 0 0 0,-1 1 1 0 0,1-1-1 0 0,-1 1 1 0 0,1-1-1 0 0,-1 0 0 0 0,1 1 1 0 0,-1-1-1 0 0,1 0 0 0 0,-1 0 1 0 0,1 1-1 0 0,-1-1 0 0 0,0 0 1 0 0,1 0-1 0 0,-1 0 0 0 0,0 1-54 0 0,3-16 266 0 0,-3 14-265 0 0,1 0 1 0 0,-1-1 0 0 0,1 1-1 0 0,-1 0 1 0 0,0-1 0 0 0,0 1-1 0 0,0 0 1 0 0,0-1-2 0 0,-1 2 0 0 0,1 0 0 0 0,0 0-1 0 0,0 1 1 0 0,0-1 0 0 0,0 0 0 0 0,0 0 0 0 0,0 1 0 0 0,1-1 0 0 0,-1 0 0 0 0,0 0-1 0 0,0 1 1 0 0,0-1 0 0 0,1 0 0 0 0,-1 1 0 0 0,0-1 0 0 0,1 0 0 0 0,-1 1 0 0 0,1-1-1 0 0,-1 0 1 0 0,0 1 0 0 0,1-1 0 0 0,7-19 0 0 0,-4 5 0 0 0,9-22 38 0 0,-10 27 9 0 0,0 0 1 0 0,1 0 0 0 0,0 0-1 0 0,2-2-47 0 0,2-3 365 0 0,-4 6-234 0 0,1 1-1 0 0,0 1 0 0 0,2-4-130 0 0,55-58-324 0 0,-46 53 288 0 0,0-4 150 0 0,-1 1 0 0 0,-1-2-1 0 0,11-19-113 0 0,-6 9 35 0 0,-12 19-175 0 0,1-2 138 0 0,1 1 0 0 0,0 0 0 0 0,1 0 0 0 0,0 1 0 0 0,12-10 2 0 0,-15 16 24 0 0,0 0 1 0 0,1 0 0 0 0,-1 1 0 0 0,1 1 0 0 0,0-1 0 0 0,1 1 0 0 0,-1 0-25 0 0,-6 4 0 0 0,2-2-2 0 0,8-7 15 0 0,33-20 232 0 0,-36 27-245 0 0,2-7 0 0 0,-10 7 0 0 0,16-9 0 0 0,-13 9 0 0 0,-2 1 11 0 0,-2 1 42 0 0,0 0-14 0 0,5-2-74 0 0,-3 2-6914 0 0,-2 0 5314 0 0,0 0-6088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9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1465 0 8840 0 0,'0'0'197'0'0,"0"0"24"0"0,0 0 19 0 0,0 0 56 0 0,0 0 183 0 0,0 0 81 0 0,0 0 15 0 0,0 0-30 0 0,0 0-128 0 0,0 0-53 0 0,0 0-10 0 0,0 0-32 0 0,0 0-123 0 0,0 0-58 0 0,0 0-11 0 0,0 0-13 0 0,0 0-37 0 0,0 0 24 0 0,0 0 56 0 0,0 0 1 0 0,0 0-7 0 0,0 0 12 0 0,0 0 62 0 0,0 0 27 0 0,0 0 8 0 0,-10 4 744 0 0,4-1-936 0 0,5-1-69 0 0,-15 5 126 0 0,-6 7 62 0 0,-18 9 931 0 0,20-14-769 0 0,-35 22-85 0 0,34-17-38 0 0,10-6 25 0 0,1 0 0 0 0,1 1 0 0 0,-1 0 0 0 0,-7 10-254 0 0,5-5 34 0 0,-23 24 148 0 0,34-37-174 0 0,0 0-1 0 0,0 0 1 0 0,1 1-1 0 0,-1-1 0 0 0,0 0 1 0 0,0 1-1 0 0,1-1 1 0 0,-1 1-1 0 0,1-1 1 0 0,-1 1-8 0 0,1 0 7 0 0,-1 0 0 0 0,1-1 0 0 0,-1 1 0 0 0,0 0 0 0 0,1-1 0 0 0,-1 1 0 0 0,0-1 0 0 0,0 1 0 0 0,0-1 0 0 0,0 0 0 0 0,-1 1-7 0 0,-9 13 166 0 0,10-14-154 0 0,0 1 1 0 0,0-1-1 0 0,1 0 0 0 0,-1 1 0 0 0,0-1 0 0 0,0 0 0 0 0,0 0 0 0 0,0 0 0 0 0,0 0 1 0 0,-1 0-1 0 0,1 0 0 0 0,0 0 0 0 0,0 0 0 0 0,-1-1 0 0 0,1 1 0 0 0,-1 0-12 0 0,-1 1 0 0 0,0-1 0 0 0,0 1-1 0 0,0-1 1 0 0,1 1 0 0 0,-1 0-1 0 0,1 0 1 0 0,-1 0-1 0 0,1 1 1 0 0,-2 1 0 0 0,-15 13 67 0 0,-47 27 397 0 0,58-39-372 0 0,0 1 0 0 0,0 0 0 0 0,0 0 0 0 0,1 1 0 0 0,-5 5-92 0 0,-9 4 508 0 0,6-6-516 0 0,7 1 22 0 0,-10 4 246 0 0,15-14-190 0 0,1-1-72 0 0,-8 13 172 0 0,6-9-169 0 0,3-4-1 0 0,0 1 1 0 0,1 0 0 0 0,-1-1-1 0 0,1 1 1 0 0,-1-1 0 0 0,1 1-1 0 0,-1-1 1 0 0,1 1 0 0 0,-1 0-1 0 0,1 0 1 0 0,0-1 0 0 0,-1 1-1 0 0,1 0 1 0 0,0-1-1 0 0,0 1 1 0 0,-1 0 0 0 0,1 0-1 0 0,0-1 1 0 0,0 1 0 0 0,0 0-1 0 0,0 0 64 0 0,-3 6 56 0 0,0-5-94 0 0,3-1 49 0 0,0-1-6 0 0,-1 0-15 0 0,-3 3-44 0 0,-9 12-10 0 0,8-12 0 0 0,1-2 0 0 0,-2 1-3 0 0,6-1-2 0 0,1 1 12 0 0,-10 3 28 0 0,8-5 135 0 0,1 0 52 0 0,0 0 8 0 0,0 0-26 0 0,-1 1-122 0 0,-3 0-72 0 0,0 2 1 0 0,2 1 32 0 0,1-4-43 0 0,1 0 0 0 0,0 1 0 0 0,0-1 1 0 0,0 0-1 0 0,0 0 0 0 0,0 0 1 0 0,0 0-1 0 0,0 0 0 0 0,0 0 0 0 0,0 0 1 0 0,0 0-1 0 0,0 1 0 0 0,0-1 0 0 0,-1 0 1 0 0,1 0-1 0 0,0 0 0 0 0,0 0 1 0 0,0 0-1 0 0,0 0 0 0 0,0 0 0 0 0,0 0 1 0 0,0 0-1 0 0,0 0 0 0 0,-1 0 0 0 0,1 0 1 0 0,0 0-1 0 0,0 0 0 0 0,0 0 1 0 0,0 0-1 0 0,0 0 0 0 0,0 0 0 0 0,-1 0 1 0 0,1 0-1 0 0,0 0 0 0 0,0 0 0 0 0,0 0 1 0 0,0 0-1 0 0,0 0 0 0 0,0 0 1 0 0,0 0-1 0 0,-1 0 0 0 0,1 0 0 0 0,0 0 1 0 0,0 0-1 0 0,0-1 0 0 0,0 1 0 0 0,0 0 1 0 0,0 0-1 0 0,-5-2-3 0 0,5 2 3 0 0,-1 0 0 0 0,-4 13 0 0 0,2-11 0 0 0,1-1 0 0 0,-1-1 0 0 0,-9 5 0 0 0,9-2 0 0 0,1-1 33 0 0,-1 0 0 0 0,1 0 0 0 0,0 0 0 0 0,-1 0 0 0 0,0-1 0 0 0,1 1 0 0 0,-1-1 0 0 0,0 1-33 0 0,2-2 0 0 0,1 0 0 0 0,0 0 0 0 0,-1 0 0 0 0,1 0 0 0 0,0 0 0 0 0,-1 0 0 0 0,1 0 0 0 0,0 0 0 0 0,0 0 0 0 0,-1 1 0 0 0,1-1 0 0 0,0 0 0 0 0,0 0 0 0 0,-1 0 0 0 0,1 1 0 0 0,0-1 0 0 0,0 0 0 0 0,0 0 0 0 0,-1 0 0 0 0,1 1 0 0 0,0-1 0 0 0,0 0 0 0 0,0 1 0 0 0,0-1 0 0 0,-1 0 0 0 0,1 0 0 0 0,-3 4 0 0 0,-4-1 0 0 0,0 2 0 0 0,-8 5 0 0 0,11-7 0 0 0,1 0 0 0 0,0-1 0 0 0,-2 0 0 0 0,4 0-14 0 0,1-1-56 0 0,-3 1 2 0 0,-2 1 15 0 0,-8 11 170 0 0,10-12-53 0 0,-9 3 107 0 0,11-5-139 0 0,-1 1 0 0 0,1 0 0 0 0,-1-1-1 0 0,0 1 1 0 0,1-1 0 0 0,-1 0-1 0 0,1 0 1 0 0,-1 1 0 0 0,0-1 0 0 0,1 0-1 0 0,-2 0-31 0 0,-13 2 358 0 0,-4 2-347 0 0,14-2-26 0 0,6-2-31 0 0,1 0 93 0 0,-6 0-16 0 0,-24-1 54 0 0,23-1 1 0 0,1-1 0 0 0,-1 0 1 0 0,1 0-1 0 0,0 0 0 0 0,0 0 1 0 0,-3-4-87 0 0,2 3 112 0 0,0-1 1 0 0,0 1 0 0 0,-1 0-1 0 0,1 1 1 0 0,-7-3-113 0 0,10 5 0 0 0,0-1 0 0 0,0 0 0 0 0,0 0 0 0 0,0 0-1 0 0,1 0 1 0 0,-3-2 0 0 0,-11-8 12 0 0,-52-35 169 0 0,40 28 19 0 0,-25-13-200 0 0,18 8 120 0 0,20 11-52 0 0,-65-58 163 0 0,34 31-178 0 0,18 19-158 0 0,21 17 107 0 0,1 0 0 0 0,0 0-1 0 0,0 0 1 0 0,1-1 0 0 0,-5-5-2 0 0,-5-3 233 0 0,13 12-196 0 0,0 0 1 0 0,0-1 0 0 0,0 1 0 0 0,1-1 0 0 0,-1 0-1 0 0,0 0 1 0 0,1 1 0 0 0,-2-3-38 0 0,2 3-224 0 0,-3-1 48 0 0,-1-1-1856 0 0,0 5 1209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2.3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1966 492 7696 0 0,'0'0'225'0'0,"0"0"88"0"0,0 0 222 0 0,0 0 89 0 0,0 0 16 0 0,0 0-11 0 0,-12 8 1447 0 0,8-3-1689 0 0,1 0-1 0 0,0-1 0 0 0,0 1 1 0 0,0 0-1 0 0,0 1 0 0 0,1-1 1 0 0,-2 5-387 0 0,-10 19 685 0 0,-41 59 157 0 0,40-67-685 0 0,2 1-1 0 0,1 0 0 0 0,-5 13-156 0 0,2-1 0 0 0,3-5 0 0 0,9-23 0 0 0,0 0 0 0 0,0 0 0 0 0,1 0 0 0 0,0 1 0 0 0,0 0 0 0 0,-22 93 206 0 0,22-95 56 0 0,0 1 0 0 0,0 0 0 0 0,-1-1 1 0 0,-3 5-263 0 0,1 1 65 0 0,-4 3 185 0 0,1 0-1 0 0,-2 0 0 0 0,-9 10-249 0 0,14-17-4 0 0,-33 38 1940 0 0,36-44-1808 0 0,-2 1-32 0 0,-24 7 1784 0 0,21-8-1868 0 0,1 0-1 0 0,-1 0 0 0 0,0 0 1 0 0,1-1-1 0 0,-3 0-11 0 0,-19 2 23 0 0,-51 20-23 0 0,58-16 340 0 0,0-1-1 0 0,0-2 1 0 0,-1 0 0 0 0,-16 0-340 0 0,-5 1 345 0 0,16-2-291 0 0,0-1 0 0 0,0-2 0 0 0,1 0 0 0 0,-25-5-54 0 0,40 5 0 0 0,1 0 0 0 0,-1 1 0 0 0,1 1 0 0 0,-4 0 0 0 0,-19 1 0 0 0,5-1-63 0 0,-17 3 63 0 0,17-1 2 0 0,-18 0-2 0 0,-72-1 93 0 0,58 6-39 0 0,48-7 35 0 0,3-1-108 0 0,0 0 0 0 0,0-1 0 0 0,0 1 0 0 0,0-2 0 0 0,-8-1 19 0 0,0-1 0 0 0,-1 0 0 0 0,1 2 0 0 0,-1 0 0 0 0,0 1 0 0 0,-5 1 0 0 0,1 1 0 0 0,1 1 0 0 0,-1 1 0 0 0,-7 3 0 0 0,7-2 0 0 0,0 0 0 0 0,0-2 0 0 0,-8 0 0 0 0,-5 3 0 0 0,9-1 0 0 0,13-1 0 0 0,1-1 0 0 0,-1 2 0 0 0,1-1 0 0 0,0 2 0 0 0,0 0 0 0 0,-6 3 0 0 0,-13 6 0 0 0,19-10 0 0 0,0-1 0 0 0,0 0 0 0 0,-1 0 0 0 0,-6-1 0 0 0,-16 4 0 0 0,28-5 1 0 0,-10 3 62 0 0,17-4-31 0 0,0 0 0 0 0,-1 0-1 0 0,1 0 1 0 0,0 0 0 0 0,0 0 0 0 0,0 0 0 0 0,-1 0-1 0 0,1 0 1 0 0,0 0 0 0 0,0 0 0 0 0,-1 0-1 0 0,1 0 1 0 0,0 0 0 0 0,0 0 0 0 0,0 0-1 0 0,0 0 1 0 0,-1 0 0 0 0,1 0 0 0 0,0 0-1 0 0,0 0 1 0 0,0 0 0 0 0,-1-1 0 0 0,1 1-1 0 0,0 0 1 0 0,0 0 0 0 0,0 0 0 0 0,0 0-1 0 0,-1 0 1 0 0,1-1 0 0 0,0 1 0 0 0,0 0-1 0 0,0 0 1 0 0,0 0 0 0 0,0 0 0 0 0,0-1 0 0 0,0 1-32 0 0,-9-8 784 0 0,5 5-784 0 0,4 3 0 0 0,0-1 0 0 0,0 1 0 0 0,-1-1 0 0 0,1 0 0 0 0,0 1 0 0 0,0-1 0 0 0,0 1 0 0 0,0-1 0 0 0,0 0 0 0 0,0 1 0 0 0,0-1 0 0 0,0 0 0 0 0,0 1 0 0 0,0-1 0 0 0,0 1 0 0 0,0-1 0 0 0,0 0 0 0 0,0 1 0 0 0,1-1 0 0 0,-1 1 0 0 0,0-1 0 0 0,0 1 0 0 0,1-1 0 0 0,-1 0 0 0 0,1 1 0 0 0,-1-1 0 0 0,1-1 0 0 0,5-9 0 0 0,1 0 0 0 0,0 0 0 0 0,1 0 0 0 0,0 1 0 0 0,0 0 0 0 0,1 0 0 0 0,7-5 0 0 0,-2 1 0 0 0,8-6 0 0 0,1 1 0 0 0,0 0 0 0 0,23-11 0 0 0,13-11 0 0 0,-46 31 0 0 0,8-6 0 0 0,0 0 0 0 0,-1-1 0 0 0,-1-1 0 0 0,4-6 0 0 0,5-8 0 0 0,1 2 0 0 0,1 1 0 0 0,2 1 0 0 0,9-4 0 0 0,42-29-328 0 0,-48 36 198 0 0,0-2-1 0 0,-2-2 0 0 0,5-6 131 0 0,-22 18 0 0 0,-1-1 0 0 0,-1-1 0 0 0,1-2 0 0 0,29-36 0 0 0,-15 23 0 0 0,33-28 0 0 0,5 6 0 0 0,3 3 0 0 0,-23 17 0 0 0,-27 19 0 0 0,-1 0 0 0 0,7-9 0 0 0,23-22 0 0 0,40-29 0 0 0,-50 45-16 0 0,-39 31-168 0 0,1 0-1 0 0,0 0 1 0 0,0 1 0 0 0,0-1-1 0 0,0 1 1 0 0,0-1 0 0 0,0 1-1 0 0,-1-1 1 0 0,1 1 0 0 0,0 0-1 0 0,0-1 1 0 0,0 1-1 0 0,1 0 1 0 0,-1 0 0 0 0,0-1-1 0 0,0 1 1 0 0,0 0 0 0 0,0 0-1 0 0,0 0 1 0 0,0 1-1 0 0,0-1 1 0 0,0 0 0 0 0,0 0-1 0 0,0 0 1 0 0,1 1 184 0 0,-1 0-1567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2.5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8288 0 0,'0'0'190'0'0,"2"-2"2540"0"0,1 108-650 0 0,3 1-2080 0 0,-4-69 0 0 0,4 23 0 0 0,-1-16 0 0 0,5 17 0 0 0,-3-18 156 0 0,-3-27 47 0 0,-2 0 0 0 0,0-1 0 0 0,-1 5-203 0 0,0-3 49 0 0,1 0 0 0 0,2 11-49 0 0,1 7 15 0 0,7 40-101 0 0,-10-66 343 0 0,1 10 25 0 0,1 0 0 0 0,1 0 1 0 0,5 11-283 0 0,-4-13 135 0 0,-2-8-135 0 0,0 1 0 0 0,0-1 1 0 0,4 4-1 0 0,25 50 456 0 0,-6-3 194 0 0,-23-51-360 0 0,-1 0-1 0 0,0 0 0 0 0,0 1 1 0 0,-1 0-290 0 0,0-2 150 0 0,0-1 0 0 0,0 0 0 0 0,1 1 1 0 0,0-1-1 0 0,0 0 0 0 0,1 0 0 0 0,0 0-150 0 0,2-1 55 0 0,-1 0-1 0 0,1-1 1 0 0,0 0-1 0 0,1 0 1 0 0,-1 0-1 0 0,4 1-54 0 0,-1 1-69 0 0,0-1-1 0 0,8 10 70 0 0,-16-15 0 0 0,11 6 0 0 0,-5-5-316 0 0,-6-3-17 0 0,20 3-2139 0 0,-21-2 2258 0 0,2 0-307 0 0,-1 0-3494 0 0,1-1-705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4.4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1768 6448 0 0,'0'0'141'0'0,"0"0"23"0"0,4-3 171 0 0,8-1 469 0 0,0-1 0 0 0,0 0 0 0 0,0-1 0 0 0,0-1 0 0 0,0 0-804 0 0,1-1 724 0 0,0 0 1 0 0,10-3-725 0 0,32-9 442 0 0,-20 7 272 0 0,29-15-714 0 0,-1-9 718 0 0,-42 24-589 0 0,0 0 0 0 0,0 2 0 0 0,20-8-129 0 0,9 3 70 0 0,-25 8 50 0 0,0-1 0 0 0,0-1 1 0 0,0-2-1 0 0,20-12-120 0 0,-36 18 95 0 0,17-10 237 0 0,-1-2 0 0 0,0-2-332 0 0,-6 4 89 0 0,0 2 0 0 0,0 1 0 0 0,1 0 1 0 0,1 1-1 0 0,0 1 0 0 0,1 1 1 0 0,0 1-1 0 0,21-5-89 0 0,-32 10 26 0 0,17-3 13 0 0,-1-2 0 0 0,0-1 0 0 0,0-1 0 0 0,-1-1 0 0 0,3-3-39 0 0,-1-1 149 0 0,0 2-1 0 0,1 1 1 0 0,13-3-149 0 0,-25 9 242 0 0,29-8-72 0 0,-33 12-145 0 0,-1-1 0 0 0,-1 0 0 0 0,1-1 0 0 0,0 0 0 0 0,-1-1 0 0 0,8-5-25 0 0,47-42 406 0 0,-37 30 260 0 0,30-20-666 0 0,16-6 512 0 0,5 4 3 0 0,-1-1 52 0 0,-44 27-361 0 0,-2-1 0 0 0,8-8-206 0 0,25-22 1182 0 0,-45 36-1084 0 0,1 0 0 0 0,8-3-98 0 0,-7 5 48 0 0,-1-1 0 0 0,8-7-48 0 0,-7 7-1 0 0,-19 11 31 0 0,1-1 1 0 0,-1 1 0 0 0,0-1 0 0 0,1 0-1 0 0,1-2-30 0 0,5-4 57 0 0,-1 2 0 0 0,1-1 0 0 0,1 2 0 0 0,7-4-57 0 0,13-7 60 0 0,28-20-60 0 0,-40 25 281 0 0,19-10-281 0 0,-18 11 301 0 0,17-12-301 0 0,-8 4 165 0 0,1 1 0 0 0,27-11-165 0 0,14-14 374 0 0,29-12-236 0 0,-17 10 150 0 0,-16 10 448 0 0,-46 23-448 0 0,0 1 0 0 0,1 0 0 0 0,21-5-288 0 0,-15 2 64 0 0,-24 13-62 0 0,-2 0 4 0 0,-1 0-1 0 0,1 1 1 0 0,-1-1 0 0 0,1-1-1 0 0,-1 1 1 0 0,1 0 0 0 0,-1 0-1 0 0,1-1 1 0 0,-1 1 0 0 0,0-1-1 0 0,2-1-5 0 0,14-5 0 0 0,-16 7 11 0 0,-2 2 32 0 0,1 0-33 0 0,2-3-10 0 0,-2 2 5 0 0,1-1 0 0 0,-1 0 0 0 0,0 1-1 0 0,1-1 1 0 0,-1 1 0 0 0,0-1 0 0 0,1 1 0 0 0,-1 0-1 0 0,1-1 1 0 0,-1 1 0 0 0,0 0 0 0 0,1 0-1 0 0,0 0-4 0 0,-2 0 2 0 0,16-3-2 0 0,-15 2 0 0 0,0 1 0 0 0,1-1 0 0 0,-1 1 0 0 0,1-1 0 0 0,-1 1 0 0 0,1 0 0 0 0,-1 0 0 0 0,1 0 0 0 0,-1 0 0 0 0,1 0 0 0 0,-1 0 0 0 0,1 0 0 0 0,-1 0 2 0 0,1 1-1 0 0,-1-1 1 0 0,0 0-1 0 0,0 0 1 0 0,0 0-1 0 0,0-1 1 0 0,0 1-1 0 0,0 0 1 0 0,0 0-1 0 0,0 0 1 0 0,0-1-1 0 0,0 1 1 0 0,0 0-1 0 0,0-1-1 0 0,11-2 28 0 0,-3 3-10 0 0,-8 1-11 0 0,2-1 2 0 0,9-11-14 0 0,20-13-659 0 0,-19 10-648 0 0,0 0 0 0 0,2-5 1312 0 0,2 2-3610 0 0,-10 13-3675 0 0,-7 4 2511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7.2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3653 1064 7424 0 0,'0'0'166'0'0,"0"0"29"0"0,0 0 12 0 0,-3-8 69 0 0,2 2-58 0 0,0-1-6 0 0,1 10 4159 0 0,23-11-2812 0 0,-19 6-1449 0 0,-3 2-86 0 0,0-1 0 0 0,0 0 1 0 0,0 1-1 0 0,0-1 0 0 0,0 1 0 0 0,0-1 1 0 0,1 1-1 0 0,-1 0 0 0 0,0 0 0 0 0,0-1 0 0 0,0 1 1 0 0,1 0-1 0 0,-1 0 0 0 0,0 0 0 0 0,0 0 1 0 0,0 0-1 0 0,1 1 0 0 0,-1-1 0 0 0,0 0 1 0 0,0 1-1 0 0,0-1 0 0 0,0 0 0 0 0,0 1 1 0 0,1 0-25 0 0,0-1 0 0 0,-1 0 0 0 0,1 1 0 0 0,0-1 0 0 0,0 0 0 0 0,-1 0 0 0 0,1 0 0 0 0,0 0 0 0 0,0 0 0 0 0,-1-1 0 0 0,1 1 0 0 0,0 0 0 0 0,1-1 0 0 0,11-1 309 0 0,-10 1-166 0 0,-1 1 0 0 0,0-1-1 0 0,0 0 1 0 0,1 0 0 0 0,-1 0 0 0 0,2-1-143 0 0,11-4 349 0 0,-9 5-226 0 0,0 0 0 0 0,-1 1 0 0 0,1-1 0 0 0,3 2-123 0 0,-4-1 40 0 0,1 0 0 0 0,-1 0 0 0 0,0-1 0 0 0,5-1-40 0 0,3 0 205 0 0,0 0 0 0 0,1 1 0 0 0,-1 1 0 0 0,1 0 0 0 0,-1 1 0 0 0,0 0 0 0 0,1 1 0 0 0,12 4-205 0 0,-1 4 191 0 0,-24-9-186 0 0,0 0 0 0 0,1 0 0 0 0,-1 0 0 0 0,0 0-1 0 0,0 0 1 0 0,1 0 0 0 0,-1 0 0 0 0,0-1 0 0 0,1 1 0 0 0,-1-1 0 0 0,1 0 0 0 0,-1 0 0 0 0,1 0 0 0 0,-1 0 0 0 0,1 0 0 0 0,-1 0 0 0 0,0-1 0 0 0,1 1 0 0 0,-1-1 0 0 0,1 0 0 0 0,-1 0-1 0 0,0 1 1 0 0,1-2-5 0 0,12-4-12 0 0,-12 4 168 0 0,0 1 0 0 0,0 0-1 0 0,-1 0 1 0 0,1-1 0 0 0,0 0 0 0 0,1-1-156 0 0,-3 3 26 0 0,-1 0-1 0 0,0-1 1 0 0,1 1-1 0 0,-1 0 1 0 0,1 0-1 0 0,-1-1 1 0 0,1 1-1 0 0,-1 0 1 0 0,0 0-1 0 0,1 0 1 0 0,-1 0-1 0 0,1 0 1 0 0,-1 0-1 0 0,1 0 1 0 0,-1 0-1 0 0,1 0 1 0 0,-1 0-1 0 0,1 0 1 0 0,-1 0-1 0 0,1 0 1 0 0,-1 0-1 0 0,0 0 1 0 0,1 0-1 0 0,-1 0 1 0 0,1 1-1 0 0,-1-1 1 0 0,1 0-1 0 0,-1 0 1 0 0,0 0-1 0 0,1 1 1 0 0,-1-1-1 0 0,1 0 1 0 0,-1 1-1 0 0,0-1 1 0 0,1 0-1 0 0,-1 1 1 0 0,0-1-1 0 0,0 0 1 0 0,1 1-1 0 0,-1-1 1 0 0,0 1-1 0 0,0-1 1 0 0,0 1-1 0 0,1-1-25 0 0,2 4-21 0 0,-3-4 22 0 0,0 0 0 0 0,1 0-1 0 0,-1 0 1 0 0,1 0-1 0 0,-1 0 1 0 0,1 0 0 0 0,-1-1-1 0 0,0 1 1 0 0,1 0 0 0 0,-1 0-1 0 0,1 0 1 0 0,-1 0-1 0 0,0 0 1 0 0,1-1 0 0 0,-1 1-1 0 0,0 0 1 0 0,1 0-1 0 0,-1-1 1 0 0,0 1 0 0 0,1 0-1 0 0,-1-1 1 0 0,0 1 0 0 0,1 0-1 0 0,-1-1 1 0 0,0 1-1 0 0,0 0 1 0 0,0-1 0 0 0,1 1-1 0 0,12-18-3 0 0,-6 9 4 0 0,-2 4-1 0 0,0 0 0 0 0,0 1 0 0 0,1 0 0 0 0,0 0 0 0 0,-1 0 0 0 0,1 0 0 0 0,1 1 0 0 0,-1 0 0 0 0,0 0 0 0 0,3 0 0 0 0,-7 2 0 0 0,21-11 112 0 0,-22 12 0 0 0,6-9 1058 0 0,-7-10-430 0 0,0 17-380 0 0,-1 0 125 0 0,-13-31 543 0 0,10 22-1005 0 0,-1 0-1 0 0,1 0 0 0 0,-2 1 0 0 0,-2-4-22 0 0,-22-34 0 0 0,8 16 244 0 0,2-1 0 0 0,1-1-1 0 0,1 0 1 0 0,-2-13-244 0 0,-1 0 479 0 0,-2 2 0 0 0,-7-8-479 0 0,-6-10-195 0 0,-20-50 195 0 0,53 107 14 0 0,-23-41 74 0 0,5 11-81 0 0,17 29-32 0 0,0 0 0 0 0,0 0 0 0 0,0 0 0 0 0,-2-7 25 0 0,-12-34-163 0 0,1 22 163 0 0,15 23 0 0 0,0 0 0 0 0,0 0 0 0 0,-1 0 0 0 0,1 0 0 0 0,-1 0 0 0 0,0 1 0 0 0,0-1 0 0 0,0 1 0 0 0,0 0 0 0 0,0 0 0 0 0,-1 0 0 0 0,-10-5 23 0 0,8 5-1 0 0,0-1 1 0 0,-1 1 0 0 0,1 0-1 0 0,-1 0 1 0 0,0 0-23 0 0,-1 1 0 0 0,0-1 0 0 0,0 1 0 0 0,0 1 0 0 0,-2-1 0 0 0,-17 1 0 0 0,12 0 0 0 0,13 1 0 0 0,-14-4 0 0 0,11 3 0 0 0,2 0-12 0 0,1 0-36 0 0,-3 0 36 0 0,-48 2 12 0 0,35 0 0 0 0,-1 0 0 0 0,1 1 0 0 0,0 0 0 0 0,0 2 0 0 0,0 0 0 0 0,-1 2 0 0 0,-154 57 0 0 0,129-46 0 0 0,0 1 0 0 0,-16 12 0 0 0,5-2 0 0 0,-4-2 0 0 0,46-22 5 0 0,2 0 11 0 0,1-1 0 0 0,-1 0 1 0 0,0-1-17 0 0,-44 14 37 0 0,34-10-18 0 0,-1-1-1 0 0,-11 1-18 0 0,15-3-25 0 0,-1 2 1 0 0,1-1-1 0 0,0 2 0 0 0,-8 5 25 0 0,-9 2-33 0 0,-73 33 93 0 0,48-21-106 0 0,-30 19 46 0 0,67-32-7 0 0,0 1 1 0 0,2 1 0 0 0,0 0 0 0 0,0 2 0 0 0,-6 8 6 0 0,-13 15 18 0 0,-3-2-1 0 0,-1-2 1 0 0,-39 25-18 0 0,-61 39-43 0 0,55-37 22 0 0,-3-8 85 0 0,-29 21 0 0 0,100-63-96 0 0,0-1 0 0 0,-22 9 32 0 0,0-3 16 0 0,-3 0-16 0 0,-92 26 43 0 0,86-29-38 0 0,-94 36-83 0 0,-32 10 148 0 0,146-52-70 0 0,0 2 0 0 0,-24 13 0 0 0,30-12-44 0 0,-27 13 16 0 0,-31 20 28 0 0,48-26 37 0 0,-1-1-1 0 0,-16 5-36 0 0,-23 10-1 0 0,40-17 49 0 0,-1-2 0 0 0,-1-1 0 0 0,0-2 0 0 0,-1-2 0 0 0,0-1 0 0 0,-2-2-48 0 0,20-3 0 0 0,0 1 0 0 0,1 1 0 0 0,0 1 0 0 0,0 1 0 0 0,1 0 0 0 0,-8 5 0 0 0,22-9-90 0 0,1-1 0 0 0,0 1 0 0 0,0 0 0 0 0,1 0 0 0 0,-1 0 0 0 0,0 1 0 0 0,0 0 90 0 0,3-2-51 0 0,0-1-1 0 0,0 0 1 0 0,0 0 0 0 0,0 1-1 0 0,0-1 1 0 0,0 0 0 0 0,0 1 0 0 0,1-1-1 0 0,-1 1 1 0 0,1-1 0 0 0,-1 1-1 0 0,1-1 1 0 0,-1 1 0 0 0,1-1 0 0 0,0 1-1 0 0,0 0 1 0 0,0-1 0 0 0,0 1-1 0 0,0-1 1 0 0,0 1 0 0 0,0 0 0 0 0,0 0 51 0 0,3 8-1011 0 0,0 0-12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9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2808 750 8592 0 0,'0'0'250'0'0,"0"0"4"0"0,0-6-150 0 0,-2 2-10 0 0,-9-11 7554 0 0,10 14-7359 0 0,0 0 1 0 0,1 1-1 0 0,-1-1 1 0 0,0 0-1 0 0,0 1 1 0 0,0-1-1 0 0,0 1 1 0 0,0-1-1 0 0,0 1 1 0 0,0-1 0 0 0,-1 1-1 0 0,1 0-289 0 0,-1 0 53 0 0,0 0 0 0 0,0 0-1 0 0,0 0 1 0 0,0 0 0 0 0,0 1 0 0 0,0-1-1 0 0,1 1 1 0 0,-1-1 0 0 0,0 1 0 0 0,0 0-1 0 0,0 0 1 0 0,1 0 0 0 0,-1-1 0 0 0,0 2 0 0 0,1-1-1 0 0,-1 0 1 0 0,1 0 0 0 0,-1 0 0 0 0,1 1-1 0 0,0 0-52 0 0,-15 10 320 0 0,0 0-1 0 0,0-1 0 0 0,-1 0 0 0 0,-5 0-319 0 0,1 1 183 0 0,0 1 0 0 0,-8 8-183 0 0,-116 98 131 0 0,104-84-48 0 0,24-21-33 0 0,1 0 0 0 0,-2-1-1 0 0,0-1 1 0 0,-1 0-50 0 0,15-10 1 0 0,-38 22 319 0 0,0-3 0 0 0,-2-1-1 0 0,-24 6-319 0 0,-3-5 944 0 0,43-11-892 0 0,22-7-110 0 0,0-1 1 0 0,0 0-1 0 0,0 0 1 0 0,-4 0 57 0 0,-74 12 88 0 0,69-12-59 0 0,-1 1-1 0 0,1 0 1 0 0,0 1 0 0 0,0 1 0 0 0,0 1 0 0 0,0 0 0 0 0,-8 5-29 0 0,-18 7 12 0 0,29-12 36 0 0,-1 0-1 0 0,0 0 1 0 0,0-1 0 0 0,-1-1-1 0 0,1 0 1 0 0,-1 0-1 0 0,-3-1-47 0 0,-31 3 512 0 0,-22 0-512 0 0,33-3 206 0 0,-89 13 139 0 0,64-8-25 0 0,0-2 0 0 0,-12-2-320 0 0,21-1 0 0 0,1 2 0 0 0,-50 11 0 0 0,62-9 0 0 0,-5-2 0 0 0,0-2 0 0 0,-25-1 0 0 0,30-2 0 0 0,-1 1 0 0 0,1 3 0 0 0,-13 3 0 0 0,23-1 0 0 0,-9 3 0 0 0,-1-3 0 0 0,-9 0 0 0 0,18-4 0 0 0,2 1 0 0 0,-1-2 0 0 0,1-1 0 0 0,-1-1 0 0 0,-6-2 0 0 0,33 2 0 0 0,0 1 0 0 0,0-1 0 0 0,0 0 0 0 0,0 0 0 0 0,0 0 0 0 0,-2-1 0 0 0,-16-6 0 0 0,-14-5 0 0 0,28 11 0 0 0,2 1 0 0 0,0 0 0 0 0,0 0 0 0 0,0 0 0 0 0,0 1 0 0 0,0 0 0 0 0,-3 0 0 0 0,3-1-7 0 0,0 2-16 0 0,-18 5 0 0 0,17-4 12 0 0,-8 3 60 0 0,10-5-107 0 0,-1 0 43 0 0,3-1 15 0 0,1 0 0 0 0,-1 1 0 0 0,1-1 0 0 0,0 0 0 0 0,-1 0 0 0 0,1 0 0 0 0,0 0 0 0 0,0 0 0 0 0,0 0 0 0 0,0-1 0 0 0,0 1 0 0 0,0 0 0 0 0,0-1 0 0 0,0 1 0 0 0,0 0 0 0 0,0-1 0 0 0,1 1 0 0 0,-1-1 0 0 0,0 0 0 0 0,0-4-11 0 0,-1 1-1 0 0,1-1 1 0 0,0 0-1 0 0,0 0 1 0 0,1 1-1 0 0,0-1 1 0 0,0 0-1 0 0,0 0 1 0 0,1 0-1 0 0,-1 0 1 0 0,2 0 11 0 0,-1-6-10 0 0,7-72 10 0 0,18-80 0 0 0,-13 108 0 0 0,-4-1 0 0 0,-1 0 0 0 0,-4 0 0 0 0,-1-8 0 0 0,6-133 0 0 0,-7-64 57 0 0,2 204-102 0 0,-3 43 39 0 0,1-1 0 0 0,-2 0 0 0 0,0 0 0 0 0,-1 0 0 0 0,-1 0 0 0 0,-1-5 6 0 0,-18-61 64 0 0,21 79-64 0 0,0-22 0 0 0,0 25-31 0 0,0-1-1 0 0,0 0 1 0 0,0 1 0 0 0,0-1-1 0 0,0 0 1 0 0,0 1 0 0 0,1-1-1 0 0,-1 0 1 0 0,0 1 0 0 0,1-1-1 0 0,-1 0 1 0 0,0 1 0 0 0,1-1-1 0 0,-1 1 1 0 0,1-1 0 0 0,-1 1-1 0 0,1-1 1 0 0,-1 1 0 0 0,1-1-1 0 0,-1 1 1 0 0,1-1 0 0 0,-1 1-1 0 0,1-1 1 0 0,0 1-1 0 0,-1 0 1 0 0,1 0 0 0 0,0-1 31 0 0,3-1-2194 0 0,-1-1-6597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0.4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1 564 6896 0 0,'0'0'200'0'0,"14"-11"1345"0"0,-5 0-1115 0 0,0 1-1 0 0,1 1 0 0 0,0-1 1 0 0,1 2-1 0 0,0-1 1 0 0,0 1-1 0 0,1 1 1 0 0,0 0-1 0 0,0 1 1 0 0,4-1-430 0 0,92-28 313 0 0,-68 23-226 0 0,0-2-1 0 0,-1-1 1 0 0,5-4-87 0 0,8-5 721 0 0,2 3 0 0 0,39-9-721 0 0,-46 15 293 0 0,42-12-199 0 0,1 5 0 0 0,71-9-94 0 0,-94 18 76 0 0,38-13-76 0 0,35-8 541 0 0,45-1 505 0 0,-125 25-905 0 0,1 3 0 0 0,1 3 0 0 0,6 2-141 0 0,67-4 1420 0 0,-113 3-744 0 0,20-5-676 0 0,-5 0 561 0 0,107-10 1811 0 0,-62 8-1392 0 0,-72 9-980 0 0,-1-1 0 0 0,0 0 0 0 0,5-1 0 0 0,-3 1-1465 0 0,-1 1-3544 0 0,-6 1-2308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1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1078 34 10336 0 0,'0'0'233'0'0,"0"0"39"0"0,0 0 15 0 0,-13-6 1 0 0,-30-14 3338 0 0,38 18-3195 0 0,0 1-1 0 0,0-1 0 0 0,0 1 1 0 0,0 1-1 0 0,0-1 0 0 0,0 1 1 0 0,0 0-1 0 0,-1 0 1 0 0,1 0-1 0 0,-4 1-430 0 0,-11 2 1066 0 0,1 1-1 0 0,-4 2-1065 0 0,11-3-22 0 0,-6 3 332 0 0,1 0 0 0 0,0 2 0 0 0,0 0 0 0 0,1 0 0 0 0,-3 3-310 0 0,-3 2 170 0 0,0-2 1 0 0,-10 4-171 0 0,-7 0 0 0 0,2 2 0 0 0,0 2 0 0 0,2 1 0 0 0,0 2 0 0 0,-5 6 0 0 0,26-19 56 0 0,0 0-1 0 0,0-1 1 0 0,-1 0 0 0 0,0-1-1 0 0,-15 4-55 0 0,-17 4 261 0 0,-16 1-261 0 0,-4 1-206 0 0,-10 10 896 0 0,70-25-643 0 0,1 1 0 0 0,0-1 0 0 0,0 1 0 0 0,0 1 0 0 0,0-1-47 0 0,0 1 174 0 0,-1-1 1 0 0,1 1 0 0 0,-1-1 0 0 0,-2 0-175 0 0,-9 5 160 0 0,-11 4-88 0 0,25-10-2357 0 0,-2 2-6077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14336 0 0,'0'0'421'0'0,"0"0"-12"0"0,4 19 442 0 0,-1-16-762 0 0,0 0 0 0 0,0-1 0 0 0,-1 1 0 0 0,1-1 1 0 0,1 1-1 0 0,-1-1 0 0 0,0 0 0 0 0,1 0 0 0 0,-1 0 0 0 0,1-1 1 0 0,-1 1-1 0 0,1-1 0 0 0,0 0 0 0 0,0 0 0 0 0,-1 0 0 0 0,1 0 0 0 0,0-1 1 0 0,2 0-90 0 0,-1 1-100 0 0,1-1 0 0 0,-1 0 1 0 0,1-1-1 0 0,-1 0 1 0 0,5 0 99 0 0,-5-1-659 0 0,0 1 1 0 0,0-1-1 0 0,-1 0 1 0 0,1 0-1 0 0,-1 0 1 0 0,1-1 658 0 0,-3 2-1533 0 0</inkml:trace>
  <inkml:trace contextRef="#ctx0" brushRef="#br0" timeOffset="1">32 14 11256 0 0,'0'0'248'0'0,"0"0"48"0"0,0 0 16 0 0,0 0 8 0 0,-3 3-256 0 0,-5 3-64 0 0,8 0 0 0 0,-3-3 0 0 0,3-3 168 0 0,-3 7 24 0 0,0 2 8 0 0,-2-2 0 0 0,2-1-200 0 0,0 4 0 0 0,3-1 0 0 0,0-3-5280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2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29 10104 0 0,'-6'-12'769'0'0,"-5"-3"-338"0"0,10 14 310 0 0,1 1 232 0 0,0 0 34 0 0,0 0-76 0 0,0 0-351 0 0,0 0-151 0 0,0 0-28 0 0,0 0-54 0 0,0 0-193 0 0,0 5-52 0 0,0-3-71 0 0,0 0 0 0 0,0 0 0 0 0,0-1 0 0 0,0 1 0 0 0,0 0 0 0 0,1 0 0 0 0,-1-1 0 0 0,1 1 0 0 0,-1 0 0 0 0,1 1-31 0 0,6 11-15 0 0,0 0-1 0 0,0-1 1 0 0,1 0-1 0 0,1 0 1 0 0,0-1-1 0 0,1 0 1 0 0,0-1-1 0 0,2 2 16 0 0,14 10 76 0 0,0 0 0 0 0,2-2 0 0 0,0-1-76 0 0,-6-4 51 0 0,0 1-1 0 0,-2 1 1 0 0,0 1-1 0 0,-1 1 0 0 0,-1 0 1 0 0,-1 2-1 0 0,-1 0 1 0 0,-1 1-1 0 0,-1 0 0 0 0,10 23-50 0 0,-12-23 311 0 0,2 0-1 0 0,0-1 1 0 0,2 0-1 0 0,0-1 0 0 0,1-1 1 0 0,1-1-1 0 0,1 0 1 0 0,1-1-1 0 0,0-2 0 0 0,15 10-310 0 0,-19-14 106 0 0,-1 1-1 0 0,-1 0 1 0 0,0 1-1 0 0,0 0 1 0 0,7 12-106 0 0,12 21 512 0 0,7 15-512 0 0,-27-42 335 0 0,2-2-1 0 0,1 2-334 0 0,6 7 434 0 0,-15-17-303 0 0,2 1 454 0 0,0 0 0 0 0,0 0-1 0 0,10 7-584 0 0,-2 0 484 0 0,11 9-412 0 0,-16-22-350 0 0,-3-6-6489 0 0,-3-1-1195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4.8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0 8592 0 0,'0'0'250'0'0,"0"0"4"0"0,0 0-92 0 0,0 0 209 0 0,5 14 1482 0 0,-5-12-1759 0 0,1-1 0 0 0,0 1-1 0 0,0-1 1 0 0,0 1-1 0 0,0-1 1 0 0,0 0 0 0 0,0 1-1 0 0,0-1 1 0 0,1 0-1 0 0,-1 0 1 0 0,0 0 0 0 0,1 0-1 0 0,-1 0 1 0 0,2 1-94 0 0,27 12 985 0 0,-6-3 289 0 0,42 23-110 0 0,-61-31-990 0 0,0 0 0 0 0,0 0 0 0 0,0 0 0 0 0,0 1 1 0 0,0 0-1 0 0,-1 0 0 0 0,1 1 0 0 0,-1-1 0 0 0,0 1 1 0 0,-1 0-1 0 0,1 0 0 0 0,1 3-174 0 0,0 3 940 0 0,-3-8-844 0 0,0 0 0 0 0,-1 0 1 0 0,1 1-1 0 0,-1-1 1 0 0,0 0-1 0 0,0 1 1 0 0,0-1-1 0 0,0 1 1 0 0,-1 0-1 0 0,1 1-96 0 0,2 59 1269 0 0,-3-47-1152 0 0,-2 0-1 0 0,0 1 0 0 0,-1-1 1 0 0,0 0-1 0 0,-2 0 1 0 0,0-1-1 0 0,-1 1 0 0 0,0-1 1 0 0,-1 0-1 0 0,-1-1 0 0 0,-2 2-116 0 0,3-7 121 0 0,-1 0 0 0 0,-1-1 1 0 0,0 0-1 0 0,0 0 0 0 0,-8 5-121 0 0,11-9 18 0 0,-14 15 97 0 0,1-1 0 0 0,1 2-1 0 0,-11 17-114 0 0,21-27 139 0 0,1 1 1 0 0,1-1-1 0 0,0 1 0 0 0,1 1 0 0 0,-1 1-139 0 0,-3 9 219 0 0,5-14-176 0 0,2 1 1 0 0,0-1-1 0 0,0 1 1 0 0,0-1-1 0 0,1 1 0 0 0,1 0 1 0 0,0 0-44 0 0,0 2 12 0 0,-1 1 56 0 0,2 1 0 0 0,1 9-68 0 0,-1-18 10 0 0,0 0 1 0 0,0 0 0 0 0,0 0 0 0 0,1 0 0 0 0,0-1 0 0 0,0 1 0 0 0,0-1-1 0 0,1 1 1 0 0,0 0-11 0 0,14 21 43 0 0,-7-9 48 0 0,1-1 1 0 0,1 0 0 0 0,13 13-92 0 0,31 35 73 0 0,-50-57-72 0 0,105 138 42 0 0,23 28 258 0 0,-111-145-377 0 0,0 2 0 0 0,-3 0 0 0 0,0 2 0 0 0,1 6 76 0 0,4 2 0 0 0,-19-33 0 0 0,-1 0 0 0 0,0 1 0 0 0,-1-1 0 0 0,0 1 0 0 0,0 0 0 0 0,2 9 0 0 0,-1-1 0 0 0,-2-7 0 0 0,0 1 0 0 0,-1-1 0 0 0,1 6 0 0 0,-1 0 0 0 0,1 13 0 0 0,0 0 0 0 0,-2 0 0 0 0,-2 28 0 0 0,-1-33 0 0 0,-1 0 0 0 0,-1-1 0 0 0,-1 1 0 0 0,0-1 0 0 0,-2 0 0 0 0,-1-1 0 0 0,-3 5 0 0 0,-36 62 996 0 0,-7 14-606 0 0,43-81-198 0 0,-1-1 0 0 0,0-1 1 0 0,-5 5-193 0 0,3-5 29 0 0,-59 88-29 0 0,55-82 0 0 0,-12 21 0 0 0,13-19 0 0 0,0 0 0 0 0,-2-1 0 0 0,-1-1 0 0 0,-20 20 0 0 0,4-15 0 0 0,0 1 0 0 0,23-18 50 0 0,9-9-87 0 0,0-1 0 0 0,1 1-1 0 0,-1 0 1 0 0,1 0 0 0 0,-1 1 0 0 0,1-1-1 0 0,1 0 1 0 0,-1 1 0 0 0,-1 3 37 0 0,4-5-1600 0 0,0-3-483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04.7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5840 0 0,'0'0'266'0'0,"0"0"1"0"0,0 0-160 0 0,0 0-43 0 0,0 0 0 0 0,3 13 697 0 0,-2-11-557 0 0,-1 1-1 0 0,0-1 1 0 0,1 0-1 0 0,0 0 1 0 0,-1 1 0 0 0,1-1-1 0 0,0 0 1 0 0,0 0-1 0 0,0 0 1 0 0,0 0 0 0 0,1 0-1 0 0,-1 0-203 0 0,5 8 268 0 0,-5-9-163 0 0,-1-1 39 0 0,8 11 335 0 0,6 40-396 0 0,-4-15 322 0 0,5 36-405 0 0,-11-45 361 0 0,19 115-277 0 0,-15-94-169 0 0,-3-20 226 0 0,6 21-141 0 0,3 14 178 0 0,-8-34-49 0 0,0-1-1 0 0,3 2-128 0 0,-1-7 57 0 0,0 2 543 0 0,1 0-1 0 0,2-1 1 0 0,7 14-600 0 0,-15-33 56 0 0,-1 0 1 0 0,0 1 0 0 0,0-1-1 0 0,0 0 1 0 0,-1 1 0 0 0,0-1 0 0 0,0 1-1 0 0,0-1 1 0 0,-1 1 0 0 0,0 0 0 0 0,0 0-57 0 0,1 2 78 0 0,-1 3-2 0 0,-3-4 127 0 0,1 1-1 0 0,0-1 0 0 0,1 0 1 0 0,-1 3-203 0 0,5 59 268 0 0,9-36-328 0 0,-12-33 65 0 0,1 1 1 0 0,-1-1-1 0 0,0 0 1 0 0,0 1-1 0 0,0-1 1 0 0,1 1-1 0 0,-1-1 1 0 0,0 1-1 0 0,0-1 1 0 0,0 1-1 0 0,0-1 1 0 0,0 1 0 0 0,0-1-1 0 0,0 1 1 0 0,0-1-1 0 0,0 1 1 0 0,0-1-1 0 0,0 0 1 0 0,0 1-1 0 0,-1-1 1 0 0,1 1-1 0 0,0-1 1 0 0,0 1-6 0 0,0-1-3 0 0,0 1 67 0 0,0-1 0 0 0,0 0 0 0 0,2 9 437 0 0,-2-4-490 0 0,0-3-12 0 0,6 11 1 0 0,-3-9 0 0 0,0 0 0 0 0,0-1 0 0 0,0 0 0 0 0,-2 1 0 0 0,1-1 0 0 0,19 29 64 0 0,-17-23-58 0 0,0 0-1 0 0,-1 1 1 0 0,1-1-1 0 0,0 10-5 0 0,-3-14-4 0 0,1 1 1 0 0,0 0-1 0 0,0 0 0 0 0,2 2 4 0 0,-3-5 67 0 0,-1 0 0 0 0,1 0 0 0 0,0-1 0 0 0,-1 1 0 0 0,1 0 0 0 0,-1 0 0 0 0,0 2-67 0 0,5 19-268 0 0,-1-11 216 0 0,0 1-1 0 0,-1 0 0 0 0,0 0 1 0 0,-1 6 52 0 0,3 10 58 0 0,7 27-170 0 0,11-2 671 0 0,0 37-690 0 0,-17-52 119 0 0,3 13 130 0 0,10 31 92 0 0,-17-74-241 0 0,-1-4 115 0 0,1 1 0 0 0,0-1 0 0 0,0 1-1 0 0,4 5-83 0 0,6 21-276 0 0,-10-24 571 0 0,12 23 64 0 0,-10-23-515 0 0,-1-1 1 0 0,1 0 0 0 0,-1 1-1 0 0,0 4 156 0 0,11 35 1443 0 0,4-6-1530 0 0,6 34 275 0 0,-20-64-152 0 0,1-2 0 0 0,0 1 0 0 0,1 0 0 0 0,0-1 0 0 0,0 0 0 0 0,6 5-36 0 0,6 13-153 0 0,-5-7 315 0 0,10 15-31 0 0,-13-25-131 0 0,-7-8 0 0 0,0-1 0 0 0,-1 1 0 0 0,1 0 0 0 0,-1 0 0 0 0,0 0 0 0 0,0 0 0 0 0,1 1 0 0 0,32 65 11 0 0,-28-55 31 0 0,-2 0 0 0 0,0 0 0 0 0,0 0 0 0 0,-1 1-1 0 0,-1 0-41 0 0,4 14 228 0 0,-1-2-228 0 0,-4-16 0 0 0,1-1 0 0 0,0 1 0 0 0,0-1 0 0 0,4 8 0 0 0,-3-10-1 0 0,-1 2 0 0 0,0-1 0 0 0,0 6 1 0 0,-1-9 8 0 0,-1 1 0 0 0,1-1 0 0 0,0 1 1 0 0,1-1-1 0 0,-1 0 0 0 0,1 0 0 0 0,2 2-8 0 0,10 22 70 0 0,-6-12 6 0 0,-5-8-394 0 0,3 4 316 0 0,-7-14 164 0 0,2 6-128 0 0,-1 0 1 0 0,1 0-1 0 0,-1 0 1 0 0,2 0-1 0 0,-1 0 1 0 0,1-1-1 0 0,1 3-34 0 0,-4-7 43 0 0,0 3-31 0 0,0-2-19 0 0,6 10 76 0 0,-5-11-47 0 0,-1-1 0 0 0,1 1-1 0 0,-1-1 1 0 0,1 1 0 0 0,0-1-1 0 0,-1 0 1 0 0,1 1 0 0 0,-1-1-1 0 0,1 0 1 0 0,0 1 0 0 0,-1-1-1 0 0,1 0 1 0 0,0 0 0 0 0,-1 0-1 0 0,1 1 1 0 0,0-1-1 0 0,0 0 1 0 0,-1 0 0 0 0,1 0-22 0 0,18 0 553 0 0,-15 0-787 0 0,50-3-49 0 0,-46 2 301 0 0,7-6 28 0 0,-13 6-23 0 0,-1 0 0 0 0,1 0 0 0 0,0 1 0 0 0,-1-2 0 0 0,1 1-1 0 0,0 0 1 0 0,-1 0 0 0 0,1 0 0 0 0,-1-1 0 0 0,0 1 0 0 0,2-2-23 0 0,16-13 380 0 0,-16 13-380 0 0,-2 2 1 0 0,0 0-1 0 0,0 0 1 0 0,1 0-1 0 0,-1 0 0 0 0,0 0 1 0 0,1 0-1 0 0,-1 0 1 0 0,1 0-1 0 0,-1 0 0 0 0,1 1 1 0 0,0-1-1 0 0,5-2 49 0 0,-6 3-49 0 0,-1 0 1 0 0,1-1 0 0 0,0 1 0 0 0,-1 0-1 0 0,1 0 1 0 0,0-1 0 0 0,-1 1 0 0 0,1-1-1 0 0,-1 1 1 0 0,1-1 0 0 0,0 1-1 0 0,-1-1 1 0 0,1 1 0 0 0,-1-1 0 0 0,0 1-1 0 0,1-1 0 0 0,0 0 0 0 0,0-1 0 0 0,0 1 0 0 0,0 0 0 0 0,1 0 0 0 0,-1 0 0 0 0,0-1 0 0 0,1 1 0 0 0,-1 0 0 0 0,1 1-1 0 0,-1-1 1 0 0,1 0 0 0 0,6-4 0 0 0,-3 2 0 0 0,0 0 0 0 0,0 0 0 0 0,0 0 0 0 0,3-5 0 0 0,10 1 0 0 0,-4-1 0 0 0,0 2 0 0 0,1 0 0 0 0,0 1 0 0 0,1 0 0 0 0,11-6 0 0 0,-21 10 1 0 0,-1 0-1 0 0,1-1 1 0 0,-1 0 0 0 0,1 0-1 0 0,3-3 0 0 0,-3 2 17 0 0,0 1 1 0 0,0-1-1 0 0,0 1 0 0 0,5-1-17 0 0,60-18 0 0 0,-19 5 0 0 0,-24 9 0 0 0,-20 5 0 0 0,0 0 0 0 0,0 0 0 0 0,0 1 0 0 0,8-1 0 0 0,61 0 160 0 0,-63 3-154 0 0,-1 0 0 0 0,0 1 0 0 0,1 1 0 0 0,-1 0 0 0 0,12 5-6 0 0,-15-5-195 0 0,88 18 176 0 0,-62-12 1846 0 0,-13-2-1662 0 0,31 9-181 0 0,-29-10-525 0 0,-19-5 562 0 0,1 0 1 0 0,-1 0 0 0 0,0 1 0 0 0,0 0 0 0 0,0 1 0 0 0,1 0-22 0 0,21 7 13 0 0,1 1-16 0 0,-8-2 3 0 0,5 3 0 0 0,0 3 92 0 0,-18-11-38 0 0,-1 1 0 0 0,0 0 0 0 0,1 0 0 0 0,-1 0 0 0 0,-1 1 0 0 0,6 5-54 0 0,34 28 0 0 0,-18-10 0 0 0,-25-24 0 0 0,14 12 0 0 0,-12-12 0 0 0,-1 0 0 0 0,0 0 0 0 0,1 0 0 0 0,0 0 0 0 0,2 1 0 0 0,-4-2 0 0 0,0 0 0 0 0,0-1 0 0 0,8 10 0 0 0,-11-12 0 0 0,0-1 0 0 0,1 1 0 0 0,-1-1 0 0 0,1 1 0 0 0,-1-1 0 0 0,0 1 0 0 0,1-1 0 0 0,-1 1 0 0 0,1-1 0 0 0,-1 1 0 0 0,1-1 0 0 0,0 1 0 0 0,-1-1 0 0 0,1 0 0 0 0,-1 1 0 0 0,1-1 0 0 0,0 0 0 0 0,-1 0 0 0 0,3 3 0 0 0,-1 1 0 0 0,0-2 0 0 0,7 5 0 0 0,14 20 0 0 0,10 3 296 0 0,-21-17-373 0 0,0 0 0 0 0,-1 1-1 0 0,7 10 78 0 0,-16-21 36 0 0,-1 0-1 0 0,1 0 1 0 0,0-1 0 0 0,1 1-1 0 0,-1-1 1 0 0,0 1-1 0 0,1-1 1 0 0,-1 0 0 0 0,1 0-1 0 0,2 2-35 0 0,4 2 18 0 0,-8-4-138 0 0,3 1 90 0 0,0 1-1 0 0,0 0 0 0 0,-1 0 0 0 0,0 0 1 0 0,0 1-1 0 0,0-1 0 0 0,0 1 0 0 0,0 0 31 0 0,1 7 0 0 0,3 9 19 0 0,-7-20 84 0 0,0-1 58 0 0,0 0 20 0 0,0 0-46 0 0,0 0-207 0 0,0 0-89 0 0,0 0-21 0 0,0 0 92 0 0,0 0 390 0 0,0 0 168 0 0,19-3 646 0 0,-9-4-1114 0 0,-1-1 0 0 0,1 0 0 0 0,-1-1 0 0 0,0 0 0 0 0,-1-1 0 0 0,0 0 0 0 0,-1 0 0 0 0,3-5 0 0 0,-4 6 0 0 0,0 2 0 0 0,1 1 0 0 0,-1-1 0 0 0,1 1 0 0 0,0 0 0 0 0,1 1 0 0 0,0-1 0 0 0,5-4 0 0 0,-2 4-48 0 0,0 0 0 0 0,0 0 0 0 0,0 1 0 0 0,1 1 1 0 0,0-1 47 0 0,-6 3-1 0 0,18-7 50 0 0,1 1 0 0 0,24-5-49 0 0,-10 3-108 0 0,-29 7 38 0 0,0 0 0 0 0,0 1 0 0 0,0 0 0 0 0,0 0 0 0 0,5 1 70 0 0,51-4-13 0 0,-45 4 23 0 0,0-2 1 0 0,16-3-11 0 0,-9 2 32 0 0,43-3-32 0 0,-47 6 0 0 0,-16 1 0 0 0,0 0 0 0 0,-1-1 0 0 0,1 0 0 0 0,4-1 0 0 0,-1-1-13 0 0,0 2-1 0 0,0 0 1 0 0,3 0 12 0 0,18-2-22 0 0,-17 1 36 0 0,1 1 0 0 0,-1 1 0 0 0,0 0-1 0 0,0 1 1 0 0,8 2-13 0 0,18 6-28 0 0,-31-6 34 0 0,0 0-1 0 0,1-1 1 0 0,-1-1 0 0 0,1 0-1 0 0,1 0-5 0 0,5 0-2 0 0,0 1-1 0 0,15 3 3 0 0,5 1 5 0 0,-15-4-5 0 0,-15-2 0 0 0,0 0 0 0 0,0 1 0 0 0,0 0 0 0 0,-1 0 0 0 0,1 1 0 0 0,0 0 0 0 0,-1 0 0 0 0,0 0 0 0 0,1 1 0 0 0,-3-1 9 0 0,-1-1-1 0 0,1 1 1 0 0,0-1 0 0 0,0 0-1 0 0,0 0 1 0 0,3 0-9 0 0,-3 0 36 0 0,0 0 1 0 0,1 0-1 0 0,-1 0 0 0 0,0 1 0 0 0,0-1 1 0 0,0 1-37 0 0,74 51-78 0 0,-74-50 79 0 0,0 1 0 0 0,0 0 0 0 0,0 0 0 0 0,0 0-1 0 0,1 3 0 0 0,-2-4 7 0 0,12 14 254 0 0,7 8-211 0 0,-22-25-57 0 0,0 1 1 0 0,0-1 0 0 0,1 0 0 0 0,-1 1 0 0 0,0-1 0 0 0,0 0 0 0 0,0 0 0 0 0,0 1 0 0 0,1-1 0 0 0,-1 0 0 0 0,0 1 0 0 0,0-1 0 0 0,1 0-1 0 0,-1 0 1 0 0,0 1 0 0 0,0-1 0 0 0,1 0 0 0 0,-1 0 0 0 0,0 0 0 0 0,1 1 0 0 0,-1-1 0 0 0,0 0 0 0 0,1 0 0 0 0,-1 0 0 0 0,0 0-1 0 0,1 0 1 0 0,-1 0 0 0 0,0 0 0 0 0,1 1 0 0 0,-1-1 0 0 0,0 0 0 0 0,1 0 0 0 0,-1 0 0 0 0,0-1 0 0 0,1 1 0 0 0,-1 0 0 0 0,0 0 0 0 0,1 0-1 0 0,-1 0 1 0 0,0 0 0 0 0,1 0 0 0 0,-1 0 0 0 0,0-1 0 0 0,1 1 0 0 0,-1 0 0 0 0,0 0 0 0 0,1 0 0 0 0,-1-1 0 0 0,0 1 0 0 0,0 0-1 0 0,1 0 7 0 0,2-3 11 0 0,-1 4 13 0 0,0 0 1 0 0,0-1 0 0 0,0 1 0 0 0,0 0 0 0 0,0 0-1 0 0,-1 1 1 0 0,1-1 0 0 0,0 0 0 0 0,-1 1 0 0 0,2 0-25 0 0,30 18-240 0 0,-6-3 546 0 0,-27-17-306 0 0,1 1 1 0 0,-1-1-1 0 0,1 1 0 0 0,-1-1 0 0 0,1 1 1 0 0,-1-1-1 0 0,1 0 0 0 0,-1 1 1 0 0,1-1-1 0 0,-1 0 0 0 0,1 1 0 0 0,-1-1 1 0 0,1 0-1 0 0,0 0 0 0 0,-1 1 0 0 0,1-1 1 0 0,-1 0-1 0 0,1 0 0 0 0,0 0 0 0 0,-1 0 1 0 0,1 0-1 0 0,0 0-2 0 0,0 0 1 0 0,0 0-1 0 0,0 1 1 0 0,-1-1-1 0 0,1 0 1 0 0,0 0-1 0 0,0 1 1 0 0,0-1-1 0 0,-1 0 1 0 0,1 1-1 0 0,0-1 1 0 0,0 0-1 0 0,-1 1 1 0 0,1-1-1 0 0,0 1 1 0 0,-1 0-1 0 0,1-1 1 0 0,0 1 1 0 0,20 20 21 0 0,-1 0 590 0 0,-19-20-712 0 0,-1-1-1 0 0,1 0 144 0 0,0 0 80 0 0,6 5-54 0 0,-5 1-74 0 0,2 5-14 0 0,-2-11 12 0 0,-1-6 2 0 0,-1 5-78 0 0,0 1-22 0 0,0 0 46 0 0,5-1 350 0 0,-2 0-290 0 0,7 3-16 0 0,-8-1 32 0 0,-1-4-16 0 0,8 15 0 0 0,-9-11 0 0 0,0-1-1 0 0,1 0 1 0 0,-1 0 0 0 0,0 1-1 0 0,1-1 1 0 0,-1 0 0 0 0,0 0-1 0 0,1 0 1 0 0,-1 0-1 0 0,0 1 1 0 0,1-1 0 0 0,-1 0-1 0 0,0 0 1 0 0,1 0 0 0 0,-1 0-1 0 0,0 0 1 0 0,1 0-1 0 0,-1 0 1 0 0,1 0 0 0 0,-1 0-1 0 0,0 0 1 0 0,1 0 0 0 0,-1 0-1 0 0,1 0 1 0 0,-1 0-1 0 0,0 0 1 0 0,1-1 0 0 0,-1 1-1 0 0,0 0 1 0 0,1 0 0 0 0,-1 0-1 0 0,0-1 1 0 0,12-10-12 0 0,-12 11 12 0 0,1-1 0 0 0,-1 1 0 0 0,0 0 0 0 0,0 0 0 0 0,1-1 0 0 0,-1 1 0 0 0,0 0 0 0 0,1 0 0 0 0,-1-1 0 0 0,0 1 0 0 0,1 0 0 0 0,-1 0 0 0 0,0 0 0 0 0,1 0 0 0 0,-1 0 0 0 0,0-1 0 0 0,1 1 0 0 0,-1 0 0 0 0,1 0 0 0 0,-1 0 0 0 0,0 0 0 0 0,1 0 0 0 0,-1 0 0 0 0,0 0 0 0 0,1 0 0 0 0,-1 0 0 0 0,1 1 0 0 0,-1-1 0 0 0,0 0 0 0 0,1 0 0 0 0,11 0 0 0 0,-7 0 0 0 0,-5-1 0 0 0,1 1 0 0 0,0 0 0 0 0,0 0 0 0 0,0 0 0 0 0,0 0 0 0 0,0 0 0 0 0,0 0 0 0 0,0 0 0 0 0,0 0 0 0 0,0 0 0 0 0,-1 0 0 0 0,1 0 0 0 0,0 1 0 0 0,1-1 0 0 0,24 6 0 0 0,-7 4 0 0 0,16 16-130 0 0,-27-21 83 0 0,0 0 0 0 0,0 1 1 0 0,-1 1-1 0 0,1-1 0 0 0,0 3 47 0 0,-4-5 15 0 0,0-1 0 0 0,0 0 0 0 0,0 0 0 0 0,0 0 0 0 0,5 3-15 0 0,13 9 297 0 0,11 14-281 0 0,-31-27-16 0 0,0-1 0 0 0,0 1 0 0 0,1 0 0 0 0,-1-1 0 0 0,1 1 0 0 0,-1-1 0 0 0,3 1 0 0 0,12 8 0 0 0,-13-6 0 0 0,8 8 0 0 0,1-1 0 0 0,0 0 0 0 0,14 7 0 0 0,-17-11 0 0 0,-1 0 0 0 0,0 1 0 0 0,7 7 0 0 0,-4-4 0 0 0,-4-9 0 0 0,-7-2 0 0 0,-1 0 0 0 0,1 0 0 0 0,-1 0 0 0 0,1 0 0 0 0,-1 0 0 0 0,1 0 0 0 0,-1 0 0 0 0,0 0 0 0 0,1 0 0 0 0,-1 1 0 0 0,1-1 0 0 0,-1 0 0 0 0,1 0 0 0 0,-1 0 0 0 0,1 1 0 0 0,-1-1 0 0 0,0 0 0 0 0,1 0 0 0 0,-1 1 0 0 0,0-1 0 0 0,1 0 0 0 0,-1 1 0 0 0,10 10 0 0 0,-7-7 0 0 0,0-1 0 0 0,0 1 0 0 0,1-1 0 0 0,-1 1 0 0 0,1-1 0 0 0,3 2 0 0 0,3 3 11 0 0,9 4 49 0 0,12 10 119 0 0,-26-20-193 0 0,-4-1 13 0 0,-1-1 1 0 0,0 0-1 0 0,1 1 0 0 0,-1-1 0 0 0,0 0 1 0 0,1 1-1 0 0,-1-1 0 0 0,1 0 1 0 0,-1 0-1 0 0,1 1 0 0 0,-1-1 1 0 0,0 0-1 0 0,1 0 0 0 0,-1 0 0 0 0,1 0 1 0 0,-1 0-1 0 0,1 1 0 0 0,-1-1 1 0 0,1 0-1 0 0,-1 0 0 0 0,1 0 1 0 0,-1 0-1 0 0,1 0 0 0 0,-1-1 0 0 0,1 1 1 0 0,-1 0-1 0 0,1 0 0 0 0,-1 0 1 0 0,1 0-1 0 0,-1 0 0 0 0,1-1 1 0 0,-1 1-1 0 0,1 0 0 0 0,-1 0 0 0 0,0-1 1 0 0,1 1-1 0 0,-1 0 0 0 0,1-1 1 0 0,-1 1-1 0 0,0 0 0 0 0,1-1 1 0 0,-1 1-1 0 0,0-1 0 0 0,0 1 0 0 0,1-1 1 0 0,-1 1-1 0 0,0 0 0 0 0,0-1 1 0 0,0 1-1 0 0,0-1 0 0 0,1 1 1 0 0,0-4-1 0 0,0 4 0 0 0,5 10 14 0 0,12-12 40 0 0,-12-2-44 0 0,0 0 0 0 0,0-1 1 0 0,-1 0-1 0 0,0 0 0 0 0,1 0 0 0 0,-2-1 0 0 0,3-2-9 0 0,0-1 5 0 0,0-1 14 0 0,0 1 1 0 0,0 0 0 0 0,9-7-20 0 0,-2 0 0 0 0,-14 15 0 0 0,1-1 0 0 0,0 1 0 0 0,0 0 0 0 0,1 0 0 0 0,-1-1 0 0 0,0 1 0 0 0,0 0 0 0 0,0 0 0 0 0,1 0 0 0 0,0 0 0 0 0,1-2 6 0 0,1 0-1 0 0,-1 0 0 0 0,0 0 1 0 0,0 0-1 0 0,-1 0 0 0 0,1-1 1 0 0,-1 1-1 0 0,0-1 0 0 0,0 1 1 0 0,0-1-1 0 0,0 0 0 0 0,0 0-5 0 0,16-50 64 0 0,-14 40-39 0 0,1 1 0 0 0,0 0 0 0 0,1-1-25 0 0,-4 10 6 0 0,0-1 0 0 0,-1 0 0 0 0,0 1 0 0 0,0-1 0 0 0,0 0 0 0 0,-1 0 0 0 0,1-2-6 0 0,2-24 11 0 0,2-5 104 0 0,-3 0 0 0 0,0-8-115 0 0,1-35 142 0 0,-1 44-130 0 0,-3-18-12 0 0,1 11 0 0 0,-2 12 163 0 0,-2-1 0 0 0,0 1 1 0 0,-2 0-1 0 0,-2 1 0 0 0,-3-10-163 0 0,-7-28 200 0 0,10 28-144 0 0,2 1 0 0 0,2-7-56 0 0,-3-15 168 0 0,3 22 10 0 0,2-7-178 0 0,2 23 12 0 0,-2-1 1 0 0,0 1-1 0 0,-1 0 1 0 0,-1 0-1 0 0,-2-1-12 0 0,0 0 0 0 0,1-1 0 0 0,0-5 0 0 0,-4-17 0 0 0,7 32 0 0 0,0 1 0 0 0,1-15 0 0 0,-2-12 0 0 0,2 30 0 0 0,1 0 0 0 0,0 1 0 0 0,0-1 0 0 0,2-7 0 0 0,0-15 0 0 0,-6-14-32 0 0,-1-16 32 0 0,2 40-26 0 0,2 15 16 0 0,0 1 1 0 0,0-1 0 0 0,1 0-1 0 0,0-3 10 0 0,-3-27-64 0 0,-3 3 64 0 0,4 23-23 0 0,0 0-1 0 0,0 0 1 0 0,-1 0 0 0 0,-1 0-1 0 0,0 1 1 0 0,-2-6 23 0 0,5 14-48 0 0,-29-44-220 0 0,28 42 268 0 0,-1 0 0 0 0,1 2 0 0 0,0 0 0 0 0,0-1 0 0 0,1 1 0 0 0,-1-1 0 0 0,1 1 0 0 0,-1-1 0 0 0,1 0 0 0 0,0 1 0 0 0,0-1 0 0 0,0-2 0 0 0,-2 0 0 0 0,2 4 0 0 0,1 0 0 0 0,-1 0 0 0 0,0-1 0 0 0,1 1 0 0 0,-1 0 0 0 0,1-1 0 0 0,-1 1 0 0 0,1 0 0 0 0,0-1 0 0 0,0 1 0 0 0,-1-1 0 0 0,1 1 0 0 0,0 0 0 0 0,0-1 0 0 0,0 1 0 0 0,1-2 0 0 0,-11-36 0 0 0,1 14-64 0 0,8 22 64 0 0,0-13 0 0 0,0 12 0 0 0,-2-1-11 0 0,1 0-42 0 0,2 4-12 0 0,0 1-6 0 0,-1 0 11 0 0,-1-3 48 0 0,-3-1-31 0 0,5 3 6 0 0,-16-4-11 0 0,10 3 48 0 0,0 2 0 0 0,0-1 0 0 0,-34-3 0 0 0,15 1 0 0 0,8 1 0 0 0,-1 0 0 0 0,-5 1 0 0 0,-27-3 0 0 0,-3 0 0 0 0,38 4 0 0 0,-1-1 0 0 0,1 0 0 0 0,-8-3 0 0 0,-1-1 26 0 0,0 2 1 0 0,-1 1-27 0 0,-24-4 90 0 0,-249-29-65 0 0,184 22-25 0 0,64 5 0 0 0,0 4 0 0 0,-11 0 0 0 0,-247 16 141 0 0,282-10-258 0 0,-6-2 119 0 0,1-1 0 0 0,-25-5-2 0 0,17 2 212 0 0,-18 1-212 0 0,15 3 70 0 0,-34 0 20 0 0,-7 4-21 0 0,1-3 1 0 0,-57-8-70 0 0,-49-6 125 0 0,-252 5 3 0 0,246 0-64 0 0,22 4-46 0 0,51 0 39 0 0,-41 7-57 0 0,90 1 46 0 0,-187 18-39 0 0,-188 19-7 0 0,436-40 0 0 0,-159 5 0 0 0,19-2 0 0 0,96-3 0 0 0,-15 1 0 0 0,62-2 35 0 0,0 0 0 0 0,0 0 0 0 0,-8-2-35 0 0,10 1-296 0 0,0 1 1 0 0,-1-1-1 0 0,1 1 1 0 0,-1 0 0 0 0,1 1-1 0 0,-5 0 296 0 0,4 2-884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06.4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17 384 12208 0 0,'-2'-3'184'0'0,"0"0"0"0"0,0 0 0 0 0,0 0 0 0 0,1-1 0 0 0,-1 1 0 0 0,1 0 1 0 0,0-1-1 0 0,0 1 0 0 0,0-1 0 0 0,1 0 0 0 0,-1-2-184 0 0,1-43 1275 0 0,0 25-1250 0 0,1 13 135 0 0,1 1 1 0 0,0 0-1 0 0,0 0 1 0 0,1 0 0 0 0,3-6-161 0 0,-5 11 51 0 0,3-6 112 0 0,0 0-1 0 0,1-1 0 0 0,1-1-162 0 0,-3 7 71 0 0,-3 6-62 0 0,0-1 0 0 0,0 0 0 0 0,0 0-1 0 0,1 0 1 0 0,-1 1 0 0 0,0-1 0 0 0,1 0 0 0 0,-1 1-1 0 0,0-1 1 0 0,1 0 0 0 0,-1 0 0 0 0,1 1 0 0 0,-1-1-1 0 0,1 1 1 0 0,0-1 0 0 0,-1 1 0 0 0,1-1-1 0 0,-1 1 1 0 0,1-1 0 0 0,0 1 0 0 0,0-1 0 0 0,-1 1-1 0 0,1 0 1 0 0,0-1 0 0 0,0 1 0 0 0,-1 0 0 0 0,1 0-1 0 0,0-1-8 0 0,10 2-28 0 0,-1 0 0 0 0,0 1 0 0 0,0 0-1 0 0,-1 0 1 0 0,7 4 28 0 0,-3-3-25 0 0,0 1 0 0 0,1-1 0 0 0,-1-1 25 0 0,21 0 24 0 0,-1-2-1 0 0,1-2 0 0 0,-1 0 0 0 0,15-5-23 0 0,35-2 275 0 0,67 4 75 0 0,-85 5-222 0 0,-11 4 2 0 0,49 6-323 0 0,88 8 298 0 0,-30 3 254 0 0,-141-18-355 0 0,0-2-1 0 0,0 0 1 0 0,0-1 0 0 0,9-2-4 0 0,78-13 117 0 0,-46 6 96 0 0,21 1-163 0 0,-50 3-87 0 0,-1 2 0 0 0,23 1 37 0 0,-13 1 124 0 0,10-4-124 0 0,187-26 699 0 0,-151 19-131 0 0,-44 8-495 0 0,10-4-73 0 0,-9 2 292 0 0,8 0-292 0 0,-1 3 108 0 0,155-6-180 0 0,36 17 136 0 0,-14-16 192 0 0,-103 1-190 0 0,-83 4-8 0 0,64-4 227 0 0,70-6 90 0 0,-59 4 226 0 0,-64 6-570 0 0,95-3-31 0 0,-114 8 55 0 0,-24-1-17 0 0,-1 0 1 0 0,1-1-1 0 0,-1 0 0 0 0,4-1-38 0 0,37-6 48 0 0,1 3 0 0 0,0 2 0 0 0,0 2 0 0 0,27 5-48 0 0,-17 4 0 0 0,-19-3 0 0 0,26 1 0 0 0,101 7 0 0 0,-127-12 154 0 0,1-2 0 0 0,15-4-154 0 0,-43 4 105 0 0,0 0 0 0 0,7 2-105 0 0,-7-1 129 0 0,0 0 0 0 0,7-2-129 0 0,32 0 320 0 0,9-1 56 0 0,-52 2-250 0 0,0 0-1 0 0,0 1 1 0 0,8 1-126 0 0,21 0 421 0 0,-2 1-60 0 0,-38-3-293 0 0,0 0-15 0 0,0 0-94 0 0,0 0-30 0 0,0 0-225 0 0,0 1-941 0 0,-11 21-2144 0 0,2-11 1631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0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1837 6448 0 0,'12'-13'640'0'0,"10"-2"-626"0"0,-18 12 162 0 0,0 0-1 0 0,0 1 0 0 0,0-2 0 0 0,0 1 0 0 0,2-2-175 0 0,-1 0 232 0 0,1 0 0 0 0,-1 0 0 0 0,1 1-1 0 0,1-1 1 0 0,-1 1 0 0 0,0 1-1 0 0,1-1 1 0 0,1 1-232 0 0,16-7 330 0 0,19-4-330 0 0,-22 7 133 0 0,0 0 1 0 0,11-7-134 0 0,-18 7 66 0 0,0 0 0 0 0,0-2 0 0 0,0 1 1 0 0,-1-2-1 0 0,1-1-66 0 0,-1 1 218 0 0,0 1 1 0 0,0 0 0 0 0,1 1 0 0 0,0 0 0 0 0,1 1-219 0 0,28-16 207 0 0,7-3-194 0 0,-30 16 78 0 0,17-10-91 0 0,52-35 67 0 0,-51 28-67 0 0,2 2 0 0 0,0 2 0 0 0,12-4 0 0 0,-16 9 0 0 0,27-18 0 0 0,-8 3 0 0 0,12-3-6 0 0,-20 15 76 0 0,-30 12 8 0 0,0 0 0 0 0,-1-1 0 0 0,1-1 0 0 0,-1-1-78 0 0,31-20 384 0 0,27-20 126 0 0,-44 32-463 0 0,1 2 0 0 0,0 1 0 0 0,1 2 0 0 0,12-3-47 0 0,-21 9 91 0 0,0 0 0 0 0,0-2-1 0 0,-1 0 1 0 0,0-1 0 0 0,15-12-91 0 0,39-27 720 0 0,-32 21-437 0 0,-23 16 78 0 0,0 0 0 0 0,9-10-361 0 0,-12 10-36 0 0,0 1 0 0 0,0 1 0 0 0,7-3 36 0 0,-1 0-108 0 0,16-12 108 0 0,-15 5 184 0 0,-1 0-1 0 0,-1-2 1 0 0,10-15-184 0 0,1 1 187 0 0,33-43 267 0 0,-11 12 356 0 0,-15 22-487 0 0,-2-1 0 0 0,-2-3-1 0 0,1-5-322 0 0,-11 6 417 0 0,13-18 526 0 0,-34 56-911 0 0,-4 9-32 0 0,0 0 0 0 0,0 1 0 0 0,0-1 0 0 0,0 0 0 0 0,0 0 0 0 0,1 1 0 0 0,1-2 0 0 0,9-12 0 0 0,-12 15-1 0 0,0-1 0 0 0,0 1 0 0 0,0-1-1 0 0,0 1 1 0 0,0 0 0 0 0,0 0 0 0 0,0-1 0 0 0,1 1 0 0 0,-1 0 0 0 0,0 0-1 0 0,1 0 1 0 0,-1 0 0 0 0,0 1 0 0 0,1-1 0 0 0,0 0 0 0 0,-1 0-1 0 0,1 1 1 0 0,-1-1 0 0 0,1 1 0 0 0,0 0 0 0 0,-1-1 0 0 0,1 1 0 0 0,0 0-1 0 0,-1 0 2 0 0,7 0-81 0 0,-1 1-1 0 0,1 0 1 0 0,-1 1-1 0 0,1-1 0 0 0,-1 1 1 0 0,0 1-1 0 0,0-1 0 0 0,0 1 1 0 0,0 1-1 0 0,0-1 1 0 0,-1 1-1 0 0,4 2 82 0 0,12 11 82 0 0,-1 0 0 0 0,16 17-82 0 0,-16-15-77 0 0,55 49-67 0 0,2-2 0 0 0,80 49 144 0 0,-139-104 0 0 0,43 29 0 0 0,45 20 0 0 0,-6-5 0 0 0,60 25-12 0 0,5 2-48 0 0,-105-53 60 0 0,-20-9 0 0 0,14 4 0 0 0,-20-12 72 0 0,-1-1 0 0 0,1-2 0 0 0,23 2-72 0 0,33 9 60 0 0,-51-10 32 0 0,69 8 876 0 0,-94-15-723 0 0,-12-2-136 0 0,1 0-1 0 0,-1 0 0 0 0,1-1 1 0 0,-1 1-1 0 0,1-1 0 0 0,-1 0 0 0 0,1 0 1 0 0,-1 0-1 0 0,1-1 0 0 0,1 1-108 0 0,22-1 857 0 0,-16 1-751 0 0,-10 0-53 0 0,-1 0-35 0 0,0 0-196 0 0,1 5-1764 0 0,-2-2-5371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1.4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1373 10912 0 0,'0'0'248'0'0,"0"0"34"0"0,0 0 20 0 0,0 0-38 0 0,-9-16-75 0 0,8 10 195 0 0,-1 0-1 0 0,1 0 1 0 0,0 0-1 0 0,0 0 1 0 0,1 0-1 0 0,0 0 1 0 0,0 0-1 0 0,0 0 1 0 0,1 0-1 0 0,0-5-383 0 0,3-7 625 0 0,0 0 0 0 0,1 0 0 0 0,1 0-625 0 0,12-27 1638 0 0,13-23-1638 0 0,-14 31 421 0 0,43-78-93 0 0,-23 47-327 0 0,45-81 46 0 0,-10 17 130 0 0,1-18-177 0 0,-42 82 107 0 0,0 2-102 0 0,-3-3-5 0 0,-7 17 0 0 0,3 2 0 0 0,11-16 0 0 0,-30 56 0 0 0,-1 3 0 0 0,0 0 0 0 0,0 0 0 0 0,1 0 0 0 0,0 1 0 0 0,0 0 0 0 0,1-1 0 0 0,-2 4 0 0 0,-1 0 0 0 0,2-2 0 0 0,-2 0-12 0 0,-2 5-52 0 0,-1-1-12 0 0,4-3 50 0 0,-3 3-28 0 0,-1 1-138 0 0,0 0-538 0 0,-3 6-1253 0 0,1 2 960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3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2470 1290 9416 0 0,'-3'-1'331'0'0,"0"0"1"0"0,-1 0 0 0 0,1 0-1 0 0,0-1 1 0 0,0 1 0 0 0,0-1-1 0 0,0 0 1 0 0,0 0-332 0 0,-11-6 1843 0 0,5 5-879 0 0,0-1 1 0 0,0 0 0 0 0,0-1 0 0 0,0 0 0 0 0,1 0 0 0 0,-5-4-965 0 0,-48-41 2407 0 0,53 42-2148 0 0,-1 1-124 0 0,-1-1-1 0 0,1 2 1 0 0,-1-1-1 0 0,-1 1 0 0 0,-10-4-134 0 0,-41-25 330 0 0,13 10 119 0 0,30 14-194 0 0,-1 0-1 0 0,-20-6-254 0 0,-254-78 136 0 0,257 82-120 0 0,2-2 0 0 0,0-1 0 0 0,1-2 0 0 0,-21-15-16 0 0,-100-67 0 0 0,135 89 0 0 0,0 0 0 0 0,0 1 0 0 0,-1 1 0 0 0,-1 2 0 0 0,1 0 0 0 0,-4 0 0 0 0,-12-4 0 0 0,-19-10 0 0 0,25 6 0 0 0,1-2 0 0 0,1-1 0 0 0,0-2 0 0 0,-4-4 0 0 0,-38-26 0 0 0,22 17 0 0 0,3 2 0 0 0,-1 2 0 0 0,-10-2 0 0 0,-77-39 0 0 0,115 58 0 0 0,0 0 0 0 0,-13-13 0 0 0,-6-3 0 0 0,0 0 0 0 0,19 13 0 0 0,0 2 0 0 0,-1 0 0 0 0,0 1 0 0 0,-1 0 0 0 0,-11-2 0 0 0,-90-37 11 0 0,56 22 234 0 0,-26-11-245 0 0,91 40-39 0 0,0-1 1 0 0,0 0 0 0 0,-1 1 0 0 0,1-1 0 0 0,0 0 0 0 0,0 1 0 0 0,-1-1 1 0 0,1 1-1 0 0,0 0 0 0 0,0-1 0 0 0,-1 1 0 0 0,1 0 0 0 0,-1 0 0 0 0,1 0 0 0 0,0 0 0 0 0,-1 0 0 0 0,1 0 0 0 0,0 0 0 0 0,-1 1 0 0 0,1-1 0 0 0,0 0 0 0 0,-1 1 38 0 0,-1 3-476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1.5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2393 166 9528 0 0,'0'0'216'0'0,"0"0"32"0"0,0 0 10 0 0,0 0 100 0 0,0 0 370 0 0,-12 8 3640 0 0,9-7-4110 0 0,1 0 1 0 0,0 0-1 0 0,0 0 1 0 0,-1 0-1 0 0,1 0 1 0 0,-1-1-1 0 0,1 1 0 0 0,-1-1 1 0 0,1 0-1 0 0,0 0 1 0 0,-1 0-1 0 0,1 0 1 0 0,-1 0-1 0 0,1 0 1 0 0,-1-1-1 0 0,1 1 1 0 0,-1-1-1 0 0,1 0 1 0 0,0 0-1 0 0,-2 0-258 0 0,-6-4 388 0 0,-1 0-1 0 0,1-1 1 0 0,0 0-1 0 0,0-1-387 0 0,-18-11 240 0 0,7 6-188 0 0,-1 2-1 0 0,0 0 0 0 0,0 2 0 0 0,-1 0 0 0 0,-12-1-51 0 0,-9-4 12 0 0,31 9-12 0 0,0 0-1 0 0,0 1 1 0 0,-3 0 0 0 0,-17-2-93 0 0,15 2 94 0 0,0 0 0 0 0,-17 1-1 0 0,-4 0 0 0 0,1-2 0 0 0,-21-5 0 0 0,52 8 0 0 0,-100-12 118 0 0,101 12-95 0 0,-1 0 0 0 0,0 0 0 0 0,1 1 0 0 0,-1 0 0 0 0,0 1 0 0 0,1 0 0 0 0,-1 0 1 0 0,1 0-1 0 0,-7 2-23 0 0,-1 3 52 0 0,12-6-214 0 0,-3 7-13 0 0,0 0 138 0 0,1-3 25 0 0,3-3 12 0 0,0 1 0 0 0,0-1 0 0 0,0 0 0 0 0,1 1 0 0 0,-1-1 0 0 0,0 1 0 0 0,1-1 0 0 0,-1 1 0 0 0,1-1 0 0 0,-1 1 0 0 0,0 1 0 0 0,1-1 0 0 0,-1 1 0 0 0,-1-1 0 0 0,1 1 0 0 0,0-1 0 0 0,0 0 0 0 0,-1 1 0 0 0,0-1 0 0 0,0 1 0 0 0,1-1 0 0 0,-1 0 0 0 0,1 0 0 0 0,-1 1 0 0 0,1-1 0 0 0,0 1 0 0 0,0-1 0 0 0,0 3 0 0 0,-15 46 41 0 0,4-15-18 0 0,-12 43-23 0 0,4-37-64 0 0,16-37 64 0 0,0 1 0 0 0,1-1 0 0 0,-2 0 0 0 0,1 0 0 0 0,-1 0 0 0 0,1-1 0 0 0,-1 0 0 0 0,-5 4 0 0 0,-18 17 0 0 0,11-8 29 0 0,-1-1 0 0 0,-5 3-29 0 0,-26 25 60 0 0,38-35-72 0 0,0-1-1 0 0,0 0 1 0 0,-8 5 12 0 0,-7 4-17 0 0,8-5 69 0 0,-1-1 0 0 0,0-1 0 0 0,-5 2-52 0 0,12-6 25 0 0,-1 2-1 0 0,-9 7-24 0 0,-2 0 11 0 0,18-11-11 0 0,1 1 0 0 0,0-1 0 0 0,0 1 0 0 0,-2 1 0 0 0,-10 11 0 0 0,-6 6-25 0 0,18-17 15 0 0,0-1 0 0 0,0 1 1 0 0,-1-1-1 0 0,-3 2 10 0 0,2-1 1 0 0,0 0-1 0 0,1 0 0 0 0,0 0 0 0 0,1 1 0 0 0,-1 0 1 0 0,1 0-1 0 0,-3 6 0 0 0,3-6-9 0 0,1 0 0 0 0,-1 0 1 0 0,-1 0-1 0 0,0 0 0 0 0,0-1 1 0 0,0 0-1 0 0,0 0 0 0 0,-5 2 9 0 0,-20 17 143 0 0,22-18-143 0 0,0 0 0 0 0,0 0 0 0 0,-1 0 0 0 0,-88 62 53 0 0,43-30-89 0 0,39-26 10 0 0,-2 0 0 0 0,-17 9 26 0 0,-38 20 0 0 0,56-34 0 0 0,9-5 0 0 0,0 1 0 0 0,0-1 0 0 0,0 2 0 0 0,1-1 0 0 0,-1 1 0 0 0,1 0 0 0 0,0 1 0 0 0,-2 2 0 0 0,7-6 0 0 0,0 1 0 0 0,-1-1 0 0 0,1 0 0 0 0,-1 0 0 0 0,1 0 0 0 0,-1 0 0 0 0,0-1 0 0 0,0 1 0 0 0,1-1 0 0 0,-1 0 0 0 0,0 1 0 0 0,-3-1 0 0 0,-28 11 0 0 0,26-10 0 0 0,0 0 0 0 0,0 1 0 0 0,0 0 0 0 0,-5 2 0 0 0,-6 3 0 0 0,11-5 0 0 0,2-1 0 0 0,0 0 0 0 0,0 1 0 0 0,1-1 0 0 0,-1 1 0 0 0,1 0 0 0 0,0 1 0 0 0,0-1 0 0 0,-4 4 0 0 0,-10 6 34 0 0,16-12-27 0 0,1 1 0 0 0,-1-1 0 0 0,1 1 0 0 0,0-1 0 0 0,0 1 0 0 0,0 0 0 0 0,0 0 0 0 0,0 0 0 0 0,0 0 0 0 0,0 0 0 0 0,0 0 0 0 0,1 1-7 0 0,-1 1 1 0 0,1-3-6 0 0,1 0 0 0 0,-1 0 0 0 0,1 1 0 0 0,-1-1 0 0 0,1 0 1 0 0,-1 0-1 0 0,0 0 0 0 0,0 0 0 0 0,1-1 0 0 0,-1 1 0 0 0,-1 1 5 0 0,1-2-6 0 0,0 1-1 0 0,0-1 0 0 0,0 1 1 0 0,0-1-1 0 0,0 0 0 0 0,1 1 1 0 0,-1-1-1 0 0,0 0 1 0 0,0 0-1 0 0,0 1 0 0 0,0-1 1 0 0,0 0-1 0 0,-1 0 7 0 0,2 0 2 0 0,-1 0 0 0 0,0 1 0 0 0,1-1 0 0 0,-1 0 0 0 0,1 1-1 0 0,-1-1 1 0 0,1 1 0 0 0,-1-1 0 0 0,1 0 0 0 0,0 1 0 0 0,-1 0 0 0 0,1-1 0 0 0,-1 1 0 0 0,1-1 0 0 0,0 1 0 0 0,0-1-1 0 0,-1 1 1 0 0,1 0 0 0 0,0-1 0 0 0,0 1 0 0 0,0 0 0 0 0,-1-1 0 0 0,1 1 0 0 0,0 0-2 0 0,0 1-3 0 0,0-1 2 0 0,0-1 0 0 0,0 0 0 0 0,0 0 1 0 0,0 0-1 0 0,-1 0 0 0 0,1 1 0 0 0,0-1 0 0 0,0 0 1 0 0,0 0-1 0 0,0 0 0 0 0,0 0 0 0 0,0 0 1 0 0,0 1-1 0 0,0-1 0 0 0,0 0 0 0 0,0 0 1 0 0,0 0-1 0 0,0 0 0 0 0,-1 0 0 0 0,1 1 0 0 0,0-1 1 0 0,0 0-1 0 0,0 0 0 0 0,0 0 0 0 0,0 0 1 0 0,-1 0-1 0 0,1 0 0 0 0,0 0 0 0 0,0 0 1 0 0,0 0-1 0 0,0 0 0 0 0,-1 0 0 0 0,1 0 0 0 0,0 1 1 0 0,0-1-1 0 0,0 0 0 0 0,0 0 0 0 0,-1 0 1 0 0,1 0-1 0 0,0-1 0 0 0,0 1 0 0 0,0 0 1 0 0,0 0-1 0 0,-1 0 0 0 0,1 0 0 0 0,0 0 0 0 0,0 0 1 0 0,0 0-1 0 0,0 0 1 0 0,0 0 0 0 0,-1 0-1 0 0,1 0 1 0 0,0 0 0 0 0,0 0 0 0 0,0 0 0 0 0,0 0-1 0 0,0 0 1 0 0,0 0 0 0 0,0 0 0 0 0,0-1-1 0 0,0 1 1 0 0,0 0 0 0 0,0 0 0 0 0,0 0-1 0 0,-1 0 1 0 0,1 0 0 0 0,0 0 0 0 0,0 0 0 0 0,0 0-1 0 0,0 0 1 0 0,0 0 0 0 0,0 0 0 0 0,0 0-1 0 0,0 1 1 0 0,0-1 0 0 0,0 0 0 0 0,0 0-1 0 0,0 0 1 0 0,-1 0 0 0 0,1 0 0 0 0,0 0-1 0 0,0 0 1 0 0,0 0 0 0 0,0 0 0 0 0,0 0 0 0 0,0 0-1 0 0,0 0 1 0 0,0 0 0 0 0,0 0 0 0 0,0 0-1 0 0,0 0 1 0 0,0 0 0 0 0,0 0 0 0 0,0 1-1 0 0,0-1 1 0 0,0 0 0 0 0,0 0 0 0 0,0 0-1 0 0,0 0 1 0 0,0 0 0 0 0,0 0 0 0 0,0 0 0 0 0,0 0-1 0 0,0 0 1 0 0,0 0 0 0 0,0 0 0 0 0,0 0-1 0 0,0 1 1 0 0,0-1 0 0 0,0 0 0 0 0,0 0-1 0 0,0 0 1 0 0,0 0 0 0 0,0 0 0 0 0,0 0-1 0 0,0 0 1 0 0,0 0 0 0 0,-8 28 64 0 0,4 3-64 0 0,3-11-16 0 0,0 0 0 0 0,-3 2 16 0 0,2-2-16 0 0,0-1 0 0 0,1 4 16 0 0,1-7 0 0 0,0 10 0 0 0,-2 12-35 0 0,-2 7-10 0 0,2-32 18 0 0,1 1-1 0 0,1-1 0 0 0,0 1 1 0 0,1 4 27 0 0,0 14-34 0 0,-1 109 34 0 0,-5-48 0 0 0,1-13 0 0 0,4 91 0 0 0,4-76 0 0 0,1 64 0 0 0,-3-115 0 0 0,-1-23 0 0 0,-1 0 0 0 0,-2 20 0 0 0,-8 81 0 0 0,7-86 182 0 0,3-21-19 0 0,-2-1 1 0 0,1 1-1 0 0,-4 11-163 0 0,-6 33 0 0 0,8-41 0 0 0,0 0 0 0 0,-1 0 0 0 0,-2 4 0 0 0,-8 36 0 0 0,12-39 0 0 0,2-16 0 0 0,0 0 0 0 0,-1 0 0 0 0,1 0 0 0 0,0 0 0 0 0,-1 0 0 0 0,0-1 0 0 0,0 1 0 0 0,0 0 0 0 0,1 1-6 0 0,-1-1 0 0 0,0 0 0 0 0,1 1 0 0 0,0-1 0 0 0,0 1 0 0 0,0-1 0 0 0,0 1 0 0 0,1 2 6 0 0,0 6-56 0 0,5 39 168 0 0,-6-47-169 0 0,1 0 0 0 0,-1 0 0 0 0,1-1 1 0 0,0 1-1 0 0,0 0 0 0 0,1 1 57 0 0,-1-1 53 0 0,0-1 1 0 0,0 1 0 0 0,0 0 0 0 0,0 0 0 0 0,-1 0 0 0 0,1 1-54 0 0,0-2-52 0 0,1 1 0 0 0,-1-1 0 0 0,1 0 0 0 0,0 0 0 0 0,0 0 0 0 0,0 0 0 0 0,0-1 0 0 0,1 1 0 0 0,0 0 52 0 0,10 13 64 0 0,-9-9 210 0 0,-1-2-347 0 0,0 0-1 0 0,1 0 1 0 0,0 0 0 0 0,0-1-1 0 0,0 1 1 0 0,0-1 0 0 0,0 0 0 0 0,1 0-1 0 0,0 0 74 0 0,9 8 0 0 0,-12-10 0 0 0,-1-1 0 0 0,0 1 0 0 0,1-1 0 0 0,-1 1 0 0 0,1-1 0 0 0,0 0 0 0 0,-1 0 0 0 0,1 0 0 0 0,0 0 0 0 0,0 0 0 0 0,0 0 0 0 0,0 0 0 0 0,1 0 0 0 0,21 5 0 0 0,-1 1 0 0 0,19 10 0 0 0,-24-10 0 0 0,2 0 164 0 0,1 0 0 0 0,12 1-164 0 0,15 1 411 0 0,18-1-411 0 0,-10-4-558 0 0,-33-3 516 0 0,0 1-1 0 0,11 3 43 0 0,92 15 0 0 0,0 2 150 0 0,7 0 12 0 0,12 11 254 0 0,-140-32-416 0 0,0 0 0 0 0,-1 1 0 0 0,1-1 0 0 0,0 1 0 0 0,-1 0 0 0 0,1 0 0 0 0,-1 0 0 0 0,0 0 0 0 0,0 1 0 0 0,0 0 0 0 0,0 0 0 0 0,0 0 0 0 0,-2-3 0 0 0,5 7 0 0 0,14 26-881 0 0,-16-28-7309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3.9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1064 1875 8288 0 0,'0'0'190'0'0,"0"0"28"0"0,0 0 7 0 0,-1 0-33 0 0,-1-2-77 0 0,1 1 130 0 0,0 0-1 0 0,-1 1 1 0 0,1-1 0 0 0,0 0 0 0 0,0 0 0 0 0,0 1 0 0 0,0-1-1 0 0,-1 1 1 0 0,1-1 0 0 0,0 1 0 0 0,0 0 0 0 0,-1-1 0 0 0,1 1-1 0 0,0 0 1 0 0,-1 0 0 0 0,1 0 0 0 0,0 0 0 0 0,-1 0 0 0 0,1 0 0 0 0,0 0-1 0 0,-1 0 1 0 0,1 1 0 0 0,0-1 0 0 0,-1 0 0 0 0,1 1 0 0 0,0-1-1 0 0,-1 1-244 0 0,-1 2 85 0 0,-1-1 0 0 0,1 1 0 0 0,-1 0 0 0 0,1 0 0 0 0,0 0-1 0 0,0 1 1 0 0,-1 1-85 0 0,-2 3 847 0 0,-28 32-824 0 0,-4 0 58 0 0,-48 60 1542 0 0,75-86-1482 0 0,2 0 0 0 0,-1 0 0 0 0,-4 11-141 0 0,-10 16 141 0 0,18-32 1 0 0,-9 14 258 0 0,-2 0 1 0 0,-11 12-401 0 0,22-29 109 0 0,-1 0 0 0 0,0 0 1 0 0,0-1-1 0 0,0 1 0 0 0,-1-2 1 0 0,-7 5-110 0 0,-10 3-469 0 0,-15 4 469 0 0,14-6 171 0 0,-15 6-210 0 0,24-11 120 0 0,1 1 0 0 0,0 1 0 0 0,1 0 0 0 0,-1 1 0 0 0,1 1 0 0 0,1 0 0 0 0,-3 3-81 0 0,-20 15-5 0 0,14-12 77 0 0,13-9-70 0 0,0 0 0 0 0,-1-1 0 0 0,0 0 0 0 0,0-1 0 0 0,0 0 0 0 0,-8 2-2 0 0,-5 1 1 0 0,-89 32 1826 0 0,105-36-1865 0 0,2-1-27 0 0,-1 1 0 0 0,1 0-1 0 0,-1 0 1 0 0,1 0 0 0 0,0 0 0 0 0,0 1-1 0 0,0 0 1 0 0,1 1 0 0 0,0-1-1 0 0,-1 2 66 0 0,6-6 0 0 0,0 0 0 0 0,-1 0 0 0 0,1 0 0 0 0,0 1 0 0 0,0-1 0 0 0,0 0 0 0 0,0 0 0 0 0,0 0 0 0 0,-1 1 0 0 0,1-1 0 0 0,0 0 0 0 0,0 0 0 0 0,0 0 0 0 0,-1 0 0 0 0,1 1 0 0 0,0-1 0 0 0,0 0 0 0 0,0 0 0 0 0,-1 0 0 0 0,1 0 0 0 0,0 0 0 0 0,0 0 0 0 0,-1 0 0 0 0,1 0 0 0 0,0 0 0 0 0,0 0 0 0 0,-1 0 0 0 0,1 0 0 0 0,0 0 0 0 0,0 0 0 0 0,-1 0 0 0 0,1 0 0 0 0,0 0 0 0 0,0 0 0 0 0,-1 0 0 0 0,1 0 0 0 0,0 0 0 0 0,0 0 0 0 0,0 0 0 0 0,-1 0 0 0 0,1 0 0 0 0,0 0 0 0 0,0 1 0 0 0,0-1 0 0 0,-1 0 0 0 0,1 0 0 0 0,0 0 0 0 0,0 0 0 0 0,0 0 0 0 0,0 0 0 0 0,-1 0 0 0 0,1 1 0 0 0,0-1 0 0 0,0 0 0 0 0,0 0 0 0 0,0 0 0 0 0,0 0 0 0 0,0 1 0 0 0,-1-1 0 0 0,1 0 0 0 0,0 0 0 0 0,0 0 0 0 0,0 0 0 0 0,0 1 0 0 0,0-1 0 0 0,0 0 0 0 0,0 0 0 0 0,-1 3-10 0 0,-4 4 832 0 0,5-6-1142 0 0,0-1-145 0 0,0 0-42 0 0,0 0 65 0 0,0 0 324 0 0,0 0 272 0 0,0 0 86 0 0,0 0 16 0 0,0 0-26 0 0,-6-18 362 0 0,4-24-118 0 0,1 22-613 0 0,1-1 0 0 0,0 1-1 0 0,2-1 140 0 0,2-25-73 0 0,-3 1-1 0 0,-2-19 74 0 0,0 4-13 0 0,8-46 13 0 0,-5 59 0 0 0,2 1 0 0 0,8-31 0 0 0,3-25 0 0 0,-6 42 0 0 0,-5 37 0 0 0,-1 0 0 0 0,0-1 0 0 0,-2 0 0 0 0,5-79 266 0 0,-3-171-500 0 0,-9 122 634 0 0,-5-171-572 0 0,8 181 106 0 0,-1 19 238 0 0,4 108 40 0 0,-2-118 210 0 0,-5 1-166 0 0,-8 8-256 0 0,10 96 83 0 0,3 16-7 0 0,0 0-1 0 0,0 0 1 0 0,1-5-76 0 0,1 7-118 0 0,-1 1 0 0 0,-1-1 0 0 0,-1-5 118 0 0,1 5-163 0 0,1 1 1 0 0,0-1-1 0 0,0-5 163 0 0,-2-19 74 0 0,2 31-224 0 0,-1-5-47 0 0,2 9-7212 0 0,3 1 528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3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1380 8 7632 0 0,'0'0'166'0'0,"0"0"29"0"0,0 0 14 0 0,0 0 91 0 0,0 0 334 0 0,0 0 144 0 0,0 0 29 0 0,-8-3 1302 0 0,5 2-1842 0 0,0 0 0 0 0,-1 0 0 0 0,1 1 0 0 0,-1-1 0 0 0,1 1 1 0 0,-1 0-1 0 0,1 0 0 0 0,-1 0 0 0 0,1 0 0 0 0,-2 1-267 0 0,-39 7 492 0 0,33-5-357 0 0,-60 10 314 0 0,49-10-171 0 0,0 1 0 0 0,0 1 0 0 0,0 1 0 0 0,1 1 0 0 0,-16 8-278 0 0,-9 6 140 0 0,2 2 0 0 0,-13 10-140 0 0,30-14-1 0 0,15-10 29 0 0,-1 0-1 0 0,-9 4-27 0 0,-82 43 410 0 0,79-45-410 0 0,21-10 0 0 0,0 0 0 0 0,0 1 0 0 0,0 0 0 0 0,0 0 0 0 0,0 0 0 0 0,-3 2 0 0 0,-1 3 0 0 0,-1 0 0 0 0,0 0 0 0 0,1 0 0 0 0,0 1 0 0 0,-1 2 0 0 0,-25 32 96 0 0,17-19-5 0 0,-2-1 0 0 0,0 0-1 0 0,-5 1-90 0 0,-21 16 440 0 0,-8 2-440 0 0,42-33 100 0 0,1 0-1 0 0,-1 1 0 0 0,1 0 0 0 0,1 1 0 0 0,-6 6-99 0 0,3 0 0 0 0,1 1 0 0 0,0 0 0 0 0,1 0 0 0 0,1 1 0 0 0,-3 6 0 0 0,1 5-30 0 0,0 0 137 0 0,-2 0 0 0 0,0-1 0 0 0,-5 3-107 0 0,3-4 105 0 0,8-14-33 0 0,0-1-1 0 0,-1 0 1 0 0,-3 3-72 0 0,5-6 26 0 0,-1 1-1 0 0,1 0 1 0 0,0 0 0 0 0,1 0-1 0 0,0 0 1 0 0,1 2-26 0 0,-8 22 283 0 0,-1 11-283 0 0,-5 14 32 0 0,-9 23 846 0 0,17-54-945 0 0,1 1 0 0 0,-1 10 67 0 0,4-13 167 0 0,0 0-389 0 0,2 0 0 0 0,-1 20 222 0 0,-5 30 373 0 0,9-63-256 0 0,-1 0 0 0 0,2 1 1 0 0,0-1-1 0 0,1 6-117 0 0,0-4 89 0 0,-1 0 1 0 0,-2 12-90 0 0,2-19 84 0 0,0 0-1 0 0,1 0 0 0 0,-1-1 0 0 0,1 1 1 0 0,1 4-84 0 0,2 15 255 0 0,13 141-23 0 0,-8-88-232 0 0,-4-40 0 0 0,28 170 83 0 0,-26-173 7 0 0,1 0-1 0 0,2-1 1 0 0,11 25-90 0 0,7 26-84 0 0,8 30-104 0 0,-6-33 188 0 0,-7-23 0 0 0,-16-43 0 0 0,0-1 0 0 0,-1 1 0 0 0,1 8 0 0 0,2 12 0 0 0,2-1 0 0 0,1 0 0 0 0,19 73 531 0 0,-27-101-222 0 0,1 1 1 0 0,0-2 0 0 0,0 1-1 0 0,2 2-309 0 0,15 24 207 0 0,-16-23-207 0 0,2-1 0 0 0,-1 0 0 0 0,1 0 0 0 0,10 9 0 0 0,-6-5 0 0 0,11 5 0 0 0,1 0 0 0 0,-15-11 0 0 0,0-1 0 0 0,0 0 0 0 0,1-1 0 0 0,10 7 0 0 0,-10-8 0 0 0,0 1 0 0 0,-1 0 0 0 0,0 1 0 0 0,0 0 0 0 0,4 5 0 0 0,-7-5-2 0 0,0-1 0 0 0,1 0 0 0 0,3 3 2 0 0,-7-8 7 0 0,0 0 0 0 0,0 0 1 0 0,0 0-1 0 0,0 0 1 0 0,0-1-1 0 0,1 1 0 0 0,-1-1 1 0 0,1 0-1 0 0,-1 0 1 0 0,0 0-1 0 0,1 0-7 0 0,-1 0 119 0 0,0 0-1 0 0,0 0 1 0 0,-1 1 0 0 0,1-1 0 0 0,-1 1-1 0 0,1 0 1 0 0,-1-1 0 0 0,0 1-1 0 0,0 0 1 0 0,2 2-119 0 0,-1-1 135 0 0,0 0 0 0 0,0-1 0 0 0,1 1 0 0 0,-1-1 0 0 0,1 0 0 0 0,0 1-135 0 0,3 0 0 0 0,0 0 0 0 0,-1 0 0 0 0,1 1 0 0 0,-1 0 0 0 0,0 0 0 0 0,1 2 0 0 0,52 33 0 0 0,-57-38 0 0 0,1 1 0 0 0,0-1 0 0 0,0 1 0 0 0,0-1 0 0 0,-1 0 0 0 0,1 0 0 0 0,0-1 0 0 0,0 1 0 0 0,1-1 0 0 0,-1 1 0 0 0,2-1 0 0 0,-1 0 0 0 0,0 1 0 0 0,0 0 0 0 0,0-1 0 0 0,0 1 0 0 0,0 1 0 0 0,4 0 0 0 0,22 15 324 0 0,-19-11-72 0 0,0 0 0 0 0,0-1 0 0 0,11 4-252 0 0,-19-8-29 0 0,-1 0 1 0 0,1 0-1 0 0,-1 1 0 0 0,0-1 0 0 0,0 1 0 0 0,1-1 0 0 0,1 3 29 0 0,-3-2-70 0 0,1-1 0 0 0,0 0-1 0 0,-1 1 1 0 0,1-1 0 0 0,0 0-1 0 0,0 0 1 0 0,0 0 0 0 0,0 0-1 0 0,0 0 1 0 0,2 0 70 0 0,-3-1 29 0 0,0 1 0 0 0,0-1 0 0 0,0 0 1 0 0,0 1-1 0 0,0-1 0 0 0,0 1 0 0 0,0-1 0 0 0,0 1 0 0 0,0 0 1 0 0,0-1-1 0 0,0 1 0 0 0,0 0 0 0 0,0 0 0 0 0,-1 0 0 0 0,1-1 1 0 0,0 1-1 0 0,0 0 0 0 0,-1 0 0 0 0,1 0 0 0 0,0 1-29 0 0,9 11 377 0 0,-9-13-362 0 0,1 1 0 0 0,-1-1 0 0 0,0 0 1 0 0,0 1-1 0 0,0-1 0 0 0,1 0 0 0 0,-1 0 0 0 0,0 0 1 0 0,0 0-1 0 0,1 0 0 0 0,-1 0 0 0 0,0 0 0 0 0,0 0 1 0 0,0-1-1 0 0,1 1-15 0 0,-1 0 7 0 0,1-1 1 0 0,-1 1-1 0 0,1 0 1 0 0,-1 0 0 0 0,1 0-1 0 0,0 0 1 0 0,-1 0-1 0 0,1 0 1 0 0,-1 0-1 0 0,1 1 1 0 0,-1-1-1 0 0,2 1-7 0 0,8 6 7 0 0,-10-6-1 0 0,1 0-1 0 0,-1 0 0 0 0,0 0 1 0 0,1 0-1 0 0,-1-1 0 0 0,1 1 1 0 0,-1-1-1 0 0,1 1 0 0 0,-1-1 1 0 0,1 1-1 0 0,-1-1 0 0 0,1 0 0 0 0,-1 1 1 0 0,1-1-1 0 0,1 0-5 0 0,2 0 51 0 0,0 1 1 0 0,-1 0-1 0 0,1 1 0 0 0,0-1 0 0 0,-1 1 1 0 0,1 0-1 0 0,-1 0 0 0 0,1 0 0 0 0,-1 1 1 0 0,1 0-52 0 0,13 7 152 0 0,12 3 86 0 0,-25-11-194 0 0,-1 0 0 0 0,0 1 1 0 0,0-1-1 0 0,1 1 0 0 0,-1 0-44 0 0,11 6-1 0 0,-14-9-6 0 0,0 1 0 0 0,0-1-1 0 0,0 0 1 0 0,0 1 0 0 0,0-1 0 0 0,-1 1 0 0 0,1-1 0 0 0,0 1 0 0 0,0-1 0 0 0,0 1 0 0 0,0 0-1 0 0,-1 0 1 0 0,1-1 0 0 0,0 1 0 0 0,-1 0 0 0 0,1 0 0 0 0,0 0 0 0 0,-1 0 0 0 0,1-1 0 0 0,-1 1-1 0 0,0 0 1 0 0,1 0 0 0 0,-1 0 0 0 0,0 0 0 0 0,1 0 0 0 0,-1 0 0 0 0,0 1 7 0 0,-1 16-4070 0 0,-2 8 2386 0 0,0-9 319 0 0,1-9 189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16 15664 0 0,'0'0'356'0'0,"0"0"49"0"0,0 0 21 0 0,0 0-42 0 0,4 7-236 0 0,-2-5-148 0 0,1 0 0 0 0,-1 0 0 0 0,1 0 0 0 0,0 0 0 0 0,0-1 0 0 0,-1 1 0 0 0,1-1 0 0 0,0 0 0 0 0,0 0 0 0 0,1 0 0 0 0,0 0 0 0 0,3 1 0 0 0,-1 0 0 0 0,1-1 0 0 0,0 0 0 0 0,6 0 0 0 0,8-1-4793 0 0,-10 0-613 0 0</inkml:trace>
  <inkml:trace contextRef="#ctx0" brushRef="#br0" timeOffset="1">55 0 12640 0 0,'0'0'280'0'0,"-4"3"56"0"0,-3 1 16 0 0,-1-1 0 0 0,2 3-288 0 0,2 1-64 0 0,-3-1 0 0 0,4 0 0 0 0,-2 3 320 0 0,2-2 56 0 0,0-1 8 0 0,-2 1 0 0 0,5-1-256 0 0,0 3-56 0 0,0-2-8 0 0,0-1-4256 0 0,5 4-848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5.9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2027 8 7944 0 0,'0'0'174'0'0,"0"0"29"0"0,0 0 14 0 0,-20-7 4153 0 0,18 7-4063 0 0,-1 0 0 0 0,1 1 1 0 0,0 0-1 0 0,-1-1 0 0 0,1 1 1 0 0,0 0-1 0 0,0 0 1 0 0,-1 0-1 0 0,0 1-307 0 0,1-1 202 0 0,0 0 1 0 0,0 0 0 0 0,0 0-1 0 0,0 0 1 0 0,0-1-1 0 0,0 1 1 0 0,0-1-1 0 0,0 1 1 0 0,-1-1-203 0 0,-18 9 1238 0 0,-2-1-846 0 0,0 1-1 0 0,1 2 0 0 0,-7 4-391 0 0,-11 5 1546 0 0,-52 14-1530 0 0,58-19 418 0 0,1 2 0 0 0,0 1 0 0 0,2 1 0 0 0,-26 21-434 0 0,39-27 46 0 0,0-1-1 0 0,-2 0 0 0 0,1-1 1 0 0,-1-2-1 0 0,0 0 0 0 0,-8 2-45 0 0,2-1 18 0 0,0 1 0 0 0,1 1 0 0 0,1 1 0 0 0,0 2 0 0 0,1 0 0 0 0,0 1 0 0 0,1 2 0 0 0,-17 17-18 0 0,15-9 3 0 0,11-11 17 0 0,-1 0 0 0 0,-1 0-1 0 0,0-2 1 0 0,-1 0 0 0 0,0-1 0 0 0,-1 0 0 0 0,-5 2-20 0 0,-34 18 704 0 0,34-20-612 0 0,0 0 0 0 0,2 2 0 0 0,-4 3-92 0 0,-31 20 462 0 0,34-26-292 0 0,13-7-121 0 0,1 0 1 0 0,0 0 0 0 0,0 1-1 0 0,-3 2-49 0 0,-5 4 85 0 0,0-1-1 0 0,-1 0 1 0 0,0-1-1 0 0,-1-1 1 0 0,-4 1-85 0 0,-3 3 24 0 0,0 0 1 0 0,0 2-25 0 0,10-5-11 0 0,-3 0-42 0 0,1 2 0 0 0,0 0 1 0 0,1 1-1 0 0,0 0 0 0 0,1 2 0 0 0,-11 11 53 0 0,-34 46-96 0 0,51-62 90 0 0,-1 0-1 0 0,0 0 1 0 0,0-1-1 0 0,-1-1 1 0 0,1 0 0 0 0,-4 2 6 0 0,-21 10 391 0 0,-12 4-391 0 0,12-5 365 0 0,-11 7-365 0 0,29-14 101 0 0,0 1 0 0 0,1 1 1 0 0,1 0-1 0 0,0 1 0 0 0,-9 12-101 0 0,12-14 27 0 0,-19 22 100 0 0,29-33-75 0 0,0 0 0 0 0,0 0 1 0 0,0 0-1 0 0,0 0 0 0 0,1 1 0 0 0,-1-1 1 0 0,0 0-1 0 0,1 0 0 0 0,-1 1 1 0 0,1-1-1 0 0,0 0 0 0 0,-1 2-52 0 0,0 5-8039 0 0,1-6-382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8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688 1 11488 0 0,'0'0'264'0'0,"0"0"34"0"0,0 0 20 0 0,-1 0-41 0 0,-2 0-181 0 0,-1 0 5 0 0,1 0 127 0 0,1 0 1 0 0,0 1-1 0 0,0-1 0 0 0,0 0 0 0 0,0 1 0 0 0,0 0 0 0 0,0-1 1 0 0,0 1-1 0 0,0 0 0 0 0,0 0 0 0 0,0 0 0 0 0,0 1 0 0 0,1-1 0 0 0,-1 0 1 0 0,0 1-1 0 0,0 0-228 0 0,-4 4 189 0 0,0 1 0 0 0,1-1 0 0 0,-3 5-189 0 0,-6 7 347 0 0,-51 64 920 0 0,29-34-543 0 0,24-30-682 0 0,2 0-1 0 0,-1 1 1 0 0,2 1 0 0 0,1 0-1 0 0,-1 6-41 0 0,8-26-7 0 0,-22 59 1675 0 0,-19 32-1668 0 0,28-66 51 0 0,0-1 0 0 0,-1 0 0 0 0,-2-1 0 0 0,-16 17-51 0 0,0-1 579 0 0,1 2 0 0 0,2 1-1 0 0,-9 21-578 0 0,25-43 296 0 0,-13 16-296 0 0,-6 9-90 0 0,-8 7 208 0 0,17-22-167 0 0,21-28 75 0 0,-6 15 1 0 0,7-12-27 0 0,1-3-1045 0 0,1-1-4391 0 0,0-1-1882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21.2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269.31836"/>
      <inkml:brushProperty name="anchorY" value="-5052.0166"/>
      <inkml:brushProperty name="scaleFactor" value="0.5"/>
    </inkml:brush>
  </inkml:definitions>
  <inkml:trace contextRef="#ctx0" brushRef="#br0">1 1371 8592 0 0,'0'0'0'0'0,"0"0"608"0"0,0 0 2594 0 0,0 0-2140 0 0,0 0-509 0 0,0 0 1332 0 0,0 0-1710 0 0,0 0 507 0 0,0 0-170 0 0,0 0-224 0 0,0 0 344 0 0,0 0-448 0 0,4 9-1068 0 0,1 3 1519 0 0,1 2-494 0 0,-2 1 167 0 0,1 1-229 0 0,-1-2 20 0 0,-1 1-30 0 0,0-1-4 0 0,-1-1 65 0 0,0 0-10 0 0,0-1 6 0 0,1-1 2 0 0,-1 0-149 0 0,1 0 42 0 0,-1-1-21 0 0,1 0 0 0 0,-1 1 0 0 0,1-2 0 0 0,1 0 0 0 0,-1-1 0 0 0,0 1 532 0 0,0 0-96 0 0,1 0 70 0 0,-1 0 4 0 0,1 1-483 0 0,1 0 26 0 0,0 1-37 0 0,0 0-16 0 0,0-1 0 0 0,1 1 0 0 0,-1-2 0 0 0,0-1 0 0 0,-1 1 0 0 0,0 0 0 0 0,-1-1 0 0 0,1-1 0 0 0,0 1 0 0 0,-1-3 0 0 0,-1 2 0 0 0,1-1 0 0 0,0 1 0 0 0,-1 0 0 0 0,2 0 0 0 0,0 3 504 0 0,-1-1-69 0 0,1 0 69 0 0,0 1 5 0 0,0-1-482 0 0,-1 0 26 0 0,1 1-37 0 0,0-2-16 0 0,-1 1 0 0 0,1-1 0 0 0,0 1 0 0 0,-1 1 0 0 0,1-2 0 0 0,0 0 0 0 0,0 1 0 0 0,0-1 0 0 0,0 1 0 0 0,0 0 0 0 0,0-1 0 0 0,0 1 0 0 0,0-1 0 0 0,1 0 0 0 0,-2 0 0 0 0,1 1 0 0 0,0-2 0 0 0,1 2 0 0 0,-1-2 0 0 0,0 0 0 0 0,0 0 0 0 0,1 1 0 0 0,-1-1 0 0 0,0 0 0 0 0,0 1 0 0 0,-1 1 0 0 0,-1-1 0 0 0,1 0 0 0 0,-1-1 0 0 0,0 0 0 0 0,0 1 0 0 0,1 0 0 0 0,1 1 0 0 0,-1-2 0 0 0,-1-1 0 0 0,0-2 504 0 0,-1 0-69 0 0,0 1 69 0 0,1-2 5 0 0,-1 0-594 0 0,-1-2 30 0 0,1 1-54 0 0,-1 0-27 0 0,1 0 253 0 0,0 1-17 0 0,1 0 20 0 0,1 0 18 0 0,-2 0-162 0 0,1-1 46 0 0,-1-1-22 0 0,0 0 0 0 0,1 1 0 0 0,0 1 0 0 0,0 1 0 0 0,-1-1 0 0 0,2 0 0 0 0,-1-1-102 0 0,0 0 47 0 0,1 0-20 0 0,-1 0 87 0 0,2 1 88 0 0,-1-1-38 0 0,1 0 11 0 0,0 2-84 0 0,-1-2-182 0 0,-1 0 168 0 0,0 0 19 0 0,0-1 97 0 0,1 1-46 0 0,0-1 23 0 0,1 0-78 0 0,-1 0 20 0 0,1 0-10 0 0,1 0 0 0 0,1 0 0 0 0,0-1 0 0 0,0 0 0 0 0,1-1 0 0 0,0 1 0 0 0,1-2 0 0 0,1 0 0 0 0,0-1 0 0 0,-1-1 0 0 0,-1 0 0 0 0,1 0 0 0 0,0 0 0 0 0,0 0 0 0 0,0 0 0 0 0,0-1 0 0 0,1 1 0 0 0,-1-1 0 0 0,0-1 0 0 0,0-1 0 0 0,1 0 0 0 0,-2 0 0 0 0,1-1 0 0 0,0-1 0 0 0,1 0 0 0 0,0 0 0 0 0,0 0 0 0 0,-1 0 0 0 0,0 2 0 0 0,1 0 0 0 0,-1 1 0 0 0,0-1 0 0 0,0 2 0 0 0,0-1 0 0 0,0 1 0 0 0,0-1 0 0 0,0 1 0 0 0,0 1 0 0 0,3-2 0 0 0,0 1 0 0 0,-1 0 0 0 0,1-1 0 0 0,0 1 0 0 0,-1-1 0 0 0,0 0 0 0 0,1 1 0 0 0,-2 1 0 0 0,1-1 0 0 0,-1 0 0 0 0,-1 1 523 0 0,1 1-84 0 0,0-1 65 0 0,0 0 6 0 0,0 0-483 0 0,0-1 26 0 0,0 0-37 0 0,2 1-128 0 0,-1-1-24 0 0,1 0-9 0 0,-1 0-6 0 0,1 1 177 0 0,2 0-126 0 0,2-1 121 0 0,0 1-32 0 0,0-1 11 0 0,0 0 0 0 0,0 1 0 0 0,-2 0 0 0 0,-1 1 0 0 0,-1-1 84 0 0,-1 0 42 0 0,-1 0-8 0 0,1 0 19 0 0,0 0-2 0 0,-1 0-158 0 0,0 1-85 0 0,0-1 34 0 0,-1 1-15 0 0,2 0 102 0 0,-2-1 121 0 0,1 0-64 0 0,-1 0 22 0 0,1 0-106 0 0,0 1 29 0 0,-1-1-15 0 0,1 0 0 0 0,-1 0 0 0 0,1 0 0 0 0,0-1 0 0 0,0 1 0 0 0,0-1 0 0 0,0 0 0 0 0,0 0 0 0 0,-1 0 0 0 0,0 0 0 0 0,1 0 0 0 0,-1 0 0 0 0,0 0 0 0 0,0 1 0 0 0,0-1 0 0 0,0 1 0 0 0,-1-1 0 0 0,1 1 0 0 0,-1 1 0 0 0,1-1 0 0 0,0 0 0 0 0,-2 0 0 0 0,-1 1 0 0 0,2 0 0 0 0,-2 1 0 0 0,0 0 0 0 0,5-2 0 0 0,-2 1 0 0 0,1-1 0 0 0,1-1 0 0 0,3-1 0 0 0,-1 0 0 0 0,0 1 0 0 0,-2 0 0 0 0,-1 0 0 0 0,0 0 0 0 0,-3 1 0 0 0,1 1 0 0 0,0 0 0 0 0,0 0 0 0 0,0 0 0 0 0,0 0 0 0 0,0 1 0 0 0,-1-1 0 0 0,2 1 0 0 0,-1-1 0 0 0,1 0 0 0 0,1 1 0 0 0,0-1 0 0 0,-1 1 0 0 0,2-1 0 0 0,-1 1 0 0 0,2-1 0 0 0,-1 1 0 0 0,0-1 0 0 0,0 0 0 0 0,-1 0 0 0 0,3-1 0 0 0,3 0 495 0 0,0 0-58 0 0,-1 0 66 0 0,0 0 6 0 0,-1 0-482 0 0,-1-1 26 0 0,-1 2-37 0 0,-1-1-16 0 0,0 1 0 0 0,-2-1 0 0 0,1-1 0 0 0,-1 1 0 0 0,-1-1 0 0 0,0 0 0 0 0,0 0 0 0 0,0 1 0 0 0,0-1 0 0 0,-1 0 0 0 0,0 1 0 0 0,2-2 0 0 0,0 0 0 0 0,-1 0 0 0 0,1 1 0 0 0,-1-2 0 0 0,0 1 0 0 0,0 0 0 0 0,-1 0 0 0 0,1-1 0 0 0,0 2 0 0 0,0-2 0 0 0,-1-1 0 0 0,3-1-1615 0 0,0-1 1479 0 0,1 1 440 0 0,2 0 646 0 0,-1-1-626 0 0,-2 3-220 0 0,0 0-51 0 0,-1 1-37 0 0,-1 0-16 0 0,1 1 0 0 0,1-1 0 0 0,0 1 0 0 0,2 0 0 0 0,1-2 0 0 0,2-1 0 0 0,1-1 0 0 0,2-1 0 0 0,0-1 0 0 0,2 0 0 0 0,0-2 0 0 0,2 1 0 0 0,0-1 0 0 0,0 1 0 0 0,2 0 0 0 0,1 0 0 0 0,0 0 0 0 0,0 0 0 0 0,-1 0 0 0 0,3-1 0 0 0,0 1 0 0 0,-3 0 0 0 0,-2 1 0 0 0,-3 1 0 0 0,-1 1 0 0 0,-3 0 0 0 0,-1 1 0 0 0,0 0 0 0 0,-1 0 0 0 0,-1 1 0 0 0,2-1 0 0 0,-1 1 0 0 0,0 0 0 0 0,1-1 0 0 0,3-2 0 0 0,-1 0 0 0 0,2 1 0 0 0,-2 0 0 0 0,0 0 0 0 0,3-2-299 0 0,2-2 263 0 0,0 1 28 0 0,0 0-9 0 0,-1 1 17 0 0,-1 1 0 0 0,1 1 0 0 0,-1 0 0 0 0,2-1-84 0 0,1 0 108 0 0,-1-1-36 0 0,-1 1 12 0 0,0 0 0 0 0,4-2 0 0 0,0 1 0 0 0,1-1 0 0 0,0 0 0 0 0,-2 0 0 0 0,-2 0 0 0 0,0-1 0 0 0,-1 0 0 0 0,-1 0 0 0 0,-1 1 0 0 0,-1-1 0 0 0,1 0 0 0 0,1 0 0 0 0,-1 0 0 0 0,1 0 0 0 0,-1 0 0 0 0,-1 1 0 0 0,-2 2 0 0 0,-1 0 0 0 0,-2 2 0 0 0,0 1 0 0 0,0 3 0 0 0,-1 1 0 0 0,-1 2 0 0 0,0 0 0 0 0,0 0 0 0 0,0-1 0 0 0,0 1 0 0 0,0-1 0 0 0,2-1 0 0 0,-1-1 0 0 0,1 0 0 0 0,-2 0 0 0 0,1 0 0 0 0,-1 1 0 0 0,0-2 0 0 0,-1 1 0 0 0,0 0 0 0 0,1 0 0 0 0,-1 2 0 0 0,1-1 0 0 0,-1 1 0 0 0,0-2 0 0 0,0 1 0 0 0,1 1 0 0 0,0-1 0 0 0,-1 0 0 0 0,1-1 0 0 0,2-3 364 0 0,3-2-328 0 0,-2-1-24 0 0,-1 2 8 0 0,1 0-20 0 0,-3 2 0 0 0,-2 2 0 0 0,-3 1 0 0 0,1 1 0 0 0,-1 0 0 0 0,-1 0 0 0 0,0 1 0 0 0,-1-1 0 0 0,-1 1 0 0 0,0 1 0 0 0,0-2 0 0 0,2-1 0 0 0,1 0 0 0 0,-1 0 0 0 0,-1 1 0 0 0,0 1 0 0 0,0-1 0 0 0,-1 1 0 0 0,0 0 0 0 0,0 0 0 0 0,0 0 0 0 0,-1 1 0 0 0,1-3 0 0 0,1 0 0 0 0,0-2 0 0 0,0 1 0 0 0,0-3 0 0 0,-1-1 0 0 0,0 0 0 0 0,-1 2 0 0 0,0-1 0 0 0,1 1 0 0 0,-2-3 0 0 0,-2-1 0 0 0,1 1 0 0 0,-2-1 0 0 0,1 0 0 0 0,-3-1 0 0 0,0-2 0 0 0,-3-3 0 0 0,-1 0 0 0 0,-1 1 0 0 0,1-1 0 0 0,-1-2 504 0 0,0 1-69 0 0,-1 3 69 0 0,2 4 5 0 0,0 4-482 0 0,2 2 26 0 0,1-1-37 0 0,-1-4-16 0 0,0-3 0 0 0,0-3 0 0 0,-1-2 0 0 0,1 0 0 0 0,2 3 0 0 0,0 1 0 0 0,2 4 0 0 0,-1 0 0 0 0,-2-1-1848 0 0,-1-1 2927 0 0,1 0-913 0 0,1 2 342 0 0,-1 0-2097 0 0,1 1 1870 0 0,1 1 122 0 0,-1 0-6 0 0,1 2 223 0 0,0-1-738 0 0,-2 1 219 0 0,1 0-101 0 0,-1 0-1615 0 0,0 1 1479 0 0,0 0-36 0 0,-1 1 119 0 0,0 1 37 0 0,-1 1 16 0 0,1 1 196 0 0,-1-1 9 0 0,1 2 29 0 0,-1-1 3 0 0,1 1-277 0 0,0 1 155 0 0,0 0-137 0 0,-1 0 33 0 0,2 0-11 0 0,-2 1 0 0 0,1-1 0 0 0,0 1-93 0 0,0-1 119 0 0,0 1-39 0 0,0-1 13 0 0,0 1 0 0 0,-1 0 0 0 0,0 0 0 0 0,0 0 0 0 0,0 1-75 0 0,-1 0 97 0 0,0 0-33 0 0,0 1 11 0 0,-4 3 0 0 0,0 0 0 0 0,-1 1 0 0 0,-2 2 0 0 0,1 1 0 0 0,0 0 0 0 0,0 1-75 0 0,1-2 97 0 0,0 0-33 0 0,0-1 86 0 0,0 0-97 0 0,0 0 33 0 0,0-1-11 0 0,0 1 0 0 0,0 0 0 0 0,0-1 0 0 0,-4 1 0 0 0,1 1 0 0 0,-1-1 0 0 0,1 1 0 0 0,1-1 0 0 0,0 0 0 0 0,1-1 0 0 0,1-1 0 0 0,0 1 0 0 0,0 0 0 0 0,-1-1 0 0 0,2 0 0 0 0,0 0 0 0 0,-5 3-112 0 0,-1 0 144 0 0,0 0-48 0 0,1-1 16 0 0,0 0 0 0 0,1-1 0 0 0,0 0 0 0 0,0 1 0 0 0,1-1 0 0 0,0-1 0 0 0,0 1 0 0 0,0-1 0 0 0,1 1 0 0 0,0-1 0 0 0,0 0 0 0 0,0 1 0 0 0,0 0 0 0 0,-3 1 0 0 0,-1 2 0 0 0,1-1-205 0 0,0 1 67 0 0,0 0-31 0 0,1-1 1 0 0,0 0 196 0 0,0 1-56 0 0,0-2 28 0 0,0 1 0 0 0,2 0 0 0 0,0 1 0 0 0,-1-1 0 0 0,-2 2 0 0 0,-1 0 0 0 0,0 1 0 0 0,0-1 0 0 0,1 0 131 0 0,0 1 27 0 0,0-2 20 0 0,0 1 3 0 0,2 0-212 0 0,-2 1 62 0 0,1 0-31 0 0,1 1 0 0 0,-2 1-131 0 0,1-1-27 0 0,1 0-20 0 0,-1-1-3 0 0,0-1 212 0 0,-1 1-62 0 0,0-2 31 0 0,0 0 0 0 0,0-1 112 0 0,0-1 43 0 0,0-1-6 0 0,0 0 20 0 0,0-1-198 0 0,-5 2 57 0 0,1-1-28 0 0,0 0-112 0 0,0-1-43 0 0,0 0 6 0 0,1-1-20 0 0,1 0 198 0 0,0 0-57 0 0,2 1 28 0 0,1 0 0 0 0,0 0 0 0 0,1 0 0 0 0,0 0 0 0 0,-1 0 0 0 0,1 0 0 0 0,-1 1 0 0 0,-1-1 0 0 0,0 0 0 0 0,0 0 121 0 0,-1 1 31 0 0,-1-1 18 0 0,1 0 3 0 0,1-1-324 0 0,1 1 29 0 0,1-1-48 0 0,-1-1-3 0 0,1 1 324 0 0,-1-1-29 0 0,-1 0 48 0 0,2 1 3 0 0,-2-1-202 0 0,1 0 58 0 0,-1 0-29 0 0,1 0 0 0 0,0 1 0 0 0,0-1 0 0 0,1 0 0 0 0,0 1 75 0 0,-1 0-97 0 0,0 0 33 0 0,0-1-11 0 0,-3 1-187 0 0,0 1 45 0 0,1-1-34 0 0,1 0 1 0 0,1-1 204 0 0,1-1-58 0 0,1 0 29 0 0,1 1 0 0 0,-1 0 0 0 0,1 1 0 0 0,1-1 0 0 0,-1 0 0 0 0,1 0 0 0 0,1-1 0 0 0,1 1 0 0 0,-1-1 0 0 0,1-1 0 0 0,-3 2 0 0 0,0 0 0 0 0,1 0 0 0 0,0 1 0 0 0,0-1 0 0 0,-1 3 0 0 0,0 0 0 0 0,1 1 0 0 0,-1-1 0 0 0,0 1 0 0 0,1-1 0 0 0,0 0 0 0 0,1-1 0 0 0,-3 0 0 0 0,1 0 0 0 0,0 0 0 0 0,0-1 0 0 0,1 0 0 0 0,1 0 0 0 0,1 0 0 0 0,0 0 0 0 0,1 0 0 0 0,0-1 0 0 0,0 0 0 0 0,2 0 0 0 0,-1-1 0 0 0,2 0 0 0 0,1-2 0 0 0,0 2 0 0 0,1-1 0 0 0,0 2 112 0 0,0 0 24 0 0,0 0 19 0 0,0 0 2 0 0,-1-1-184 0 0,0 2 54 0 0,1-2-27 0 0,0 1 0 0 0,1 0 0 0 0,0 0 0 0 0,0 0 0 0 0,1-1 0 0 0,1-1 0 0 0,1-2 0 0 0,0 0-187 0 0,-1 1 82 0 0,1-1-35 0 0,0 0 4 0 0,0-1 233 0 0,1 0-10 0 0,1-1 26 0 0,0 0 6 0 0,0 0-139 0 0,0 0 40 0 0,0 0-20 0 0,1 1 0 0 0,0 0-75 0 0,1 1 97 0 0,3 1-33 0 0,3 0-73 0 0,1 1 108 0 0,2 1-36 0 0,2-1-72 0 0,3 0 108 0 0,1 0-36 0 0,3 0 12 0 0,0 0-75 0 0,3-1 97 0 0,5 0-33 0 0,2-1 11 0 0,-1-1 0 0 0,6-1 0 0 0,-2-2 0 0 0,0 1 0 0 0,-2-2 0 0 0,-2 0 0 0 0,0 0 0 0 0,-2-1 0 0 0,1 0-75 0 0,2-2 97 0 0,0 1-145 0 0,0-1 155 0 0,9-2-48 0 0,2 0 16 0 0,0 1 0 0 0,0-2 0 0 0,-2 0 0 0 0,-1-1 0 0 0,0 1 0 0 0,-2-1 0 0 0,0 0 0 0 0,-1-1 0 0 0,1-2 0 0 0,-2 0 0 0 0,1-1 0 0 0,-2 0 0 0 0,0 1 0 0 0,0-1 0 0 0,-1 1 0 0 0,2 0 0 0 0,-1 1 0 0 0,0-1 0 0 0,1 2 0 0 0,0-1 0 0 0,0 1 0 0 0,-1-1 0 0 0,0-1 93 0 0,1 0-119 0 0,0-2 39 0 0,0-1-13 0 0,-1 0 0 0 0,0-1-93 0 0,11-9 586 0 0,-2 0-462 0 0,0-1-15 0 0,-5 1 9 0 0,-4 2-25 0 0,-3 3 0 0 0,-4 2 0 0 0,4-1 0 0 0,0 0 0 0 0,0 3 0 0 0,0 1 0 0 0,-1 2 0 0 0,-1 0 0 0 0,0 2-84 0 0,-1 0-32 0 0,-1 0-5 0 0,5-3 78 0 0,0 0 171 0 0,2-1-35 0 0,5-4 26 0 0,0 0-139 0 0,-2-3 40 0 0,-3 1-20 0 0,-2-1 0 0 0,-2 0 0 0 0,-2 0 0 0 0,-1 0 0 0 0,-2 0 0 0 0,-3 1 0 0 0,0 2 0 0 0,-1 0 0 0 0,-1 2-84 0 0,0 3-51 0 0,-1 0-9 0 0,-1 2-5 0 0,-1 1 174 0 0,-1 1-50 0 0,0 2 25 0 0,-3 1 0 0 0,-1 0 0 0 0,-1 2 0 0 0,0 0 0 0 0,0 0 0 0 0,0 0 0 0 0,-1 0 0 0 0,1 0 0 0 0,-1 1 0 0 0,1 0 0 0 0,1-2 0 0 0,0 1 0 0 0,1-1 0 0 0,-1 1 0 0 0,-1 0 0 0 0,3 0 0 0 0,-1 0 0 0 0,-1-1 0 0 0,0 1 0 0 0,0 0 0 0 0,-2 1 0 0 0,0 0 0 0 0,1 1 0 0 0,-2-1 0 0 0,0 1 0 0 0,-1 1 0 0 0,-2 0 0 0 0,0 1 0 0 0,-2 0 0 0 0,0 2 0 0 0,-2-1 0 0 0,0 1-3332 0 0,1 1-8371 0 0,-1-1-3851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0.538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2218.79883"/>
      <inkml:brushProperty name="anchorY" value="-2460.83179"/>
      <inkml:brushProperty name="scaleFactor" value="0.5"/>
    </inkml:brush>
  </inkml:definitions>
  <inkml:trace contextRef="#ctx0" brushRef="#br0">2000 1 10512 0 0,'0'0'0'0'0,"0"0"728"0"0,0 0 821 0 0,0 0-1308 0 0,0 0 406 0 0,0 0-148 0 0,0 0-3 0 0,0 0 0 0 0,0 0 28 0 0,0 0 617 0 0,0 0-791 0 0,0 0-228 0 0,0 0 1611 0 0,0 0-1598 0 0,0 0 46 0 0,0 1-128 0 0,-2 0-37 0 0,-2 3-16 0 0,0 1 0 0 0,-1 2 0 0 0,0 0 0 0 0,-1 1 0 0 0,2 0 0 0 0,-3 5 0 0 0,0 1 0 0 0,-1 1 0 0 0,1 0 0 0 0,-1-1 0 0 0,0 1 0 0 0,1-2 0 0 0,-1 0 0 0 0,-1 0 0 0 0,-1 3 0 0 0,-1 0 0 0 0,-1 5 0 0 0,1 1 0 0 0,1-4 504 0 0,1-2-69 0 0,0 0 69 0 0,0-1 5 0 0,0-5-482 0 0,3-3 26 0 0,-1 1-37 0 0,0 0-16 0 0,-3 0-84 0 0,0 0 108 0 0,0-1-36 0 0,-1 2 218 0 0,1 1-153 0 0,0 0 56 0 0,2 0-13 0 0,1 1-112 0 0,0 0-248 0 0,0 0 232 0 0,1-1 24 0 0,-1 0-8 0 0,2-1 16 0 0,-1 1 0 0 0,2 0 234 0 0,0 0 7 0 0,-1 0 31 0 0,1 0 5 0 0,-1 0-43 0 0,0 0 3 0 0,0-1-4 0 0,0 2-1 0 0,0 1-270 0 0,1 0 76 0 0,0 1-38 0 0,-2 0 0 0 0,1 1 0 0 0,0 0 0 0 0,0 0 0 0 0,0-2 0 0 0,-1 0 0 0 0,0-1 0 0 0,-1 0 0 0 0,1 0 0 0 0,-1 0 0 0 0,0-1 112 0 0,0-1-41 0 0,0 1 9 0 0,-1-2 20 0 0,-1 2-119 0 0,2-2 147 0 0,0-1-160 0 0,0 0 142 0 0,0 0-137 0 0,1 0 134 0 0,-1 0-59 0 0,1-1-56 0 0,0 0 130 0 0,-1 1-79 0 0,0 0-216 0 0,1-1 7 0 0,0 1-18 0 0,-1 0-17 0 0,0-1 665 0 0,-1 2-60 0 0,0-2 95 0 0,0 2 7 0 0,0-2-479 0 0,0 2 26 0 0,0-1-37 0 0,-3 3-16 0 0,0-1 0 0 0,1 0 0 0 0,-3 2 0 0 0,0 0 0 0 0,0-1 0 0 0,1 0 0 0 0,0-1 0 0 0,-1 0 0 0 0,2 0 0 0 0,-1 0 0 0 0,1-1 0 0 0,1 0 0 0 0,-6 3 0 0 0,-1 0 0 0 0,-1 0 0 0 0,1-2 0 0 0,0 0 252 0 0,2-1-53 0 0,-1-1 40 0 0,-1 1 74 0 0,0 1-374 0 0,0 0 111 0 0,-1-1 34 0 0,2 1-108 0 0,1 0 36 0 0,0 0-12 0 0,1 0 0 0 0,-7 4-812 0 0,-2 0 727 0 0,0 2 470 0 0,-4 2 610 0 0,2-1-670 0 0,-6 3-909 0 0,0 2 574 0 0,2-2 2 0 0,4-2 54 0 0,4-4-70 0 0,4-1 260 0 0,3-3-85 0 0,2-1 25 0 0,1-1 1 0 0,1-1-206 0 0,-1 0 58 0 0,1-1-29 0 0,-1 0 0 0 0,2-1 0 0 0,-1 1 0 0 0,1 1 0 0 0,-3 1 0 0 0,-2 2 0 0 0,1-1 0 0 0,-1 0 0 0 0,1-1 0 0 0,2-1 0 0 0,0 0 0 0 0,1-1 0 0 0,-2 1-205 0 0,1-1 170 0 0,0 0 33 0 0,-2-2 221 0 0,1 1-192 0 0,1-1-20 0 0,1-2 6 0 0,0 2-13 0 0,1-2 0 0 0,1 0 0 0 0,-1 1 0 0 0,2-1 0 0 0,-1 0 0 0 0,0 0 0 0 0,0 0 0 0 0,0 0 0 0 0,0 0 0 0 0,0 1 0 0 0,0-1 0 0 0,-1 1 0 0 0,1 0 0 0 0,-1-1 0 0 0,0 1 0 0 0,0 0 0 0 0,-2-1 0 0 0,2 1 0 0 0,-1-1 0 0 0,-1-1 252 0 0,1 1-193 0 0,0-1 70 0 0,2 0-148 0 0,-1 0 38 0 0,1 0 56 0 0,0 0-97 0 0,-2 1 33 0 0,1-1-11 0 0,0 1 0 0 0,-1 1 0 0 0,2 0 0 0 0,-1 0 0 0 0,0 0 0 0 0,2 1 0 0 0,-1 0 0 0 0,0 1 0 0 0,1 0 0 0 0,1 1 0 0 0,0 0 0 0 0,0-1 0 0 0,1 2 0 0 0,0 0 0 0 0,-1-1-75 0 0,1 2 97 0 0,0 0-33 0 0,-1 0 11 0 0,1 3 0 0 0,0 1 0 0 0,-1-1-121 0 0,2-1 43 0 0,-1 1-19 0 0,2-1 1 0 0,0-1 112 0 0,0 1-32 0 0,1-1 16 0 0,-2 0 0 0 0,1 0 0 0 0,1-1 0 0 0,0 0 0 0 0,1-2 0 0 0,1-1 0 0 0,-1 0 0 0 0,0 0 0 0 0,0-1 0 0 0,1 1 0 0 0,-1 0 0 0 0,0 1 0 0 0,1-1 0 0 0,0-1 0 0 0,0 0 0 0 0,0-2 0 0 0,0 2 0 0 0,0-1 0 0 0,0 0 0 0 0,0 0 0 0 0,0-1 0 0 0,0-1 0 0 0,1 2 0 0 0,0-1 0 0 0,1 2 0 0 0,0-1 0 0 0,1 2 0 0 0,2 0 0 0 0,0-1 0 0 0,2 1 0 0 0,1-1 0 0 0,1-2 0 0 0,1-1 75 0 0,1 0 15 0 0,0-1 1 0 0,0 1 14 0 0,1-1-123 0 0,1-1 35 0 0,0 1-17 0 0,1 0 0 0 0,1-1 0 0 0,1 0-168 0 0,0-1 85 0 0,0 0-25 0 0,1 0 199 0 0,0 1-8 0 0,0 0 23 0 0,0-1 5 0 0,1 0-130 0 0,0-2 38 0 0,-1 0-19 0 0,1 0 0 0 0,0-1 0 0 0,0 1 0 0 0,0 0 0 0 0,0 0 0 0 0,0 0 0 0 0,0 0 0 0 0,0 0 0 0 0,1-1 0 0 0,-1 0 0 0 0,1 0 0 0 0,0 1 0 0 0,0 0 0 0 0,0-1 0 0 0,-1 1-168 0 0,-1 1 67 0 0,0 0-21 0 0,1 0 141 0 0,-1 0-39 0 0,0 1 20 0 0,1 0 0 0 0,0 1 0 0 0,1-1 0 0 0,-1 0 0 0 0,0 1 0 0 0,1-1 93 0 0,0-1 21 0 0,1 2 8 0 0,3-3 5 0 0,1 2-148 0 0,-1-1 42 0 0,1 0-21 0 0,-3-1 0 0 0,5 0 75 0 0,-1-1-97 0 0,1 0 33 0 0,-3 0-11 0 0,0 0 0 0 0,-2 0 0 0 0,-1 0 0 0 0,-1 1 0 0 0,0-1 0 0 0,3 1 0 0 0,-1 1 0 0 0,-1 0 0 0 0,1 2 0 0 0,-2-1 0 0 0,0-1 0 0 0,-2 2 0 0 0,0-1 0 0 0,-3-1-112 0 0,-1 1-5 0 0,0 0-25 0 0,-1 0 1 0 0,1 0 165 0 0,-1-1-48 0 0,2 1 24 0 0,-1-1 0 0 0,1 0 0 0 0,2 0 0 0 0,0-1 0 0 0,0 1 0 0 0,1 0 112 0 0,1 0 220 0 0,1 0-233 0 0,0 1-213 0 0,-2 1-4 0 0,-1 0-34 0 0,0 0-7 0 0,-1 1 298 0 0,-2 0-21 0 0,1 1 34 0 0,-1-1 7 0 0,-1 1-186 0 0,-1 0 54 0 0,-1-1-27 0 0,0-1 0 0 0,5-2-476 0 0,1 1 425 0 0,-1-1 149 0 0,1 0 20 0 0,-1 0 34 0 0,0 1 7 0 0,-1 0-186 0 0,0-1 54 0 0,-1 2-27 0 0,0-1 0 0 0,0-1-112 0 0,0 2-33 0 0,-1-2-7 0 0,0 2-7 0 0,0 0 298 0 0,1 1-21 0 0,-2 0 34 0 0,1 0 7 0 0,-2 0-298 0 0,0-1 21 0 0,0 0-34 0 0,-1-1-7 0 0,0 1 307 0 0,-2 1-23 0 0,0-2 26 0 0,0 1 18 0 0,0-1-310 0 0,4-1-172 0 0,2 0 207 0 0,0-1 109 0 0,0 1-31 0 0,3-1 28 0 0,0-1 0 0 0,-1 1 0 0 0,-2 0 0 0 0,1 1 0 0 0,-1-1 0 0 0,-1-1 0 0 0,-2 0 0 0 0,1 0 121 0 0,-2 0 31 0 0,-1-1 18 0 0,0 1 3 0 0,-1 1-128 0 0,0 0-37 0 0,0 0 78 0 0,-2 0-108 0 0,1-1 33 0 0,-2 1 64 0 0,-1 0-97 0 0,0-1 33 0 0,1 0-11 0 0,0-1 0 0 0,0-1 0 0 0,0 1 75 0 0,1 0-97 0 0,1-1 33 0 0,-1 1-11 0 0,1 0 0 0 0,-1 1 0 0 0,-1-1 0 0 0,1 0 0 0 0,-1 0 0 0 0,1-1 0 0 0,-2 1 0 0 0,1-1 0 0 0,-1 0 75 0 0,0-1 165 0 0,0 1-6 0 0,-1 0 17 0 0,-1-1 14 0 0,-1-6-898 0 0,-2-1 602 0 0,0-1 17 0 0,-2-3-21 0 0,-3-2 315 0 0,-1 0-173 0 0,0 0 75 0 0,-1 2-15 0 0,0 1-279 0 0,-1 0-135 0 0,0 2 162 0 0,1 0 88 0 0,-3-2 133 0 0,0 1-107 0 0,2-1-28 0 0,1 0 10 0 0,1 1-11 0 0,0 1 0 0 0,1-1 84 0 0,1-1-24 0 0,1 0 12 0 0,0-1 0 0 0,1-1-84 0 0,0-1 24 0 0,-1 1-12 0 0,0-1 0 0 0,0 1 0 0 0,1 1 0 0 0,0 1 0 0 0,0 1 0 0 0,0 1 0 0 0,0 0 0 0 0,1 1 0 0 0,-2-1 0 0 0,1 1 0 0 0,2 0 0 0 0,-1 2 0 0 0,0 1 0 0 0,2 4 0 0 0,0 2 0 0 0,-1 2-112 0 0,1 2-5 0 0,0 2-6 0 0,0 0-14 0 0,1 1 161 0 0,-2-1-47 0 0,1 0 23 0 0,-1 1 93 0 0,1-1 30 0 0,0 1-3 0 0,1-1 17 0 0,0 1-161 0 0,-1 2 47 0 0,-2 2-23 0 0,-3 3 0 0 0,-8 16-2314 0 0,-3 5 2975 0 0,-1 2-992 0 0,1 2 331 0 0,0 0 0 0 0,2-1 0 0 0,1-1 0 0 0,0-2 0 0 0,1-1 0 0 0,0-1 0 0 0,0-2 0 0 0,0-2 0 0 0,-1-1 0 0 0,0-1 0 0 0,0-2 0 0 0,-4 3 0 0 0,0-1 0 0 0,0 0 0 0 0,-1 1 0 0 0,1-2 0 0 0,2-1 0 0 0,1-3 0 0 0,1-1 224 0 0,1 0 300 0 0,1-1-352 0 0,2 0-176 0 0,0-2 48 0 0,2 0-44 0 0,0 0 0 0 0,2-2 0 0 0,2 0 0 0 0,0 1 0 0 0,0-1 0 0 0,0 1 0 0 0,-1-2 0 0 0,1 1 0 0 0,-1-2 0 0 0,1 1 0 0 0,-2 1 0 0 0,1 1 0 0 0,0-3 0 0 0,1 0 0 0 0,-1 0 75 0 0,1 0-97 0 0,2-1 33 0 0,-1 0-11 0 0,1-2 0 0 0,-1 0-700 0 0,1-2-873 0 0,2 1-6411 0 0,1 0 244 0 0,0 0-3364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2.39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169.24719"/>
      <inkml:brushProperty name="anchorY" value="-2977.22559"/>
      <inkml:brushProperty name="scaleFactor" value="0.5"/>
    </inkml:brush>
  </inkml:definitions>
  <inkml:trace contextRef="#ctx0" brushRef="#br0">885 16 8592 0 0,'0'0'0'0'0,"0"0"608"0"0,0 0 261 0 0,0 0 1288 0 0,0 0-1490 0 0,0 0 2909 0 0,0 0-3235 0 0,0 0 539 0 0,0 0-287 0 0,0 0-73 0 0,0 0-4 0 0,0 0 659 0 0,-2-1-1048 0 0,-3-1 675 0 0,0 0-722 0 0,-3-1 155 0 0,-2 1 116 0 0,-2 0-243 0 0,-2 0 69 0 0,1 1-126 0 0,1 1 27 0 0,1 0-88 0 0,0 1 132 0 0,0 0-154 0 0,0 0 160 0 0,0 1-160 0 0,0-1 123 0 0,0 1-112 0 0,0 0 106 0 0,1 0-32 0 0,-1 0-63 0 0,1 0 132 0 0,0 0-79 0 0,1 0 82 0 0,-1 0-11 0 0,0-1 4 0 0,0 1 2 0 0,1 0-140 0 0,-3 0 40 0 0,1 0-20 0 0,0-1 0 0 0,0 1 0 0 0,2-2 0 0 0,1 2 0 0 0,0-1 0 0 0,0 1 0 0 0,0 0 0 0 0,1-1 0 0 0,0 1 0 0 0,0 0 0 0 0,-2-1 0 0 0,2 0 0 0 0,-2 2 0 0 0,2-1 0 0 0,-1-1 0 0 0,-2 2 0 0 0,2-1 0 0 0,1 0 0 0 0,-1 0 0 0 0,1 0 0 0 0,2-1 0 0 0,-2 1 0 0 0,0-1 0 0 0,2 0 0 0 0,-2 1 0 0 0,-1 0 0 0 0,1-1 0 0 0,1 0 0 0 0,-1 1 0 0 0,2-1 504 0 0,-1 0-69 0 0,-1 1 69 0 0,1 0 5 0 0,-1-1-482 0 0,-3 1 26 0 0,-1-1-37 0 0,0 2-16 0 0,-3 0 0 0 0,0-1 0 0 0,2 1 0 0 0,0 0 0 0 0,0 0 0 0 0,1 1 0 0 0,0-1 0 0 0,2 1 0 0 0,-3-1 0 0 0,1 0 0 0 0,0 0 0 0 0,0-1 0 0 0,3 0 0 0 0,-3 0 0 0 0,0-1 0 0 0,2 0 0 0 0,0 1 0 0 0,-3 0 0 0 0,-1 0 0 0 0,1 1 0 0 0,1-1 0 0 0,1 1 0 0 0,0 0 0 0 0,1 0 0 0 0,2-1 0 0 0,1 1 0 0 0,0-1 0 0 0,1-1 0 0 0,1 2 0 0 0,0-2 0 0 0,2 1 0 0 0,-1 0 0 0 0,0-1 0 0 0,-1 3 0 0 0,1 3 0 0 0,1 1 0 0 0,0-2 0 0 0,1-1 0 0 0,0-1 0 0 0,1-2 0 0 0,0-1 0 0 0,0-1 0 0 0,0 0 0 0 0,1 0 0 0 0,-1 0 0 0 0,0-1 0 0 0,1 2 0 0 0,4 2 0 0 0,1 1 0 0 0,3 1 0 0 0,1 0 0 0 0,2-1 0 0 0,1 1 0 0 0,2-2 0 0 0,3 0 0 0 0,3 0 0 0 0,0-1 0 0 0,0-2 0 0 0,-1-1 0 0 0,1 0 0 0 0,-2-2 0 0 0,0 0 0 0 0,0 0 0 0 0,-1-1 0 0 0,-1 1 0 0 0,5-2 0 0 0,0 2 0 0 0,0-1 0 0 0,0 0 0 0 0,-1 0 0 0 0,0 0 0 0 0,-1-1 0 0 0,-1 0 0 0 0,0 2 0 0 0,2-1 0 0 0,0 0 0 0 0,5 0 0 0 0,0 0 0 0 0,-1 2 0 0 0,0 0 0 0 0,-4 1 0 0 0,-1 1 0 0 0,-3 0 0 0 0,-1 1 0 0 0,-2 0 0 0 0,-1 0 0 0 0,-1 0 0 0 0,-1 1 0 0 0,0-1 0 0 0,-1 1 0 0 0,1 0 0 0 0,-1 1 0 0 0,0-1 0 0 0,-1 1 0 0 0,1 0 0 0 0,0 1 0 0 0,-1-1 0 0 0,0 0 0 0 0,1 1 0 0 0,-2-2 0 0 0,1 2 0 0 0,-1-1 0 0 0,1 1 0 0 0,0-1 0 0 0,0 1 0 0 0,0-1 0 0 0,-1 1 0 0 0,1 0 0 0 0,-1-1 0 0 0,3 1 0 0 0,0-1 0 0 0,-2 0 0 0 0,-1 0 0 0 0,-2-1 0 0 0,1 0 0 0 0,0 0 0 0 0,-1-1 0 0 0,-1 0 504 0 0,0 1 528 0 0,1-1-698 0 0,0 0-225 0 0,1 0-56 0 0,0-1-37 0 0,-1 1-16 0 0,1-1 0 0 0,1 0 0 0 0,-2 0 0 0 0,1 0 0 0 0,-2 0 0 0 0,-1 0 0 0 0,-1 0 0 0 0,-2 0 0 0 0,0 0 0 0 0,1-1 0 0 0,0 0 0 0 0,0 0 0 0 0,0 0 0 0 0,-1 0 0 0 0,0 1 0 0 0,-1 0 0 0 0,0-1 0 0 0,0 1 0 0 0,0 0 0 0 0,0 1 0 0 0,0-1 504 0 0,0 0-69 0 0,0 0 69 0 0,0 0 5 0 0,0 0-482 0 0,0 0 26 0 0,-1-3-37 0 0,-1-2-16 0 0,-3-3 0 0 0,0-2 0 0 0,-1 0 0 0 0,-1-1 0 0 0,-1-1 0 0 0,0 1 0 0 0,-1 0 0 0 0,-1-2 0 0 0,-2 1 0 0 0,2 1 0 0 0,-1-2 0 0 0,1 3 0 0 0,1-1 0 0 0,1 2 0 0 0,2 1 0 0 0,0 1 0 0 0,1 1 0 0 0,2 1 0 0 0,-1-1 0 0 0,1 2 0 0 0,1 1 0 0 0,1 0-140 0 0,-2 1 68 0 0,1 1-19 0 0,0 0-1277 0 0,1 1-7378 0 0,0 0-1466 0 0,0 0 2007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4.81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853.75"/>
      <inkml:brushProperty name="anchorY" value="-3651.01831"/>
      <inkml:brushProperty name="scaleFactor" value="0.5"/>
    </inkml:brush>
  </inkml:definitions>
  <inkml:trace contextRef="#ctx0" brushRef="#br0">55 538 8592 0 0,'0'0'0'0'0,"0"0"608"0"0,0 0 1409 0 0,0 0 568 0 0,0 0-2539 0 0,0 0 814 0 0,-1 1-344 0 0,0 0-4 0 0,-3 1 0 0 0,1 2 1194 0 0,-2 3-957 0 0,0 1-241 0 0,0 1-386 0 0,1 1-73 0 0,1 0-32 0 0,1 0-17 0 0,1 0 0 0 0,1 1 0 0 0,0-1 0 0 0,0 1 0 0 0,0-1 0 0 0,0 3 0 0 0,-2-2 0 0 0,0 0 523 0 0,-1-1-103 0 0,1-1 80 0 0,0 1 123 0 0,0 1-742 0 0,2-1 220 0 0,-1 0-101 0 0,1-1 0 0 0,-1 1 0 0 0,-1-1 0 0 0,1-1 0 0 0,0 0 0 0 0,0 0 0 0 0,1 0 0 0 0,0-1 0 0 0,0 0 523 0 0,0 0-84 0 0,0 0 65 0 0,0 0 6 0 0,0-1-595 0 0,0 0 86 0 0,1 0-61 0 0,0 1 72 0 0,2 0 88 0 0,-1 1-38 0 0,0-1 11 0 0,-1 0-84 0 0,0 1 23 0 0,0-1-12 0 0,1 1 0 0 0,0 0 0 0 0,-1 1 0 0 0,1-1 0 0 0,-1 1 0 0 0,0-1 0 0 0,-1-1 0 0 0,0 1 0 0 0,0-2 0 0 0,2 1 0 0 0,-1-2 0 0 0,0-1 0 0 0,0 0 0 0 0,0-1 0 0 0,0 0 0 0 0,1-1 0 0 0,-1-1 495 0 0,0 0-58 0 0,-1-1 66 0 0,1 0 6 0 0,-1 0-482 0 0,0 0 26 0 0,0 0-37 0 0,0 0-16 0 0,1 0 0 0 0,0 0 0 0 0,-1 0 0 0 0,1 0 0 0 0,2-1 0 0 0,1-1 0 0 0,2 0 0 0 0,1-2 0 0 0,1 0 0 0 0,1-2 0 0 0,-1 0 0 0 0,1-1 0 0 0,0-1 0 0 0,-1 0 0 0 0,1-1 0 0 0,1 1 0 0 0,0 1 0 0 0,-1-1 0 0 0,0 0 0 0 0,1-1 0 0 0,1 0 0 0 0,1 0 0 0 0,-1-1 0 0 0,1 1 0 0 0,-2-1 206 0 0,2 0 183 0 0,1-1-264 0 0,0 1-125 0 0,0 2 32 0 0,1 1-32 0 0,-1 0 0 0 0,0 1-140 0 0,1-2-249 0 0,1 1 268 0 0,0-1 263 0 0,1 1 216 0 0,-1-1-237 0 0,1 0-124 0 0,-1 1 35 0 0,-1 1-32 0 0,0 0 75 0 0,-1 0-96 0 0,-1 1 31 0 0,-1 0-10 0 0,0 0 75 0 0,0-1-96 0 0,1 0 31 0 0,0-1-10 0 0,0 1 75 0 0,1 0-96 0 0,-1 0 31 0 0,1 0-10 0 0,-1-1 0 0 0,1 0 0 0 0,0 0 84 0 0,-1 0-108 0 0,-1 1 36 0 0,1 0 91 0 0,0-1-132 0 0,-1 1 137 0 0,1 0-135 0 0,-1 0 40 0 0,0 1 62 0 0,0 1-96 0 0,0 0 31 0 0,6-3-1120 0 0,0 1 1763 0 0,0 0-553 0 0,-2 0 211 0 0,2 0-1279 0 0,0 0 1160 0 0,-2 0 76 0 0,-1 2-7 0 0,-2-1 74 0 0,-1 1-281 0 0,-1 0 73 0 0,1 0-140 0 0,-1 1 27 0 0,1 0-14 0 0,0 0 0 0 0,2 0 0 0 0,2 0 0 0 0,1 0 0 0 0,2 0 0 0 0,-1 0 0 0 0,-1-1 187 0 0,-1 2-82 0 0,-3 0 35 0 0,-1 0-4 0 0,-2 0-159 0 0,0 0 46 0 0,-2 0-23 0 0,1-1 0 0 0,0 1 0 0 0,0 0-149 0 0,-1 0 79 0 0,4-1-31 0 0,-1 1 117 0 0,0-1-32 0 0,2 0 109 0 0,-1-1-119 0 0,0 1 114 0 0,-2-1-110 0 0,1 1 108 0 0,-1 0-108 0 0,0 0 108 0 0,0-1-108 0 0,0 1 33 0 0,1-1-11 0 0,0 1 0 0 0,0 0 0 0 0,1 0 0 0 0,-1 0 0 0 0,1-1 0 0 0,0 0 0 0 0,0 0 0 0 0,0 1 0 0 0,0-1 0 0 0,0 0 0 0 0,1 0 0 0 0,0 0 0 0 0,1-1 0 0 0,2 0 0 0 0,-2-1 0 0 0,0 0 0 0 0,2-1 0 0 0,-2 0 0 0 0,2 1 75 0 0,-1 0-97 0 0,-1 1 33 0 0,0 0-11 0 0,0 0 0 0 0,2-2 0 0 0,-1 1 0 0 0,-1-2 0 0 0,1 0 0 0 0,0 0 0 0 0,-2-1 0 0 0,1 2 0 0 0,1-2 75 0 0,-1 0-97 0 0,0 1 33 0 0,0-1-11 0 0,-2 1 0 0 0,1 0 0 0 0,-1 1 0 0 0,0-1 0 0 0,-1 0 0 0 0,0 0 0 0 0,-1 1 0 0 0,1 0 0 0 0,0-1 0 0 0,1-1 0 0 0,-1 1 0 0 0,1-1 0 0 0,-2 1 0 0 0,1-1 75 0 0,-2 2-97 0 0,1 0 33 0 0,2 0-11 0 0,2 0-103 0 0,-1 0 133 0 0,0 0 30 0 0,-2 0-82 0 0,1 1 33 0 0,-2-1-11 0 0,-2 1 0 0 0,0 1-75 0 0,0 0 97 0 0,-1 0-33 0 0,-1 1 104 0 0,-1 1-119 0 0,0 0 39 0 0,-2 1-13 0 0,1 1-93 0 0,0-2 119 0 0,0 1-39 0 0,-1 0 13 0 0,0 1 0 0 0,-1-1 0 0 0,-1 0 0 0 0,3 0 0 0 0,0-1 0 0 0,1 1 0 0 0,-2-1 233 0 0,3-2-206 0 0,-2 1-254 0 0,2 0 214 0 0,-1 0 137 0 0,0 2-72 0 0,-1 0 31 0 0,-1 1-95 0 0,-1 1 25 0 0,0-1-13 0 0,-1 2 0 0 0,0-1 0 0 0,0 0-131 0 0,0 0 66 0 0,0 0-18 0 0,-1 0 170 0 0,1 0-10 0 0,0 0 23 0 0,0 0 3 0 0,0 0-120 0 0,-1 0-265 0 0,-2 1 246 0 0,-1 0 140 0 0,-2 1 15 0 0,-2 1 26 0 0,-5 2 6 0 0,-1 0-176 0 0,-3 0 50 0 0,1 1-25 0 0,-1 0-84 0 0,1 1-60 0 0,0 0-7 0 0,0 1-6 0 0,0 0 296 0 0,-2 1-21 0 0,1 0 34 0 0,-1 1 7 0 0,-1 0-186 0 0,-1 1 54 0 0,-1 1-27 0 0,0 2 0 0 0,-1 0 0 0 0,-1 1 0 0 0,0 1 0 0 0,-4 4-112 0 0,0 0-33 0 0,2 0-7 0 0,0-1-7 0 0,3-1 326 0 0,2-1-38 0 0,0-2 50 0 0,2-1 2 0 0,0-1-212 0 0,1 0 62 0 0,0-2-31 0 0,-2 3 0 0 0,-1-1 0 0 0,2-2 0 0 0,1 0-75 0 0,1-1 97 0 0,0 0-33 0 0,1-1 11 0 0,0-1 0 0 0,1 1-112 0 0,0-1-43 0 0,-1 1 6 0 0,-2 3-20 0 0,-4 2 198 0 0,0 1-57 0 0,0-1 28 0 0,1 0 0 0 0,0 0 0 0 0,2-1 0 0 0,1 0 112 0 0,-4 2 229 0 0,0 0-235 0 0,0-1-221 0 0,0 1-12 0 0,2-2-22 0 0,-1 0-20 0 0,1-1 375 0 0,1-1-32 0 0,1 0 40 0 0,1 0 18 0 0,2-2-160 0 0,1-1 19 0 0,3 0-24 0 0,0-1-2 0 0,1-1-1000 0 0,3-2 865 0 0,1 0 251 0 0,2-3 35 0 0,1 1 67 0 0,0 0 94 0 0,2-1-450 0 0,-1-1 134 0 0,1 1-61 0 0,0-1-4237 0 0,0 1 3889 0 0,0-1-16485 0 0,0 1 5648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6.79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3249.05396"/>
      <inkml:brushProperty name="anchorY" value="-4518.43164"/>
      <inkml:brushProperty name="scaleFactor" value="0.5"/>
    </inkml:brush>
  </inkml:definitions>
  <inkml:trace contextRef="#ctx0" brushRef="#br0">23 471 8496 0 0,'0'0'0'0'0,"-3"-1"880"0"0,-1-2-542 0 0,1 1 193 0 0,-1 1-88 0 0,1-1 14 0 0,1 2 54 0 0,0-1-6 0 0,1 1 6 0 0,1 0 1 0 0,0 0 9 0 0,0 0 7 0 0,0 0-1 0 0,0 0 1 0 0,0 0-280 0 0,0 0 276 0 0,0 0-367 0 0,0 2 12 0 0,0 2-30 0 0,1 2-18 0 0,0 2 0 0 0,2 0-19 0 0,1 0 4 0 0,1 1-2 0 0,0-1 0 0 0,2 0 38 0 0,1 0-2 0 0,0-1 2 0 0,0 0 2 0 0,0 0 19 0 0,1 2 200 0 0,1 0-253 0 0,-1-1 68 0 0,0 1 135 0 0,1 0-216 0 0,-1 0 53 0 0,-1-1-20 0 0,0 0-2 0 0,0-2 0 0 0,-1-1 19 0 0,0 0-6 0 0,0 0 3 0 0,0-1 0 0 0,-1 0 56 0 0,-1-1 3 0 0,0 1 2 0 0,-2-1 3 0 0,1-1-65 0 0,-1 2 0 0 0,1-1-5 0 0,2 1-2 0 0,-1 1-158 0 0,0-1 44 0 0,1 0-22 0 0,-1-1 0 0 0,0 2 234 0 0,0 0-49 0 0,0 1 28 0 0,2 0-146 0 0,0 2-368 0 0,0 0 963 0 0,-1-1-268 0 0,-2 0 112 0 0,-1-3-591 0 0,-1-1 170 0 0,1 0-169 0 0,-2-1 24 0 0,1-1 222 0 0,-1 0 203 0 0,-1-1-249 0 0,0 0 172 0 0,0 0-41 0 0,0 0 17 0 0,0 0-2 0 0,0 0-119 0 0,0 0 16 0 0,0 0-22 0 0,0 0 0 0 0,0 0-159 0 0,0-1 44 0 0,-1-3-22 0 0,-2-2 271 0 0,0-2-50 0 0,-1-2 31 0 0,-1 0 4 0 0,-1-1-224 0 0,-1-1-10 0 0,-1 0-12 0 0,1 0 74 0 0,-1 1-108 0 0,1-1 36 0 0,1 1-12 0 0,0 1 0 0 0,1 2 0 0 0,1 0 0 0 0,1 2 0 0 0,0-1 0 0 0,1 2-886 0 0,0-2 980 0 0,1 2 86 0 0,0 2-6 0 0,1-2 66 0 0,0-1-282 0 0,3-1 82 0 0,2-1-152 0 0,0 1 144 0 0,1 0-141 0 0,1 1 136 0 0,0 1-41 0 0,2 1-70 0 0,0 0 108 0 0,1 1-36 0 0,1 0 12 0 0,1 0 0 0 0,0 1 0 0 0,-1 0 0 0 0,2 0 0 0 0,-1-1 0 0 0,1-1 0 0 0,0 1-186 0 0,1 0 62 0 0,-1-1-30 0 0,1 1 2 0 0,4-2 728 0 0,0-1-544 0 0,1 1-145 0 0,-1 0-15 0 0,-3 0-49 0 0,0 1-5 0 0,-1 0 213 0 0,-1 0-62 0 0,-1 0 31 0 0,0 1 0 0 0,1-2 0 0 0,3 0 0 0 0,1 0 0 0 0,1-2 0 0 0,3 0 0 0 0,-2-1 0 0 0,1-1 140 0 0,-2 2 26 0 0,-1-1 19 0 0,0 1 4 0 0,0 1-361 0 0,-1 0 39 0 0,0 0-52 0 0,-1 0-5 0 0,0-1 372 0 0,0 1-42 0 0,0-1 44 0 0,0 1 16 0 0,-1 1-235 0 0,0 0 143 0 0,0-1-129 0 0,3 1-118 0 0,2-2-304 0 0,1 0 309 0 0,-2 1 136 0 0,-1 1-38 0 0,-2 0 36 0 0,-2 0 0 0 0,0 1 0 0 0,0 0 0 0 0,-1-1 0 0 0,-1 1 0 0 0,5-3 0 0 0,1 1 0 0 0,-1-1 215 0 0,0 0 22 0 0,-2-1 35 0 0,-2 2 4 0 0,8-6-1256 0 0,-1 0 1611 0 0,-1 0-519 0 0,-1 1 183 0 0,0 2-75 0 0,-1 0 265 0 0,0 2-341 0 0,8-1-2439 0 0,1 0 2987 0 0,3 0-572 0 0,-2 0 322 0 0,-3 2 56 0 0,-2-1 10 0 0,2 0-1116 0 0,-3 0 600 0 0,-1 0 3 0 0,-1 1-30 0 0,-2 0 35 0 0,0 1 0 0 0,-3 0 0 0 0,-1 1 0 0 0,-2 0 0 0 0,-1 2 0 0 0,-1-1 0 0 0,1 1 0 0 0,0-1 0 0 0,0 1 0 0 0,1 0 0 0 0,-1 0 0 0 0,0 1 0 0 0,1-1 0 0 0,-1 0 0 0 0,0 1 0 0 0,-1-1 0 0 0,-1 0 0 0 0,1 0 0 0 0,-1 1 0 0 0,-1 0 0 0 0,0 1 0 0 0,-3 0 0 0 0,1 0 0 0 0,-1 0 0 0 0,-2 0 0 0 0,3 0 0 0 0,-1-1 0 0 0,2 0 0 0 0,-1 0 84 0 0,-1 0-33 0 0,-1 1-60 0 0,1-1 19 0 0,0 1-103 0 0,1 0 120 0 0,1 0-41 0 0,0 1 14 0 0,0 0 0 0 0,1 1 0 0 0,-1 0 0 0 0,0 0 0 0 0,0 2 0 0 0,1-1 0 0 0,1 2 0 0 0,-1-1 0 0 0,0 1 0 0 0,3 2-1092 0 0,2-1 1040 0 0,-1 1 224 0 0,0 0 48 0 0,0-1 71 0 0,0 2-204 0 0,1 1-767 0 0,0 2 533 0 0,0 0 152 0 0,-1-1-57 0 0,0-1 52 0 0,-1-1 0 0 0,1 2 0 0 0,0 0 0 0 0,0-1 0 0 0,0 0 0 0 0,-1 0 0 0 0,0 0 0 0 0,-1 0 0 0 0,1 1 0 0 0,0 1 0 0 0,-1-1 0 0 0,-1 0 0 0 0,-2-3 0 0 0,0 0 0 0 0,0-1 0 0 0,-1 0 0 0 0,0-2 0 0 0,-2-1 0 0 0,0 1 0 0 0,-1-2 0 0 0,-1 0 0 0 0,1 0 0 0 0,-2-1 411 0 0,1-1 32 0 0,0 0 43 0 0,0 1 23 0 0,0 0-483 0 0,-1 2 27 0 0,-1 1-37 0 0,0-1-16 0 0,0 0 0 0 0,0-1 0 0 0,-1 1 0 0 0,-1-2 0 0 0,-2 2 0 0 0,0-1 0 0 0,-2-1 0 0 0,0 1 0 0 0,-1 0 0 0 0,0 0 0 0 0,-1 1 0 0 0,0 1 0 0 0,1 0 0 0 0,0-1 0 0 0,-1 1 0 0 0,0 0 0 0 0,1 0 0 0 0,0 0 0 0 0,-1-1 0 0 0,0 0 0 0 0,0 0 0 0 0,0 0 0 0 0,0 0 0 0 0,1-2 0 0 0,-2 2 0 0 0,0-2 0 0 0,-1 1 0 0 0,1-1 0 0 0,0-1 0 0 0,-2 1 0 0 0,-3 0 0 0 0,1 0 0 0 0,0 1 0 0 0,2 0 0 0 0,1 0 0 0 0,1 1 0 0 0,1 0 0 0 0,1 0 0 0 0,-1 0 0 0 0,0 1 0 0 0,-1 0 0 0 0,0-1 0 0 0,0 1 0 0 0,0-1 0 0 0,0 1 0 0 0,0-2 0 0 0,0 0 0 0 0,-1 0 0 0 0,0-2 0 0 0,0 1 0 0 0,1-2 103 0 0,0 0-133 0 0,1-1 138 0 0,0 2-134 0 0,1-2 39 0 0,0-1-106 0 0,0 0 119 0 0,1 0-39 0 0,-1 0 13 0 0,1 0 0 0 0,2 0 0 0 0,-1 0 0 0 0,2 2 0 0 0,0-2 0 0 0,1 2 0 0 0,0-2 0 0 0,-1 0 0 0 0,0 1 0 0 0,2 0 0 0 0,0 0 0 0 0,0 1 0 0 0,2 1 0 0 0,0-1 0 0 0,0 1 0 0 0,1 1-1717 0 0,0-1 1610 0 0,0 0-13963 0 0,0 0-1939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30.00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073.14844"/>
      <inkml:brushProperty name="anchorY" value="-4765.99414"/>
      <inkml:brushProperty name="scaleFactor" value="0.5"/>
    </inkml:brush>
  </inkml:definitions>
  <inkml:trace contextRef="#ctx0" brushRef="#br0">3283 0 8592 0 0,'0'0'0'0'0,"0"0"240"0"0,0 0 149 0 0,0 0 14 0 0,0 0 98 0 0,0 0 0 0 0,0 0 9 0 0,0 0-73 0 0,0 0 22 0 0,0 0-21 0 0,0 0 4 0 0,0 0-348 0 0,0 0 118 0 0,0 0-157 0 0,0 0 302 0 0,0 0-35 0 0,0 0 22 0 0,0 0 17 0 0,0 0-198 0 0,0 0 206 0 0,0 0-266 0 0,-2 2-101 0 0,1 0 24 0 0,-1 1-26 0 0,-1 2 0 0 0,-1 1 0 0 0,-1 2 308 0 0,0 2 285 0 0,0 3-249 0 0,-1 0-276 0 0,1 1 82 0 0,-1 1-63 0 0,2 2 40 0 0,-1 8 146 0 0,1 3-114 0 0,-1 0-106 0 0,0 0 70 0 0,-1 2-219 0 0,-1-1 12 0 0,-1-4 108 0 0,2-6-42 0 0,-1-3 280 0 0,2-2 8 0 0,0-3 621 0 0,0-3-927 0 0,1-1 305 0 0,1-1-109 0 0,0-2-28 0 0,1 2-1 0 0,0 1-2 0 0,-1 3-1 0 0,-1 2-149 0 0,1 2-88 0 0,1 0 34 0 0,-1 1-14 0 0,0-1 233 0 0,1 0-19 0 0,1-1 30 0 0,-1-1 3 0 0,1-1-296 0 0,-1-2 19 0 0,0 2-33 0 0,-2-2-7 0 0,0 0 186 0 0,0-1-54 0 0,-1 2 289 0 0,0-1-1 0 0,0 1 44 0 0,0-2 3 0 0,0-1-238 0 0,-1 0 96 0 0,-1-1-191 0 0,2 0 242 0 0,-2-1 73 0 0,1 0-193 0 0,0 0-96 0 0,0 0 23 0 0,1 0-24 0 0,0 0 0 0 0,1 0 84 0 0,0-1-33 0 0,-1 1-60 0 0,0 0 131 0 0,1 0-154 0 0,0 1-26 0 0,0 1 79 0 0,0 1-153 0 0,0 2 167 0 0,0-1-53 0 0,-1-1 18 0 0,1 0 0 0 0,-2 0 0 0 0,-1 1 271 0 0,-1 2-124 0 0,-1 0-70 0 0,2-1 28 0 0,1-2-17 0 0,1-1-18 0 0,1 0 4 0 0,2-2-2 0 0,0-1 0 0 0,1-2 178 0 0,0-1-24 0 0,-1 0 28 0 0,0-1 0 0 0,-1 0-296 0 0,2-1 84 0 0,-1 1-42 0 0,2 0 0 0 0,-5-5 0 0 0,-2-2 0 0 0,1 0 0 0 0,0 0 0 0 0,0 1 0 0 0,2 1 0 0 0,2 2 0 0 0,-2 0 0 0 0,1 1 0 0 0,0 0 0 0 0,1 1 0 0 0,0-1 0 0 0,0 0 0 0 0,1 0 0 0 0,0 0 0 0 0,1 1 0 0 0,-1 0 0 0 0,-1 1 0 0 0,-2-1 0 0 0,0 0 0 0 0,0 0 0 0 0,-1 0 0 0 0,0 1 0 0 0,1 0 0 0 0,0-1 0 0 0,0 1 0 0 0,1 0 0 0 0,-1 0 0 0 0,1 0 0 0 0,-2 0 0 0 0,-1 0 0 0 0,2 1 0 0 0,-2-1 0 0 0,0 1 0 0 0,-1 0 0 0 0,0 0 0 0 0,-1 0 0 0 0,1 1 0 0 0,1 0 0 0 0,0 1 271 0 0,0 0-78 0 0,0 0 39 0 0,0 0 0 0 0,-4 0-942 0 0,2 1 670 0 0,0-2 21 0 0,0 1-20 0 0,0 0 39 0 0,1 0 0 0 0,0 0 150 0 0,-1-1 31 0 0,0 0 28 0 0,0 0 3 0 0,-1 1-248 0 0,0-1 147 0 0,1 1-132 0 0,-1 1 31 0 0,1-2-10 0 0,0 2 0 0 0,0-2 75 0 0,-6 2-1123 0 0,-1 0 1352 0 0,0-1-451 0 0,0 1 567 0 0,2 0 20 0 0,0-2 58 0 0,0 1 8 0 0,0 0-834 0 0,2-1 259 0 0,1 1-126 0 0,0-1 227 0 0,0 1-64 0 0,0-1 32 0 0,1 0 0 0 0,0 0 0 0 0,-1 1 0 0 0,-1 0 0 0 0,1 0 0 0 0,0-1 84 0 0,0 0-108 0 0,0 1 36 0 0,1 0 184 0 0,-1 0 94 0 0,0 0-193 0 0,0 0-96 0 0,0 0 23 0 0,0-1-24 0 0,1 0 0 0 0,1 1 0 0 0,0-1 0 0 0,0 0 0 0 0,0 0 0 0 0,0 1 0 0 0,-1 0 0 0 0,2 0 0 0 0,1-1 0 0 0,0 0 0 0 0,-1 0 0 0 0,0 1 0 0 0,-1-2 0 0 0,-1 1 0 0 0,0-1 0 0 0,1 2 0 0 0,1 0 0 0 0,-1 0 0 0 0,0 0 0 0 0,0 0 0 0 0,0 0 0 0 0,-2 0 0 0 0,2-1 0 0 0,-2 1 0 0 0,1-1 0 0 0,0 1 0 0 0,0-2 0 0 0,1 0 0 0 0,1 0 0 0 0,0-1 0 0 0,0 2 112 0 0,-1-1-32 0 0,0 1 7 0 0,-1 1 2 0 0,0-1-103 0 0,-2 1 112 0 0,1 1-122 0 0,-1-1 36 0 0,2 0-12 0 0,-1 0 0 0 0,1 0 75 0 0,0 0-96 0 0,0-1 31 0 0,1 1-10 0 0,0 0 0 0 0,-1 1 0 0 0,-1 0 0 0 0,-1 0-121 0 0,0 1 25 0 0,-1 0-15 0 0,1 0-1 0 0,-1-1 243 0 0,1 0-32 0 0,-1 0 42 0 0,2-1 0 0 0,-2 0-165 0 0,-3 2 48 0 0,-4 1-24 0 0,1 0 0 0 0,-1 0 0 0 0,-1 2 0 0 0,2 0 75 0 0,-1 0-96 0 0,3 0 31 0 0,1-1-103 0 0,1 0-58 0 0,-1 1 2 0 0,2 1-19 0 0,-1 0 197 0 0,-3 4-57 0 0,-2 0 28 0 0,1 0 0 0 0,-1 0 0 0 0,1-1 0 0 0,-1 0 0 0 0,1-2 187 0 0,-2 1 292 0 0,-1 0-325 0 0,0-2-83 0 0,-2 1-52 0 0,2-1 75 0 0,1-1-118 0 0,1-2 36 0 0,2 0-12 0 0,1-1 75 0 0,1 0-96 0 0,-1 0 31 0 0,2 0 74 0 0,0 0-108 0 0,-1 0 36 0 0,-3 0-12 0 0,-1 2 75 0 0,0-1-96 0 0,0 2 31 0 0,0-1-10 0 0,1 0 0 0 0,-2-1 0 0 0,2 1 0 0 0,0 0 0 0 0,0 0 75 0 0,1 0 90 0 0,-2 2 212 0 0,0 0-255 0 0,1 0-124 0 0,1 0 33 0 0,3 0-31 0 0,0-1 0 0 0,2 1 0 0 0,-1 1 0 0 0,0 1 0 0 0,0 1 0 0 0,-2 3 0 0 0,1-1 0 0 0,1 1 0 0 0,0 0 0 0 0,-1 0 0 0 0,2 0 0 0 0,-1-2 0 0 0,0 3 0 0 0,1-2 0 0 0,0 1-130 0 0,1-3-29 0 0,1 0-18 0 0,0-2-5 0 0,1-1 213 0 0,0-2-62 0 0,1-1 31 0 0,0 0 0 0 0,0-1 0 0 0,0-1 0 0 0,0 0 75 0 0,1-1-96 0 0,-1 1 31 0 0,1 1 65 0 0,-1 0-96 0 0,0 1 31 0 0,1-1-10 0 0,-1 0 0 0 0,1 0 0 0 0,-1 1 0 0 0,0 1 0 0 0,0 1 0 0 0,0 1 75 0 0,0-1-96 0 0,0 1 31 0 0,0-1-10 0 0,0 0 0 0 0,0-1 0 0 0,0-1 0 0 0,1 0 0 0 0,-1-1 0 0 0,1 0 0 0 0,0 0 0 0 0,0 0 0 0 0,0 0 0 0 0,0-1 75 0 0,-1 1-96 0 0,0 0 31 0 0,-1 1-10 0 0,-1-1 0 0 0,1 1 0 0 0,-1-1 0 0 0,3 0 0 0 0,0-1 0 0 0,0 0 0 0 0,0 0 0 0 0,0 0 0 0 0,1 0 0 0 0,0-1 0 0 0,0 1 0 0 0,0 0 0 0 0,-2 0 0 0 0,1 1 0 0 0,1-1 0 0 0,0-1 0 0 0,-1-1 0 0 0,1 1 0 0 0,0 0 0 0 0,1 0 0 0 0,1 0 0 0 0,1 0 0 0 0,0 0 140 0 0,-1 0-68 0 0,0 1 28 0 0,1-1-4 0 0,-1 0-382 0 0,1 0 267 0 0,-1 0 12 0 0,0-1-9 0 0,1 0 16 0 0,-2 0 84 0 0,0 0-5 0 0,1-1 6 0 0,1 0 3 0 0,-1 0-103 0 0,0-1-73 0 0,2 0 43 0 0,0 0-23 0 0,1 0 79 0 0,-1 0 155 0 0,-2-1-142 0 0,0-1-20 0 0,-3-1 7 0 0,2 0-11 0 0,-1-1 0 0 0,1-2 0 0 0,0-2 0 0 0,2 1 0 0 0,1 0 0 0 0,0-3 0 0 0,0 1 0 0 0,0-3 0 0 0,0 1 0 0 0,0-1 0 0 0,0 0 0 0 0,-1-5 0 0 0,-1 1 0 0 0,1-1 0 0 0,1 2 0 0 0,-2-1 0 0 0,2 2 0 0 0,-1 1 0 0 0,1-1 0 0 0,-1 2 0 0 0,1-1 0 0 0,-1 0 0 0 0,-1-2 0 0 0,1 0 0 0 0,0 1 0 0 0,-1-1 0 0 0,1 0 0 0 0,0 1 0 0 0,0-1 0 0 0,1 1 0 0 0,0-1 0 0 0,1 2 0 0 0,-1 0 0 0 0,1-1 0 0 0,0 1 0 0 0,-1 1 0 0 0,0 0 0 0 0,1-1 0 0 0,-1 2 0 0 0,0-4 0 0 0,-1-1 0 0 0,0 0 0 0 0,0 3 0 0 0,1 0 0 0 0,-1 1 75 0 0,1 2-97 0 0,-1-1 145 0 0,0 0-80 0 0,-1 0-49 0 0,0 0 17 0 0,2 0-11 0 0,-1 0-103 0 0,0 0 133 0 0,0 0-45 0 0,0-4 90 0 0,0-1-97 0 0,1-1-42 0 0,-1 0 86 0 0,1 1-33 0 0,-1-1 11 0 0,1-1 0 0 0,0 0 0 0 0,1 0 0 0 0,0-1-75 0 0,1-1 97 0 0,0 0-33 0 0,-1 1 11 0 0,0-2 0 0 0,0 1 0 0 0,0 1 0 0 0,1 2 0 0 0,-1 1 0 0 0,0 3 0 0 0,-1 0 0 0 0,1 1 0 0 0,0 1 0 0 0,2 0 0 0 0,-1-1 0 0 0,2-1 0 0 0,-1 0 0 0 0,-1 0 0 0 0,1 2 0 0 0,-1 0 0 0 0,0 4 0 0 0,0 2 0 0 0,0 0 0 0 0,0 1 0 0 0,0 2 0 0 0,0-2 0 0 0,0 1 0 0 0,0 1 0 0 0,0 1 0 0 0,0-1 0 0 0,0 2 0 0 0,0 0 0 0 0,0 0 0 0 0,0 0 0 0 0,0-1 0 0 0,0 0 0 0 0,1-2 0 0 0,0 0 0 0 0,1 0 0 0 0,1-1 0 0 0,1-1 0 0 0,2 1 0 0 0,0-2 0 0 0,2 0 0 0 0,-1 0 0 0 0,1 1 0 0 0,0-1 0 0 0,0 0 0 0 0,1 0 0 0 0,0 0 0 0 0,0 0 0 0 0,1-1 0 0 0,-1 0 0 0 0,0 1 0 0 0,-1-1 0 0 0,1 0 0 0 0,-1 1 0 0 0,0 0 0 0 0,1 0 0 0 0,-1 1 0 0 0,1 0 0 0 0,0 0 0 0 0,-1 0 0 0 0,1 0 0 0 0,1 0-75 0 0,1 1 97 0 0,0 0-33 0 0,2 0 11 0 0,4 0 0 0 0,1-1 0 0 0,1 0 0 0 0,1-1 0 0 0,0 1 0 0 0,1 0 0 0 0,0 0 0 0 0,4-1 0 0 0,-1 0 0 0 0,-1 1 0 0 0,-1-1 0 0 0,-1 0 0 0 0,-2 2-75 0 0,-1 0 97 0 0,0 1-33 0 0,-2 0 11 0 0,0 1 0 0 0,0-1 0 0 0,-1 0 0 0 0,1-1 0 0 0,-1 1 0 0 0,0-1 0 0 0,4-1 0 0 0,1 1 0 0 0,-1-1 0 0 0,0 1 0 0 0,-2 0 0 0 0,2-1 0 0 0,-1 0 0 0 0,0 0 0 0 0,-1 0 0 0 0,-1 3 0 0 0,0 1 0 0 0,-1-1 0 0 0,-2 0 0 0 0,1-2 0 0 0,-2-1 0 0 0,1-1 0 0 0,0 1 0 0 0,1 0 0 0 0,0 2 0 0 0,1 0 0 0 0,0 1 0 0 0,1-2 0 0 0,0 0 0 0 0,0-1 0 0 0,0 0 75 0 0,0 0-97 0 0,1 0 33 0 0,0 2-11 0 0,0 1-75 0 0,1 1 97 0 0,-1-1-33 0 0,0 0 11 0 0,0 0 0 0 0,-1-2 0 0 0,3 1 0 0 0,1 0 0 0 0,-1 2 0 0 0,0-1 0 0 0,-1 1 0 0 0,-1-1 0 0 0,-1-2 0 0 0,0 1 0 0 0,-1-1 0 0 0,0-1 0 0 0,0-1 0 0 0,1-1 0 0 0,0 1 0 0 0,0-1 75 0 0,0 1-97 0 0,-1 1 33 0 0,0 2-11 0 0,-1 1-75 0 0,-1-1 97 0 0,0 2-33 0 0,0-1 11 0 0,0 0 75 0 0,1 2-97 0 0,1 0 33 0 0,0 0-11 0 0,1 1 0 0 0,0-2 0 0 0,0 0 0 0 0,2-2 0 0 0,3-1-75 0 0,1 1 97 0 0,1 1-33 0 0,0 1 11 0 0,-1 0 0 0 0,-1-2 0 0 0,0 0 0 0 0,4-1 0 0 0,0 0 0 0 0,0 2 0 0 0,-1 1 0 0 0,-1 0 0 0 0,-1-1 0 0 0,0-1 0 0 0,3 0 0 0 0,4-1 0 0 0,-1 0 0 0 0,-2 1 0 0 0,-2 1 0 0 0,-2 1 0 0 0,-2 2 0 0 0,-1-1 0 0 0,-2 0 0 0 0,-1-1 0 0 0,4-2 0 0 0,1-1 0 0 0,0-1 0 0 0,-1-1 0 0 0,1 1 0 0 0,0-1 0 0 0,-1 1 0 0 0,5-1 0 0 0,0 0 0 0 0,0 0 0 0 0,2-1 0 0 0,0 1 0 0 0,-2 0 0 0 0,-1 0 0 0 0,-2 1 0 0 0,-2-1 0 0 0,-1 0 0 0 0,0 0 0 0 0,-1 1 0 0 0,1 0 0 0 0,0 1 0 0 0,-1 0 0 0 0,-1 1 0 0 0,1-1 0 0 0,-2-1 0 0 0,1 1 0 0 0,-1-1 0 0 0,2 0 0 0 0,-1 0 75 0 0,0 0-97 0 0,-1 1 33 0 0,-1 0-11 0 0,-1 0 0 0 0,0 0 0 0 0,-2 0 0 0 0,-1-1 0 0 0,1 2 0 0 0,0-1 0 0 0,0 1 0 0 0,0 0 0 0 0,3-1 0 0 0,-1 0 0 0 0,1-1 0 0 0,0 0 0 0 0,0 0 0 0 0,-2 1 0 0 0,0 0 0 0 0,0 1 0 0 0,-2 0 0 0 0,0 0 0 0 0,0 1 0 0 0,-1 0 0 0 0,-1 1 0 0 0,-1-1 0 0 0,-2 2 0 0 0,0-2 0 0 0,-2 1 0 0 0,-1 0 0 0 0,0 0 0 0 0,-1 0 0 0 0,0 0 0 0 0,0 0 0 0 0,-1 0 0 0 0,0 0 0 0 0,0 1 0 0 0,-1-1 0 0 0,0 1 0 0 0,0 0 187 0 0,0 0-166 0 0,0 0-16 0 0,0 0 6 0 0,0 0-86 0 0,-1 2 97 0 0,-2 1-33 0 0,-3 1 11 0 0,-1 1 0 0 0,-2 0 0 0 0,-1 0 0 0 0,-2 0 0 0 0,-1 0 75 0 0,-2 1-97 0 0,-4 0-60 0 0,-1 1-13 0 0,-1-1 116 0 0,1 2-38 0 0,0-1 17 0 0,0 0 0 0 0,1 1 0 0 0,2 1 0 0 0,0 0 0 0 0,0 0 0 0 0,-4 5 0 0 0,-1 2 0 0 0,1-1 0 0 0,0 0 0 0 0,3 0 0 0 0,-2 2 0 0 0,0-2 0 0 0,2-1 0 0 0,1-1 0 0 0,1-2 0 0 0,-4 1 0 0 0,1 0 0 0 0,0 0 0 0 0,0 0 0 0 0,2 1 0 0 0,1 0 0 0 0,2-1 0 0 0,-1 1 121 0 0,2 0-53 0 0,-1-1 14 0 0,1 0-94 0 0,0-1 25 0 0,-1-1-13 0 0,0 0 0 0 0,1-1 0 0 0,1-2 0 0 0,-1 1 0 0 0,0-1 0 0 0,1-2 0 0 0,-3 0 0 0 0,0-1 0 0 0,0 0 0 0 0,0 0-131 0 0,2 1 66 0 0,-2-1-18 0 0,0 1 95 0 0,0 1-25 0 0,0-1 13 0 0,1 1 0 0 0,-3 1 0 0 0,0 0 0 0 0,1-1 0 0 0,0-2 0 0 0,0 2 0 0 0,1-1 0 0 0,0 1 0 0 0,1-1 0 0 0,-2 0 0 0 0,1-1 0 0 0,-1-1 0 0 0,0 0 0 0 0,0 1 0 0 0,0 0 0 0 0,0 0 0 0 0,-1-1 0 0 0,1 1 0 0 0,0 0 0 0 0,1-1 75 0 0,-3 1 137 0 0,-1-1-147 0 0,1 0-66 0 0,-1 0 18 0 0,2-1-17 0 0,-2 1 0 0 0,1 0 0 0 0,0 1 0 0 0,-2 1 0 0 0,1-1 0 0 0,0 1 0 0 0,-1 0 0 0 0,1 0 0 0 0,-1 0 0 0 0,1-1 0 0 0,-1 2-149 0 0,0 0 51 0 0,0-1-14 0 0,-1 1 130 0 0,0 1-37 0 0,0-1 19 0 0,-1 1 0 0 0,0 1 0 0 0,-3 0 0 0 0,-3 1 0 0 0,1-1 0 0 0,1-1 0 0 0,1 1 0 0 0,2-1 0 0 0,1-1 75 0 0,1 1 15 0 0,1 0 1 0 0,0-1 14 0 0,1 0-123 0 0,0-1-133 0 0,0 1 68 0 0,-3 1 50 0 0,1 0 140 0 0,-1 1-34 0 0,1 0 32 0 0,1-1-123 0 0,-3 1-264 0 0,-2 1 321 0 0,0 0 53 0 0,2 0-3 0 0,1-1 22 0 0,2-1-204 0 0,2-1 11 0 0,1 1-24 0 0,1-1-5 0 0,1-1 130 0 0,1-1-38 0 0,1-2 19 0 0,0 1 0 0 0,0-1 75 0 0,-3 2 155 0 0,-1 1-160 0 0,1 0-146 0 0,0-1-6 0 0,0 1-24 0 0,1-2-5 0 0,1 0 204 0 0,0 0-11 0 0,1 1 24 0 0,-1 1 5 0 0,1 1-130 0 0,-1 0 38 0 0,-1 2-19 0 0,0 0 0 0 0,0 2 0 0 0,1-1 0 0 0,-1 0 0 0 0,1-1 0 0 0,-4 0 0 0 0,2-3 0 0 0,-1 0 0 0 0,0 0 0 0 0,2 1 0 0 0,-1 1 0 0 0,2 0 0 0 0,0 1 0 0 0,1-2 0 0 0,-1 1 0 0 0,1-1 0 0 0,0 0 0 0 0,1 0 0 0 0,0 1 0 0 0,0 0 0 0 0,0 1 0 0 0,0 0 0 0 0,1 1 0 0 0,0-2 0 0 0,0 0 0 0 0,1-1 0 0 0,1-2 0 0 0,-1 0 0 0 0,1 0 0 0 0,0 0 0 0 0,1 0 0 0 0,1-1 0 0 0,1 0 0 0 0,-1-1 0 0 0,1 0 0 0 0,0-1 0 0 0,2 0 75 0 0,-1 1-97 0 0,1-1 33 0 0,0 0-11 0 0,2 0 0 0 0,0-1 0 0 0,0 0 0 0 0,1 0 0 0 0,0 0 0 0 0,0 0 0 0 0,1 0 0 0 0,0 0 0 0 0,0 0-196 0 0,0-3 84 0 0,1-2-27 0 0,0-4 245 0 0,1-3-13 0 0,2-4 28 0 0,2-2 6 0 0,4-2-148 0 0,0-1 42 0 0,3-1-21 0 0,2 1 0 0 0,2-2 0 0 0,2 0 0 0 0,0 0 0 0 0,2 0 0 0 0,0 1-93 0 0,5-2-170 0 0,0 2 183 0 0,-2 1 165 0 0,-1 2 1 0 0,-2 3 28 0 0,-3 3 5 0 0,-3 2-139 0 0,-2 2 40 0 0,-1 3-20 0 0,-3 3 0 0 0,-1 1 0 0 0,-4 1 0 0 0,0 1 0 0 0,0 1 0 0 0,-1 1-75 0 0,-1 2 97 0 0,-1 2-33 0 0,0 4 11 0 0,-1 4-140 0 0,-1 2 77 0 0,-1 4-21 0 0,-2 1 3 0 0,0 1 94 0 0,-3 10 151 0 0,-2 3-140 0 0,-1 2-20 0 0,-1 0 7 0 0,0-1-11 0 0,0-2 0 0 0,-1-2 0 0 0,0-3 0 0 0,1-2 0 0 0,-1-3 0 0 0,1-1 0 0 0,1-2 0 0 0,0-1 0 0 0,0-2 0 0 0,0-1 0 0 0,1-2 0 0 0,0 0 0 0 0,2-1 0 0 0,1-3 0 0 0,2-2 0 0 0,1-4 0 0 0,2-2 0 0 0,1-2 0 0 0,0 0 0 0 0,2-2 0 0 0,5 0 0 0 0,3-2 0 0 0,3-2 0 0 0,2 0 0 0 0,1-3 0 0 0,1 1 0 0 0,1-1 0 0 0,1-1 0 0 0,-1 1 0 0 0,2-1-177 0 0,1 1 153 0 0,-2 0 20 0 0,-2 1-7 0 0,-2 2 104 0 0,-3 2-119 0 0,-2 0 39 0 0,-2 2-13 0 0,0 2 0 0 0,-3 0 0 0 0,-1 0 0 0 0,-1 0 0 0 0,-2 2 0 0 0,0 1 0 0 0,0 0 0 0 0,1 2 0 0 0,0 1 0 0 0,-1-1 0 0 0,0 0 0 0 0,-1 3 0 0 0,-2 4-93 0 0,0 0 119 0 0,0 1-39 0 0,0 1-547 0 0,-1 2-409 0 0,2-1 633 0 0,5 3-7117 0 0,-1-4-13047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36.17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822.7666"/>
      <inkml:brushProperty name="anchorY" value="-5677.11084"/>
      <inkml:brushProperty name="scaleFactor" value="0.5"/>
    </inkml:brush>
  </inkml:definitions>
  <inkml:trace contextRef="#ctx0" brushRef="#br0">1097 1 8696 0 0,'0'0'0'0'0,"0"0"904"0"0,0 0-215 0 0,0 0 174 0 0,0 0-45 0 0,0 0 21 0 0,0 0-224 0 0,0 0 18 0 0,0 0-18 0 0,1 1-17 0 0,0 2-99 0 0,0 0 0 0 0,0 1-8 0 0,-1 1-3 0 0,1-1-121 0 0,-2 2-3 0 0,-1 1-7 0 0,-2-1-5 0 0,1 2-168 0 0,-1 1 11 0 0,-1 1-23 0 0,-3 4-3 0 0,0 1-197 0 0,-2 1 56 0 0,0 0-28 0 0,0 1 0 0 0,-2 1 0 0 0,0 2 0 0 0,-1 2 0 0 0,0 3 0 0 0,0 0 0 0 0,-2 1 0 0 0,0-1 0 0 0,-1-1 523 0 0,0 0-94 0 0,-1 0 78 0 0,-1-2 2 0 0,-1 2-482 0 0,1-1 26 0 0,-1-1-37 0 0,-6 5-16 0 0,-1 0 0 0 0,-2-1 0 0 0,-1 0 0 0 0,0 0 0 0 0,-5 3 0 0 0,0 1 0 0 0,2-2 168 0 0,2-1-38 0 0,3-1 20 0 0,0 2-110 0 0,1 0-192 0 0,4 0 30 0 0,2-1-28 0 0,3-2 624 0 0,1-1-68 0 0,2-2 96 0 0,3-1 4 0 0,1-1-479 0 0,0-2 26 0 0,-3 4-37 0 0,0 0-16 0 0,1-2 0 0 0,1-3 0 0 0,1-2 0 0 0,-1-1 0 0 0,0-1 0 0 0,1-1 0 0 0,-1-1 0 0 0,2-2 0 0 0,2-1 0 0 0,-1 0 0 0 0,1-1 0 0 0,-1 0 0 0 0,-1 2 0 0 0,1 0 0 0 0,-1 1 0 0 0,1-1 0 0 0,0 0 0 0 0,2-2 0 0 0,1 0 0 0 0,0-1 0 0 0,0 0 0 0 0,-1 1 0 0 0,1-2 0 0 0,-1 1 0 0 0,0 0 0 0 0,0 0 0 0 0,1-1 0 0 0,0 0 0 0 0,-1 0 0 0 0,0 2 0 0 0,2-2 0 0 0,0-1 0 0 0,2-1 0 0 0,-1 0 0 0 0,0-1 0 0 0,-2 1 0 0 0,1 0 0 0 0,0 1 0 0 0,0 1 0 0 0,-1 2 0 0 0,1-1 0 0 0,-2 1 0 0 0,1 1 0 0 0,0-2 0 0 0,2-1 0 0 0,0 0 0 0 0,-1 1 0 0 0,0 0 0 0 0,0 0 0 0 0,0 0 0 0 0,0-1 0 0 0,0 3 0 0 0,0 2 0 0 0,1 0 140 0 0,2 1-40 0 0,0 0 20 0 0,0-2 0 0 0,1-2-140 0 0,0-1 40 0 0,0 0-20 0 0,0 4 0 0 0,0 2 0 0 0,1 3 0 0 0,-1-1 0 0 0,0 0 0 0 0,0 3 0 0 0,0 0 0 0 0,0-3-84 0 0,0-2-22 0 0,0-2-9 0 0,0 0-4 0 0,1-1 261 0 0,0 1-20 0 0,0 1 32 0 0,-1 1 4 0 0,2 0-296 0 0,0 0 19 0 0,0-1-33 0 0,0-1-7 0 0,0-1 186 0 0,1 3-54 0 0,1 0 27 0 0,0 0 0 0 0,0-1 0 0 0,0-1 0 0 0,0 0 0 0 0,0-1 0 0 0,0 0 0 0 0,0 0 0 0 0,0 0 0 0 0,0 1 0 0 0,1-1 0 0 0,-2-1 0 0 0,1 1 0 0 0,-1-1 187 0 0,0 1 21 0 0,0 0 24 0 0,0 0 5 0 0,-1-1-174 0 0,1 2 60 0 0,-1-1-141 0 0,2 1 34 0 0,-1 2-16 0 0,0 0 0 0 0,-1 0 271 0 0,1-1-87 0 0,-1-1 41 0 0,0-1-1 0 0,0 0-261 0 0,0 0 74 0 0,1 0-37 0 0,0 3 0 0 0,0 0-74 0 0,0 0 11 0 0,-1 1-8 0 0,2 1 83 0 0,-1 1-24 0 0,1 0 12 0 0,-1 0 0 0 0,1 1 0 0 0,0 1 0 0 0,-1 1 0 0 0,1 1 0 0 0,-1 0 0 0 0,1 3 112 0 0,0-1-50 0 0,0 0 11 0 0,0-1-84 0 0,0 1 23 0 0,-2-2-12 0 0,2-2 0 0 0,0-1 0 0 0,-1 0 0 0 0,-1-2 0 0 0,0 1 0 0 0,0-1 0 0 0,-1 0 0 0 0,2-2 0 0 0,-1-1 0 0 0,1 2 0 0 0,0 0 0 0 0,1 2 0 0 0,1 1 0 0 0,0-1 0 0 0,-1-2 0 0 0,0-1 0 0 0,-1-1 0 0 0,1-3 0 0 0,0 1 0 0 0,0-1 0 0 0,-1 0 0 0 0,1 1 0 0 0,0 1 0 0 0,1 2 0 0 0,-2 0 0 0 0,1-1 0 0 0,0 0 0 0 0,-2 0 0 0 0,1-2 0 0 0,-1 1 0 0 0,-1-1 0 0 0,0-1 0 0 0,1 2 0 0 0,-1-1 0 0 0,0 1 0 0 0,0-1 0 0 0,-1 0 0 0 0,0-2 0 0 0,2 1 0 0 0,-1-1 495 0 0,0-1-58 0 0,1 0 66 0 0,-2-2 6 0 0,1 0-482 0 0,-1-2 26 0 0,0 1-37 0 0,0-1-16 0 0,0 0 0 0 0,0 0-149 0 0,0-1 70 0 0,0-1-19 0 0,0 1 112 0 0,0 0 119 0 0,0 0-54 0 0,0 0 20 0 0,0 0-114 0 0,0-1 31 0 0,0 0-16 0 0,0 0 0 0 0,0 0 0 0 0,0 0 0 0 0,0 0 0 0 0,0 0 0 0 0,0 0 0 0 0,1 1 0 0 0,0 0 0 0 0,0 0 84 0 0,0 0-108 0 0,-1-1 111 0 0,2 1-109 0 0,-1-1 33 0 0,2 0-11 0 0,0 0-103 0 0,2-1 133 0 0,2-1 67 0 0,-1 0-36 0 0,0-1 13 0 0,0 0-85 0 0,2-1 23 0 0,0-1 72 0 0,0-1-108 0 0,0 0 36 0 0,1-1-152 0 0,-1 1 68 0 0,1-1-28 0 0,-2 0 191 0 0,2-1-7 0 0,0 0 22 0 0,0 0 5 0 0,1 0-130 0 0,-1-1 38 0 0,1 0-19 0 0,0-1 0 0 0,0 0 0 0 0,0 1 75 0 0,2 0-97 0 0,-1 0 33 0 0,2 1-11 0 0,0 0 0 0 0,0-1 0 0 0,-1 1 0 0 0,-1 0 0 0 0,1 0 0 0 0,0 1 0 0 0,0-1 0 0 0,0 0 0 0 0,-1 1-196 0 0,1-1 84 0 0,1 0 76 0 0,0-1 177 0 0,-1 1-23 0 0,0 1 23 0 0,-3-1-268 0 0,1 1 31 0 0,-2 1-44 0 0,1-1-1 0 0,-2 1 268 0 0,2-1-31 0 0,-2 0 44 0 0,2 0 1 0 0,-2 0-268 0 0,0 0 31 0 0,1 0-44 0 0,-1-1-1 0 0,1 0 165 0 0,0 0-48 0 0,0-1 24 0 0,0 0 0 0 0,0 0 0 0 0,2-4 0 0 0,0 0 0 0 0,0 1 112 0 0,-1-1 15 0 0,-1 0 21 0 0,0 1 1 0 0,-1 0-174 0 0,1-2 50 0 0,1 1-25 0 0,-1-1-112 0 0,0 2-15 0 0,0-1-21 0 0,0-1-1 0 0,0-1 174 0 0,0 2-50 0 0,0-1 25 0 0,0 2 0 0 0,0 0 0 0 0,-2 0 0 0 0,1 1 0 0 0,0-1 0 0 0,1 2 0 0 0,0-1 0 0 0,1 1 0 0 0,-1-1 0 0 0,1 1 0 0 0,-2-1 0 0 0,1 1 0 0 0,0 1 112 0 0,-1-1 33 0 0,1 2 7 0 0,0-2 7 0 0,1 2-298 0 0,0-1 21 0 0,0 0-34 0 0,3-3-7 0 0,0 1 186 0 0,0 0-54 0 0,0 0 27 0 0,0 1 0 0 0,1-2 0 0 0,5-1 0 0 0,0 0 0 0 0,0 1 0 0 0,-1 1 0 0 0,-1 0 0 0 0,-1 0 0 0 0,0 1 0 0 0,-2 1 0 0 0,0-1 0 0 0,-1 1 0 0 0,-1-1 0 0 0,0 1 0 0 0,0 0 0 0 0,-1 0 0 0 0,-1-2 0 0 0,1-3 0 0 0,1-1 0 0 0,-1 0 0 0 0,1-1 0 0 0,3-3 0 0 0,-2-1 0 0 0,1 0 0 0 0,-2 1 0 0 0,-1 2 0 0 0,-1 2 0 0 0,0 3 0 0 0,-1 0 0 0 0,0 0 0 0 0,1-1 0 0 0,-1 1 0 0 0,1 1 0 0 0,-1-1 0 0 0,0 1 0 0 0,0-1 0 0 0,0 0 0 0 0,-1 0 0 0 0,1 2 0 0 0,0 0 131 0 0,-1 3 18 0 0,2-2 22 0 0,-2 1 2 0 0,1 0-324 0 0,0 0 29 0 0,1-1-48 0 0,0-5-3 0 0,1 0 202 0 0,0-1-58 0 0,-1 0 29 0 0,0 2 0 0 0,0 0 0 0 0,-1 2 0 0 0,0 2 0 0 0,1 0 140 0 0,-1 1 25 0 0,2-1 21 0 0,-2 0 3 0 0,2 1-221 0 0,-2 0 64 0 0,1-1-32 0 0,-1 2 0 0 0,1-1 0 0 0,-2 1 0 0 0,2 0 0 0 0,-1 0 0 0 0,0 0 0 0 0,1 0 0 0 0,0 0 0 0 0,0 0 75 0 0,1-1-97 0 0,-2 0 33 0 0,1 1-11 0 0,-1 0 0 0 0,0-1 0 0 0,1 0 0 0 0,1 0 0 0 0,1-2 0 0 0,-1 0 0 0 0,1 0 0 0 0,-2 2 75 0 0,0 1-97 0 0,-1 2 33 0 0,0 0-11 0 0,0-1 0 0 0,-1 0 0 0 0,0-1 0 0 0,1-1 0 0 0,-1 0 0 0 0,-2 1 0 0 0,1 1 0 0 0,-1-1 0 0 0,0-1 0 0 0,-2 3 0 0 0,0-1 0 0 0,-1 0 0 0 0,-1 1 0 0 0,0 0 0 0 0,0-2 0 0 0,0 2 0 0 0,0 0 0 0 0,-1-1 75 0 0,2-1-97 0 0,-1 0 33 0 0,1 1-11 0 0,-3 0 0 0 0,1 0 0 0 0,-1 1 75 0 0,0-2-881 0 0,-1-4 948 0 0,1 1 379 0 0,-2 1-390 0 0,1-1-135 0 0,0 0 49 0 0,-2 0-45 0 0,1 0 0 0 0,0 0 75 0 0,-1-1-97 0 0,0 2 33 0 0,0-1-11 0 0,-3 0 0 0 0,1 1 75 0 0,-4-2-97 0 0,-1 0 33 0 0,-1 0-11 0 0,-2-3 75 0 0,-1-1-97 0 0,1 1 33 0 0,1 0-11 0 0,1 0 0 0 0,1 1 0 0 0,1 0 0 0 0,1 2 0 0 0,0-1 75 0 0,1 1-97 0 0,-2-1 33 0 0,0 0-11 0 0,1 0 205 0 0,-2-2 166 0 0,-1 1-250 0 0,1 1-205 0 0,0-1-10 0 0,0 1-25 0 0,1 1-18 0 0,-1-1 254 0 0,1 1-17 0 0,-1 0 20 0 0,1 1 17 0 0,0-1-254 0 0,0 0 17 0 0,2 0-20 0 0,-1 1-17 0 0,1 0 254 0 0,0 0-17 0 0,0 0 20 0 0,0-2 17 0 0,-2-5-1766 0 0,-2-5 1737 0 0,1-1 161 0 0,1 1-14 0 0,1 0 110 0 0,1 1-203 0 0,2 2 12 0 0,-1 2-24 0 0,2 0-5 0 0,0 2-169 0 0,0 1 48 0 0,0-2-24 0 0,-1 2 0 0 0,2 1 0 0 0,-1-1 0 0 0,1 1 0 0 0,-1 1 0 0 0,2 2 0 0 0,-1 2 0 0 0,1 1 0 0 0,0 2 0 0 0,1 1 0 0 0,0 2 0 0 0,-1 0 0 0 0,2 0 0 0 0,-2-1 0 0 0,0-1 0 0 0,1 0 0 0 0,0 1 0 0 0,-1-1 0 0 0,0 1 0 0 0,0-2 0 0 0,-1 1 0 0 0,2 0-149 0 0,-1 2-33 0 0,2 0 1 0 0,0 1 120 0 0,1 0 270 0 0,0 1-60 0 0,0 0 51 0 0,-3 1-1018 0 0,-3 2 767 0 0,-3 5-850 0 0,-3 5 818 0 0,-1 3 143 0 0,1 3 47 0 0,-1 5 43 0 0,1 2 18 0 0,-1 1-197 0 0,-1 4 57 0 0,-1 0-28 0 0,-3 2-75 0 0,-3 0 97 0 0,-8 4-117 0 0,-8 7-30 0 0,-3-2 25 0 0,1-1-15 0 0,-1-2 3 0 0,4-1 131 0 0,1 0-38 0 0,2 1 19 0 0,0 2 0 0 0,2 3 0 0 0,0 4 0 0 0,0 2 0 0 0,0 2 0 0 0,-1 1 0 0 0,0-1 0 0 0,-1-2 0 0 0,-11 6 0 0 0,-3-1 0 0 0,-1-1 0 0 0,-1-2 93 0 0,2-2-119 0 0,4-2 39 0 0,2-1-13 0 0,3 0-103 0 0,2 0 133 0 0,-2 6-45 0 0,3 0 15 0 0,3-5 0 0 0,4-5 0 0 0,3-6 0 0 0,3-5 0 0 0,3-5 0 0 0,3-4 0 0 0,1-3 0 0 0,3-1 0 0 0,1-3 0 0 0,4-3 0 0 0,2-5 0 0 0,2-3 0 0 0,2-3 0 0 0,1-1 0 0 0,1-3 0 0 0,3-3 0 0 0,2-4 0 0 0,3-4 0 0 0,1-4 0 0 0,4-4 0 0 0,2-5 0 0 0,2-5 0 0 0,3-4 0 0 0,5-5 0 0 0,2-2 0 0 0,13-14 187 0 0,6-1-119 0 0,3-3 45 0 0,2 2-130 0 0,2 2-134 0 0,-2 2 68 0 0,-2 1-25 0 0,-4-2 124 0 0,-2-1-33 0 0,-3-1 17 0 0,-1-2 0 0 0,-2 1 0 0 0,-1 2 0 0 0,0 2 0 0 0,-1 5 0 0 0,0 2 0 0 0,-1 5 0 0 0,0 4 0 0 0,-1 4 0 0 0,-1 2 0 0 0,-2 4 0 0 0,0 4 0 0 0,-2 1 0 0 0,-1 3 75 0 0,2-2 155 0 0,0 0-160 0 0,-3 2-72 0 0,-5 2 21 0 0,-2 1-19 0 0,-2 0 0 0 0,-3 2-75 0 0,-1 0-25 0 0,-2 1-6 0 0,-2 2-5 0 0,0 0 130 0 0,-2 2-38 0 0,-1 2 19 0 0,-2 2 0 0 0,0 3 0 0 0,-1 0 0 0 0,-1 3 0 0 0,0 2 0 0 0,0 1 0 0 0,-1 6 0 0 0,-2 4 0 0 0,0 3 0 0 0,-3 4 0 0 0,-2 2 0 0 0,-6 9-112 0 0,-6 2 41 0 0,-5 5-18 0 0,-7 3 1 0 0,-4 5 103 0 0,-7 5 119 0 0,-4 7-64 0 0,-5 7 22 0 0,-2 3-106 0 0,-2 2 29 0 0,-2 2-15 0 0,-1 2 0 0 0,1 1-131 0 0,-15 19-195 0 0,-3 4 225 0 0,-2 1 214 0 0,2-4 5 0 0,3-6 34 0 0,4-5 7 0 0,7-6-186 0 0,5-6 54 0 0,6-4-27 0 0,5-3 0 0 0,6-4 0 0 0,4-4 0 0 0,5-3 0 0 0,3-6 0 0 0,5-6 0 0 0,3-2 0 0 0,3-8 0 0 0,3-7 0 0 0,4-7 0 0 0,2-7 0 0 0,3-6 0 0 0,4-5 0 0 0,4-7 0 0 0,4-6 0 0 0,2-6 0 0 0,3-6 0 0 0,4-5 0 0 0,3-4 0 0 0,4-3 0 0 0,5-4 0 0 0,4 0 0 0 0,6-2 0 0 0,8-4 0 0 0,4-2 0 0 0,4-7 0 0 0,0-4 0 0 0,3-7 0 0 0,-2-2 0 0 0,1-3 0 0 0,-1 0 0 0 0,2 1 0 0 0,1 3 0 0 0,2 2 0 0 0,1 2 0 0 0,0 1 0 0 0,-2 0 0 0 0,-3 1 0 0 0,-4 1 0 0 0,-5 3 0 0 0,-4 3 0 0 0,-7 6 0 0 0,-4 4 0 0 0,-4 5 0 0 0,-6 7 0 0 0,-3 5 0 0 0,-5 5 0 0 0,-2 3 0 0 0,-5 5 0 0 0,-3 6 0 0 0,-3 3 0 0 0,-2 3 0 0 0,-2 3 0 0 0,0 0 0 0 0,-2 3 0 0 0,-1 4 0 0 0,-6 10 0 0 0,-9 16 0 0 0,-4 10 0 0 0,-7 8 0 0 0,-6 6 0 0 0,-30 27-886 0 0,-10 2 803 0 0,-27 35-741 0 0,-2 3 741 0 0,4-2 45 0 0,8-8 0 0 0,9-13 38 0 0,-7 3 0 0 0,-5 1 0 0 0,0 0 0 0 0,10-12 0 0 0,16-12 0 0 0,15-15 0 0 0,14-13 420 0 0,9-12 618 0 0,10-11-600 0 0,8-11-475 0 0,8-13 138 0 0,11-18-101 0 0,17-19 0 0 0,21-20 0 0 0,23-17-271 0 0,7-6 237 0 0,2-1 27 0 0,9-14 262 0 0,-2-2-221 0 0,-3 1-27 0 0,-5 3 9 0 0,-3 7-16 0 0,0 5 0 0 0,19-16-1614 0 0,-2 5 1478 0 0,-7 4-36 0 0,-5-2 118 0 0,-10 8 38 0 0,-14 8 16 0 0,-9 10 0 0 0,-10 6 0 0 0,-7 10 0 0 0,-5 6 0 0 0,-3 5 0 0 0,-3 6 0 0 0,0 2 0 0 0,-2 3 0 0 0,-2 2 0 0 0,0 2 0 0 0,2 0 0 0 0,-2 2 0 0 0,-1 1 0 0 0,-1 3 0 0 0,-2 3 0 0 0,-3 3 0 0 0,-2 1 0 0 0,-1 2 0 0 0,-1 1 0 0 0,-2 1 0 0 0,0 2 0 0 0,-3 4 0 0 0,-1 3 0 0 0,-4 6 0 0 0,-3 5 0 0 0,-7 11 0 0 0,-3 7 0 0 0,-23 41-2277 0 0,-6 5 2816 0 0,-5 4-833 0 0,-2-4 278 0 0,-2-4 16 0 0,0-4 0 0 0,0-1 0 0 0,0-1 0 0 0,0 2 0 0 0,3-2 0 0 0,2 1 0 0 0,3-2 0 0 0,3-1 0 0 0,1 1 448 0 0,3-1-6 0 0,1 0 56 0 0,-9 11 10 0 0,2-5-593 0 0,3-6 86 0 0,-2-4-61 0 0,6-12 184 0 0,7-10-74 0 0,7-12 23 0 0,6-10-84 0 0,6-8 23 0 0,5-7-12 0 0,5-4 0 0 0,4-3 495 0 0,2-3-58 0 0,1-1 66 0 0,2 0 6 0 0,0 0-482 0 0,0 0 26 0 0,1-2-37 0 0,6-5-1649 0 0,6-3-822 0 0,2-2 406 0 0,-9 7-9508 0 0,1 0-1558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42.57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4599.42725"/>
      <inkml:brushProperty name="anchorY" value="-7474.27441"/>
      <inkml:brushProperty name="scaleFactor" value="0.5"/>
    </inkml:brush>
  </inkml:definitions>
  <inkml:trace contextRef="#ctx0" brushRef="#br0">59 563 9560 0 0,'0'0'0'0'0,"-3"-9"992"0"0,-5-13 1866 0 0,1-4-224 0 0,-1 1-2035 0 0,0 2 117 0 0,2 5-352 0 0,1 6-70 0 0,2 3-25 0 0,2 3-4 0 0,0 3-75 0 0,1 2 226 0 0,0 1-294 0 0,0 0-120 0 0,1 1 112 0 0,-1-1-138 0 0,2 1 36 0 0,1-1-12 0 0,1 0-140 0 0,3 1 87 0 0,0 1 60 0 0,0 1-21 0 0,0 0 14 0 0,-1 1 0 0 0,0 2 0 0 0,1 1 0 0 0,0 1 75 0 0,1 3-96 0 0,-2 0 106 0 0,0 1-106 0 0,-2 2 31 0 0,0 0 102 0 0,-1 0-41 0 0,0 1 9 0 0,-2 6 1 0 0,0 0-178 0 0,-1 1 134 0 0,0 1-170 0 0,0 1 289 0 0,0 0-31 0 0,0 1 29 0 0,-2 1 4 0 0,1 0-184 0 0,-2-1 127 0 0,1-1-122 0 0,0-1 31 0 0,1-1 140 0 0,-1-2-72 0 0,1-2 21 0 0,0-2-2 0 0,0-1 18 0 0,0 0-6 0 0,0-2 3 0 0,0-1 0 0 0,0 0-46 0 0,0 2 78 0 0,0-2-100 0 0,1 1 30 0 0,0-2-10 0 0,0 0 0 0 0,0-1 0 0 0,-1 0-74 0 0,-1 3 20 0 0,-1 2-10 0 0,0 0 0 0 0,0 0 0 0 0,0 0 0 0 0,0-1 187 0 0,0 2 226 0 0,-1-1-277 0 0,0 0-26 0 0,0 0-14 0 0,0-1-23 0 0,0 3 0 0 0,1-2-10 0 0,1 0-72 0 0,-1-1 94 0 0,0-1-106 0 0,1 0 125 0 0,-1-1-131 0 0,1-1 134 0 0,-1 0-134 0 0,1 1 40 0 0,0-2 71 0 0,0 5-108 0 0,-1-1 111 0 0,1 0-108 0 0,1 1 31 0 0,-1 0 140 0 0,2-1-44 0 0,-1-1 13 0 0,1 0 2 0 0,0-2-141 0 0,0 0 40 0 0,0 1-132 0 0,0-1 144 0 0,0-1-48 0 0,0-1 16 0 0,0 0 75 0 0,0 0-96 0 0,0 0 31 0 0,-1 0-10 0 0,0-2 0 0 0,0 0 0 0 0,1-2 0 0 0,-1-2 0 0 0,1-1 0 0 0,-1-2 0 0 0,1 2 0 0 0,-1 0 0 0 0,0 1 0 0 0,0 0 0 0 0,1-1 0 0 0,-1-1 0 0 0,1 0 0 0 0,0 0 0 0 0,1 0 0 0 0,0 2 0 0 0,0-1 0 0 0,0 1 0 0 0,-1-2 0 0 0,2 1 0 0 0,0 1 0 0 0,1-1 0 0 0,0 0 0 0 0,0 0 0 0 0,0-1 0 0 0,0 1 0 0 0,2 0 0 0 0,1 0 0 0 0,1-1 0 0 0,1 1 0 0 0,2-2 0 0 0,-1 1 0 0 0,0-1 0 0 0,0 0 0 0 0,0 0 0 0 0,-1 0 0 0 0,1 0 0 0 0,0 0 0 0 0,0 0 0 0 0,1-1 0 0 0,2 1 0 0 0,-1-2 0 0 0,0 1 0 0 0,1 0 532 0 0,-1-1-96 0 0,-1 1 70 0 0,2-1 4 0 0,1 0-2098 0 0,1 0 1506 0 0,-2 0 402 0 0,0 0 41 0 0,-1 1 122 0 0,-2 0 25 0 0,-2 1-483 0 0,-1 0 28 0 0,1-1-37 0 0,-1 2-16 0 0,1-1 0 0 0,-1 0 0 0 0,1 0 0 0 0,-1 0 0 0 0,2 0 0 0 0,-1 0 0 0 0,-1 0 0 0 0,1 1 0 0 0,4 0 0 0 0,-2 0 0 0 0,1 0 0 0 0,0-1-140 0 0,0 1 68 0 0,1-1-18 0 0,-2 0 103 0 0,1 0-28 0 0,0 0 15 0 0,1 0 0 0 0,0 0 75 0 0,1 1-96 0 0,1 0 106 0 0,3 0-32 0 0,0 0 11 0 0,0-1-74 0 0,-1 1 20 0 0,-1-1-10 0 0,2 0 75 0 0,0 0-96 0 0,-2 0 31 0 0,1 0-10 0 0,0-1 0 0 0,-1 0 0 0 0,0 0 0 0 0,3-1 150 0 0,0-1-16 0 0,0 1 14 0 0,-1 0 4 0 0,-1 0-289 0 0,2 1-142 0 0,0-1 182 0 0,-2 0 100 0 0,1-1-29 0 0,0 1 26 0 0,-1 0 0 0 0,1 0 0 0 0,0-1 0 0 0,-2 0 0 0 0,-1 0 0 0 0,0-1 0 0 0,-1 1 0 0 0,0 0 0 0 0,0-1 0 0 0,0 0 0 0 0,1 1 0 0 0,0-2 0 0 0,0 1 0 0 0,1-1 0 0 0,-1 1 0 0 0,1 0 0 0 0,-1 0 0 0 0,1 1 0 0 0,1-1 0 0 0,-1-1 0 0 0,2 1 0 0 0,-1-1 0 0 0,1 1 196 0 0,0 1 19 0 0,1 1 25 0 0,0 1 5 0 0,0 0-174 0 0,1 0 22 0 0,-1 0-26 0 0,1 0-2 0 0,1 0-75 0 0,0-2 20 0 0,1 0-10 0 0,0 1 0 0 0,0-1 0 0 0,0 1 0 0 0,-1 0 0 0 0,-1 0 0 0 0,-1-2 0 0 0,0 1 0 0 0,-1-2 0 0 0,3 1 0 0 0,0-1 0 0 0,-2 1 0 0 0,-1 0 0 0 0,-1-1 75 0 0,-1 0-22 0 0,-2 0 11 0 0,0 0 0 0 0,-1 0-74 0 0,0 0 20 0 0,-1 0-10 0 0,1 0 0 0 0,-1 0 150 0 0,1 0-44 0 0,0 0 31 0 0,0-1-2 0 0,1 1-158 0 0,0-2 46 0 0,0 1-23 0 0,-1-1 0 0 0,-1 2 0 0 0,0-1 0 0 0,0 1 0 0 0,0-1-84 0 0,0 0-32 0 0,0-1-5 0 0,1 0-6 0 0,0 0 149 0 0,-1 0-44 0 0,1 1 22 0 0,0-1 0 0 0,1 1 75 0 0,2-2-96 0 0,0 2 31 0 0,1-1-10 0 0,-1 1 0 0 0,0 0 0 0 0,-1 1 0 0 0,1 0 0 0 0,-1-1 0 0 0,1 1 0 0 0,0-1 0 0 0,0 1 0 0 0,0 0 0 0 0,0 0 0 0 0,-1 0 0 0 0,1 0 0 0 0,-1 0 0 0 0,-1 0 75 0 0,-1 0-96 0 0,0 0 31 0 0,1 1-10 0 0,-2-1 0 0 0,-1 0 0 0 0,-1 1 0 0 0,0 0 0 0 0,-1 0 0 0 0,0 2 0 0 0,0 0 84 0 0,-1 0-5 0 0,-1 1 6 0 0,0-1 3 0 0,0 0-103 0 0,3 0-175 0 0,-1-2 165 0 0,-1 1 131 0 0,0 1-57 0 0,0-1 25 0 0,-1 0-85 0 0,-1 0-89 0 0,-1 1 39 0 0,-1 1-13 0 0,0 0 85 0 0,-1 0 89 0 0,3 0-39 0 0,-1 0 13 0 0,-1 0-85 0 0,1 1 23 0 0,-1-2-12 0 0,0 1 0 0 0,-1 0 0 0 0,0-1 0 0 0,0 0 0 0 0,-1 1 0 0 0,1-1 0 0 0,1 0 0 0 0,-1 1 0 0 0,1-2 0 0 0,0 0 0 0 0,-1 0 0 0 0,0 0 0 0 0,0 1 0 0 0,-1-2 0 0 0,0-2 0 0 0,0 1 0 0 0,0-1 0 0 0,0-1 0 0 0,0-1 0 0 0,0 1 0 0 0,0-1 0 0 0,0 2 0 0 0,0-2 0 0 0,-1 0 0 0 0,0-1 0 0 0,-1-2 0 0 0,0 2 0 0 0,-1-3 0 0 0,-1 1 0 0 0,1-2 0 0 0,1 0 0 0 0,-1 0 0 0 0,-1-3 495 0 0,1-1-58 0 0,0-2 66 0 0,0-4 118 0 0,-2-2-738 0 0,1 1 218 0 0,-1 0-101 0 0,-1 1 0 0 0,2 1 0 0 0,-1 2 0 0 0,1 0 0 0 0,-1 0 0 0 0,2 0 0 0 0,-1 0 0 0 0,0 0 0 0 0,0 0 0 0 0,2-1 0 0 0,-1 2 0 0 0,0 0 0 0 0,0 0 0 0 0,0 2 0 0 0,1-1 0 0 0,-1 1 0 0 0,0 1 0 0 0,1 0 0 0 0,0 1 0 0 0,0 1 0 0 0,0 0 0 0 0,0 2 0 0 0,0-1 0 0 0,0 2 0 0 0,0 0 0 0 0,0 1 0 0 0,0 0 0 0 0,0 2 0 0 0,0 0 0 0 0,0 0 0 0 0,-1-1 0 0 0,-1 0 0 0 0,1 2 0 0 0,-2-2 0 0 0,0-1 0 0 0,1 0 0 0 0,-1-1 0 0 0,1 2 0 0 0,2 1 0 0 0,0 2 0 0 0,0-2 0 0 0,-1 1 0 0 0,1-1 0 0 0,-1-1 0 0 0,1 2 0 0 0,-1 2 0 0 0,2-1 0 0 0,-1 0 0 0 0,-1-1 0 0 0,1 1 0 0 0,0-1 0 0 0,0 0 0 0 0,0-1 0 0 0,-1 0 0 0 0,-1 0 0 0 0,2 1 0 0 0,-1 3 0 0 0,1-1 0 0 0,-2-1 0 0 0,2 2 0 0 0,-2-1 0 0 0,-1-3 0 0 0,1 2 0 0 0,0 0 0 0 0,0 1 0 0 0,2 1 0 0 0,-1 0 0 0 0,-3 0 0 0 0,1 1 0 0 0,-2-1 0 0 0,1 0 0 0 0,-2 1 0 0 0,0 0 0 0 0,0 0 0 0 0,0 0 0 0 0,-1 1 0 0 0,1 0 0 0 0,0 1 0 0 0,-1-1 0 0 0,1 1 0 0 0,-2 0 0 0 0,-1 0 0 0 0,1 0 0 0 0,0-1 0 0 0,0 1 0 0 0,0 0 0 0 0,-1 1 0 0 0,0-1 0 0 0,-1 0 0 0 0,1 0 0 0 0,-1 0 0 0 0,2 1 0 0 0,0 1-112 0 0,0 1 60 0 0,1-1-24 0 0,0 1 88 0 0,-2 0 181 0 0,0 1-167 0 0,0-1-21 0 0,0 1-198 0 0,0 0 167 0 0,0 0 21 0 0,1-1-7 0 0,0 1 12 0 0,0 0 0 0 0,0 1 0 0 0,0 0 112 0 0,1 2-51 0 0,0-1 13 0 0,-1 1-85 0 0,0-2-89 0 0,0 1 39 0 0,0 1-13 0 0,0-1 85 0 0,1 1-23 0 0,-1 0 12 0 0,0 0-75 0 0,0 0 97 0 0,-2 0-33 0 0,1-1 11 0 0,-2-2 0 0 0,0 1 0 0 0,0 0 0 0 0,-2-2 0 0 0,0 2 0 0 0,0-1 0 0 0,-1 1 0 0 0,-1 0 0 0 0,1-1 75 0 0,0 0-97 0 0,-1 0 33 0 0,0-1-11 0 0,-1 0 0 0 0,1 0 0 0 0,1-1 0 0 0,0 1 0 0 0,1 0 0 0 0,0 1 0 0 0,-3 1 0 0 0,0 1 0 0 0,1 1 0 0 0,0 0 112 0 0,2 0-51 0 0,0 0 13 0 0,1-1-85 0 0,1 1 23 0 0,0-1-12 0 0,0-1 0 0 0,1 0 0 0 0,-4-1 0 0 0,1 1 0 0 0,-1 0 0 0 0,2-2-103 0 0,0 1 133 0 0,0-1-157 0 0,1 0 159 0 0,0 0-48 0 0,0 1 16 0 0,-1-1 0 0 0,0 0 75 0 0,1 1-97 0 0,-1-1 126 0 0,-1 1-130 0 0,-1 1 39 0 0,-1 0-13 0 0,0-1 0 0 0,-2 0 0 0 0,-2 1 0 0 0,-1-1 0 0 0,-1 0-93 0 0,1 0 119 0 0,-1 0-39 0 0,-3-1 13 0 0,0 1 0 0 0,1-1 0 0 0,-2 1 75 0 0,1 0-97 0 0,1 0 33 0 0,3-1-11 0 0,1 0 0 0 0,-1 1-75 0 0,1 1 97 0 0,2 0 60 0 0,-1 0-108 0 0,1 1 39 0 0,2 0-13 0 0,0 0 0 0 0,3 1 0 0 0,-1 0 0 0 0,2 0 0 0 0,-1 1 0 0 0,1 0 0 0 0,0 0 0 0 0,0 0 0 0 0,0 0 0 0 0,-2 2 0 0 0,1-2 0 0 0,-1 1 0 0 0,-1-1 0 0 0,1 1 0 0 0,1-2 0 0 0,1-1 0 0 0,1 0 0 0 0,1-1 0 0 0,1-1 0 0 0,1 0 0 0 0,1 0 0 0 0,0-1 0 0 0,0 1 0 0 0,0-1 0 0 0,-1 0 0 0 0,0 1 0 0 0,0 0 0 0 0,1 0 0 0 0,1-1 0 0 0,0-1 0 0 0,3 0 0 0 0,1 0 0 0 0,1-1 0 0 0,2 0 0 0 0,2 1 0 0 0,3 1 0 0 0,3 0 0 0 0,3 1 0 0 0,3-2 0 0 0,3-1 0 0 0,3-2 0 0 0,2-1 0 0 0,0-1 0 0 0,4-1 0 0 0,1-3 0 0 0,2-1 0 0 0,3-1 0 0 0,3-1 0 0 0,3-2 0 0 0,3 0 0 0 0,4-1 0 0 0,4 1 0 0 0,2-1 0 0 0,3 1 0 0 0,8-3 0 0 0,-1 1 0 0 0,-5 1 0 0 0,-5 1 0 0 0,-7 2 0 0 0,-5 1 0 0 0,-6 2 0 0 0,-4 2 0 0 0,-5 0 0 0 0,-3 1 0 0 0,-2 1 0 0 0,-1 0 0 0 0,-3 2 0 0 0,-2 0 0 0 0,-5 1 0 0 0,-2 0 0 0 0,-4 1 0 0 0,-1 0 0 0 0,-1 0 0 0 0,0 0 0 0 0,-2 2 0 0 0,-1 2 0 0 0,0 2 0 0 0,-4 1 0 0 0,-3 2 0 0 0,-2 1 0 0 0,-8 5 0 0 0,-4 3 0 0 0,-5 1 0 0 0,-13 6 0 0 0,-8 2 0 0 0,-5 2 0 0 0,-4 1 0 0 0,-1 1 0 0 0,-1 3 0 0 0,1 1 0 0 0,2 1 0 0 0,3 4 0 0 0,4 1 0 0 0,5 1 0 0 0,4-1-112 0 0,4-1 41 0 0,2-2-18 0 0,3-4 104 0 0,1-3-30 0 0,2-3 15 0 0,2-4 0 0 0,3-3 0 0 0,3-3 0 0 0,5-3 0 0 0,4-3 112 0 0,4-2-60 0 0,6-2 24 0 0,4-2-4 0 0,6-2-196 0 0,5-3 19 0 0,4-3-18 0 0,3-2-14 0 0,5-3 254 0 0,6-6 132 0 0,5-5-162 0 0,18-18-790 0 0,5-7 655 0 0,29-21-945 0 0,4-2 905 0 0,-2 1 453 0 0,3-3 629 0 0,-10 8-669 0 0,-11 7-218 0 0,-10 8-54 0 0,-11 7-37 0 0,-9 8-16 0 0,-7 6 0 0 0,-5 5 0 0 0,-4 3 0 0 0,-1 3-448 0 0,2 2-1300 0 0,-6 2 2220 0 0,-5 3-740 0 0,-3 5 268 0 0,-6 5 0 0 0,-5 4 0 0 0,-3 3 0 0 0,-5 4 0 0 0,-5 2 0 0 0,-3 4 0 0 0,-3 3 0 0 0,-4 3 0 0 0,-3 4 0 0 0,-3 2 0 0 0,-3 5 0 0 0,-3 4 0 0 0,-3 2 0 0 0,-3 2 0 0 0,-3 1 0 0 0,-2-2 0 0 0,1-1 0 0 0,1-3 0 0 0,-4 2 0 0 0,4-3 0 0 0,6-4 0 0 0,3-2 103 0 0,8-6 17 0 0,5-6 1 0 0,7-6 16 0 0,6-7-161 0 0,4-4 47 0 0,4-2-23 0 0,6-3 0 0 0,4-3 0 0 0,13-6 0 0 0,7-4 0 0 0,7-4 0 0 0,5-4 0 0 0,3-6 0 0 0,2-5 0 0 0,1-6 0 0 0,8-18 0 0 0,12-18 75 0 0,11-12-97 0 0,-1 0 33 0 0,-2 9-11 0 0,3 5 0 0 0,-9 12 0 0 0,-8 13 0 0 0,-11 11 0 0 0,-9 9 0 0 0,-10 8 0 0 0,-7 6 0 0 0,-8 4 0 0 0,-4 4 0 0 0,-3 1 0 0 0,-4 2-131 0 0,-2 0 10 0 0,-3 4-20 0 0,-1 2-2 0 0,-3 4 167 0 0,-2 3-48 0 0,-5 3 127 0 0,-10 10-133 0 0,-7 4 45 0 0,-6 4-155 0 0,-12 13 87 0 0,-4 4-52 0 0,-2 5 123 0 0,1 2-146 0 0,3 0 160 0 0,-3 8-48 0 0,3-4 16 0 0,6-4 0 0 0,0-3 0 0 0,6-8 0 0 0,6-9 0 0 0,6-6 0 0 0,5-8 0 0 0,6-6 0 0 0,5-5 0 0 0,3-5 0 0 0,3-3 0 0 0,1-2 0 0 0,1-1 75 0 0,0-1-22 0 0,1-2 11 0 0,2-3 0 0 0,2-2-75 0 0,4-4-90 0 0,3-4 58 0 0,4-3-26 0 0,3-4 80 0 0,9-14 155 0 0,4-5-142 0 0,3-4-20 0 0,3-3-105 0 0,2-1 40 0 0,3 0-13 0 0,2 1 85 0 0,10-5 182 0 0,-1 2-167 0 0,-1 5-21 0 0,-6 4-105 0 0,-6 7 39 0 0,-7 6-13 0 0,-6 6 85 0 0,-5 3-23 0 0,-5 5 12 0 0,-5 5 0 0 0,-5 5 112 0 0,-4 2-51 0 0,-2 8-118 0 0,-5 4-93 0 0,-3 4 7 0 0,-3 4-16 0 0,-14 13 662 0 0,-15 11-479 0 0,-7 6-10 0 0,-3 2 13 0 0,-3 2-27 0 0,-14 17-681 0 0,1 0 614 0 0,-16 22-870 0 0,5-4 2318 0 0,11-10-1245 0 0,15-16-29 0 0,15-16-54 0 0,11-13-37 0 0,11-13-16 0 0,6-8-149 0 0,4-7-23 0 0,3-2-12 0 0,0-2-7 0 0,1-2 363 0 0,3-1-38 0 0,2-2 51 0 0,2-2 4 0 0,3-3-221 0 0,4-2 64 0 0,2-4-32 0 0,4-3 0 0 0,4-3-140 0 0,13-15-249 0 0,5-6 268 0 0,5-5 123 0 0,12-12-34 0 0,0 1 32 0 0,-1 2 0 0 0,-7 5 0 0 0,-5 6 0 0 0,-7 6 0 0 0,-5 7 159 0 0,-5 5 1 0 0,-6 6 18 0 0,-3 4 5 0 0,-1 3-2519 0 0,-4 5 3026 0 0,-6 6-1020 0 0,-3 5 330 0 0,-5 5 0 0 0,-5 10 0 0 0,-5 5 0 0 0,-5 5 0 0 0,-2 3 0 0 0,-3 4 0 0 0,-6 12 0 0 0,-3 4 0 0 0,-2 3 0 0 0,-1 2 0 0 0,-1-2 0 0 0,0-3 0 0 0,-1-3 0 0 0,-4 2 0 0 0,1-4 140 0 0,4-5-68 0 0,3-5 19 0 0,4-6-104 0 0,4-5-122 0 0,5-5 66 0 0,3-4-23 0 0,3-4 105 0 0,3-4-28 0 0,2-2 15 0 0,2-2 0 0 0,0 0 0 0 0,3-1 0 0 0,2 0 0 0 0,9-6 0 0 0,11-6 0 0 0,6-6 0 0 0,4-3 0 0 0,1-6 0 0 0,1-3 0 0 0,0-6 0 0 0,-1-3 0 0 0,4-9 0 0 0,-1-1 0 0 0,-1 2 0 0 0,-3 3 0 0 0,-2 5 0 0 0,-4 6 0 0 0,-3 4 0 0 0,-2 5 0 0 0,-3 4 0 0 0,-1 5 0 0 0,-4 3 0 0 0,-2 4 0 0 0,-3 2 0 0 0,-4 3 0 0 0,-3 1 0 0 0,-2 2 0 0 0,1 3 0 0 0,-2 2 0 0 0,-2 4 0 0 0,-1 4 0 0 0,-4 3 0 0 0,-3 3 0 0 0,-1 3 0 0 0,-2 3 0 0 0,-3 4 0 0 0,-2 3 0 0 0,-2 3 0 0 0,0 2 0 0 0,0 0 0 0 0,-1 0 0 0 0,0 0 0 0 0,-3 3 0 0 0,1-3 0 0 0,0-2 0 0 0,2-3 0 0 0,3-6 0 0 0,2-2 0 0 0,3-4 0 0 0,2-4 131 0 0,3-5-66 0 0,3-3 18 0 0,2-4-95 0 0,1-1 100 0 0,1-2-109 0 0,0-1 106 0 0,0 0-190 0 0,3 0 18 0 0,1-3-21 0 0,3-1-3 0 0,3-3 130 0 0,6-6-38 0 0,3-2 19 0 0,4-2 0 0 0,1-2 0 0 0,2 2 0 0 0,0-2 0 0 0,1 2 0 0 0,-1 1 0 0 0,-1 2 0 0 0,3 0 75 0 0,2 1 128 0 0,-3 3-135 0 0,-2 2-71 0 0,-5 4-148 0 0,-5 3 69 0 0,-4 1-26 0 0,-3 3 124 0 0,-4 2 88 0 0,-2 5 57 0 0,-5 3-200 0 0,-2 0 151 0 0,-7 3-61 0 0,-8 4 33 0 0,-6 0-100 0 0,-3 1-45 0 0,-3 0-67 0 0,-1 0-8 0 0,0 1-6 0 0,-1 0 614 0 0,-1-1-64 0 0,-1 1 94 0 0,-2 0 4 0 0,-2 0-591 0 0,-13 4-222 0 0,-4-1 223 0 0,-2-1 84 0 0,1-1-28 0 0,2-3 28 0 0,5-3 0 0 0,4-2 159 0 0,4-3-27 0 0,6-3 17 0 0,0-1 3 0 0,3-2-177 0 0,5-3 50 0 0,5-2-25 0 0,4-3 0 0 0,3-2-243 0 0,3 0 210 0 0,4-1 28 0 0,1 0-103 0 0,3 0 135 0 0,1 0-134 0 0,2 2 134 0 0,0 0 53 0 0,-1-1-107 0 0,0 0 40 0 0,-1 1-13 0 0,1 0 0 0 0,0 1 0 0 0,0-1 0 0 0,0 2 0 0 0,-1-1-84 0 0,0 0 108 0 0,-2-1-120 0 0,-1 0 120 0 0,-2 1-36 0 0,-2-1 12 0 0,-1 1 0 0 0,-2 1 0 0 0,-3 1-74 0 0,-1 0 95 0 0,-5 1-32 0 0,-3 0 11 0 0,0-1-74 0 0,3 0 95 0 0,4 0-32 0 0,4-1 11 0 0,5 1 0 0 0,3-1 0 0 0,3 1 75 0 0,2-1-96 0 0,2 1-43 0 0,0 1 85 0 0,0-2-32 0 0,-1-1 11 0 0,1 0 0 0 0,-2-2-74 0 0,0 0 95 0 0,0 0-32 0 0,-1 0 11 0 0,1 0 0 0 0,0 1 0 0 0,-1-1 0 0 0,-1 1 0 0 0,-1-1 0 0 0,-1 2 0 0 0,-1 0 0 0 0,-5 0 0 0 0,-3 2 75 0 0,-4 2-96 0 0,0 1 31 0 0,1 1-103 0 0,0 1 120 0 0,-10 11-1039 0 0,0 3 1857 0 0,0 2-560 0 0,3 0 224 0 0,-10 13-2807 0 0,3 1 3015 0 0,2-2-1033 0 0,4-2 316 0 0,5-5 196 0 0,4-3 10 0 0,5-4 27 0 0,2-2 4 0 0,2-2-202 0 0,3-2-16 0 0,0-1-9 0 0,1-2-10 0 0,2-1 0 0 0,2-2 0 0 0,0 0 0 0 0,0 0 0 0 0,6 0-774 0 0,3-1 715 0 0,3 0 28 0 0,3-4-9 0 0,3-1 40 0 0,2-2 0 0 0,2-3 0 0 0,2-1 0 0 0,3-2 0 0 0,2-2 0 0 0,2-2 112 0 0,2 0 43 0 0,1-3 4 0 0,2 0 17 0 0,0 0-207 0 0,0 1 60 0 0,-2 0-29 0 0,-1 2 0 0 0,-4 1 0 0 0,-1 2 75 0 0,-5 0-96 0 0,-1 2 106 0 0,-5 0-106 0 0,-4 2 106 0 0,-4 2-106 0 0,-3 1 134 0 0,-3 1-68 0 0,-2 1 23 0 0,-3 0-4 0 0,-5 0 28 0 0,-3 0-8 0 0,-5 2 4 0 0,-4-1 0 0 0,-2 1-102 0 0,-5 1 103 0 0,-1 0-110 0 0,-4 2 106 0 0,0 2 6 0 0,-2-1 8 0 0,1 2 4 0 0,1 0 1 0 0,0 1-121 0 0,0 1 34 0 0,0 0-17 0 0,3 2 0 0 0,3-1-112 0 0,1 1-5 0 0,3-1-24 0 0,3-1-1 0 0,3-1 269 0 0,1 1 137 0 0,4-2-172 0 0,2 0-720 0 0,3-2 439 0 0,5-2 90 0 0,2-1-44 0 0,6 0-35 0 0,6 0 95 0 0,3-1 15 0 0,2-2-77 0 0,1-2 9 0 0,0-1-6 0 0,1-1-2 0 0,-1-2 168 0 0,0-1-48 0 0,0 0 24 0 0,0-1 0 0 0,2 0 0 0 0,4 0 0 0 0,0-1 0 0 0,1 1 0 0 0,-2 0 84 0 0,0 0-33 0 0,-3 2 14 0 0,-2 0-75 0 0,2-1 20 0 0,-1 0-10 0 0,-3 0 0 0 0,-2 0-84 0 0,-3 1 24 0 0,-2 1-12 0 0,-3 2 84 0 0,0 0-24 0 0,-2 1 12 0 0,-1-1 0 0 0,0 2 0 0 0,-2-1 0 0 0,-1 1 0 0 0,0 1 0 0 0,-1-1 0 0 0,0 1 0 0 0,0 0 0 0 0,0 0 0 0 0,0 1 0 0 0,0-1 0 0 0,-1 0 0 0 0,1 0 0 0 0,0 0 0 0 0,0 0 0 0 0,0 0 0 0 0,0 0 0 0 0,0 0 0 0 0,0 0 0 0 0,0 0 0 0 0,0 0 0 0 0,0 0 0 0 0,0 0 0 0 0,0 0 0 0 0,0 0 0 0 0,0 0 0 0 0,1 0-1670 0 0,4 0 0 0 0,4 0-1483 0 0,5 2 2062 0 0,-7-1-8725 0 0,0 0-1106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0,7 16-236 0 0,-5-14-148 0 0,1 1 0 0 0,0-1 0 0 0,0 0 0 0 0,0 0 0 0 0,0 0 0 0 0,0 0 0 0 0,1 0 0 0 0,-1-1 0 0 0,1 1 0 0 0,-1-1 0 0 0,1 0 0 0 0,-1 0 0 0 0,1 0 0 0 0,-1-1 0 0 0,1 1 0 0 0,0-1 0 0 0,-1 0 0 0 0,1 0 0 0 0,0 0 0 0 0,-1-1 0 0 0,1 1 0 0 0,3-2 0 0 0,-6 2-66 0 0,1-1 0 0 0,0 1 0 0 0,0-1-1 0 0,-1 1 1 0 0,1-1 0 0 0,0 0-1 0 0,-1 0 1 0 0,1 0 0 0 0,-1 0 0 0 0,1 0-1 0 0,-1-1 1 0 0,0 1 0 0 0,1 0 0 0 0,-1 0-1 0 0,0-1 1 0 0,0 1 0 0 0,0-1-1 0 0,0 1 1 0 0,0-1 0 0 0,0 0 0 0 0,0 0 66 0 0,-1-4-512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53.38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875.78174"/>
      <inkml:brushProperty name="anchorY" value="-8870.60742"/>
      <inkml:brushProperty name="scaleFactor" value="0.5"/>
    </inkml:brush>
  </inkml:definitions>
  <inkml:trace contextRef="#ctx0" brushRef="#br0">1075 3494 6304 0 0,'0'0'0'0'0,"0"0"656"0"0,-1 1-766 0 0,-1 0 686 0 0,1 0-186 0 0,0 0 50 0 0,0-1 17 0 0,1 1 287 0 0,-1-1-16 0 0,1 0 32 0 0,0 0 7 0 0,0 0-261 0 0,0 0 589 0 0,0 0-763 0 0,0 0 528 0 0,1 0-763 0 0,-1 0 119 0 0,0 0 63 0 0,0 0-198 0 0,1 1-79 0 0,0 0 102 0 0,2 0-128 0 0,2 0 110 0 0,1-1 136 0 0,1 1-10 0 0,1-2 25 0 0,3-1 253 0 0,0-1-359 0 0,2 0 118 0 0,-1 0-41 0 0,2-2-130 0 0,-1 0-1 0 0,-1-1-8 0 0,0 1-5 0 0,1-1 271 0 0,-1 1-22 0 0,0-1 33 0 0,0 0 4 0 0,1-1-203 0 0,-1 1 21 0 0,0 0-28 0 0,2-2-3 0 0,-1 0-85 0 0,1 1-50 0 0,-3 0 8 0 0,0 1-10 0 0,2 0 0 0 0,1 1 0 0 0,2-1 0 0 0,-1 1 0 0 0,0-1 0 0 0,-1 2 0 0 0,3-2 0 0 0,0 0 0 0 0,0-1 0 0 0,0 0 0 0 0,-2 0 0 0 0,0 0 0 0 0,0 0 0 0 0,0 1 0 0 0,1 0 150 0 0,0 1-81 0 0,-1 0 23 0 0,4-1-3 0 0,1 0-103 0 0,-1 1 28 0 0,1-1-14 0 0,-1 2 0 0 0,0-1 0 0 0,-1 0 0 0 0,-2-1 0 0 0,0 0 0 0 0,-1 0 112 0 0,0-1-144 0 0,0 0 160 0 0,1-1-85 0 0,2-4 101 0 0,0 0-101 0 0,1-2-43 0 0,2-2 104 0 0,0 1-38 0 0,-1-1-79 0 0,-1 2 26 0 0,0 0 71 0 0,-3 1-108 0 0,0 1 120 0 0,-1 1-120 0 0,0 1 148 0 0,3-2-62 0 0,0-1-73 0 0,-2 0 99 0 0,0 2-109 0 0,-1 0 143 0 0,-1 0-79 0 0,0 1 26 0 0,-1 0-5 0 0,0 0-74 0 0,3-3 20 0 0,0 0-10 0 0,0 0 150 0 0,1 0-44 0 0,0 1 32 0 0,-2 2-4 0 0,0 3-16 0 0,-1 0-5 0 0,-1 3 0 0 0,1 0-1 0 0,-2 0-46 0 0,1-2 3 0 0,-1 1-4 0 0,2-1-1 0 0,0-2-74 0 0,2-1 20 0 0,0-1 74 0 0,3-2-108 0 0,1 0 36 0 0,-2 2-12 0 0,-1 2 0 0 0,0-1 0 0 0,-1 1 0 0 0,-2 0 0 0 0,-1 0 0 0 0,0 0 0 0 0,1 0 0 0 0,-1 1 0 0 0,2-2 84 0 0,5-2 4 0 0,-1-2-108 0 0,0 0 186 0 0,-1 0-88 0 0,-1 1 21 0 0,2-1-2 0 0,2-1-29 0 0,1-1-1 0 0,-3 2-76 0 0,-1 0 19 0 0,-2 2-10 0 0,-2 1 0 0 0,-1 1 0 0 0,-1 1 0 0 0,1-1 0 0 0,-1 1 0 0 0,7-5 0 0 0,0 0 0 0 0,8-4 822 0 0,-1-1-740 0 0,-1 2-55 0 0,-2 0 18 0 0,-3 2-45 0 0,-1 0 0 0 0,-2 1 0 0 0,3-2 0 0 0,2 0 0 0 0,0-1 112 0 0,-1 1-69 0 0,-1 1-48 0 0,10-9 183 0 0,0 1-151 0 0,-2 1-24 0 0,-2 3 7 0 0,1-2 65 0 0,-2 3-96 0 0,-1 1 106 0 0,1-1 43 0 0,10-6-85 0 0,-2 1 31 0 0,-2-1-84 0 0,-3 2 20 0 0,-4 3-10 0 0,-3 1 75 0 0,-1 2-22 0 0,-1 2 11 0 0,-1-1 0 0 0,1 2 0 0 0,-1 0-74 0 0,3-1 20 0 0,2-1-10 0 0,-1 1 262 0 0,-1 0-48 0 0,-1 1 40 0 0,0-1 0 0 0,-2 1-296 0 0,0-1-56 0 0,-1 2 17 0 0,0 0-26 0 0,0-1 199 0 0,-1 1-18 0 0,0 1 16 0 0,0-2 16 0 0,0 0-125 0 0,0 0-57 0 0,0-1 28 0 0,-1 1-19 0 0,0 1 78 0 0,2-3 156 0 0,1 0-143 0 0,-2-2-20 0 0,3-1 6 0 0,-1 0-10 0 0,0 0 0 0 0,2-2 215 0 0,-1 1-192 0 0,-1 1-17 0 0,-2 1 6 0 0,0-1-12 0 0,-2 1 0 0 0,-1 2 0 0 0,-1 3 0 0 0,-1 4 0 0 0,-3 2 0 0 0,1 1 0 0 0,-1-1 0 0 0,1 0 0 0 0,0-1 0 0 0,-1 0 0 0 0,2-1 0 0 0,-2-1 0 0 0,1-1 0 0 0,1 1 0 0 0,-1 1 0 0 0,2 0 0 0 0,-1 1 0 0 0,1-1 0 0 0,-1 0 0 0 0,0 1 0 0 0,0-1 0 0 0,-2 1 0 0 0,1-1 75 0 0,-2 2-96 0 0,2-1 106 0 0,-2 1-106 0 0,-1 0 31 0 0,-2 1-10 0 0,1 0 0 0 0,-2 1 0 0 0,-1 1 0 0 0,-1 0 0 0 0,0 0 75 0 0,1 0-22 0 0,-1 0 11 0 0,0 0 0 0 0,1-1-74 0 0,-1 1 20 0 0,0-1-10 0 0,0 2 0 0 0,0-2 0 0 0,-1 0 75 0 0,0-1-96 0 0,0 0 106 0 0,0 1-106 0 0,0-3 31 0 0,0 2-10 0 0,-1-2 0 0 0,-1 0 0 0 0,-1-2 112 0 0,0 0-144 0 0,-1 0 160 0 0,1 1-160 0 0,1 2 48 0 0,-2 0-16 0 0,-1 0 75 0 0,-1-2-96 0 0,0 0 31 0 0,-2 0-10 0 0,-1 0 0 0 0,0 1 0 0 0,-1-1 0 0 0,-1 0 0 0 0,1 0 0 0 0,0 0 0 0 0,-1 0 0 0 0,-2-2 0 0 0,-1 1 121 0 0,0-2-62 0 0,-1 1 16 0 0,2 1-86 0 0,-1-1 98 0 0,1 1-109 0 0,-4-3 33 0 0,1 0-123 0 0,-1-1 23 0 0,0 2-14 0 0,-1 0 121 0 0,0 1 114 0 0,0 0-54 0 0,0 1 21 0 0,0 0-114 0 0,-4 0 31 0 0,-1 1-16 0 0,1 1 0 0 0,-3 0 0 0 0,0 0 0 0 0,1 1 0 0 0,2 0 0 0 0,2 1 0 0 0,0 1 0 0 0,1 0-93 0 0,2 0 8 0 0,-2-1-9 0 0,2 0-2 0 0,-1-1 112 0 0,0-1-32 0 0,-1 0 16 0 0,1 0 0 0 0,-2 0 0 0 0,1 0 0 0 0,0-1 0 0 0,0-2 0 0 0,1 0 261 0 0,0 0-74 0 0,1 1 46 0 0,-2-2 73 0 0,-1 0-366 0 0,1 0 109 0 0,1 0-49 0 0,1 2-75 0 0,2 1-53 0 0,1 1-8 0 0,0 0-5 0 0,2 1 165 0 0,-1 0-48 0 0,0 1 24 0 0,0-1 0 0 0,0 0 0 0 0,-1 0 0 0 0,1 1 0 0 0,-1 0 0 0 0,1 0 0 0 0,0 0 0 0 0,0-1 0 0 0,-1 1 0 0 0,1-1 0 0 0,0 1 0 0 0,1-1 0 0 0,-1 0 0 0 0,1-1 0 0 0,-1 1 0 0 0,2-1 0 0 0,-1 1 0 0 0,1 0 0 0 0,1-1 0 0 0,-1 0 0 0 0,0 0 0 0 0,0-1 149 0 0,0 1-42 0 0,1 1 21 0 0,-4 0 0 0 0,0-1-149 0 0,-1 1 42 0 0,2 0-21 0 0,0 1 0 0 0,1 0 0 0 0,0 0 0 0 0,-1 0 0 0 0,1 0 0 0 0,0-2 0 0 0,-2 0 0 0 0,1 0 0 0 0,0-1-93 0 0,0 1-21 0 0,0 0-8 0 0,-3-1-5 0 0,0 0 148 0 0,0-1-42 0 0,1-1 21 0 0,-4-2 336 0 0,1 0-311 0 0,-1 1-11 0 0,2 0 3 0 0,2 2-17 0 0,1-1 0 0 0,1 1 0 0 0,1 1-149 0 0,0 1 70 0 0,0-1-20 0 0,1 0 114 0 0,-1 0-31 0 0,0-2 16 0 0,0 1 0 0 0,1 2 0 0 0,-1 1 0 0 0,-4-11 75 0 0,-1-1-97 0 0,1-1 33 0 0,1 0-11 0 0,1 3 75 0 0,1 2-97 0 0,-3-1 33 0 0,-2 0 64 0 0,0 0-97 0 0,2-1 33 0 0,1 1-11 0 0,-7-5 75 0 0,1 1-97 0 0,0 0 33 0 0,3 3-11 0 0,2 2 75 0 0,2 3-97 0 0,2 2 145 0 0,-1 1-43 0 0,2 0 7 0 0,0 0 2 0 0,1-1-104 0 0,0 0 30 0 0,-4-1-15 0 0,-2 2 0 0 0,2-1 0 0 0,0 0 75 0 0,-3-2-97 0 0,2 0 33 0 0,0 1-11 0 0,1 1 0 0 0,2 2 0 0 0,-2-1 0 0 0,0 1 0 0 0,0 1 0 0 0,-1 1 0 0 0,0 1 0 0 0,1-1 0 0 0,1 1 0 0 0,-4-1 0 0 0,1 0 0 0 0,0 2 0 0 0,-2-1 0 0 0,1 1 0 0 0,0-1 0 0 0,1 1 0 0 0,-1 0 0 0 0,-1 0 0 0 0,2 1 0 0 0,1-1 0 0 0,3 1 0 0 0,-1-1 0 0 0,0 2 0 0 0,1-1 0 0 0,2 1 0 0 0,2 0 0 0 0,1 0 0 0 0,2 0 0 0 0,-2 0 0 0 0,0 0 0 0 0,1 0 0 0 0,0 0 0 0 0,0 1 0 0 0,2 0 0 0 0,0 0 0 0 0,2 0 0 0 0,-3-1 0 0 0,1 1 0 0 0,1-1 0 0 0,0 0 0 0 0,-2 2 0 0 0,1-1 0 0 0,0 1 0 0 0,1-1 0 0 0,0 1-75 0 0,1 0 97 0 0,0-1-33 0 0,2 0 11 0 0,-1 0 0 0 0,0 0 0 0 0,0 0 0 0 0,0 0 0 0 0,-1 1 0 0 0,0-1 0 0 0,0 1 0 0 0,1-1 0 0 0,-2 0 0 0 0,1 1 0 0 0,-1 0 0 0 0,0 0 0 0 0,-2 0 0 0 0,2 0 0 0 0,-3 0 0 0 0,0 0 0 0 0,-1 1 0 0 0,-1 0 0 0 0,0 0 0 0 0,-2-1 0 0 0,-2 1 0 0 0,-4 0 0 0 0,1 1 0 0 0,-2-1 0 0 0,0 0 0 0 0,-1 0 0 0 0,1-1 0 0 0,-2-1 0 0 0,0 1 0 0 0,-1 0 0 0 0,-7 0-103 0 0,-3 0 133 0 0,-3 0-120 0 0,0 0 112 0 0,-1 1-33 0 0,-1-2 11 0 0,-1 2 0 0 0,-1-1 0 0 0,-1 0 0 0 0,-9 3 0 0 0,-2-2 0 0 0,0 2 0 0 0,2-1 0 0 0,3 0 0 0 0,1 1 75 0 0,1 0-97 0 0,1 1 33 0 0,1 0 64 0 0,0 0-97 0 0,0 0 33 0 0,2 0-86 0 0,1 0 22 0 0,0 0-11 0 0,1-1 75 0 0,1 1-22 0 0,1-1 11 0 0,-5 0 0 0 0,2 1 103 0 0,1-1-58 0 0,3 0 23 0 0,2-2-79 0 0,0 1 22 0 0,3-2-11 0 0,2 0 0 0 0,4-1 0 0 0,2-1 0 0 0,2-1 0 0 0,2-1 0 0 0,0 0 0 0 0,2-1 0 0 0,0 0 0 0 0,2 0 0 0 0,-1-1 0 0 0,1 0 0 0 0,0 0 0 0 0,2 1 0 0 0,1-1 0 0 0,1 2 0 0 0,1-1 0 0 0,0 1 0 0 0,1 0 0 0 0,1 1 0 0 0,1 0 0 0 0,0 1 0 0 0,0 0 0 0 0,1 0-103 0 0,1 0 58 0 0,1 0-23 0 0,0 0 4 0 0,1 0 75 0 0,0 0-22 0 0,0 0 11 0 0,-1 0 0 0 0,1 0 0 0 0,-3 1-93 0 0,0 1 119 0 0,-1 1-39 0 0,1 0-62 0 0,0 1 97 0 0,1 1-33 0 0,0 1 11 0 0,0 2 103 0 0,0-1-133 0 0,1 1 45 0 0,0 0-15 0 0,1 1 0 0 0,0 2 0 0 0,0 2 0 0 0,0 1 0 0 0,1-1 0 0 0,1 0-131 0 0,0 1 75 0 0,0-1-20 0 0,1 2 87 0 0,1-1 126 0 0,-1 3-67 0 0,0 0 22 0 0,3 2-106 0 0,0 7 29 0 0,3 3-15 0 0,0 1 0 0 0,1-1 0 0 0,0-3 0 0 0,-2-3 0 0 0,0-2 0 0 0,0-3 0 0 0,-1 0 0 0 0,0-2 0 0 0,-1-2 0 0 0,1 0 0 0 0,-1 1 0 0 0,1-1 0 0 0,-1 0 0 0 0,2 0 0 0 0,0 3-93 0 0,1-1-39 0 0,1 0-14 0 0,-1 0-3 0 0,0-1 174 0 0,1 1-50 0 0,-2 0 25 0 0,1 0 0 0 0,1 0 0 0 0,-2 0 0 0 0,3 0 0 0 0,-1 2 0 0 0,1-1 0 0 0,1 4 0 0 0,3 3 0 0 0,3 6 0 0 0,-1 0 0 0 0,1-2 0 0 0,-2-1 0 0 0,-1-3-75 0 0,-2-2 97 0 0,-1-3-33 0 0,2 3 11 0 0,2 1 0 0 0,1-2 0 0 0,-2 0 0 0 0,0-2 0 0 0,-2-2 0 0 0,-2-1 0 0 0,0-1 0 0 0,-1-1 0 0 0,-1 1 0 0 0,1 1 0 0 0,-1-1 0 0 0,3 3 0 0 0,-1 1 0 0 0,1 1 0 0 0,0-1 0 0 0,0-2 0 0 0,-2 1 0 0 0,0-1 0 0 0,0-1 0 0 0,0 0 0 0 0,-1 0 0 0 0,0 0 0 0 0,0 1 0 0 0,-1 0 0 0 0,3 4 0 0 0,-1-1 0 0 0,0 2 0 0 0,1 2 0 0 0,-1 2 0 0 0,1-1 0 0 0,-1 3 0 0 0,-1-2 0 0 0,0-2 0 0 0,0-2 0 0 0,-2-2 0 0 0,1-2 0 0 0,-1-1 0 0 0,0-3 0 0 0,-1 0 0 0 0,1-1 0 0 0,0 1 0 0 0,0 1 0 0 0,0 0 0 0 0,1 3 0 0 0,0 1 0 0 0,0 0 0 0 0,0 3 0 0 0,1 3 0 0 0,1-1 0 0 0,-1-1 0 0 0,0 3 0 0 0,-1-1 0 0 0,0-1 0 0 0,1-2 0 0 0,0 0 0 0 0,-2-2 0 0 0,1 0 0 0 0,-2-1 0 0 0,1 1 0 0 0,0 0 0 0 0,-1 1 0 0 0,0 0 0 0 0,0 1 0 0 0,0-1 0 0 0,-1 1 0 0 0,2 3 0 0 0,-1-1 0 0 0,0 1 0 0 0,-1-3 0 0 0,0-2 0 0 0,0-2 0 0 0,0-2 0 0 0,-2-1 0 0 0,1-1 0 0 0,0 0 0 0 0,-1-2 0 0 0,-1 1 0 0 0,0 0 0 0 0,0 4 0 0 0,0-1 0 0 0,1 0 0 0 0,-1-1 0 0 0,1-1 0 0 0,-1 0 0 0 0,0 0 0 0 0,0 1 0 0 0,1 0 0 0 0,0 3 0 0 0,1 2 0 0 0,-2-3 0 0 0,0 0 0 0 0,1-2 0 0 0,-1-2 84 0 0,-1-1-108 0 0,1 1 36 0 0,0-2 63 0 0,-1-1-97 0 0,0 1 33 0 0,-1 0-11 0 0,1-2 0 0 0,-1 0 0 0 0,0 0 0 0 0,0-1-103 0 0,0 1 133 0 0,0-2 86 0 0,-1 0-51 0 0,1-1 18 0 0,0-1-95 0 0,0 1 25 0 0,0 0-13 0 0,0 0 0 0 0,0 1 0 0 0,0 1 0 0 0,0-2 0 0 0,0-1 0 0 0,0 1 0 0 0,0 0 0 0 0,0-1 75 0 0,0 0-97 0 0,0 0 33 0 0,0 1-11 0 0,0 1 0 0 0,0-1-149 0 0,0-1 70 0 0,2 0-29 0 0,-1 1 200 0 0,0 0-9 0 0,0 0 23 0 0,0 0 5 0 0,1 1-130 0 0,-1 0 38 0 0,0-1-19 0 0,0 0 0 0 0,0 1 0 0 0,-1 0 0 0 0,0 0 0 0 0,0 2 0 0 0,0-2 0 0 0,0 0 0 0 0,0-1 0 0 0,0-2 0 0 0,0-1 0 0 0,0 0 0 0 0,0-2 0 0 0,0-1 84 0 0,0 0-108 0 0,0 0 111 0 0,0 0-109 0 0,0 0 126 0 0,0 0-18 0 0,0 0-105 0 0,0-1 231 0 0,0 1-91 0 0,0 0 25 0 0,0 0-1 0 0,-2-1 36 0 0,-2-2-1 0 0,-1-4 3 0 0,-1-3 1 0 0,-2-3-65 0 0,-3-7 158 0 0,-1-3-198 0 0,1-3 15 0 0,-1 0-16 0 0,1 0-5 0 0,0 0-1 0 0,1 1-84 0 0,1 0 99 0 0,-1-1-109 0 0,1 0 108 0 0,-1-1-108 0 0,-1 0 33 0 0,2-1 73 0 0,-1-1-108 0 0,0 1 307 0 0,2 1-71 0 0,-1 1 33 0 0,1 1 3 0 0,-1 0-289 0 0,0 1 82 0 0,-1 1-41 0 0,1-1 0 0 0,0 0 0 0 0,0-1 0 0 0,-1-1 0 0 0,1-1 0 0 0,-1-3 0 0 0,0-7 0 0 0,-1 0 0 0 0,0-1-131 0 0,-1 2-46 0 0,1 1-4 0 0,1 2-19 0 0,0 1 234 0 0,0 1-67 0 0,0 2 33 0 0,0 0 0 0 0,0 3-75 0 0,-1-1 97 0 0,0 2-108 0 0,-1 0 108 0 0,0 1-33 0 0,-1 2 11 0 0,1 0 0 0 0,1 1 0 0 0,-1 0 0 0 0,1 0 0 0 0,-1-1 0 0 0,0-2 0 0 0,2-1 0 0 0,0-2 0 0 0,0-2 0 0 0,1-1 0 0 0,-2-1 0 0 0,1 1 0 0 0,1-1 0 0 0,-2-4-75 0 0,0 0 97 0 0,1 1-33 0 0,1-3 11 0 0,0-2 0 0 0,2 2 75 0 0,1 4-97 0 0,1-1-70 0 0,0 5 122 0 0,1 2-45 0 0,0 0 15 0 0,1-1 187 0 0,-2 4 329 0 0,2 3-354 0 0,-4-7-968 0 0,-1 2 760 0 0,-3-7-52 0 0,1 3 74 0 0,-1 1 13 0 0,2 2-64 0 0,1 4 97 0 0,2 3-33 0 0,1 2 11 0 0,1 2-75 0 0,2 3 97 0 0,1 0-33 0 0,0 1-92 0 0,2 0 133 0 0,1 3-138 0 0,0-1 134 0 0,3 0-151 0 0,0-2 73 0 0,8-9-183 0 0,3-2 199 0 0,3-1-65 0 0,1 1 21 0 0,12-9-289 0 0,3-1 334 0 0,1-2-94 0 0,-1 2 30 0 0,-1 1 3 0 0,-1-1 0 0 0,8-8 9 0 0,-1-1 7 0 0,-3 4 92 0 0,-5 3-25 0 0,-5 5 13 0 0,-5 5 75 0 0,-1 0-171 0 0,-5 6 16 0 0,-4 5 101 0 0,-3 4-112 0 0,-4 5 113 0 0,-2 5-108 0 0,-6 14-172 0 0,-4 7 234 0 0,-21 34-1100 0 0,-12 15 1344 0 0,-4 4-355 0 0,1-3 123 0 0,-1-2-62 0 0,2-3 95 0 0,8-10-32 0 0,7-11 11 0 0,8-12 0 0 0,6-8 0 0 0,5-9 0 0 0,5-6 0 0 0,2-5-74 0 0,5-5 95 0 0,3-4-32 0 0,5-5-73 0 0,4-4 108 0 0,3-4 86 0 0,10-13 247 0 0,4-4-247 0 0,15-16-700 0 0,2-4 554 0 0,1 0 19 0 0,4-9-17 0 0,-4 2-40 0 0,-6 2 95 0 0,-5 5-32 0 0,-6 6 11 0 0,-2 2 0 0 0,-7 8 0 0 0,-6 9 0 0 0,-4 7 0 0 0,-9 15-214 0 0,-6 12 191 0 0,-8 13-96 0 0,-12 21-103 0 0,-6 9 154 0 0,-5 7 68 0 0,-5 3-18 0 0,0 1 18 0 0,-2 2 0 0 0,-1 0-112 0 0,0 1-14 0 0,0 3-22 0 0,0 2-2 0 0,2-3 176 0 0,2-3-52 0 0,3-6 26 0 0,5-7 84 0 0,5-8-108 0 0,7-7 111 0 0,5-8-108 0 0,5-7 106 0 0,6-8-106 0 0,-1-9 25 0 0,0-1 1 0 0,1 0-1 0 0,-1 0 1 0 0,0 0-1 0 0,0 1 1 0 0,0-1-1 0 0,1 0 1 0 0,-1 0-1 0 0,0 0 1 0 0,0 0 0 0 0,1 0-1 0 0,-1 1 1 0 0,0-1-1 0 0,0 0 1 0 0,1 0-1 0 0,-1 0 1 0 0,0 0-1 0 0,0 0 1 0 0,1 0-1 0 0,-1 0 1 0 0,0 0-1 0 0,1 0 1 0 0,-1 0 0 0 0,0 0-1 0 0,0 0 1 0 0,1 0-1 0 0,-1 0-4 0 0,13-6-32 0 0,13-19 76 0 0,15-22-304 0 0,8-11 206 0 0,5-7 55 0 0,1-2 130 0 0,1 2-53 0 0,-1 2 21 0 0,1 3-114 0 0,-1 2 31 0 0,-1-1-16 0 0,0-1 0 0 0,-2 0 0 0 0,-3 3 84 0 0,-2 3-33 0 0,-5 5 14 0 0,-6 7-187 0 0,-2 3-162 0 0,-5 9 193 0 0,-8 10 92 0 0,-8 12-25 0 0,-13 8 24 0 0,0 0 0 0 0,0 0 0 0 0,0 0 0 0 0,0 0 0 0 0,0 0 0 0 0,1 0 0 0 0,-1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0,1 0 0 0 0,-1 0 0 0 0,0 0 0 0 0,0 1 0 0 0,0-1 0 0 0,0 0 0 0 0,0 0 0 0 0,0 0 0 0 0,0 0 0 0 0,0 1 0 0 0,-3 15-186 0 0,-12 23-153 0 0,-15 26-136 0 0,-16 23-214 0 0,-9 11 434 0 0,-2 5 257 0 0,-1 1-60 0 0,0-1 133 0 0,2-4-22 0 0,3-4-63 0 0,3-6-73 0 0,5-7 110 0 0,-1 5-162 0 0,6-9 170 0 0,6-10-53 0 0,8-12 18 0 0,7-12 0 0 0,7-14 0 0 0,7-13 0 0 0,5-17 0 0 0,0-1 0 0 0,0 0 0 0 0,0 0 0 0 0,0 1 0 0 0,0-1 0 0 0,0 0 0 0 0,0 0 0 0 0,0 0 0 0 0,0 1 0 0 0,0-1 0 0 0,0 0 0 0 0,0 0 0 0 0,0 1 0 0 0,0-1 0 0 0,0 0 0 0 0,0 0 0 0 0,0 0 0 0 0,0 1 0 0 0,0-1 0 0 0,0 0 0 0 0,0 0 0 0 0,1 0 0 0 0,-1 1 0 0 0,0-1 0 0 0,0 0 0 0 0,0 0 0 0 0,0 0 0 0 0,0 0 0 0 0,1 1 0 0 0,-1-1 0 0 0,0 0 0 0 0,0 0 0 0 0,0 0 0 0 0,0 0 0 0 0,8-4 0 0 0,12-18 0 0 0,7-10 0 0 0,7-8-74 0 0,6-6 95 0 0,4-4-153 0 0,5-5 92 0 0,2-7-31 0 0,1-5 7 0 0,2-4 0 0 0,2-4 0 0 0,0 0 75 0 0,-1 1-22 0 0,1 5 11 0 0,-1 3 0 0 0,-2 5 0 0 0,-4 4 84 0 0,-3 6-108 0 0,-5 3 36 0 0,-5 4 250 0 0,-5 6-76 0 0,-6 3 29 0 0,-4 6 236 0 0,-5 8-321 0 0,-7 7 106 0 0,-5 9-36 0 0,-6 9-233 0 0,-9 15 141 0 0,-7 11-129 0 0,-7 8 31 0 0,-5 7-10 0 0,-27 36 0 0 0,-11 15 0 0 0,-56 70 271 0 0,-6 7-115 0 0,1-3 59 0 0,-3 4-251 0 0,20-27 70 0 0,23-31-34 0 0,23-32 0 0 0,22-27 0 0 0,16-23 0 0 0,17-20 0 0 0,40-57 0 0 0,17-22 0 0 0,14-15 0 0 0,9-11 0 0 0,7-6 0 0 0,20-25 0 0 0,2 0 0 0 0,-1 2 0 0 0,-3 7 0 0 0,-7 10 112 0 0,-5 12-69 0 0,-8 9 26 0 0,6-6 70 0 0,-2-1-22 0 0,-8 10-63 0 0,-12 12-54 0 0,-12 14 10 0 0,-11 15 74 0 0,-13 14-108 0 0,-9 11 36 0 0,-7 10-12 0 0,-6 8 0 0 0,-5 11 0 0 0,-6 11 0 0 0,-15 19-177 0 0,-9 10 144 0 0,-7 8 31 0 0,-8 8 102 0 0,-6 8-38 0 0,-7 10 11 0 0,-5 6-205 0 0,-5 6 11 0 0,-4 3-26 0 0,-22 32-4 0 0,-3 4 177 0 0,0 0-52 0 0,-9 13 26 0 0,9-12 0 0 0,-4 9 0 0 0,17-21 0 0 0,20-25 0 0 0,19-29 0 0 0,18-24 448 0 0,15-22-16 0 0,16-29-409 0 0,1 0 0 0 0,0-1 0 0 0,-1 0-1 0 0,1 1 1 0 0,0-1 0 0 0,0 1 0 0 0,0-1-1 0 0,-1 0 1 0 0,1 1 0 0 0,0-1 0 0 0,0 1 0 0 0,0-1-1 0 0,0 1 1 0 0,0-1 0 0 0,0 1 0 0 0,0-1 0 0 0,0 1-1 0 0,0-1 1 0 0,0 1 0 0 0,0-1 0 0 0,0 1-1 0 0,0-1-21 0 0,10-7 505 0 0,60-70-2691 0 0,19-23 3094 0 0,14-16-1049 0 0,4-7 323 0 0,-2 4-343 0 0,-6 6 32 0 0,-3 5-49 0 0,-3 2-5 0 0,-4 5 213 0 0,-2 3-62 0 0,-3 3 31 0 0,-3 5 0 0 0,-3 6 103 0 0,-5 6 26 0 0,-6 9 18 0 0,-6 5 2 0 0,-6 9-174 0 0,0 1 50 0 0,-4 6-25 0 0,-9 9 0 0 0,-11 11 0 0 0,-10 12 0 0 0,-12 12 0 0 0,-8 4 0 0 0,-1 0 0 0 0,0 0 0 0 0,0 0 0 0 0,1 0 0 0 0,-1 1 0 0 0,0-1 0 0 0,0 0 0 0 0,0 0 0 0 0,0 0 0 0 0,0 0 0 0 0,0 1 0 0 0,0-1 0 0 0,0 0 0 0 0,1 0 0 0 0,-1 0 0 0 0,0 1 0 0 0,0-1 0 0 0,0 0 0 0 0,0 0 0 0 0,0 0 0 0 0,0 1 0 0 0,0-1 0 0 0,0 0 0 0 0,0 0 0 0 0,0 0 0 0 0,0 1 0 0 0,-1-1 0 0 0,1 0 0 0 0,0 0 0 0 0,0 0 0 0 0,0 1 0 0 0,0-1 0 0 0,0 0 0 0 0,0 0 0 0 0,0 0 0 0 0,-9 17 0 0 0,-7 8 0 0 0,-8 10 0 0 0,-6 11 0 0 0,-10 12 0 0 0,-6 12-112 0 0,-9 11-14 0 0,-8 8-22 0 0,-9 8-2 0 0,-5 6 176 0 0,-7 5-52 0 0,-3 6 26 0 0,-4 5 0 0 0,-1-1 0 0 0,1-3 0 0 0,3-4 0 0 0,4-5 0 0 0,7-7 0 0 0,9-9 0 0 0,11-8 0 0 0,9-12 0 0 0,12-11 0 0 0,8-12 0 0 0,9-13 0 0 0,11-16 0 0 0,9-16 0 0 0,1-4 0 0 0,13-15 0 0 0,12-16 0 0 0,11-14 0 0 0,27-26 0 0 0,13-15 0 0 0,9-11 0 0 0,24-27 0 0 0,7-5 0 0 0,73-83-2398 0 0,-2 5 3083 0 0,-10 15-1028 0 0,-23 27 343 0 0,-29 35 178 0 0,-27 30 4 0 0,-24 27 29 0 0,-19 20 2 0 0,-15 16-109 0 0,-12 12 4 0 0,-8 8-8 0 0,-9 8-4 0 0,-6 5-112 0 0,-7 11 32 0 0,-8 8-16 0 0,-8 9 0 0 0,-8 9 0 0 0,-8 11 0 0 0,-22 29-261 0 0,-58 75-551 0 0,-13 15 1317 0 0,-9 11-406 0 0,2-5 172 0 0,9-13-29 0 0,12-17 1 0 0,10-14-2 0 0,10-12-1 0 0,10-12-280 0 0,10-9 80 0 0,10-9-40 0 0,8-11 0 0 0,10-10 327 0 0,9-10-84 0 0,8-10 43 0 0,7-10 152 0 0,10-15-408 0 0,8-12 70 0 0,3-4-53 0 0,7-12 50 0 0,11-13-113 0 0,9-12 135 0 0,9-11-148 0 0,9-8 137 0 0,8-6-33 0 0,8-7 12 0 0,7-7 1 0 0,6-9 0 0 0,6-6-103 0 0,3-3 30 0 0,2 0-15 0 0,3-1 0 0 0,0-1 0 0 0,0 1 0 0 0,-2 2 0 0 0,-2 3 0 0 0,-5 6 0 0 0,5-5 0 0 0,-8 9 0 0 0,-10 10-149 0 0,-7 10-200 0 0,-9 11 234 0 0,-15 15 34 0 0,-11 12 75 0 0,-12 13-6 0 0,-13 10 9 0 0,-1 0-1 0 0,0 0 1 0 0,0 0-1 0 0,0 0 1 0 0,0 0-1 0 0,1 0 1 0 0,-1-1-1 0 0,0 1 1 0 0,0 0-1 0 0,0 0 1 0 0,0 0-1 0 0,0 0 1 0 0,1 0-1 0 0,-1 0 1 0 0,0 0-1 0 0,0 0 1 0 0,0 0-1 0 0,0 0 1 0 0,0 0-1 0 0,1 0 1 0 0,-1 0-1 0 0,0 1 1 0 0,0-1-1 0 0,0 0 1 0 0,0 0-1 0 0,0 0 1 0 0,1 0-1 0 0,-1 0 1 0 0,0 0-1 0 0,0 0 1 0 0,0 0-1 0 0,0 0 1 0 0,0 0-1 0 0,0 1 1 0 0,0-1-1 0 0,1 0 1 0 0,-1 0-1 0 0,0 0 1 0 0,0 0-1 0 0,0 0 1 0 0,0 0-1 0 0,0 1 1 0 0,0-1-1 0 0,0 0 1 0 0,0 0-1 0 0,0 0 1 0 0,0 0-1 0 0,0 1 4 0 0,-2 12-92 0 0,-8 13-22 0 0,-15 27-214 0 0,-11 14 184 0 0,-9 10-75 0 0,-11 9 20 0 0,-7 3 233 0 0,-25 31-68 0 0,-27 32 34 0 0,-7 3 0 0 0,-3-1 0 0 0,3-7 0 0 0,8-9 0 0 0,9-11 0 0 0,11-12 0 0 0,9-13 0 0 0,11-15 430 0 0,9-13 7 0 0,12-13 62 0 0,10-14 7 0 0,10-12-479 0 0,10-10 26 0 0,9-12-37 0 0,11-12 77 0 0,11-12-35 0 0,10-13 15 0 0,10-15-1 0 0,10-14-84 0 0,10-10-88 0 0,10-8 39 0 0,9-9-13 0 0,9-4-27 0 0,5-5 0 0 0,6-5-2 0 0,5-6-1 0 0,4-3 122 0 0,3 1-138 0 0,0 4 149 0 0,2 1-137 0 0,-2 4 247 0 0,-4 2-26 0 0,-6 3 25 0 0,-4 3 5 0 0,-8 5-167 0 0,-6 7 48 0 0,-7 8-24 0 0,-9 8 0 0 0,-7 8-84 0 0,-8 9-32 0 0,-6 9-5 0 0,-7 8-6 0 0,-6 5 149 0 0,-6 8-44 0 0,-5 3 22 0 0,-5 8-84 0 0,-16 21-1096 0 0,-19 29 999 0 0,-12 15 156 0 0,-10 11-49 0 0,-9 8 74 0 0,-8 6 196 0 0,-25 26 271 0 0,-9 9-318 0 0,-46 52-823 0 0,-7 5 634 0 0,1-3 21 0 0,11-13-20 0 0,14-17 39 0 0,14-17 0 0 0,13-17 168 0 0,14-14 46 0 0,13-14 6 0 0,9-10 20 0 0,12-12-170 0 0,10-11 22 0 0,8-10-25 0 0,9-9-2 0 0,7-11-1 0 0,9-9 0 0 0,7-11 0 0 0,8-12 0 0 0,11-12-74 0 0,9-11 20 0 0,11-11-10 0 0,27-25-345 0 0,31-31-378 0 0,9-8 489 0 0,4-4 152 0 0,-1 2 46 0 0,77-69 24 0 0,1 1 12 0 0,-4 5 0 0 0,-2 1 0 0 0,-22 21 0 0 0,-23 21 0 0 0,-24 20 0 0 0,-20 18 0 0 0,-4 1-74 0 0,-12 12 95 0 0,-13 11-32 0 0,-11 13 11 0 0,-11 12 0 0 0,-9 12 112 0 0,-8 10-69 0 0,-8 8 26 0 0,-6 9-79 0 0,-6 8-73 0 0,-5 10 110 0 0,-8 8-162 0 0,-7 11 170 0 0,-8 8-137 0 0,-7 6 126 0 0,-10 7-110 0 0,-8 6 107 0 0,-7 7-32 0 0,-7 10 105 0 0,-9 10-121 0 0,-6 6 40 0 0,-25 25-13 0 0,-27 28 0 0 0,-3 5 0 0 0,4-6 0 0 0,-11 4 0 0 0,13-17-74 0 0,12-18 11 0 0,16-18-8 0 0,17-19 83 0 0,17-17 88 0 0,14-12-38 0 0,12-14 11 0 0,11-9-84 0 0,10-9 23 0 0,9-7-12 0 0,8-10 0 0 0,8-7 0 0 0,15-17 0 0 0,11-10 0 0 0,12-7 0 0 0,11-9 0 0 0,11-9 0 0 0,10-10 0 0 0,7-7 0 0 0,7-6 0 0 0,6-3 0 0 0,28-18 0 0 0,4-3 0 0 0,0 0 0 0 0,-2-1 0 0 0,-7 6 0 0 0,-8 6 0 0 0,-7 8 0 0 0,-8 8 0 0 0,-8 7 0 0 0,-7 7 0 0 0,-7 6 0 0 0,3-4 0 0 0,-8 4 0 0 0,-7 5 0 0 0,-10 6 0 0 0,-8 6 0 0 0,-7 4 0 0 0,-9 8 0 0 0,-6 7 0 0 0,-9 10 0 0 0,-5 9 0 0 0,-7 11 0 0 0,-8 9 0 0 0,-6 8 0 0 0,-10 7 0 0 0,-9 8 0 0 0,-9 7 0 0 0,-9 9 0 0 0,-12 10 0 0 0,-6 10 0 0 0,-29 26 0 0 0,-10 9 0 0 0,-7 5 0 0 0,-2 1 0 0 0,2 0 0 0 0,-21 18 0 0 0,2-5 0 0 0,4-7 0 0 0,8-11 0 0 0,11-13 0 0 0,14-11 0 0 0,12-11 0 0 0,12-10 0 0 0,12-8 0 0 0,11-8 0 0 0,9-10 0 0 0,11-9 0 0 0,8-9 495 0 0,9-9-58 0 0,6-7 66 0 0,10-8-496 0 0,0-1 1 0 0,0 1-1 0 0,0 0 1 0 0,0 0-1 0 0,0 0 1 0 0,0 0-1 0 0,0 0 1 0 0,0 0-1 0 0,0 0 1 0 0,0 0-1 0 0,0 0 1 0 0,0 0-1 0 0,0 0 1 0 0,0 0-1 0 0,0 0 1 0 0,0 0-1 0 0,0 0 1 0 0,0-1-1 0 0,0 1 1 0 0,0 0-1 0 0,0 0 1 0 0,0 0-1 0 0,0 0 1 0 0,0 0-1 0 0,0 0 1 0 0,0 0-1 0 0,0 0 1 0 0,0 0-1 0 0,0 0 1 0 0,0 0-1 0 0,0 0 1 0 0,0 0-1 0 0,0 0 1 0 0,0 0-1 0 0,0 0 0 0 0,0 0 1 0 0,0 0-1 0 0,0 0 1 0 0,0-1-1 0 0,0 1 1 0 0,-1 0-1 0 0,1 0 1 0 0,0 0-1 0 0,0 0 1 0 0,0 0-1 0 0,0 0 1 0 0,0 0-1 0 0,0 0 1 0 0,0 0-1 0 0,0 0 1 0 0,0 0-1 0 0,0 0 1 0 0,0 0-1 0 0,0 0 1 0 0,0 0-1 0 0,0 0 1 0 0,-1 0-1 0 0,1 0 1 0 0,0 1-1 0 0,0-1 1 0 0,0 0-1 0 0,0 0 1 0 0,0 0-1 0 0,0 0 1 0 0,0 0-1 0 0,0 0 1 0 0,0 0-1 0 0,0 0-7 0 0,5-13-85 0 0,9-11 30 0 0,9-9-54 0 0,26-21-120 0 0,14-10 205 0 0,14-8-66 0 0,12-8 26 0 0,8-6 243 0 0,6-4-14 0 0,5-3 19 0 0,5-1 17 0 0,46-38-842 0 0,3-4 605 0 0,33-30-1017 0 0,-13 10 960 0 0,-19 16 457 0 0,-25 21 28 0 0,-25 24 94 0 0,-22 19 23 0 0,-18 14-483 0 0,-13 11 27 0 0,-11 7-37 0 0,-7 4-16 0 0,-5 4 0 0 0,1 0 0 0 0,-4 3 0 0 0,-4 5 0 0 0,-4 7 0 0 0,-5 6 0 0 0,-5 6 0 0 0,-6 7 0 0 0,-4 6 0 0 0,-6 7 0 0 0,-13 20-1614 0 0,-9 7 1478 0 0,-8 7-36 0 0,-7 3 118 0 0,-6 2 38 0 0,-19 17 16 0 0,-23 21 0 0 0,-7 8 0 0 0,-4 1 0 0 0,-13 8 0 0 0,1-6 0 0 0,8-8 0 0 0,8-13 0 0 0,11-10 0 0 0,0-2 84 0 0,9-9 23 0 0,10-9 8 0 0,11-9 3 0 0,11-9-222 0 0,10-8 18 0 0,9-8-29 0 0,8-6-4 0 0,17-15-663 0 0,12-10 711 0 0,32-23-906 0 0,14-10 889 0 0,11-3 44 0 0,6-3-2 0 0,3-2 46 0 0,18-16 0 0 0,-1-2 0 0 0,-2-1 0 0 0,-5 4 0 0 0,-6 4 0 0 0,-8 7 0 0 0,-6 6 0 0 0,-5 5 0 0 0,-7 6 411 0 0,-5 5 32 0 0,-6 6 53 0 0,-6 4 10 0 0,-5 3-479 0 0,-6 4 26 0 0,-7 4-37 0 0,-5 3-16 0 0,-3 2 0 0 0,-4 5 0 0 0,-6 4 0 0 0,-3 5 0 0 0,-6 5 0 0 0,-4 6 0 0 0,-6 4 0 0 0,-5 4 0 0 0,-7 7 0 0 0,-16 15 0 0 0,-19 21 0 0 0,-7 10 0 0 0,-4 6 0 0 0,0 0 0 0 0,1-2 0 0 0,4-5 0 0 0,2-6 0 0 0,4-6 0 0 0,3-6 0 0 0,-5 1 0 0 0,-1 3 0 0 0,4-3 0 0 0,8-8 0 0 0,12-9 0 0 0,11-11 0 0 0,11-9 0 0 0,10-11 0 0 0,10-9 0 0 0,11-7 0 0 0,16-12 0 0 0,9-5 0 0 0,9-5 0 0 0,5-2 0 0 0,3-3 0 0 0,3-1 0 0 0,1-4 0 0 0,0-2 0 0 0,1-4 0 0 0,12-14 0 0 0,-2-1 0 0 0,-4 1 0 0 0,-4 3 0 0 0,-8 6 0 0 0,-6 5 0 0 0,-7 7 0 0 0,-7 6 0 0 0,-5 6 0 0 0,-5 4 0 0 0,-6 5 0 0 0,-4 4 0 0 0,-4 6 0 0 0,-5 3 0 0 0,-3 4 0 0 0,-4 5 0 0 0,-3 2 0 0 0,-4 6 0 0 0,-5 5 0 0 0,-4 5 0 0 0,-4 4 0 0 0,-5 5 0 0 0,-12 17 0 0 0,-14 14 0 0 0,-10 11 0 0 0,-2 0 0 0 0,4-6 0 0 0,6-10 0 0 0,6-10 0 0 0,8-9 0 0 0,5-8 0 0 0,7-7 0 0 0,5-6 0 0 0,3-4 0 0 0,5-3 0 0 0,2-3 504 0 0,4-2-69 0 0,3-1 69 0 0,6-7 117 0 0,5-3-738 0 0,4-3 218 0 0,4-4-101 0 0,14-18-1614 0 0,10-13 1366 0 0,3-4 220 0 0,2 0-74 0 0,-4 2 102 0 0,9-8-3322 0 0,-6 7-6481 0 0,-8 11-3418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19231 0 0,'0'0'424'0'0,"0"0"88"0"0,0 0 24 0 0,0 0 0 0 0,7 3-432 0 0,-4 1-104 0 0,1 2 0 0 0,-1-4 0 0 0,1 5 0 0 0,3-1 72 0 0,1 1-72 0 0,1-1 64 0 0,2-3-1688 0 0,-3 4-336 0 0,13 6-71 0 0,-3-11-17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9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0 13824 0 0,'-3'6'304'0'0,"-8"0"64"0"0,3 7 16 0 0,2 0 0 0 0,-5 4-312 0 0,0 1-72 0 0,3 1 0 0 0,-1 3-4080 0 0,-6 1-832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15664 0 0,'0'0'356'0'0,"11"6"859"0"0,-7-3-1204 0 0,0 1 0 0 0,0 0 0 0 0,0-1-1 0 0,-1 1 1 0 0,0 1 0 0 0,0-1 0 0 0,0 0-1 0 0,0 1 1 0 0,0-1 0 0 0,-1 1-1 0 0,0 0 1 0 0,0 0 0 0 0,1 3-11 0 0,7 15 8 0 0,-5-19-78 0 0,-5-3-69 0 0,1-1 1 0 0,-1 0 0 0 0,0 0 0 0 0,1 1 0 0 0,-1-1 0 0 0,1 0-1 0 0,-1 1 1 0 0,0-1 0 0 0,1 0 0 0 0,-1 1 0 0 0,0-1 0 0 0,1 1 0 0 0,-1-1-1 0 0,0 1 1 0 0,0-1 0 0 0,1 1 0 0 0,-1-1 0 0 0,0 1 0 0 0,0-1 138 0 0,2 11-1515 0 0,-1-8-18 0 0</inkml:trace>
  <inkml:trace contextRef="#ctx0" brushRef="#br0" timeOffset="1">65 43 11976 0 0,'0'0'256'0'0,"0"0"64"0"0,-4 3 0 0 0,-3 3 32 0 0,4-3-288 0 0,-1 3-64 0 0,0 4 0 0 0,1 0 0 0 0,-4 3 424 0 0,3-1 72 0 0,-2 1 16 0 0,1 3 0 0 0,2-1-512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7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12416 0 0,'0'0'365'0'0,"0"0"-4"0"0,7 7 478 0 0,15 22 2674 0 0,-13-17-3134 0 0,1 0 1 0 0,-1-1-1 0 0,2 0 1 0 0,0-1-1 0 0,10 9-379 0 0,-19-18 51 0 0,0 0 0 0 0,0 0 0 0 0,0 0 0 0 0,0 0 0 0 0,0 0 0 0 0,0-1 0 0 0,0 1 0 0 0,0 0 0 0 0,0-1 0 0 0,0 0 0 0 0,0 0 0 0 0,0 1 0 0 0,0-1 0 0 0,1 0 0 0 0,-1-1 0 0 0,0 1-51 0 0,0 0-10 0 0,-1 0-1 0 0,0-1 0 0 0,0 1 0 0 0,0 0 0 0 0,1-1 0 0 0,-1 1 0 0 0,0-1 0 0 0,0 0 0 0 0,0 1 0 0 0,0-1 1 0 0,0 0-1 0 0,0 0 0 0 0,0 1 0 0 0,0-1 0 0 0,0 0 0 0 0,0 0 0 0 0,-1 0 0 0 0,1 0 0 0 0,0 0 0 0 0,0 0 0 0 0,-1-1 1 0 0,1 1-1 0 0,-1 0 0 0 0,1 0 0 0 0,-1 0 0 0 0,0-1 0 0 0,1 1 0 0 0,-1 0 11 0 0,1-2-144 0 0,-1-1 1 0 0,1 1-1 0 0,-1 0 0 0 0,0 0 1 0 0,0 0-1 0 0,0 0 0 0 0,-1-1 1 0 0,1 1-1 0 0,-1 0 0 0 0,1 0 0 0 0,-1 0 1 0 0,0 0-1 0 0,0 0 0 0 0,-1 0 1 0 0,1 0-1 0 0,0 0 0 0 0,-2-1 144 0 0,1 2-94 0 0,1 0 0 0 0,-1 0 0 0 0,0 0 0 0 0,0 0 0 0 0,0 0 0 0 0,0 1 0 0 0,0-1 0 0 0,-1 1 0 0 0,1 0-1 0 0,0-1 1 0 0,-1 1 0 0 0,1 0 0 0 0,-1 0 0 0 0,1 0 0 0 0,-1 1 0 0 0,0-1 0 0 0,1 1 0 0 0,-1-1 0 0 0,1 1 0 0 0,-1 0 0 0 0,-2 0 94 0 0,4 0 0 0 0,-1 1 1 0 0,1-1-1 0 0,-1 1 1 0 0,1 0 0 0 0,-1-1-1 0 0,1 1 1 0 0,-1 0-1 0 0,1 0 1 0 0,-1 0 0 0 0,1 0-1 0 0,-1 0 0 0 0,-1 6 235 0 0,0 0-1 0 0,1 0 0 0 0,0-1 0 0 0,0 1 1 0 0,0 0-1 0 0,1 1 0 0 0,0-1 1 0 0,0 0-235 0 0,0 3-6 0 0,-1 24-223 0 0,0-7-4300 0 0,-2-9-880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47 13824 0 0,'3'8'674'0'0,"1"2"-534"0"0,0 0-1 0 0,1 0 1 0 0,0 0-1 0 0,1 0 1 0 0,0 0 0 0 0,3 2-140 0 0,16 19 61 0 0,-25-31-17 0 0,1 0 0 0 0,-1 0 0 0 0,1 0 1 0 0,-1 0-1 0 0,1 1 0 0 0,-1-1 0 0 0,0 0 0 0 0,1 0 0 0 0,-1 0 1 0 0,1 0-1 0 0,-1 0 0 0 0,1 0 0 0 0,-1-1 0 0 0,1 1 0 0 0,-1 0 1 0 0,0 0-1 0 0,1 0 0 0 0,-1 0 0 0 0,1 0 0 0 0,-1-1 0 0 0,0 1 1 0 0,1 0-1 0 0,-1 0 0 0 0,0-1 0 0 0,1 1 0 0 0,-1 0 0 0 0,0 0 1 0 0,1-1-1 0 0,-1 1 0 0 0,0 0 0 0 0,0-1 0 0 0,1 1 0 0 0,-1-1-44 0 0,9-10 383 0 0,-7 8-296 0 0,0 0 1 0 0,0-1 0 0 0,-1 0-1 0 0,0 1 1 0 0,1-1 0 0 0,-1 0 0 0 0,0 1-1 0 0,-1-1 1 0 0,1 0 0 0 0,-1 0-1 0 0,0 0 1 0 0,0-1-88 0 0,0-7 170 0 0,-2 0-1 0 0,1 0 1 0 0,-2-4-170 0 0,-1-3-397 0 0,-3 0-213 0 0,7 19 604 0 0,0 0-1 0 0,0 0 0 0 0,0-1 0 0 0,-1 1 0 0 0,1 0 1 0 0,0 0-1 0 0,0 0 0 0 0,0 0 0 0 0,0-1 0 0 0,-1 1 1 0 0,1 0-1 0 0,0 0 0 0 0,0 0 0 0 0,-1 0 0 0 0,1 0 1 0 0,0 0-1 0 0,0 0 0 0 0,0 0 0 0 0,-1 0 0 0 0,1 0 0 0 0,0-1 1 0 0,0 1-1 0 0,-1 0 0 0 0,1 0 0 0 0,0 0 0 0 0,0 1 1 0 0,-1-1-1 0 0,1 0 0 0 0,0 0 0 0 0,0 0 0 0 0,0 0 1 0 0,-1 0-1 0 0,1 0 0 0 0,0 0 0 0 0,0 0 0 0 0,-1 0 1 0 0,1 0-1 0 0,0 1 0 0 0,0-1 0 0 0,0 0 0 0 0,0 0 1 0 0,-1 0-1 0 0,1 0 0 0 0,0 1 0 0 0,0-1 0 0 0,0 0 0 0 0,0 0 1 0 0,0 0-1 0 0,0 1 0 0 0,-1-1 7 0 0,-6 9 52 0 0,7-9-75 0 0,0 0 22 0 0,-3 7 1 0 0,0 1 0 0 0,0-1 0 0 0,0 1 0 0 0,1-1 0 0 0,0 4 0 0 0,-3 10 0 0 0,-9 28 643 0 0,6-20-27 0 0,-6 13-616 0 0,10-28-67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0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44 17503 0 0,'0'0'399'0'0,"0"0"60"0"0,0 0 21 0 0,11 9 102 0 0,-9-6-554 0 0,-1-1 0 0 0,1 1 0 0 0,0-1 0 0 0,0 0 0 0 0,0 1 0 0 0,0-1 0 0 0,1 0 0 0 0,-1 0 0 0 0,0-1 0 0 0,1 1 0 0 0,-1 0 0 0 0,1-1 0 0 0,0 1 0 0 0,0-1 0 0 0,0 0 0 0 0,-1 0 0 0 0,1 0 0 0 0,0 0 0 0 0,0-1 0 0 0,0 1 0 0 0,0-1 0 0 0,0 0 0 0 0,0 1 0 0 0,1-2 0 0 0,-1 1 0 0 0,0 0 0 0 0,0 0 0 0 0,0-1 0 0 0,0 0 0 0 0,2 0-28 0 0,1-1 74 0 0,-1 0 1 0 0,1 0-1 0 0,0 0 0 0 0,-1 0 1 0 0,1-1-1 0 0,-1 0 1 0 0,0 0-1 0 0,0-1 1 0 0,0 0-1 0 0,0 1 1 0 0,-1-1-1 0 0,1-1 0 0 0,-1 1 1 0 0,0-1-1 0 0,0 0-74 0 0,-4 5-50 0 0,0-1 0 0 0,1 0-1 0 0,-1 1 1 0 0,0-1-1 0 0,0 0 1 0 0,0 0 0 0 0,0 1-1 0 0,0-1 1 0 0,0 0-1 0 0,0 1 1 0 0,0-1 0 0 0,0 0-1 0 0,0 1 1 0 0,0-1-1 0 0,0 0 1 0 0,0 0 0 0 0,0 1-1 0 0,-1-1 1 0 0,1 0-1 0 0,0 1 1 0 0,0-1-1 0 0,-1 0 1 0 0,1 1 0 0 0,-1-1-1 0 0,1 1 1 0 0,-1-1-1 0 0,1 1 1 0 0,0-1 0 0 0,-1 1-1 0 0,0-1 1 0 0,1 1 50 0 0,-2-2-28 0 0,1 1 0 0 0,0 0-1 0 0,-1 0 1 0 0,1 0 0 0 0,0 0 0 0 0,-1 0 0 0 0,1 0 0 0 0,-1 1 0 0 0,0-1 0 0 0,1 0 0 0 0,-1 1-1 0 0,0-1 29 0 0,-1 1 0 0 0,0 0 0 0 0,0 1 0 0 0,0-1 0 0 0,0 0 0 0 0,0 1 0 0 0,0 0 0 0 0,0 0 0 0 0,0 0 0 0 0,0 0 0 0 0,0 0 0 0 0,1 1 0 0 0,-1-1 0 0 0,0 1 0 0 0,1-1 0 0 0,-1 1 0 0 0,1 0 0 0 0,0 0 0 0 0,0 0 0 0 0,0 1 0 0 0,0-1 0 0 0,0 0 0 0 0,0 1 0 0 0,0 0 0 0 0,-4 5 0 0 0,1 0 0 0 0,0 1 0 0 0,1-1 0 0 0,-1 1 0 0 0,1 0 0 0 0,-1 7 0 0 0,-2 19 0 0 0,7-20 0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1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17359 0 0,'0'0'396'0'0,"0"0"52"0"0,0 0 30 0 0,0 0-57 0 0,10 10-245 0 0,-5-6 4 0 0,0 0 0 0 0,0-1 0 0 0,0 1-1 0 0,1-1 1 0 0,-1-1 0 0 0,1 1 0 0 0,0-1 0 0 0,0 0-1 0 0,0 0 1 0 0,0 0 0 0 0,0-1 0 0 0,0 0 0 0 0,0 0-1 0 0,0-1 1 0 0,1 0-180 0 0,2 0-88 0 0,-1 0 1 0 0,1-1-1 0 0,-1 0 0 0 0,9-2 88 0 0,-9 1-1491 0 0,1-1 0 0 0,-1 0 0 0 0,0 0 0 0 0,5-3 1491 0 0,-1-1-6724 0 0</inkml:trace>
  <inkml:trace contextRef="#ctx0" brushRef="#br0" timeOffset="1">66 0 11952 0 0,'-15'3'256'0'0,"11"-3"64"0"0,1 0 0 0 0,-4 3 24 0 0,3 1-280 0 0,1 2-64 0 0,-1 1 0 0 0,0 1 0 0 0,1 2 0 0 0,-1 3 0 0 0,1 0 0 0 0,-1 2-5288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1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70 16240 0 0,'-1'-1'149'0'0,"1"1"1"0"0,0 0 0 0 0,0-1 0 0 0,0 1 0 0 0,-1 0 0 0 0,1-1 0 0 0,0 1 0 0 0,0 0 0 0 0,-1 0 0 0 0,1-1 0 0 0,0 1 0 0 0,-1 0 0 0 0,1 0-1 0 0,0-1 1 0 0,-1 1 0 0 0,1 0 0 0 0,-1 0 0 0 0,1 0 0 0 0,0 0 0 0 0,-1-1 0 0 0,1 1 0 0 0,0 0 0 0 0,-1 0 0 0 0,1 0 0 0 0,-1 0 0 0 0,1 0 0 0 0,-1 0-150 0 0,0 9 1164 0 0,8 17-1177 0 0,-5-23 52 0 0,0 1 0 0 0,0 0 0 0 0,1-1 0 0 0,-1 1 0 0 0,1-1-1 0 0,0 0 1 0 0,0 0 0 0 0,0 0 0 0 0,2 1-39 0 0,10 8-4795 0 0,-13-10 3542 0 0,6 4-5504 0 0</inkml:trace>
  <inkml:trace contextRef="#ctx0" brushRef="#br0" timeOffset="1">74 1 11776 0 0,'-6'9'256'0'0,"-2"-5"64"0"0,5 1 0 0 0,-5 8 8 0 0,2 3-264 0 0,-2 0-64 0 0,5 6 0 0 0,-8 4-3472 0 0,4 2-712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16240 0 0,'0'0'455'0'0,"0"0"113"0"0,0 0-456 0 0,3 5-112 0 0,-3-2 0 0 0,4 4 0 0 0,0-1 0 0 0,-1 1 0 0 0,0-1 0 0 0,1 1 0 0 0,3-4 0 0 0,1 0 0 0 0,3 1 0 0 0,-5-4 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3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11976 0 0,'0'0'266'0'0,"0"0"44"0"0,-15 10 426 0 0,14-8-610 0 0,-1 0 1 0 0,0 1-1 0 0,0-1 1 0 0,1 1-1 0 0,-1-1 1 0 0,1 1-1 0 0,0-1 1 0 0,0 1-1 0 0,0 0 1 0 0,0 0-1 0 0,0 0 1 0 0,0-1-1 0 0,1 1 1 0 0,0 0-1 0 0,-1 0 1 0 0,1 1-127 0 0,0 10 19 0 0,0 8-22 0 0,1-3-1017 0 0,2-9-4080 0 0</inkml:trace>
  <inkml:trace contextRef="#ctx0" brushRef="#br0" timeOffset="1">98 51 15056 0 0,'0'0'340'0'0,"0"0"50"0"0,0 0 25 0 0,0 0-49 0 0,-3 17 258 0 0,3-16-616 0 0,1 0 0 0 0,0 0-1 0 0,0 0 1 0 0,-1 0 0 0 0,1 0-1 0 0,0 0 1 0 0,0 0-1 0 0,0 0 1 0 0,0-1 0 0 0,0 1-1 0 0,0 0 1 0 0,0 0-1 0 0,0-1 1 0 0,0 1 0 0 0,0-1-1 0 0,1 1 1 0 0,-1-1 0 0 0,0 1-1 0 0,0-1 1 0 0,0 0-1 0 0,1 0 1 0 0,-1 0 0 0 0,0 1-1 0 0,1-1-7 0 0,2 0-2 0 0,0 1 0 0 0,0-1 0 0 0,1 0 0 0 0,-1 0 0 0 0,0-1 0 0 0,0 1-1 0 0,1-1 3 0 0,0 0 17 0 0,-1 0-1 0 0,1-1 0 0 0,-1 0 1 0 0,1 1-1 0 0,-1-1 0 0 0,1-1 1 0 0,-1 1-1 0 0,3-3-16 0 0,4-4 13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8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9968 0 0,'-11'16'280'0'0,"8"-7"72"0"0,-5 4-288 0 0,2 0-64 0 0,-2 6 0 0 0,5-4 0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17071 0 0,'0'0'388'0'0,"0"0"52"0"0,0 0 30 0 0,0 0-56 0 0,7 12-254 0 0,5 3-178 0 0,-7-8 15 0 0,0-1 0 0 0,1 1 0 0 0,-1-1 0 0 0,1 0 0 0 0,1 0 3 0 0,-5-5 5 0 0,-1 0 0 0 0,1 1 0 0 0,0-1 0 0 0,0 0 0 0 0,0 0 0 0 0,0 0 0 0 0,0 0 0 0 0,1 0 0 0 0,-1-1 0 0 0,0 1 0 0 0,0-1 0 0 0,0 1 0 0 0,1-1 0 0 0,-1 0 0 0 0,0 0 0 0 0,1 0 0 0 0,-1 0 0 0 0,0 0 0 0 0,0-1 0 0 0,1 1 0 0 0,-1-1-5 0 0,4 0-283 0 0,0-1-1 0 0,0 0 0 0 0,0-1 1 0 0,-1 1-1 0 0,1-1 0 0 0,-1 0 1 0 0,0-1-1 0 0,0 1 0 0 0,4-5 284 0 0,0 2-886 0 0</inkml:trace>
  <inkml:trace contextRef="#ctx0" brushRef="#br0" timeOffset="1">83 48 10512 0 0,'0'16'296'0'0,"-4"-10"64"0"0,4 7-288 0 0,-3 3-72 0 0,3-1 0 0 0,0 5 0 0 0,0-2 424 0 0,-4 2 72 0 0,4-4 16 0 0,0-1-3824 0 0,0 1-760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 15888 0 0,'0'0'32'0'0,"-1"0"0"0"0,1 0 0 0 0,-1 0 1 0 0,0 0-1 0 0,1 0 0 0 0,-1 0 0 0 0,1 0 1 0 0,-1 1-1 0 0,1-1 0 0 0,-1 0 0 0 0,1 0 1 0 0,-1 1-1 0 0,1-1 0 0 0,-1 0 0 0 0,1 0 1 0 0,-1 1-1 0 0,1-1 0 0 0,-1 1 0 0 0,1-1 1 0 0,-1 0-1 0 0,1 1 0 0 0,0-1 0 0 0,-1 1 1 0 0,1-1-1 0 0,0 1 0 0 0,0-1 0 0 0,-1 1 1 0 0,1-1-1 0 0,0 1 0 0 0,0-1 0 0 0,0 1 1 0 0,-1-1-1 0 0,1 1 0 0 0,0 0 0 0 0,0-1 1 0 0,0 1-1 0 0,0-1 0 0 0,0 1 0 0 0,0 0-32 0 0,5 26 272 0 0,-3-17 74 0 0,-1-3-216 0 0,-1-5-60 0 0,1 0 0 0 0,-1 1 0 0 0,0-1 1 0 0,1 0-1 0 0,0 0 0 0 0,-1 0 0 0 0,1 0 1 0 0,0 0-1 0 0,0 0 0 0 0,0 0 0 0 0,0 0 0 0 0,1 0-70 0 0,7 13 368 0 0,-8-13-393 0 0,0 1 0 0 0,0-1-1 0 0,1 0 1 0 0,-1 0 0 0 0,1 1 0 0 0,-1-1-1 0 0,1 0 1 0 0,0 0 0 0 0,0 0 0 0 0,0 0-1 0 0,0-1 1 0 0,0 1 0 0 0,0-1 0 0 0,0 1-1 0 0,0-1 1 0 0,1 0 0 0 0,-1 1-1 0 0,1-1 1 0 0,-1 0 0 0 0,1-1 0 0 0,-1 1-1 0 0,2 0 26 0 0,15-1-1633 0 0,-4-5-4505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9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14568 0 0,'0'0'320'0'0,"0"6"64"0"0,-7-1 8 0 0,4 5 24 0 0,-5 3-328 0 0,1 3-88 0 0,-3 3 0 0 0,2 0 0 0 0,2 6 88 0 0,-5 1 0 0 0,3-1-1 0 0,1-6 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2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 17047 0 0,'0'0'499'0'0,"0"0"-4"0"0,0 0-291 0 0,0 0-56 0 0,8 1 170 0 0,10 3-184 0 0,7 1 164 0 0,17 2-298 0 0,-33-6 18 0 0,0 0 0 0 0,0-1-1 0 0,0-1 1 0 0,0 1 0 0 0,1-1-1 0 0,1-1-16 0 0,16-7-5449 0 0,-12 0-490 0 0</inkml:trace>
  <inkml:trace contextRef="#ctx0" brushRef="#br0" timeOffset="1">90 1 11952 0 0,'-11'16'256'0'0,"8"-7"64"0"0,-4 0 0 0 0,3 4 24 0 0,-3 0-280 0 0,4 2-64 0 0,-1 2 0 0 0,0 2 0 0 0,4-4 224 0 0,4-2 24 0 0,14 22 8 0 0,-4-16 0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16759 0 0,'0'0'382'0'0,"0"0"54"0"0,-8 16 586 0 0,8-12-985 0 0,1-1 0 0 0,-1 1 0 0 0,1-1 0 0 0,0 0 0 0 0,0 1 0 0 0,0-1 0 0 0,0 0 0 0 0,0 0 0 0 0,1 1 0 0 0,-1-1 0 0 0,1 0 0 0 0,0-1 0 0 0,0 1 0 0 0,0 0 0 0 0,1 0 0 0 0,-1-1 0 0 0,0 1 0 0 0,1-1 0 0 0,0 0 0 0 0,-1 0 0 0 0,1 0 0 0 0,0 0 0 0 0,2 0-37 0 0,-2 0-41 0 0,1 0 0 0 0,0-1-1 0 0,-1 1 1 0 0,1-1 0 0 0,0 0 0 0 0,-1 0 0 0 0,1-1 0 0 0,0 1 0 0 0,0-1 0 0 0,0 1 0 0 0,0-1 0 0 0,0-1 0 0 0,0 1 0 0 0,-1 0 0 0 0,1-1 0 0 0,0 0-1 0 0,0 0 1 0 0,-1 0 0 0 0,1 0 0 0 0,0-1 0 0 0,-1 0 0 0 0,3-1 41 0 0,25-17-507 0 0,-5-5-5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0 12416 0 0,'-8'20'352'0'0,"2"-8"80"0"0,2 1-344 0 0,0 6-88 0 0,-3-1 0 0 0,-3 8 0 0 0,6-1 424 0 0,-3-2 72 0 0,3 2 16 0 0,1-2-6352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0,0 2-276 0 0,1 6-26 0 0,0 0 0 0 0,1 1-1 0 0,0-1 1 0 0,0 0 0 0 0,0 0-1 0 0,1 0 1 0 0,0 0 0 0 0,1-1-1 0 0,0 1 1 0 0,0-1 0 0 0,1 0-1 0 0,-1 0 1 0 0,2-1 0 0 0,-1 1-1 0 0,1-1 1 0 0,5 5-119 0 0,-7-9 30 0 0,1 1-1 0 0,-1-1 1 0 0,1 0-1 0 0,-1 0 1 0 0,1 0 0 0 0,5 0-30 0 0,-8-1 14 0 0,1 0-1 0 0,-1-1 1 0 0,1 1 0 0 0,0-1 0 0 0,-1 0 0 0 0,1 0-1 0 0,0 0 1 0 0,-1 0 0 0 0,1 0 0 0 0,0 0 0 0 0,-1-1 0 0 0,1 1-1 0 0,1-2-13 0 0,1 0-31 0 0,-1-1-1 0 0,0 0 1 0 0,1 0-1 0 0,-1-1 0 0 0,-1 1 1 0 0,1-1-1 0 0,-1 0 1 0 0,1 0-1 0 0,-1 0 1 0 0,1-2 31 0 0,11-21-1917 0 0,-1 0-3456 0 0,-4 8-693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 11664 0 0,'-4'10'256'0'0,"1"-4"48"0"0,-1 4 16 0 0,-3 3 8 0 0,4-1-264 0 0,-5 10-64 0 0,5 0 0 0 0,-5 7 0 0 0,2-1 496 0 0,-2 1 80 0 0,2 0 24 0 0,-2 0 0 0 0,0-4-480 0 0,5 1-120 0 0,0-5 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61 19151 0 0,'-4'-2'-609'0'0,"-3"-3"3849"0"0,6 5-1500 0 0,3 4-1175 0 0,4 3-502 0 0,1-1 1 0 0,0 1-1 0 0,0-2 0 0 0,0 1 0 0 0,1-1 0 0 0,-1 0 1 0 0,1 0-1 0 0,1-1 0 0 0,-1 0 0 0 0,8 2-63 0 0,-10-4-358 0 0,1 0-1 0 0,0 0 1 0 0,0 0-1 0 0,0-1 1 0 0,0 0 0 0 0,0 0-1 0 0,0 0 1 0 0,0-1-1 0 0,0 0 1 0 0,0-1-1 0 0,0 0 1 0 0,0 0-1 0 0,0 0 1 0 0,0-1 0 0 0,0 0-1 0 0,0 0 1 0 0,-1-1-1 0 0,1 0 1 0 0,5-3 358 0 0,1-6-2045 0 0</inkml:trace>
  <inkml:trace contextRef="#ctx0" brushRef="#br0" timeOffset="1">156 1 11976 0 0,'0'0'256'0'0,"-3"3"64"0"0,-1 3 0 0 0,-3 3 32 0 0,4 1-288 0 0,-1 0-64 0 0,-3 2 0 0 0,4 1 0 0 0,-2-1 464 0 0,5 5 80 0 0,-3-1 8 0 0,3-1-4440 0 0,3 4-888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6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12416 0 0,'0'0'365'0'0,"0"0"-4"0"0,-8 19 1659 0 0,9-17-1978 0 0,-1 0 0 0 0,1 0-1 0 0,-1 0 1 0 0,1 1 0 0 0,0-1-1 0 0,-1 0 1 0 0,1 0 0 0 0,0 0-1 0 0,1-1 1 0 0,-1 1 0 0 0,0 0 0 0 0,0 0-1 0 0,1 0-41 0 0,10 10-652 0 0,-1-2-3284 0 0,-3-7-836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17503 0 0,'0'0'399'0'0,"-8"10"961"0"0,8-8-1349 0 0,-1 1 0 0 0,0-1 0 0 0,1 1 0 0 0,0-1 0 0 0,-1 1 0 0 0,1-1 0 0 0,0 1 0 0 0,0 0 0 0 0,1-1 0 0 0,-1 1 0 0 0,0-1 0 0 0,1 1 0 0 0,0-1 0 0 0,-1 1 0 0 0,1-1 0 0 0,0 1-11 0 0,3 7-5 0 0,1 1 0 0 0,0-1 0 0 0,1 1 5 0 0,-4-7-31 0 0,1-1-1 0 0,0 1 1 0 0,0-1-1 0 0,0 0 1 0 0,0 1-1 0 0,0-1 0 0 0,1-1 1 0 0,-1 1-1 0 0,1 0 1 0 0,0-1-1 0 0,0 0 1 0 0,0 0-1 0 0,0 0 1 0 0,0 0-1 0 0,0-1 0 0 0,1 1 1 0 0,1-1 31 0 0,4 1-420 0 0,0 0 0 0 0,0-1 0 0 0,1 0-1 0 0,-1 0 1 0 0,0-1 0 0 0,7-1 420 0 0,-10 0-279 0 0,0 0-1 0 0,0-1 0 0 0,-1 1 1 0 0,1-2 279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13824 0 0,'-3'10'304'0'0,"-5"0"64"0"0,5 2 16 0 0,-4 0 0 0 0,3 8-312 0 0,-3-1-72 0 0,4 3 0 0 0,-1 1 0 0 0,4-2 0 0 0,0 5 0 0 0,0-4 0 0 0,4-6 0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0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18 19351 0 0,'0'0'439'0'0,"0"0"62"0"0,-6 10 662 0 0,5-6-1067 0 0,0-1 0 0 0,1 1 0 0 0,-1-1 1 0 0,1 1-1 0 0,0 0 0 0 0,0-1 0 0 0,0 1 0 0 0,1-1 0 0 0,-1 1 1 0 0,1-1-1 0 0,0 1 0 0 0,0-1 0 0 0,0 1 0 0 0,0-1 0 0 0,0 0 0 0 0,3 4-96 0 0,-3-5 23 0 0,1 0 0 0 0,-1 0 0 0 0,1 0 0 0 0,0 0 0 0 0,0 0 0 0 0,0 0 0 0 0,0 0 0 0 0,0-1 0 0 0,0 1-1 0 0,1-1 1 0 0,-1 1 0 0 0,0-1 0 0 0,1 0 0 0 0,-1 0 0 0 0,1 0 0 0 0,0 0 0 0 0,-1-1 0 0 0,1 1 0 0 0,0 0 0 0 0,-1-1-1 0 0,1 0 1 0 0,0 0 0 0 0,1 0-23 0 0,9 0-1566 0 0,-2 0-6267 0 0</inkml:trace>
  <inkml:trace contextRef="#ctx0" brushRef="#br0" timeOffset="1">56 0 13824 0 0,'-3'10'304'0'0,"-5"5"64"0"0,2 8 16 0 0,-2-2 0 0 0,5 5-312 0 0,-4-1-72 0 0,-1-2 0 0 0,1-4-6128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17967 0 0,'0'0'407'0'0,"0"0"60"0"0,-3 16 627 0 0,3-14-1077 0 0,0-1-1 0 0,0 1 1 0 0,0 0-1 0 0,1 0 1 0 0,-1-1-1 0 0,1 1 1 0 0,-1 0-1 0 0,1-1 1 0 0,0 1-1 0 0,-1 0 1 0 0,1-1-1 0 0,0 1 0 0 0,0-1 1 0 0,0 1-1 0 0,0-1 1 0 0,0 0-1 0 0,1 1 1 0 0,-1-1-1 0 0,0 0 1 0 0,1 0-1 0 0,-1 0 1 0 0,0 0-1 0 0,1 0 1 0 0,0 0-1 0 0,-1 0 1 0 0,1-1-1 0 0,-1 1 1 0 0,1 0-1 0 0,0-1 0 0 0,0 1-16 0 0,1 0 59 0 0,0-1-1 0 0,0 1 1 0 0,0-1 0 0 0,0 0-1 0 0,0 1 1 0 0,0-1-1 0 0,0-1 1 0 0,0 1-1 0 0,0 0 1 0 0,0-1-1 0 0,0 1 1 0 0,0-1-1 0 0,0 0 1 0 0,0 0-1 0 0,0 0 1 0 0,2-1-59 0 0,6-10-362 0 0,-4 5-364 0 0,-6 6 359 0 0,-1 1 22 0 0,0 0 340 0 0,0-1 0 0 0,0 1 0 0 0,0-1 1 0 0,0 1-1 0 0,0 0 0 0 0,0-1 0 0 0,0 1 0 0 0,0-1 0 0 0,0 1 0 0 0,0 0 0 0 0,0-1 1 0 0,0 1-1 0 0,0-1 0 0 0,-1 1 0 0 0,1 0 0 0 0,0-1 0 0 0,0 1 0 0 0,0 0 0 0 0,0-1 0 0 0,-1 1 1 0 0,1 0-1 0 0,0-1 0 0 0,0 1 0 0 0,-1 0 0 0 0,1-1 0 0 0,0 1 0 0 0,-1 0 0 0 0,1 0 1 0 0,0 0-1 0 0,-1-1 0 0 0,1 1 0 0 0,0 0 0 0 0,-1 0 0 0 0,1 0 0 0 0,-1 0 0 0 0,1-1 1 0 0,0 1-1 0 0,-1 0 0 0 0,1 0 0 0 0,-1 0 0 0 0,1 0 5 0 0,-4 1-70 0 0,0 0 0 0 0,1 0 1 0 0,-1 1-1 0 0,1-1 0 0 0,-1 1 0 0 0,1-1 0 0 0,0 1 0 0 0,-1 0 0 0 0,1 1 1 0 0,0-1-1 0 0,0 0 0 0 0,1 1 0 0 0,-1 0 0 0 0,0 0 0 0 0,1 0 0 0 0,0 0 1 0 0,0 0-1 0 0,-2 2 70 0 0,4-4-6453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1 14944 0 0,'0'0'340'0'0,"0"0"50"0"0,3 7 384 0 0,2 5-530 0 0,0 0 0 0 0,-2 1 0 0 0,2 3-244 0 0,-3-6 402 0 0,1 1 0 0 0,0-1 1 0 0,1 0-1 0 0,0-1 0 0 0,2 4-402 0 0,-6-12 47 0 0,0-1 0 0 0,1 1-1 0 0,-1-1 1 0 0,1 1 0 0 0,-1 0-1 0 0,0-1 1 0 0,1 1 0 0 0,-1-1-1 0 0,1 1 1 0 0,-1-1 0 0 0,1 1-1 0 0,0-1 1 0 0,-1 1 0 0 0,1-1-1 0 0,-1 0 1 0 0,1 1 0 0 0,0-1-1 0 0,-1 0 1 0 0,1 1 0 0 0,0-1-1 0 0,-1 0 1 0 0,1 0 0 0 0,0 0-1 0 0,0 0 1 0 0,-1 0 0 0 0,1 0-1 0 0,0 0 1 0 0,0 0 0 0 0,-1 0-1 0 0,1 0 1 0 0,0 0 0 0 0,-1 0-1 0 0,1 0 1 0 0,0-1 0 0 0,-1 1-1 0 0,1 0 1 0 0,0 0 0 0 0,-1-1-1 0 0,1 1 1 0 0,0-1 0 0 0,-1 1-1 0 0,1 0 1 0 0,-1-1 0 0 0,1 1-1 0 0,-1-1 1 0 0,1 1 0 0 0,-1-1-1 0 0,1 0 1 0 0,-1 1 0 0 0,1-1-1 0 0,-1 0-46 0 0,2-1-7 0 0,0 0-1 0 0,-1 0 0 0 0,1-1 1 0 0,-1 1-1 0 0,1-1 0 0 0,-1 1 1 0 0,0-1-1 0 0,0 0 0 0 0,0 1 0 0 0,0-1 1 0 0,0 0-1 0 0,-1 0 0 0 0,1 0 8 0 0,-1 3 0 0 0,0-1 0 0 0,0 0 0 0 0,0 0 0 0 0,0 1 0 0 0,0-1 0 0 0,0 0 0 0 0,0 1 0 0 0,0-1 0 0 0,0 0 0 0 0,0 0 0 0 0,-1 1 0 0 0,1-1 0 0 0,0 0 0 0 0,0 1 0 0 0,-1-1 0 0 0,1 0 0 0 0,0 1 0 0 0,-1-1 0 0 0,1 0 0 0 0,-1 1 0 0 0,1-1 0 0 0,-1 1 0 0 0,1-1 0 0 0,-1 1 0 0 0,1-1 0 0 0,-1 1 0 0 0,1-1 0 0 0,-1 1 0 0 0,0 0 0 0 0,1-1 0 0 0,-1 1 0 0 0,0 0 0 0 0,1 0 0 0 0,-1-1 0 0 0,0 1 0 0 0,1 0 0 0 0,-1 0 0 0 0,0 0 0 0 0,1 0 0 0 0,-1 0 0 0 0,0 0 0 0 0,0 0 0 0 0,1 0 0 0 0,-1 0 0 0 0,0 0 0 0 0,0 0 0 0 0,1 0 0 0 0,-1 0 0 0 0,0 1 0 0 0,1-1 0 0 0,-6 2 0 0 0,1 0 0 0 0,0 0 0 0 0,0 0 0 0 0,1 1 0 0 0,-5 2 0 0 0,8-4 0 0 0,-9 6-179 0 0,0 1-1 0 0,0 1 1 0 0,1-1-1 0 0,1 2 1 0 0,-1-1-1 0 0,2 1 1 0 0,-1 0-1 0 0,1 1 0 0 0,1 0 1 0 0,0 0-1 0 0,0 0 1 0 0,-1 6 179 0 0,3-4-6917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87 19351 0 0,'0'0'439'0'0,"0"0"62"0"0,0 0 33 0 0,0 0-65 0 0,11 6-292 0 0,-6-2-237 0 0,0-2 0 0 0,0 1 0 0 0,1 0 0 0 0,-1-1 0 0 0,1 0 0 0 0,-1-1 0 0 0,1 1 0 0 0,-1-1 0 0 0,1 0 0 0 0,0 0 0 0 0,0-1 0 0 0,0 1 0 0 0,-1-1 0 0 0,1-1 0 0 0,0 1 0 0 0,0-1 0 0 0,-1 0 0 0 0,1 0 0 0 0,0-1 0 0 0,-1 0 0 0 0,1 0 0 0 0,4-2 60 0 0,-1-1-827 0 0,0 0-1 0 0,-1 0 1 0 0,1 0-1 0 0,-1-1 0 0 0,4-5 828 0 0,-10 9-631 0 0,1 0 1 0 0,-1-1-1 0 0,0 0 0 0 0,0 0 0 0 0,0 1 0 0 0,0-1 1 0 0,0 0-1 0 0,-1-1 0 0 0,1 1 0 0 0,-1 0 0 0 0,0 0 0 0 0,0-1 1 0 0,0 1-1 0 0,-1 0 0 0 0,1-1 0 0 0,-1 1 0 0 0,1-1 1 0 0,-1 1 630 0 0,-1 2 298 0 0,-1 0 1 0 0,1 0-1 0 0,0 1 1 0 0,0-1-1 0 0,-1 1 1 0 0,1-1 0 0 0,0 1-1 0 0,0-1 1 0 0,-1 1-1 0 0,1 0 1 0 0,-1 0-1 0 0,1 0 1 0 0,0 0-1 0 0,-1 0 1 0 0,1 0-299 0 0,-4 1 449 0 0,0 1 0 0 0,1 0-1 0 0,-1 0 1 0 0,1 1 0 0 0,-1-1 0 0 0,1 1-1 0 0,0 0 1 0 0,0 0 0 0 0,0 0 0 0 0,0 1-449 0 0,-7 6 1609 0 0,1 1 0 0 0,-7 9-1609 0 0,9-9 78 0 0,1 1-1 0 0,0-1 0 0 0,1 1 0 0 0,0 0 0 0 0,1 1 0 0 0,0-1 0 0 0,-1 10-77 0 0,3-9 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 2-191 0 0,6 15 782 0 0,-5-9-729 0 0,1-1 0 0 0,1 0 0 0 0,-1 0-1 0 0,1 0 1 0 0,0 0 0 0 0,1 0-1 0 0,0-1 1 0 0,1 2-271 0 0,0-3 133 0 0,0 1-1 0 0,0-1 1 0 0,1 1-1 0 0,6 2-132 0 0,-11-6 24 0 0,1-1 1 0 0,0 1-1 0 0,0-1 0 0 0,0 0 0 0 0,0 0 1 0 0,0 0-1 0 0,0 0 0 0 0,0-1 0 0 0,0 1 0 0 0,0-1 1 0 0,0 0-1 0 0,0 0 0 0 0,0 0 0 0 0,3 0-24 0 0,-5 0-9 0 0,1-1 0 0 0,-1 1-1 0 0,0-1 1 0 0,1 1 0 0 0,-1-1-1 0 0,1 1 1 0 0,-1-1 0 0 0,0 0-1 0 0,1 0 1 0 0,-1 0 0 0 0,0 0-1 0 0,0 0 1 0 0,0 0 0 0 0,0 0-1 0 0,0 0 1 0 0,1-1 9 0 0,11-22-5334 0 0,-5 9-658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0 10512 0 0,'-7'4'608'0'0,"2"0"-356"0"0,0 0 0 0 0,0 1 0 0 0,0-1 0 0 0,1 1 1 0 0,0 0-1 0 0,0 1 0 0 0,0-1 0 0 0,0 1 0 0 0,1-1 1 0 0,0 1-1 0 0,0 0 0 0 0,-1 5-252 0 0,-4 13 1539 0 0,2-1-1 0 0,-4 22-1538 0 0,-3 9-3962 0 0,10-43-1723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 17503 0 0,'0'0'399'0'0,"14"11"1106"0"0,-10-8-1499 0 0,0 2-4 0 0,1-1 0 0 0,0 0 1 0 0,0 0-1 0 0,0-1 1 0 0,3 1-3 0 0,-6-2 0 0 0,0-1-1 0 0,1-1 1 0 0,-1 1 0 0 0,1 0 0 0 0,-1-1 0 0 0,1 1 0 0 0,0-1 0 0 0,-1 0 0 0 0,1 0 0 0 0,-1 0 0 0 0,1 0 0 0 0,-1 0 0 0 0,1 0 0 0 0,0-1-1 0 0,-1 0 1 0 0,36-9-551 0 0,-23 2-4800 0 0,-8 4-466 0 0</inkml:trace>
  <inkml:trace contextRef="#ctx0" brushRef="#br0" timeOffset="1">121 0 13648 0 0,'0'0'296'0'0,"-3"4"64"0"0,-5-1 16 0 0,2 2 8 0 0,3 5-304 0 0,-8 0-80 0 0,3 6 0 0 0,1-4 0 0 0,0 1 384 0 0,0-3 64 0 0,-4 6 15 0 0,8-4-4782 0 0,-1 4-961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0,'0'0'421'0'0,"0"0"-12"0"0,8 12-247 0 0,-4-6 22 0 0,0 0 1 0 0,0 1-1 0 0,-1-1 0 0 0,0 1 1 0 0,0 0-1 0 0,0 0 1 0 0,0 2-185 0 0,8 19 508 0 0,-10-24-494 0 0,1 0 0 0 0,0 0 0 0 0,1 0 0 0 0,-1 0-1 0 0,1 0 1 0 0,-1-1 0 0 0,1 1 0 0 0,0-1-1 0 0,1 0 1 0 0,-1 1 0 0 0,0-1 0 0 0,1-1 0 0 0,0 1-1 0 0,0-1 1 0 0,0 1 0 0 0,0-1 0 0 0,0 0-1 0 0,1 0-13 0 0,-4-2 27 0 0,0 0 0 0 0,0 0 0 0 0,0 1 0 0 0,0-1 0 0 0,0-1-1 0 0,0 1 1 0 0,0 0 0 0 0,0 0 0 0 0,0 0 0 0 0,0 0-1 0 0,-1-1 1 0 0,1 1 0 0 0,0 0 0 0 0,0-1 0 0 0,0 1-1 0 0,0-1 1 0 0,0 1 0 0 0,-1-1 0 0 0,1 1 0 0 0,0-1-1 0 0,0 0 1 0 0,-1 1 0 0 0,1-1 0 0 0,-1 0 0 0 0,1 1-1 0 0,0-1 1 0 0,-1 0 0 0 0,1 0 0 0 0,-1 0 0 0 0,0 0 0 0 0,1 1-1 0 0,-1-1 1 0 0,0 0-27 0 0,2-3-3 0 0,-1 1 0 0 0,0 0 0 0 0,0-1 0 0 0,0 1 1 0 0,0 0-1 0 0,0-1 0 0 0,-1 1 0 0 0,0-2 3 0 0,0 2-70 0 0,0 1 1 0 0,-1-1 0 0 0,1 0-1 0 0,-1 0 1 0 0,1 0-1 0 0,-1 0 1 0 0,0 0 0 0 0,-1 1-1 0 0,1-1 1 0 0,0 0-1 0 0,-1 1 1 0 0,1-1-1 0 0,-2 0 71 0 0,3 2 16 0 0,-1 0 0 0 0,0 0 0 0 0,0 0 0 0 0,0 0 0 0 0,0 0 0 0 0,0 0 0 0 0,0 0 1 0 0,0 1-1 0 0,0-1 0 0 0,0 0 0 0 0,0 1 0 0 0,-1-1 0 0 0,1 0 0 0 0,0 1 1 0 0,0 0-1 0 0,-1-1 0 0 0,1 1 0 0 0,0 0 0 0 0,0-1 0 0 0,-1 1 0 0 0,1 0 1 0 0,0 0-1 0 0,-1 0 0 0 0,1 0 0 0 0,0 1 0 0 0,-1-1 0 0 0,1 0 0 0 0,0 0 0 0 0,-2 1-17 0 0,-2 1 183 0 0,1 1-1 0 0,-1-1 0 0 0,0 1 0 0 0,1 0 1 0 0,-1 0-1 0 0,1 0 0 0 0,0 1 0 0 0,0 0 0 0 0,0-1 1 0 0,1 1-1 0 0,0 1 0 0 0,-4 3-182 0 0,3-1-332 0 0,0 0-1 0 0,0 0 1 0 0,-2 6 332 0 0,-5 24-4941 0 0,8-19-1107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10 15288 0 0,'0'0'448'0'0,"0"0"-7"0"0,-11 3-200 0 0,-21 19 1687 0 0,20-13-1671 0 0,11-8-194 0 0,0 0 0 0 0,-1 0 1 0 0,1 0-1 0 0,-1 0 0 0 0,1 0 0 0 0,-1 0 0 0 0,1 0 0 0 0,-1-1 0 0 0,1 1 0 0 0,-1 0 1 0 0,0-1-1 0 0,0 1-63 0 0,-11 3 1050 0 0,10-2-140 0 0,9-3-805 0 0,27-4-238 0 0,-19 4 34 0 0,-1-1 1 0 0,0-1-1 0 0,1 0 0 0 0,-1-1 0 0 0,-1 0 1 0 0,4-2 98 0 0,5-3-246 0 0,-16 7-154 0 0,0 0 1 0 0,0 0 0 0 0,0 0-1 0 0,-1-1 1 0 0,1 1-1 0 0,0-1 400 0 0,4-4-1195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7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13824 0 0,'0'0'314'0'0,"4"7"428"0"0,2 2-410 0 0,-3-4-316 0 0,0 0-1 0 0,0 0 0 0 0,1 0 1 0 0,0-1-1 0 0,-1 1 1 0 0,2-1-1 0 0,-1 0 1 0 0,4 3-16 0 0,-5-6 110 0 0,0 1 1 0 0,1-1 0 0 0,-1 0-1 0 0,1 0 1 0 0,-1 0 0 0 0,1 0 0 0 0,-1-1-1 0 0,1 1 1 0 0,0-1 0 0 0,-1 0-1 0 0,1 0 1 0 0,0 0 0 0 0,-1-1 0 0 0,1 1-1 0 0,-1-1 1 0 0,1 0 0 0 0,2 0-111 0 0,-4 0-99 0 0,0 0 0 0 0,0 0 1 0 0,0 1-1 0 0,0-1 0 0 0,0 0 1 0 0,0-1-1 0 0,-1 1 0 0 0,1 0 1 0 0,0 0-1 0 0,0-1 1 0 0,-1 1-1 0 0,1-1 0 0 0,-1 0 1 0 0,1 1-1 0 0,-1-1 0 0 0,0 0 1 0 0,0 0-1 0 0,0 0 0 0 0,0 0 1 0 0,0 0-1 0 0,0 0 0 0 0,0 0 1 0 0,-1 0-1 0 0,1 0 0 0 0,-1 0 1 0 0,0 0-1 0 0,1-1 1 0 0,-1 0 98 0 0,-1 2 17 0 0,0 0 1 0 0,-1 0 0 0 0,1 1-1 0 0,0-1 1 0 0,-1 0 0 0 0,1 1-1 0 0,0-1 1 0 0,-1 1 0 0 0,1-1-1 0 0,0 1 1 0 0,-1 0 0 0 0,1 0 0 0 0,-1 0-1 0 0,1-1 1 0 0,-1 1-18 0 0,-2 1 129 0 0,-1 0 1 0 0,1 0 0 0 0,0 0-1 0 0,0 0 1 0 0,0 0-1 0 0,0 1 1 0 0,0 0-1 0 0,0 0 1 0 0,1 0 0 0 0,-1 0-1 0 0,1 0 1 0 0,-1 1-1 0 0,1 0 1 0 0,0-1-1 0 0,0 1 1 0 0,0 0-1 0 0,0 1 1 0 0,1-1 0 0 0,-1 0-1 0 0,1 1 1 0 0,-1 2-130 0 0,-2 1-154 0 0,0 1-1 0 0,1 0 1 0 0,0 1 0 0 0,1-1 0 0 0,0 1 0 0 0,0 0 0 0 0,1 0-1 0 0,0 0 1 0 0,-1 7 154 0 0,3 5-5726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 19351 0 0,'0'0'439'0'0,"0"0"62"0"0,0 0 33 0 0,0 0-65 0 0,6 13-292 0 0,-4-11-177 0 0,0 0 0 0 0,-1 1 0 0 0,1-1 0 0 0,0 0 0 0 0,0 0 0 0 0,1-1 0 0 0,-1 1 0 0 0,0 0 0 0 0,0-1 0 0 0,1 1 0 0 0,-1-1 0 0 0,1 0 0 0 0,-1 0 0 0 0,1 0 0 0 0,0 0 0 0 0,-1 0 0 0 0,1 0 0 0 0,0-1 0 0 0,0 1 0 0 0,0-1 0 0 0,-1 0 0 0 0,1 0 0 0 0,2 0 0 0 0,-1 0 0 0 0,0-1 0 0 0,-1 1 0 0 0,1-1 0 0 0,-1 1 0 0 0,1-1 0 0 0,-1 0 0 0 0,1 0 0 0 0,-1-1 0 0 0,0 1 0 0 0,1-1 0 0 0,-1 0 0 0 0,0 0 0 0 0,0 0 0 0 0,0 0 0 0 0,-1 0 0 0 0,1 0 0 0 0,0-1 0 0 0,0-1 0 0 0,-3 4-3 0 0,0 0-1 0 0,1 0 1 0 0,-1 0 0 0 0,0-1-1 0 0,0 1 1 0 0,0 0-1 0 0,0 0 1 0 0,0 0-1 0 0,0-1 1 0 0,0 1-1 0 0,0 0 1 0 0,0 0-1 0 0,0 0 1 0 0,0-1 0 0 0,0 1-1 0 0,0 0 1 0 0,0 0-1 0 0,0 0 1 0 0,0 0-1 0 0,0-1 1 0 0,0 1-1 0 0,-1 0 1 0 0,1 0 0 0 0,0 0-1 0 0,0-1 1 0 0,0 1-1 0 0,0 0 1 0 0,0 0-1 0 0,0 0 1 0 0,0 0-1 0 0,-1 0 1 0 0,1-1-1 0 0,0 1 1 0 0,0 0 0 0 0,0 0-1 0 0,0 0 1 0 0,-1 0-1 0 0,1 0 1 0 0,0 0-1 0 0,0 0 1 0 0,0 0-1 0 0,-1 0 1 0 0,1-1-1 0 0,0 1 1 0 0,0 0 0 0 0,0 0-1 0 0,0 0 1 0 0,-1 0-1 0 0,1 0 1 0 0,0 0-1 0 0,0 0 1 0 0,0 0-1 0 0,-1 1 1 0 0,1-1 0 0 0,0 0-1 0 0,0 0 1 0 0,0 0-1 0 0,-1 0 4 0 0,-12 0-676 0 0,7 4 578 0 0,-1-1-1 0 0,0 1 1 0 0,1 0-1 0 0,0 0 1 0 0,-1 0-1 0 0,2 1 1 0 0,-1 0-1 0 0,1 1 1 0 0,-1-1-1 0 0,1 1 1 0 0,1 0-1 0 0,-2 2 99 0 0,-7 11-483 0 0,0 2-1 0 0,1 0 0 0 0,-1 5 484 0 0,-4 20-2828 0 0,8-24 1366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17015 0 0,'0'0'388'0'0,"0"0"52"0"0,0 0 30 0 0,11 7 104 0 0,-7-5-526 0 0,0 1 0 0 0,1-1 0 0 0,-1 0 0 0 0,0 0 0 0 0,1 0 0 0 0,-1-1 0 0 0,1 1 0 0 0,0-1 0 0 0,-1 0 0 0 0,1 0 0 0 0,0-1-48 0 0,13 1-6 0 0,-12-1 148 0 0,-1 1 1 0 0,0-1-1 0 0,1 0 1 0 0,-1-1-1 0 0,1 1 0 0 0,0-1-142 0 0,-4 0 24 0 0,0 1 0 0 0,0-1 0 0 0,0 0 0 0 0,0 1 0 0 0,0-1 0 0 0,0 0 0 0 0,0 0 0 0 0,-1 0 0 0 0,1 0 0 0 0,0-1 0 0 0,0 1 0 0 0,-1 0 0 0 0,1-1 0 0 0,0 0-24 0 0,-2 2-176 0 0,0-1 84 0 0,0-1 0 0 0,0 1 0 0 0,0 0 0 0 0,0 0 0 0 0,0-1 0 0 0,-1 1 0 0 0,1 0 0 0 0,0 0 0 0 0,-1 0 0 0 0,1-1 0 0 0,-1 1 0 0 0,1 0 0 0 0,-1 0 0 0 0,0 0 0 0 0,1 0 0 0 0,-1 0 0 0 0,0 0-1 0 0,0 0 1 0 0,0 0 0 0 0,0 0 0 0 0,1 1 0 0 0,-1-1 0 0 0,0 0 0 0 0,-1 1 0 0 0,1-1 92 0 0,-1 0-49 0 0,-1 0-1 0 0,1 0 1 0 0,0 0-1 0 0,0 1 1 0 0,-1 0 0 0 0,1-1-1 0 0,0 1 1 0 0,-1 0-1 0 0,1 0 1 0 0,-1 0-1 0 0,1 0 1 0 0,0 0-1 0 0,-2 1 50 0 0,-1 0 106 0 0,0 1 0 0 0,1-1 0 0 0,-1 1 0 0 0,0 0-1 0 0,1 0 1 0 0,-1 1 0 0 0,1-1 0 0 0,0 1 0 0 0,0 0-1 0 0,0 0 1 0 0,0 0 0 0 0,1 1 0 0 0,-1 0-106 0 0,-1 1-148 0 0,0 0 0 0 0,1 1 0 0 0,0 0 0 0 0,0 0 0 0 0,0 0 0 0 0,1 0 0 0 0,0 0 0 0 0,-2 7 148 0 0,1-3-6351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36 18151 0 0,'0'0'532'0'0,"0"0"-4"0"0,8 11-316 0 0,-5-8-98 0 0,0 0 0 0 0,1-1 0 0 0,-1 0 0 0 0,1 0-1 0 0,-1 0 1 0 0,1 0 0 0 0,0 0 0 0 0,0-1-1 0 0,0 0 1 0 0,0 0 0 0 0,0 0 0 0 0,0 0-1 0 0,0 0 1 0 0,0-1 0 0 0,0 0 0 0 0,0 0 0 0 0,0 0-1 0 0,2 0-113 0 0,-4-1 35 0 0,-1 1-1 0 0,1 0 1 0 0,-1-1-1 0 0,1 0 0 0 0,-1 1 1 0 0,1-1-1 0 0,-1 0 1 0 0,0 1-1 0 0,1-1 1 0 0,-1 0-1 0 0,0 0 0 0 0,0 0 1 0 0,1 0-1 0 0,-1 0 1 0 0,0-1-1 0 0,0 1 1 0 0,0 0-1 0 0,-1 0 0 0 0,1-1 1 0 0,0 1-1 0 0,0-1-34 0 0,7-9 1092 0 0,-7 9-1218 0 0,0 0 0 0 0,0 0 1 0 0,-1 1-1 0 0,1-1 0 0 0,-1 0 1 0 0,1 0-1 0 0,-1 0 0 0 0,0 0 0 0 0,0 0 1 0 0,0 1-1 0 0,0-1 0 0 0,0 0 0 0 0,-1-1 126 0 0,1-2 42 0 0,0 5 50 0 0,-1-3 26 0 0,1 3-126 0 0,0 0 1 0 0,0 0 0 0 0,0-1 0 0 0,0 1 0 0 0,0 0 0 0 0,0 0 0 0 0,0 0 0 0 0,0 0 0 0 0,0 0-1 0 0,0 0 1 0 0,0-1 0 0 0,0 1 0 0 0,0 0 0 0 0,-1 0 0 0 0,1 0 0 0 0,0 0 0 0 0,0 0 0 0 0,0 0 0 0 0,0-1-1 0 0,0 1 1 0 0,0 0 0 0 0,0 0 0 0 0,0 0 0 0 0,0 0 0 0 0,-1 0 0 0 0,1 0 0 0 0,0 0 0 0 0,0 0 0 0 0,0 0-1 0 0,0 0 1 0 0,0 0 0 0 0,0-1 0 0 0,-1 1 0 0 0,1 0 0 0 0,0 0 0 0 0,0 0 0 0 0,0 0 0 0 0,0 0 7 0 0,-4 1-34 0 0,1-1 0 0 0,0 1-1 0 0,0 0 1 0 0,-1 0 0 0 0,1 0 0 0 0,0 0 0 0 0,0 0 0 0 0,0 1 0 0 0,0-1 0 0 0,0 1 0 0 0,0 0 0 0 0,1 0 0 0 0,-1 0 0 0 0,0 0-1 0 0,1 1 1 0 0,0-1 0 0 0,-1 0 0 0 0,1 1 0 0 0,0 0 34 0 0,-8 11-214 0 0,1-1 0 0 0,0 2 0 0 0,-2 5 214 0 0,8-15-121 0 0,-7 16-1496 0 0,-1-2-5100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0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36 13824 0 0,'0'0'314'0'0,"0"12"760"0"0,1-10-1079 0 0,0 1 0 0 0,-1-1 0 0 0,1 0 0 0 0,0 0 1 0 0,1 0-1 0 0,-1 0 0 0 0,0 0 0 0 0,0 0 1 0 0,1 0-1 0 0,-1-1 0 0 0,1 1 0 0 0,0 0 0 0 0,-1-1 1 0 0,1 1-1 0 0,0-1 0 0 0,0 1 0 0 0,2 0 5 0 0,-1-1 86 0 0,0 1-1 0 0,0-1 0 0 0,1 0 0 0 0,-1 0 0 0 0,1 0 1 0 0,-1-1-1 0 0,1 1 0 0 0,-1-1 0 0 0,1 0 1 0 0,0 0-1 0 0,0 0-85 0 0,2 0 99 0 0,1-1-1 0 0,-1 0 1 0 0,0 0 0 0 0,0-1 0 0 0,0 0-1 0 0,0 0 1 0 0,-1 0 0 0 0,1 0 0 0 0,-1-1-1 0 0,1 0 1 0 0,-1 0 0 0 0,0-1-1 0 0,4-3-98 0 0,-6 5-6 0 0,0-1-1 0 0,0 1 0 0 0,-1-1 0 0 0,1 0 1 0 0,-1 0-1 0 0,0 0 0 0 0,0 0 0 0 0,0 0 1 0 0,0 0-1 0 0,-1-1 0 0 0,1 1 0 0 0,-1-1 0 0 0,1-1 7 0 0,-2 5-103 0 0,0-1 0 0 0,0 1-1 0 0,1-1 1 0 0,-1 1-1 0 0,0 0 1 0 0,0-1-1 0 0,0 1 1 0 0,0-1-1 0 0,0 1 1 0 0,0 0-1 0 0,0-1 1 0 0,0 1-1 0 0,0-1 1 0 0,0 1-1 0 0,0 0 1 0 0,0-1-1 0 0,0 1 1 0 0,0-1-1 0 0,0 1 1 0 0,-1 0-1 0 0,1-1 1 0 0,0 1-1 0 0,0 0 1 0 0,0-1-1 0 0,-1 1 1 0 0,1 0-1 0 0,0-1 1 0 0,0 1-1 0 0,-1 0 1 0 0,1-1-1 0 0,0 1 1 0 0,-1 0 103 0 0,1 0 16 0 0,-1-1 0 0 0,0 1 1 0 0,0 0-1 0 0,0 0 0 0 0,0 0 0 0 0,1 0 1 0 0,-1 0-1 0 0,0 0 0 0 0,0 1 0 0 0,0-1 0 0 0,1 0 1 0 0,-1 0-1 0 0,0 1 0 0 0,0-1 0 0 0,0 0-16 0 0,-3 2 285 0 0,0 0-1 0 0,0 1 1 0 0,0-1-1 0 0,0 1 1 0 0,0-1-1 0 0,0 1-284 0 0,-6 8 285 0 0,0 0-1 0 0,1 1 1 0 0,1 0 0 0 0,-1 0-1 0 0,0 5-284 0 0,-19 25-1111 0 0,18-32-4671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16096 0 0,'0'0'471'0'0,"0"0"-8"0"0,4 6-278 0 0,-1-2-99 0 0,1-1 0 0 0,0 1-1 0 0,1-1 1 0 0,-1 0-1 0 0,0-1 1 0 0,1 1-1 0 0,0-1 1 0 0,-1 1 0 0 0,1-1-1 0 0,0-1 1 0 0,0 1-1 0 0,0-1 1 0 0,0 0-1 0 0,3 0-85 0 0,11 2 384 0 0,1-2 0 0 0,-1 0 0 0 0,6-2-384 0 0,-3 1-182 0 0,-15-1 182 0 0,1 1 0 0 0,-1-1 0 0 0,0 0 0 0 0,0-1 0 0 0,0 0 0 0 0,1 0 0 0 0,-4 1-14 0 0,-19-9-300 0 0,12 9 298 0 0,-1 1 1 0 0,0-1-1 0 0,0 1 0 0 0,0 0 0 0 0,1 0 0 0 0,-1 1 0 0 0,0-1 0 0 0,0 1 0 0 0,1 0 0 0 0,-1 0 0 0 0,0 0 0 0 0,1 0 0 0 0,-2 2 16 0 0,-8 3 31 0 0,1 1-1 0 0,-1 0 1 0 0,1 1-31 0 0,-2 1 9 0 0,7-3-96 0 0,0-1 1 0 0,1 1-1 0 0,0 0 0 0 0,0 1 1 0 0,0 0-1 0 0,0 0 1 0 0,0 2 86 0 0,-1 0-1168 0 0,0 3-103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7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17255 0 0,'0'0'507'0'0,"0"0"-6"0"0,-1 2-390 0 0,0-1 0 0 0,1 1 0 0 0,-1-1 0 0 0,1 1 0 0 0,0 0 0 0 0,-1-1 0 0 0,1 1 0 0 0,0 1-111 0 0,1 0 128 0 0,0 0-1 0 0,0 0 0 0 0,1-1 0 0 0,-1 1 0 0 0,1 0 1 0 0,0-1-1 0 0,-1 1 0 0 0,1-1 0 0 0,0 0 0 0 0,1 0 1 0 0,-1 0-1 0 0,0 0 0 0 0,0 0 0 0 0,3 2-127 0 0,0-2 82 0 0,-1 0-1 0 0,1 1 1 0 0,-1-2-1 0 0,1 1 0 0 0,0 0 1 0 0,0-1-1 0 0,0 0 1 0 0,4 0-82 0 0,0 0-353 0 0,0 0 1 0 0,1-1-1 0 0,-1 0 0 0 0,0-1 1 0 0,0 0-1 0 0,0-1 0 0 0,0 0 1 0 0,0 0-1 0 0,7-3 353 0 0,-5 1-2218 0 0,0-2-3814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 11776 0 0,'-11'5'256'0'0,"7"-2"64"0"0,-3 1 0 0 0,4-1 8 0 0,-5 3-264 0 0,5 1-64 0 0,-4 6 0 0 0,-1-5 0 0 0,5 2 64 0 0,-1 3-64 0 0,4-3 96 0 0,-3 3-32 0 0,3-1 88 0 0,0-2 8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4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1 248 15664 0 0,'0'0'356'0'0,"0"0"49"0"0,0 0 21 0 0,11-3 106 0 0,-5 1-297 0 0,0 0-1 0 0,0 0 0 0 0,0 0 1 0 0,0-1-1 0 0,0 0 0 0 0,-1-1 1 0 0,1 1-1 0 0,0-2-234 0 0,12-7 174 0 0,-14 10-176 0 0,0 0 1 0 0,-1-1 0 0 0,1 1-1 0 0,-1-1 1 0 0,0 0-1 0 0,1-2 2 0 0,10-9 9 0 0,-11 12-92 0 0,0-1 0 0 0,0 0 1 0 0,-1 1-1 0 0,1-1 0 0 0,-1 0 1 0 0,0 0-1 0 0,0-1 0 0 0,0 1 1 0 0,0 0-1 0 0,0-1 0 0 0,-1 1 0 0 0,1-4 83 0 0,0 5-109 0 0,-1-2-178 0 0,-7-6-282 0 0,5 10 568 0 0,1-1 0 0 0,-1 1 1 0 0,1 0-1 0 0,-1-1 0 0 0,1 1 0 0 0,-1-1 0 0 0,1 1 0 0 0,-1 0 0 0 0,0 0 0 0 0,1-1 1 0 0,-1 1-1 0 0,1 0 0 0 0,-1 0 0 0 0,0 0 0 0 0,1-1 0 0 0,-1 1 0 0 0,0 0 0 0 0,1 0 1 0 0,-1 0-1 0 0,0 0 0 0 0,1 0 0 0 0,-1 1 0 0 0,0-1 0 0 0,1 0 0 0 0,-1 0 0 0 0,1 0 1 0 0,-1 0-1 0 0,0 1 1 0 0,0-1-3 0 0,-4 2 34 0 0,-1-1-1 0 0,1 1 0 0 0,-1 1 1 0 0,1-1-1 0 0,0 1 0 0 0,0 0 0 0 0,0 0 1 0 0,0 1-1 0 0,0-1 0 0 0,1 1 0 0 0,-1 0 1 0 0,1 0-1 0 0,0 0 0 0 0,1 1 1 0 0,-1 0-1 0 0,1 0 0 0 0,0 0 0 0 0,0 0 1 0 0,0 0-1 0 0,1 0 0 0 0,-1 1 1 0 0,1-1-1 0 0,1 1 0 0 0,-1-1 0 0 0,1 1 1 0 0,0 0-1 0 0,0 0 0 0 0,1 0 0 0 0,-1 0 1 0 0,2-1-1 0 0,-1 1 0 0 0,0 0 1 0 0,1 0-1 0 0,0 0-30 0 0,2 3-543 0 0,0-5-8 0 0</inkml:trace>
  <inkml:trace contextRef="#ctx0" brushRef="#br0" timeOffset="1">412 12 20063 0 0,'0'0'590'0'0,"0"0"-9"0"0,2 17-352 0 0,-2-16-221 0 0,0 0-1 0 0,1-1 1 0 0,-1 1-1 0 0,0 0 1 0 0,0 0-1 0 0,1 0 1 0 0,-1-1-1 0 0,0 1 1 0 0,1 0-1 0 0,-1 0 1 0 0,1-1-1 0 0,-1 1 1 0 0,1 0-1 0 0,-1-1 1 0 0,1 1-1 0 0,-1 0 1 0 0,1-1-1 0 0,0 1 1 0 0,-1-1-1 0 0,1 1 1 0 0,0-1-1 0 0,0 1 1 0 0,-1-1-1 0 0,1 0 1 0 0,0 1-1 0 0,0-1 1 0 0,0 0-1 0 0,-1 0 1 0 0,1 1-1 0 0,0-1 1 0 0,0 0-1 0 0,0 0 1 0 0,0 0-1 0 0,-1 0 1 0 0,1 0-1 0 0,0 0 1 0 0,0 0-1 0 0,0-1 1 0 0,0 1-8 0 0,3-2 135 0 0,0 1 0 0 0,-1-1 0 0 0,1 0 0 0 0,-1 0 0 0 0,1-1 0 0 0,-1 1 0 0 0,1-2-135 0 0,5-3-967 0 0,-1 0-1209 0 0,-2 0-2473 0 0,0 0-1788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1 13272 0 0,'0'0'288'0'0,"-6"3"64"0"0,-2 4 16 0 0,-3-1 8 0 0,5-3-304 0 0,-2 7-72 0 0,-3-1 0 0 0,5 0 0 0 0,-2 4 544 0 0,1 0 96 0 0,-3-1 23 0 0,6 1 1 0 0,-3 0-536 0 0,3 4-128 0 0,1-6 0 0 0,0-1-6935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12152 0 0,'0'0'356'0'0,"0"0"-7"0"0,-11 16 551 0 0,7-8 95 0 0,0 1 0 0 0,0 0 0 0 0,1-1 0 0 0,-1 5-995 0 0,-2 10 340 0 0,1 0 1 0 0,0 7-341 0 0,5-19-101 0 0,0 1-1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0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15896 0 0,'0'0'362'0'0,"4"12"871"0"0,-2-9-1166 0 0,0 0 0 0 0,1 0 0 0 0,-1-1 0 0 0,1 1-1 0 0,-1-1 1 0 0,1 1 0 0 0,0-1 0 0 0,0 0-1 0 0,0 0 1 0 0,0 0 0 0 0,0-1 0 0 0,1 1-1 0 0,-1-1 1 0 0,0 0 0 0 0,1 1 0 0 0,-1-2-1 0 0,4 2-66 0 0,-3-1 111 0 0,-1-1-1 0 0,0 0 0 0 0,0 1 1 0 0,0-1-1 0 0,0 0 0 0 0,0 0 1 0 0,0-1-1 0 0,0 1 0 0 0,0-1 1 0 0,1 1-1 0 0,-1-1 0 0 0,0 0 1 0 0,-1 0-1 0 0,1 0 0 0 0,0-1 1 0 0,0 1-1 0 0,0-1 0 0 0,-1 1 1 0 0,1-1-1 0 0,-1 0 0 0 0,1 0-110 0 0,-2 0 248 0 0,1-3-41 0 0,-1 1-166 0 0,-1-1-101 0 0,0 4-260 0 0,0 1-145 0 0,-1 0 415 0 0,1-1 1 0 0,-1 0-1 0 0,1 1 1 0 0,-1-1-1 0 0,1 1 0 0 0,-1-1 1 0 0,1 1-1 0 0,-1 0 1 0 0,0-1-1 0 0,1 1 0 0 0,-1 0 1 0 0,0-1-1 0 0,1 1 1 0 0,-1 0-1 0 0,0 0 0 0 0,1-1 1 0 0,-1 1-1 0 0,0 0 1 0 0,1 0-1 0 0,-1 0 0 0 0,0 0 1 0 0,0 0-1 0 0,1 0 1 0 0,-1 0 49 0 0,-1 0 56 0 0,0 0 1 0 0,-1-1-1 0 0,1 1 0 0 0,0 1 1 0 0,0-1-1 0 0,0 0 1 0 0,0 0-1 0 0,-2 1-56 0 0,-6 3 700 0 0,8-3-606 0 0,-1 0 0 0 0,1 0 0 0 0,0 0 0 0 0,-1 0-1 0 0,1 0 1 0 0,0 1 0 0 0,0-1 0 0 0,-1 1 0 0 0,1-1 0 0 0,0 1 0 0 0,1 0 0 0 0,-1 0 0 0 0,0 0-1 0 0,0 0 1 0 0,1 0 0 0 0,-1 0 0 0 0,1 0 0 0 0,0 0 0 0 0,0 1 0 0 0,0-1 0 0 0,0 1 0 0 0,-1 0-94 0 0,2 0 17 0 0,-1-3-124 0 0,1 1 0 0 0,0 0 0 0 0,0 0 0 0 0,-1-1 0 0 0,1 1 1 0 0,0 0-1 0 0,0 0 0 0 0,0-1 0 0 0,0 1 0 0 0,0 0 0 0 0,0 0 0 0 0,0 0 0 0 0,0-1 1 0 0,0 1-1 0 0,0 0 0 0 0,1 0 0 0 0,-1-1 0 0 0,0 1 107 0 0,1 0-1731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4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0 17359 0 0,'0'0'396'0'0,"0"0"52"0"0,-8 14 596 0 0,7-11-1043 0 0,0 0-1 0 0,0 0 1 0 0,1 0-1 0 0,-1 0 1 0 0,1 0 0 0 0,-1 0-1 0 0,1 0 1 0 0,0 0-1 0 0,1 2 0 0 0,-1-4 27 0 0,0 0 0 0 0,0 0-1 0 0,0 1 1 0 0,0-1 0 0 0,1 0 0 0 0,-1 0-1 0 0,0 0 1 0 0,1 0 0 0 0,-1 1 0 0 0,1-1-1 0 0,0 0 1 0 0,-1 0 0 0 0,1 0 0 0 0,0 0-1 0 0,-1 0 1 0 0,1 0 0 0 0,0 0 0 0 0,0-1-1 0 0,0 1 1 0 0,0 0 0 0 0,0 0 0 0 0,0-1-1 0 0,1 1-26 0 0,2 1 94 0 0,0 0-1 0 0,0-1 0 0 0,1 0 0 0 0,-1 0 0 0 0,0-1 0 0 0,1 1 1 0 0,-1-1-1 0 0,0 0 0 0 0,1 0 0 0 0,-1 0 0 0 0,1 0 1 0 0,-1-1-1 0 0,0 0 0 0 0,1 0 0 0 0,-1 0 0 0 0,0-1 1 0 0,0 1-1 0 0,4-3-93 0 0,-4 1-18 0 0,-3 3-109 0 0,0-1-1 0 0,-1 1 0 0 0,1-1 1 0 0,-1 1-1 0 0,1-1 0 0 0,-1 0 0 0 0,1 1 1 0 0,-1-1-1 0 0,1 1 0 0 0,-1-1 1 0 0,0 0-1 0 0,1 0 0 0 0,-1 1 1 0 0,0-1-1 0 0,1 0 0 0 0,-1 1 1 0 0,0-1-1 0 0,0 0 0 0 0,0 0 0 0 0,0 0 1 0 0,0 1-1 0 0,0-1 0 0 0,0 0 1 0 0,0 0-1 0 0,0 1 0 0 0,0-1 1 0 0,0 0-1 0 0,0 0 0 0 0,0 1 0 0 0,-1-1 1 0 0,1 0-1 0 0,0 0 0 0 0,-1 1 1 0 0,1-1-1 0 0,0 0 0 0 0,-1 1 1 0 0,1-1-1 0 0,-1 1 0 0 0,1-1 1 0 0,-1 0 127 0 0,-1 0-365 0 0,1-1 0 0 0,0 1 0 0 0,0 0 0 0 0,-1 0 0 0 0,1 0 0 0 0,-1 0 1 0 0,1 0-1 0 0,-1 1 0 0 0,1-1 0 0 0,-1 0 0 0 0,0 1 0 0 0,1-1 1 0 0,-1 1-1 0 0,-1-1 365 0 0,0 1 169 0 0,0 0 0 0 0,1 0 0 0 0,-1 0 0 0 0,0 1 0 0 0,1-1 0 0 0,-1 1 0 0 0,1 0 0 0 0,-1-1 0 0 0,1 1 0 0 0,-1 0 0 0 0,1 1 0 0 0,-1-1 0 0 0,1 0 0 0 0,0 1 0 0 0,0-1 0 0 0,-1 1 0 0 0,1 0-169 0 0,0 1 233 0 0,0-1-1 0 0,0 1 1 0 0,0 0 0 0 0,0 0-1 0 0,0 0 1 0 0,1 0 0 0 0,-1 0 0 0 0,1 0-1 0 0,0 0 1 0 0,0 0 0 0 0,0 1-1 0 0,0-1 1 0 0,1 2-233 0 0,-2 17-141 0 0,4-13-4327 0 0,-2-5-941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18151 0 0,'0'0'532'0'0,"0"0"-4"0"0,-7 13-244 0 0,6-11-192 0 0,1 0-1 0 0,-1 0 0 0 0,1 0 0 0 0,-1 0 1 0 0,1 0-1 0 0,0 0 0 0 0,0 0 0 0 0,0 0 1 0 0,0 0-1 0 0,0 1 0 0 0,1-1 1 0 0,-1 0-1 0 0,1 0 0 0 0,-1 0 0 0 0,1 0 1 0 0,0 0-1 0 0,0 0 0 0 0,-1 0 0 0 0,1-1 1 0 0,1 1-1 0 0,-1 0 0 0 0,0 0 0 0 0,0-1 1 0 0,1 1-1 0 0,-1-1 0 0 0,2 2-91 0 0,-1-1 82 0 0,1 0 1 0 0,0 0-1 0 0,0 0 0 0 0,0 0 0 0 0,0-1 0 0 0,0 1 0 0 0,0-1 0 0 0,0 1 1 0 0,1-1-1 0 0,-1 0 0 0 0,1-1 0 0 0,-1 1 0 0 0,0 0 0 0 0,1-1 1 0 0,2 0-83 0 0,-5 0 2 0 0,0-1 1 0 0,0 1 0 0 0,0 0-1 0 0,0-1 1 0 0,0 1 0 0 0,0-1 0 0 0,0 1-1 0 0,0-1 1 0 0,0 0 0 0 0,-1 1 0 0 0,1-1-1 0 0,0 0 1 0 0,0 0 0 0 0,-1 0-1 0 0,1 1 1 0 0,0-1 0 0 0,-1 0 0 0 0,1 0-1 0 0,-1 0 1 0 0,1 0 0 0 0,-1 0-1 0 0,0 0 1 0 0,1 0 0 0 0,-1 0 0 0 0,0 0-1 0 0,0 0 1 0 0,1-1-3 0 0,-1 1-191 0 0,2-13-905 0 0,-2 14 1124 0 0,0-1-112 0 0,-1 0 0 0 0,1 0 0 0 0,-1 0 0 0 0,1 0 0 0 0,-1 1 0 0 0,0-1 0 0 0,1 0 0 0 0,-1 0 0 0 0,0 1 0 0 0,1-1 0 0 0,-1 0 0 0 0,0 1 0 0 0,0-1 0 0 0,0 1 0 0 0,0-1 0 0 0,1 1 0 0 0,-1 0 0 0 0,0-1 0 0 0,0 1 0 0 0,0 0 0 0 0,0-1 0 0 0,0 1 0 0 0,0 0 0 0 0,0 0 0 0 0,0 0 0 0 0,0 0 0 0 0,0 0 0 0 0,0 0 0 0 0,0 0 84 0 0,-1 0 74 0 0,1 0 0 0 0,-1 0 0 0 0,1 0-1 0 0,-1 1 1 0 0,1-1 0 0 0,-1 0 0 0 0,1 1 0 0 0,-1-1-1 0 0,1 1 1 0 0,-1-1 0 0 0,1 1 0 0 0,0 0-1 0 0,-1-1 1 0 0,1 1 0 0 0,0 0 0 0 0,-1 0-1 0 0,1 0 1 0 0,0 0 0 0 0,0 0 0 0 0,0 0 0 0 0,0 0-1 0 0,0 1 1 0 0,0-1 0 0 0,0 0 0 0 0,1 1-1 0 0,-1-1-73 0 0,-1 1 74 0 0,0 4-74 0 0,-7 29-3885 0 0,6-22-2597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17503 0 0,'0'4'145'0'0,"0"0"1"0"0,1 0-1 0 0,-1 0 0 0 0,1 0 0 0 0,0-1 0 0 0,0 1 0 0 0,0 0 0 0 0,1 0 0 0 0,-1 0 0 0 0,1-1 0 0 0,0 1 0 0 0,0-1 0 0 0,0 0 0 0 0,1 1 0 0 0,-1-1 0 0 0,1 0 0 0 0,1 1-145 0 0,-1-1 57 0 0,0-1 1 0 0,0 1-1 0 0,0-1 1 0 0,1 0-1 0 0,-1 1 1 0 0,1-2-1 0 0,-1 1 1 0 0,1 0-1 0 0,0-1 1 0 0,0 1-1 0 0,0-1 1 0 0,0 0-1 0 0,0-1 1 0 0,0 1-1 0 0,0-1 1 0 0,0 1-1 0 0,0-1 1 0 0,0 0-1 0 0,0-1 0 0 0,0 1 1 0 0,0-1-1 0 0,0 0 1 0 0,0 0-1 0 0,0 0 1 0 0,-1 0-1 0 0,4-2-57 0 0,-3 1-15 0 0,-1 0-1 0 0,1-1 1 0 0,0 1-1 0 0,-1-1 1 0 0,1 0-1 0 0,-1 0 1 0 0,0 0-1 0 0,0-1 1 0 0,0 1-1 0 0,0-1 1 0 0,-1 0 15 0 0,0 2-138 0 0,-1 1 1 0 0,0-1-1 0 0,0 0 1 0 0,0 0-1 0 0,0 0 1 0 0,0 0-1 0 0,0 0 1 0 0,-1 0-1 0 0,1 0 1 0 0,-1 0-1 0 0,1 0 1 0 0,-1 0-1 0 0,0-1 1 0 0,0 1-1 0 0,0 0 1 0 0,0 0-1 0 0,0 0 1 0 0,0 0-1 0 0,0 0 1 0 0,-1-1-1 0 0,1 1 1 0 0,-1 0-1 0 0,0 0 1 0 0,0-1 137 0 0,0 2-38 0 0,0 0-1 0 0,-1-1 1 0 0,1 1 0 0 0,0 0-1 0 0,0 0 1 0 0,-1-1 0 0 0,1 1 0 0 0,-1 0-1 0 0,1 0 1 0 0,-1 1 0 0 0,0-1-1 0 0,1 0 1 0 0,-1 1 0 0 0,0-1 0 0 0,1 1-1 0 0,-1-1 1 0 0,0 1 0 0 0,0 0-1 0 0,0-1 1 0 0,1 1 0 0 0,-1 0 0 0 0,0 0-1 0 0,0 0 1 0 0,0 1 0 0 0,1-1-1 0 0,-1 0 39 0 0,-2 1 146 0 0,0 0 0 0 0,0 0 0 0 0,0 0 0 0 0,0 0 0 0 0,0 1 0 0 0,0-1 0 0 0,1 1 0 0 0,-1 0 0 0 0,1 0 0 0 0,-1 0 0 0 0,-1 2-146 0 0,-12 11 843 0 0,9-10-605 0 0,1 2-1 0 0,0-1 1 0 0,0 1-1 0 0,1 0 1 0 0,-1 2-238 0 0,0-1-132 0 0,2-2-1617 0 0,2-1-2230 0 0,3-1-2371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17423 0 0,'0'0'396'0'0,"0"0"52"0"0,0 0 30 0 0,0 1-57 0 0,0-1-412 0 0,0 1-1 0 0,0 0 1 0 0,0 0-1 0 0,1-1 1 0 0,-1 1-1 0 0,0 0 1 0 0,0-1-1 0 0,0 1 1 0 0,1 0 0 0 0,-1-1-1 0 0,0 1 1 0 0,1 0-1 0 0,-1-1 1 0 0,0 1-1 0 0,1-1 1 0 0,-1 1-1 0 0,1 0 1 0 0,-1-1-1 0 0,1 1 1 0 0,-1-1 0 0 0,1 0-1 0 0,-1 1 1 0 0,1-1-1 0 0,0 1 1 0 0,-1-1-1 0 0,1 0 1 0 0,0 1-1 0 0,-1-1 1 0 0,1 0-1 0 0,0 0 1 0 0,0 1-9 0 0,21 0 521 0 0,-19-1-248 0 0,2 0-143 0 0,0-1 1 0 0,-1 0 0 0 0,1 1-1 0 0,-1-2 1 0 0,1 1 0 0 0,-1 0-1 0 0,1-1 1 0 0,-1 0 0 0 0,4-2-131 0 0,10-4 13 0 0,-17 7-356 0 0,-1 1-133 0 0,0 0-32 0 0,0 0 39 0 0,0 0 177 0 0,-3 0 262 0 0,0 1 0 0 0,-1-1 1 0 0,1 1-1 0 0,-1 0 0 0 0,1 0 0 0 0,0 0 0 0 0,0 0 1 0 0,-1 0-1 0 0,1 1 0 0 0,0-1 0 0 0,0 1 0 0 0,0 0 1 0 0,1 0-1 0 0,-2 1 30 0 0,-3 3 14 0 0,0 1 0 0 0,0 0 1 0 0,0 0-1 0 0,-2 5-14 0 0,2 3-147 0 0,4-6-5006 0 0,2-7-721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8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0 14944 0 0,'-15'4'1144'0'0,"11"-3"-997"0"0,1 0 1 0 0,-1 1 0 0 0,0-1 0 0 0,1 1 0 0 0,-1 0-1 0 0,1-1 1 0 0,0 2 0 0 0,-1-1 0 0 0,1 0 0 0 0,0 1 0 0 0,0-1-1 0 0,1 1 1 0 0,-1 0 0 0 0,0 0 0 0 0,0 2-148 0 0,2-4 510 0 0,0 0-67 0 0,-1 4-294 0 0,2-2-61 0 0,0-2 283 0 0,0 15 889 0 0,1-15-1264 0 0,-1-1 0 0 0,0 1 0 0 0,0-1 0 0 0,1 1 0 0 0,-1-1 0 0 0,0 1 0 0 0,1-1 0 0 0,-1 0 0 0 0,0 1 1 0 0,1-1-1 0 0,-1 0 0 0 0,1 1 0 0 0,-1-1 0 0 0,0 0 0 0 0,1 1 0 0 0,-1-1 0 0 0,1 0 0 0 0,-1 0 0 0 0,1 1 0 0 0,-1-1 0 0 0,1 0 4 0 0,4 3 28 0 0,-4-2-3 0 0,-1 0-23 0 0,1-1-1 0 0,-1 1 1 0 0,1 0-1 0 0,-1-1 1 0 0,1 1-1 0 0,0-1 1 0 0,-1 1-1 0 0,1-1 1 0 0,0 1-1 0 0,-1-1 1 0 0,1 0-1 0 0,0 1 1 0 0,0-1-1 0 0,-1 0 1 0 0,1 0-1 0 0,0 1 1 0 0,0-1-1 0 0,-1 0 1 0 0,1 0-1 0 0,0 0 1 0 0,0 0-1 0 0,0 0 1 0 0,-1 0-1 0 0,1 0 1 0 0,0 0-1 0 0,0 0-1 0 0,0 0-76 0 0,-1 0 0 0 0,0 0-34 0 0,0 0-164 0 0,0 0-70 0 0,0 0-9 0 0,0 0 16 0 0,0 0 87 0 0,-18 12-654 0 0,-18 10-92 0 0,30-18 996 0 0,6-4 43 0 0,-1 0 0 0 0,1 1-1 0 0,-1-1 1 0 0,1 0-1 0 0,0 1 1 0 0,-1-1-1 0 0,1 1 1 0 0,0-1-1 0 0,-1 1 1 0 0,1-1-1 0 0,0 1 1 0 0,0-1-1 0 0,0 1 1 0 0,-1-1-1 0 0,1 1 1 0 0,0-1-1 0 0,0 1 1 0 0,0 0-1 0 0,0-1 1 0 0,0 1-1 0 0,0-1 1 0 0,0 1-1 0 0,0-1 1 0 0,0 1-1 0 0,0-1 1 0 0,0 1-1 0 0,0 0 1 0 0,0-1 0 0 0,1 1-1 0 0,-1-1 1 0 0,0 1-1 0 0,0-1 1 0 0,1 1-1 0 0,-1-1 1 0 0,0 1-1 0 0,1-1 1 0 0,-1 0-1 0 0,0 1-42 0 0,1 0 5 0 0,-1-1 0 0 0,1 1 0 0 0,0 0 0 0 0,-1-1 0 0 0,1 1 0 0 0,0-1-1 0 0,-1 1 1 0 0,1-1 0 0 0,0 1 0 0 0,0-1 0 0 0,-1 0 0 0 0,1 1 0 0 0,0-1 0 0 0,0 0 0 0 0,0 1 0 0 0,0-1-1 0 0,-1 0 1 0 0,1 0 0 0 0,0 0 0 0 0,0 0 0 0 0,0 0-5 0 0,4-1-148 0 0,0-1 0 0 0,0 0 1 0 0,0 0-1 0 0,-1 0 0 0 0,1-1 0 0 0,-1 1 0 0 0,1-1 0 0 0,1-2 148 0 0,13-13-440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1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17503 0 0,'0'0'399'0'0,"0"0"60"0"0,0 0 21 0 0,-11 15 102 0 0,9-13-441 0 0,1 0 0 0 0,0 1 0 0 0,0-1 0 0 0,0 0-1 0 0,0 0 1 0 0,0 1 0 0 0,0-1 0 0 0,1 1-1 0 0,-1-1 1 0 0,1 1 0 0 0,-1-1 0 0 0,1 1-141 0 0,0-1 374 0 0,12 9 930 0 0,-11-10-1292 0 0,0-1-1 0 0,0 0 0 0 0,0 0 0 0 0,-1 0 1 0 0,1 0-1 0 0,0 0 0 0 0,0 0 0 0 0,0 0 1 0 0,0 0-1 0 0,0-1 0 0 0,0 1 0 0 0,0 0 1 0 0,-1 0-1 0 0,1-1 0 0 0,0 1 1 0 0,0-1-1 0 0,0 1 0 0 0,-1 0 0 0 0,1-1 1 0 0,0 0-1 0 0,-1 1 0 0 0,1-1 0 0 0,0 1 1 0 0,-1-1-1 0 0,1 0 0 0 0,-1 1 0 0 0,1-1 1 0 0,-1 0-1 0 0,1 0-11 0 0,0 0-475 0 0,-1 0 411 0 0,0 0 1 0 0,0 0-1 0 0,0 0 0 0 0,-1 0 0 0 0,1 0 0 0 0,0 0 0 0 0,0 0 1 0 0,-1 1-1 0 0,1-1 0 0 0,0 0 0 0 0,-1 0 0 0 0,1 0 0 0 0,-1 1 0 0 0,1-1 1 0 0,-1 0-1 0 0,0 0 0 0 0,1 1 0 0 0,-1-1 64 0 0,0 0-171 0 0,-10-2-497 0 0,10 3 673 0 0,-1 0-1 0 0,1 0 0 0 0,0 0 0 0 0,-1 1 1 0 0,1-1-1 0 0,0 0 0 0 0,-1 1 0 0 0,1-1 1 0 0,0 1-1 0 0,0-1 0 0 0,-1 1 0 0 0,1 0 1 0 0,0-1-1 0 0,0 1 0 0 0,0 0 0 0 0,0 0 1 0 0,0 0-1 0 0,0 0 0 0 0,0 0 0 0 0,0 0 1 0 0,0 1-5 0 0,-1 1 19 0 0,0 0-1 0 0,1 0 1 0 0,-1 0 0 0 0,1 0 0 0 0,0 0 0 0 0,-1 2-19 0 0,1-1-8 0 0,-3 6-1484 0 0,4-10 925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18919 0 0,'0'0'430'0'0,"0"0"55"0"0,0 0 30 0 0,5 13 127 0 0,-4-11-647 0 0,0 1 0 0 0,0-1 0 0 0,0 1 0 0 0,0-1 0 0 0,0 0 0 0 0,1 1 0 0 0,-1-1 0 0 0,1 0 0 0 0,0 0 0 0 0,-1 0 0 0 0,1 0 0 0 0,0 0 0 0 0,0 0 0 0 0,0-1 0 0 0,0 1 0 0 0,1 0-1 0 0,-1-1 1 0 0,0 0 0 0 0,2 1 5 0 0,3 2 9 0 0,-6-4 16 0 0,0 1 0 0 0,0-1 1 0 0,0 1-1 0 0,0-1 1 0 0,0 1-1 0 0,0-1 1 0 0,0 0-1 0 0,0 1 1 0 0,0-1-1 0 0,0 0 0 0 0,0 0 1 0 0,0 0-1 0 0,0 0 1 0 0,1 0-1 0 0,-1 0 1 0 0,0 0-1 0 0,0 0 1 0 0,0 0-1 0 0,0 0 0 0 0,0 0 1 0 0,0-1-1 0 0,0 1-25 0 0,0-1-63 0 0,0 0 0 0 0,0 1 0 0 0,0-1 0 0 0,0 0 0 0 0,0 1 0 0 0,-1-1 1 0 0,1 0-1 0 0,0 0 0 0 0,0 0 0 0 0,-1 1 0 0 0,1-1 0 0 0,-1 0 0 0 0,1 0 0 0 0,-1 0 0 0 0,1 0 0 0 0,-1 0 0 0 0,0 0 0 0 0,1 0 0 0 0,-1-1 0 0 0,0 1 0 0 0,0 0 0 0 0,0 0 0 0 0,0 0 0 0 0,0 0 0 0 0,0 0 0 0 0,0 0 0 0 0,0 0 0 0 0,0 0 0 0 0,0 0 63 0 0,-1-4-100 0 0,1 1 0 0 0,-1 0 0 0 0,0 0 0 0 0,0 0 0 0 0,0 0 0 0 0,-1-2 100 0 0,1 5-488 0 0,-2-3-410 0 0,3 4 934 0 0,-1 0 1 0 0,1-1-1 0 0,0 1 0 0 0,0 0 1 0 0,0 0-1 0 0,0-1 1 0 0,-1 1-1 0 0,1 0 1 0 0,0 0-1 0 0,0-1 1 0 0,0 1-1 0 0,-1 0 0 0 0,1 0 1 0 0,0 0-1 0 0,0-1 1 0 0,-1 1-1 0 0,1 0 1 0 0,0 0-1 0 0,-1 0 1 0 0,1 0-1 0 0,0 0 0 0 0,-1 0 1 0 0,1-1-1 0 0,0 1 1 0 0,0 0-1 0 0,-1 0 1 0 0,1 0-1 0 0,0 0 0 0 0,-1 0 1 0 0,1 0-1 0 0,0 0 1 0 0,-1 0-37 0 0,-2 2 66 0 0,1-1 0 0 0,-1 1 0 0 0,1-1 0 0 0,0 1 0 0 0,-1 0 1 0 0,1 0-1 0 0,0 0 0 0 0,0 0 0 0 0,0 0 0 0 0,1 0 0 0 0,-1 0 0 0 0,0 1 0 0 0,1-1 1 0 0,-1 1-1 0 0,1-1-66 0 0,-4 9 169 0 0,1-1 0 0 0,1 0 0 0 0,-2 5-169 0 0,-2 8-1055 0 0,4-14-5814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1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1 102 19319 0 0,'0'0'439'0'0,"0"0"62"0"0,0 0 33 0 0,0 0-65 0 0,14 3-292 0 0,-6-2-233 0 0,1 2-3 0 0,0-1 1 0 0,0-1 0 0 0,8 1 58 0 0,-13-2-2 0 0,-1 0 0 0 0,1-1 0 0 0,-1 1 0 0 0,1-1 0 0 0,-1 1 0 0 0,0-1 0 0 0,1 0 0 0 0,-1 0 0 0 0,0-1-1 0 0,0 1 1 0 0,0-1 0 0 0,1 0 2 0 0,3-2-131 0 0,0-1-1 0 0,-1 0 1 0 0,1 0-1 0 0,-1 0 1 0 0,-1-1 0 0 0,3-2 131 0 0,-5 5-407 0 0,-1 0-1 0 0,0 0 1 0 0,0 0 0 0 0,0 0 0 0 0,0 0 0 0 0,-1 0 0 0 0,1-1 0 0 0,-1 1 0 0 0,0-1 0 0 0,0 1 0 0 0,0-1 0 0 0,0 1 0 0 0,0-1 0 0 0,-1 0 0 0 0,0 0 407 0 0,0 4 21 0 0,0-1 1 0 0,0 1-1 0 0,0-1 1 0 0,0 1-1 0 0,0 0 1 0 0,0-1 0 0 0,0 1-1 0 0,0-1 1 0 0,0 1-1 0 0,-1 0 1 0 0,1-1-1 0 0,0 1 1 0 0,0 0-1 0 0,0-1 1 0 0,-1 1-1 0 0,1 0 1 0 0,0-1-1 0 0,0 1 1 0 0,-1 0-1 0 0,1 0 1 0 0,0-1-1 0 0,-1 1 1 0 0,1 0-1 0 0,0 0 1 0 0,-1-1-1 0 0,1 1 1 0 0,0 0-1 0 0,-1 0 1 0 0,1 0-1 0 0,0 0 1 0 0,-1 0-1 0 0,1 0 1 0 0,-1-1 0 0 0,1 1-1 0 0,0 0 1 0 0,-1 0-1 0 0,1 0 1 0 0,-1 0-1 0 0,1 0 1 0 0,0 0-1 0 0,-1 1 1 0 0,1-1-1 0 0,-1 0 1 0 0,1 0-22 0 0,-2 0 165 0 0,1 0 1 0 0,-1 1-1 0 0,1-1 0 0 0,-1 1 1 0 0,1-1-1 0 0,0 1 1 0 0,-1 0-1 0 0,1-1 1 0 0,0 1-1 0 0,-1 0-165 0 0,0 1 127 0 0,0 0 1 0 0,1 0-1 0 0,-1 0 0 0 0,1 0 1 0 0,0 0-1 0 0,-1 0 0 0 0,1 1 1 0 0,0-1-1 0 0,0 0 0 0 0,1 1 1 0 0,-1-1-1 0 0,0 0 0 0 0,1 1 0 0 0,-1 1-127 0 0,0 37 265 0 0,1-28-535 0 0,0 3-278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4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18151 0 0,'0'0'532'0'0,"0"0"-4"0"0,0 0-265 0 0,0 0 129 0 0,0 0 96 0 0,0 0 21 0 0,0 0-66 0 0,7 11-278 0 0,-4-8-153 0 0,1 0-1 0 0,-1 0 1 0 0,1 0-1 0 0,-1-1 0 0 0,1 1 1 0 0,0-1-1 0 0,0 0 1 0 0,0 0-1 0 0,0 0 1 0 0,1-1-1 0 0,-1 1 0 0 0,0-1 1 0 0,1 0-1 0 0,1 0-11 0 0,2 1-328 0 0,1-1 0 0 0,-1 0 0 0 0,1-1 0 0 0,-1 0 0 0 0,0 0 0 0 0,1-1 0 0 0,3 0 328 0 0,2-3-2234 0 0,-3 0-4115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6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9 15664 0 0,'0'0'356'0'0,"-4"-3"475"0"0,-3-2 5439 0 0,14 13-5287 0 0,13 14-1568 0 0,12 4-100 0 0,-9-14-6095 0 0,-12-8-130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0 13560 0 0,'-11'2'296'0'0,"4"2"64"0"0,0-4 16 0 0,0 3 8 0 0,0 3-312 0 0,-4-2-72 0 0,0 2 0 0 0,0 4 0 0 0,0 3 320 0 0,2-1 56 0 0,-2 1 8 0 0,3 3-1 0 0,-2-1-151 0 0,3 1-24 0 0,-4 4-8 0 0,4-5-7047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20 18151 0 0,'0'0'532'0'0,"0"0"-4"0"0,0 0-296 0 0,0 0 0 0 0,0 13 1068 0 0,1-12-1283 0 0,0-1-1 0 0,0 1 1 0 0,0 0-1 0 0,0 0 1 0 0,0 0-1 0 0,0-1 1 0 0,0 1-1 0 0,0 0 1 0 0,0-1-1 0 0,0 1 1 0 0,0-1-1 0 0,1 0 1 0 0,-1 1 0 0 0,0-1-1 0 0,0 0 1 0 0,0 0-1 0 0,1 1 1 0 0,-1-1-1 0 0,0 0 1 0 0,0 0-1 0 0,0 0 1 0 0,1-1-1 0 0,-1 1 1 0 0,0 0-1 0 0,0 0 1 0 0,1-1-1 0 0,-1 1 1 0 0,0 0-1 0 0,0-1 1 0 0,0 1-1 0 0,0-1 1 0 0,0 0-17 0 0,3 0-213 0 0,-1-1 1 0 0,1 0-1 0 0,-1 0 1 0 0,1 0-1 0 0,-1-1 1 0 0,0 1-1 0 0,0-1 1 0 0,0 0-1 0 0,1-1 213 0 0,-4 4-77 0 0,1-1 0 0 0,-1 1 0 0 0,0 0 0 0 0,0 0 0 0 0,0 0 0 0 0,0-1 0 0 0,1 1 0 0 0,-1 0 0 0 0,0 0 0 0 0,0 0 0 0 0,0-1 0 0 0,0 1 0 0 0,0 0 0 0 0,0 0 0 0 0,0-1 0 0 0,0 1 0 0 0,0 0 0 0 0,0 0 0 0 0,0-1 0 0 0,1 1-1 0 0,-1 0 1 0 0,-1 0 0 0 0,1-1 0 0 0,0 1 0 0 0,0 0 0 0 0,0 0 0 0 0,0 0 0 0 0,0-1 0 0 0,0 1 0 0 0,0 0 0 0 0,0 0 0 0 0,0-1 0 0 0,0 1 0 0 0,0 0 0 0 0,-1 0 0 0 0,1 0 0 0 0,0-1 0 0 0,0 1 0 0 0,0 0 0 0 0,0 0 0 0 0,-1 0 0 0 0,1 0-1 0 0,0-1 79 0 0,-15-2-1345 0 0,11 3 1201 0 0,-1 0 0 0 0,1 0 0 0 0,-1 0 0 0 0,1 1 0 0 0,-1-1 0 0 0,0 1 143 0 0,-8 4-55 0 0,10-4 139 0 0,-1 0 0 0 0,1 0 0 0 0,-1 0 0 0 0,1 1 0 0 0,-1-1 0 0 0,1 1-1 0 0,0 0 1 0 0,0 0 0 0 0,0 0 0 0 0,0 1 0 0 0,-1 0-84 0 0,-28 22 741 0 0,17-3-805 0 0,8-15-54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1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15664 0 0,'0'0'356'0'0,"0"0"49"0"0,0 0 21 0 0,0 0-42 0 0,4 13-236 0 0,-1-10-5 0 0,1 0-1 0 0,-1 0 1 0 0,1-1-1 0 0,-1 1 1 0 0,1-1-1 0 0,0 0 1 0 0,3 1-143 0 0,6 5 424 0 0,-5-4-350 0 0,0-1 1 0 0,0 1 0 0 0,0-1-1 0 0,0 0 1 0 0,0-1 0 0 0,0 0-1 0 0,1-1 1 0 0,5 1-75 0 0,-9-1-138 0 0,0-1 1 0 0,1 1-1 0 0,-1-1 0 0 0,0-1 1 0 0,0 1-1 0 0,0-1 0 0 0,1 0 0 0 0,-1 0 1 0 0,0 0-1 0 0,0-1 0 0 0,0 0 1 0 0,-1 0-1 0 0,1 0 0 0 0,3-2 138 0 0,-7 3-232 0 0,0 1 0 0 0,0-1 0 0 0,0 1 0 0 0,0-1 0 0 0,0 0 1 0 0,0 0-1 0 0,0 1 0 0 0,0-1 0 0 0,-1 0 0 0 0,1 0 0 0 0,0 0 0 0 0,-1 0 0 0 0,1 0 0 0 0,0 0 0 0 0,-1 0 0 0 0,1 0 0 0 0,-1 0 0 0 0,1 0 0 0 0,-1 0 1 0 0,0 0-1 0 0,0 0 0 0 0,1-1 0 0 0,-1 1 0 0 0,0 0 0 0 0,0 0 0 0 0,0 0 0 0 0,0 0 0 0 0,0 0 0 0 0,0-1 0 0 0,-1 1 0 0 0,1 0 0 0 0,0 0 0 0 0,-1 0 0 0 0,1 0 1 0 0,0 0-1 0 0,-1 0 0 0 0,1 0 0 0 0,-1 0 0 0 0,0 0 0 0 0,1 0 0 0 0,-1 0 0 0 0,0-1 232 0 0,-1 0-436 0 0,0 0 1 0 0,-1 0-1 0 0,1-1 0 0 0,0 1 0 0 0,-1 1 1 0 0,0-1-1 0 0,0-1 436 0 0,-22-6 3679 0 0,20 9-2832 0 0,-1 1 0 0 0,1-1 0 0 0,-1 1 0 0 0,1 1-1 0 0,0-1 1 0 0,-1 1 0 0 0,-3 2-847 0 0,6-3 260 0 0,0 1 1 0 0,0 0-1 0 0,0 0 1 0 0,0 0 0 0 0,0 0-1 0 0,0 0 1 0 0,1 1 0 0 0,-1 0-1 0 0,1-1 1 0 0,-1 1 0 0 0,1 0-1 0 0,-2 3-260 0 0,-19 35 997 0 0,4 9-1121 0 0,13-31-384 0 0,2-9 205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5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19351 0 0,'0'0'439'0'0,"0"0"62"0"0,0 0-455 0 0,0 0 1 0 0,0 0-1 0 0,0 0 0 0 0,0 0 0 0 0,0 0 0 0 0,0 0 0 0 0,1 0 0 0 0,-1 0 0 0 0,0 0 1 0 0,0 0-1 0 0,0 0 0 0 0,0 0 0 0 0,0 0 0 0 0,0 0 0 0 0,0 0 0 0 0,0 0 0 0 0,0 0 0 0 0,0 0 1 0 0,0 0-1 0 0,0 0 0 0 0,1 0 0 0 0,-1 0 0 0 0,0 0 0 0 0,0 0 0 0 0,0 0 0 0 0,0 0 0 0 0,0 0 1 0 0,0 0-1 0 0,0-1 0 0 0,0 1 0 0 0,0 0 0 0 0,0 0 0 0 0,0 0 0 0 0,0 0 0 0 0,0 0 0 0 0,0 0 1 0 0,0 0-1 0 0,0 0 0 0 0,0 0 0 0 0,0 0 0 0 0,0 0 0 0 0,0 0 0 0 0,0-1 0 0 0,0 1 0 0 0,0 0 1 0 0,0 0-1 0 0,0 0 0 0 0,0 0 0 0 0,0 0 0 0 0,0 0 0 0 0,0 0 0 0 0,0 0 0 0 0,0 0 0 0 0,0 0 1 0 0,0 0-1 0 0,0 0 0 0 0,0-1 0 0 0,0 1 0 0 0,0 0 0 0 0,0 0 0 0 0,0 0 0 0 0,0 0 0 0 0,0 0 1 0 0,0 0-1 0 0,0 0 0 0 0,0 0 0 0 0,-1 0 0 0 0,1 0 0 0 0,0 0 0 0 0,0 0-46 0 0,28 0 0 0 0,-25 0 0 0 0,0 0 0 0 0,0 0 0 0 0,0 1 0 0 0,0-1 0 0 0,0 1 0 0 0,0-1 0 0 0,0 1 0 0 0,0 0 0 0 0,2 1 0 0 0,17 4 0 0 0,-15-5-199 0 0,0-1-1 0 0,1 0 1 0 0,-1-1-1 0 0,1 0 200 0 0,14 0-7812 0 0,-17 1 1375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12416 0 0,'0'0'352'0'0,"0"0"80"0"0,-4 3-344 0 0,-3 0-88 0 0,3 1 0 0 0,-3 1 0 0 0,0 2 832 0 0,3-1 160 0 0,-3-3 24 0 0,4 4 7 0 0,-1-1-823 0 0,0 4-200 0 0,1-5 0 0 0,0 5 0 0 0,-1-3 0 0 0,4 2 0 0 0,-4-2 0 0 0,4-1-6919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29 106 17503 0 0,'-5'0'170'0'0,"4"0"-92"0"0,0 0 0 0 0,0 0 0 0 0,0 0 0 0 0,0 0-1 0 0,0 0 1 0 0,0 0 0 0 0,0 0 0 0 0,0 0 0 0 0,0 0 0 0 0,0-1-1 0 0,0 1 1 0 0,0 0 0 0 0,0-1 0 0 0,0 1 0 0 0,0-1-78 0 0,0 1 421 0 0,-5 0 2620 0 0,15 0-2019 0 0,12 0-1456 0 0,12 0 60 0 0,1-1 0 0 0,0-2 374 0 0,-29 2-85 0 0,0 0 0 0 0,0-1 0 0 0,0 1 0 0 0,0-1 0 0 0,3-2 85 0 0,-6 3-135 0 0,-1 1 0 0 0,1-1-1 0 0,0 0 1 0 0,0 0 0 0 0,-1 0 0 0 0,1-1-1 0 0,-1 1 1 0 0,1 0 0 0 0,-1-1 0 0 0,1 1-1 0 0,-1 0 1 0 0,0-1 0 0 0,0 0 0 0 0,1 0 135 0 0,-1-10-3203 0 0,-1 9 2442 0 0,0 1-1284 0 0</inkml:trace>
  <inkml:trace contextRef="#ctx0" brushRef="#br0" timeOffset="1">64 1 11976 0 0,'0'0'266'0'0,"0"0"44"0"0,0 0 15 0 0,-4 17 86 0 0,1-9 514 0 0,1 0 0 0 0,0 1 0 0 0,1-1 0 0 0,-1 7-925 0 0,2-7 76 0 0,0 0 0 0 0,0 0 0 0 0,1 1 0 0 0,0-1-1 0 0,0 0-75 0 0,2 15-973 0 0,-2-16-4869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13824 0 0,'0'0'314'0'0,"11"6"760"0"0,-4-3-884 0 0,0 0 1 0 0,-1 0-1 0 0,1-1 1 0 0,0 1 0 0 0,1-1-1 0 0,-1-1 1 0 0,0 0-1 0 0,5 1-190 0 0,15 0 1655 0 0,20-2-1655 0 0,-32 0-113 0 0,-10 0-64 0 0,0 0 0 0 0,0 0 0 0 0,1-1-1 0 0,-1 1 1 0 0,0-1 0 0 0,0-1 0 0 0,0 1 0 0 0,0-1-1 0 0,2 0 178 0 0,-3-2-6003 0 0</inkml:trace>
  <inkml:trace contextRef="#ctx0" brushRef="#br0" timeOffset="1">86 6 11912 0 0,'0'0'336'0'0,"-3"3"80"0"0,-3 0-336 0 0,1 4-80 0 0,2-4 0 0 0,-5 0 0 0 0,5 4 536 0 0,0-1 88 0 0,-1 0 16 0 0,0 3 8 0 0,1-2-136 0 0,3-1-32 0 0,-3 4-9 0 0,3 0 1 0 0,0-1-1168 0 0,-4-3-231 0 0,-3 7-41 0 0,7-13-16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12416 0 0,'0'0'365'0'0,"0"0"-4"0"0,15 10-197 0 0,-10-9-140 0 0,0 1-1 0 0,1-1 1 0 0,-1 0-1 0 0,0 0 1 0 0,1 0-1 0 0,-1-1 1 0 0,1 1-1 0 0,-1-1 1 0 0,0-1-1 0 0,4 0-23 0 0,7 1-156 0 0,-9 0 159 0 0,0-1 0 0 0,1 0-1 0 0,-1 0 1 0 0,0-1 0 0 0,0 0 0 0 0,0 0 0 0 0,0 0 0 0 0,4-3-3 0 0,-4 2-4776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3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10512 0 0,'0'0'296'0'0,"0"0"64"0"0,0 7-288 0 0,-4-2-72 0 0,4-1 0 0 0,0 2 0 0 0,0 4 536 0 0,-3-4 88 0 0,3 1 16 0 0,0 2 8 0 0,3-2-304 0 0,-3 2-64 0 0,0-3-16 0 0,0-3 0 0 0,4 4-264 0 0,-4-7 0 0 0,0 0 0 0 0,0 6-5912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13824 0 0,'0'0'314'0'0,"0"0"46"0"0,0 0 22 0 0,0 0-50 0 0,14 3-208 0 0,6-2 480 0 0,-13 0-304 0 0,0-1 1 0 0,0 0-1 0 0,0 0 1 0 0,2-1-301 0 0,87-21 811 0 0,-91 22-238 0 0,-3 0-4521 0 0,-2 0 1896 0 0,-4 0-2722 0 0</inkml:trace>
  <inkml:trace contextRef="#ctx0" brushRef="#br0" timeOffset="1">94 9 11024 0 0,'-1'1'36'0'0,"1"-1"0"0"0,-1 0 0 0 0,1 1 0 0 0,-1-1 0 0 0,1 0 0 0 0,-1 0 0 0 0,1 1 0 0 0,-1-1 0 0 0,1 0 0 0 0,-1 0 0 0 0,0 0 0 0 0,1 0 1 0 0,-1 0-1 0 0,1 0 0 0 0,-1 0 0 0 0,1 0 0 0 0,-1 0-36 0 0,0 0 57 0 0,0 0 0 0 0,1 0 0 0 0,-1 0 0 0 0,0 0 0 0 0,0 0 0 0 0,1 0 0 0 0,-1 1 0 0 0,0-1 0 0 0,1 0 0 0 0,-1 0 0 0 0,0 1 0 0 0,1-1-1 0 0,-1 0 1 0 0,1 1 0 0 0,-1-1 0 0 0,0 0 0 0 0,1 1 0 0 0,-1-1 0 0 0,1 1 0 0 0,-1-1 0 0 0,1 1 0 0 0,-1 0-57 0 0,1-1 730 0 0,-1 0-651 0 0,1 0 1 0 0,0 0-1 0 0,-1 0 0 0 0,1 0 1 0 0,-1 0-1 0 0,1 0 1 0 0,0 1-1 0 0,-1-1 1 0 0,1 0-1 0 0,-1 0 1 0 0,1 0-1 0 0,0 0 1 0 0,-1 1-1 0 0,1-1 1 0 0,0 0-1 0 0,-1 0 1 0 0,1 1-1 0 0,0-1 0 0 0,0 0 1 0 0,-1 0-1 0 0,1 1 1 0 0,0-1-1 0 0,0 0 1 0 0,-1 1-1 0 0,1-1 1 0 0,0 0-1 0 0,0 1 1 0 0,0-1-1 0 0,0 1 1 0 0,-1-1-1 0 0,1 0-79 0 0,-5 13 1120 0 0,5-12-1111 0 0,0 0-1 0 0,0 0 1 0 0,0 0-1 0 0,0 0 1 0 0,0 0 0 0 0,0 0-1 0 0,0 0 1 0 0,1 0-1 0 0,-1 0 1 0 0,0 0-1 0 0,1 0 1 0 0,-1 0-1 0 0,0-1 1 0 0,1 1-1 0 0,-1 0 1 0 0,1 0-1 0 0,-1 0 1 0 0,1 0-1 0 0,0 0 1 0 0,-1-1-1 0 0,1 1 1 0 0,0 0-9 0 0,1 1-2 0 0,-1-1 0 0 0,1 1 1 0 0,-1-1-1 0 0,1 0 0 0 0,0 0 1 0 0,-1 1-1 0 0,1-1 0 0 0,0 0 0 0 0,0 0 2 0 0,4-1-133 0 0,-2 0-2527 0 0,-4 0 1638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9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15664 0 0,'0'0'356'0'0,"0"0"49"0"0,-3 13 539 0 0,-1-5-942 0 0,1 0 0 0 0,1 0 0 0 0,-1 1 0 0 0,1-1 0 0 0,1 1 0 0 0,0 0 0 0 0,0 3-2 0 0,-3 15 0 0 0,2-11-1400 0 0,1 1-1 0 0,0 10 1401 0 0,1-11-1022 0 0</inkml:trace>
  <inkml:trace contextRef="#ctx0" brushRef="#br0" timeOffset="1">97 258 15896 0 0,'0'0'362'0'0,"0"0"47"0"0,0 0 29 0 0,0 0-52 0 0,0 0-239 0 0,8 1-10 0 0,0-1-134 0 0,-1 1-1 0 0,0-2 0 0 0,1 1 1 0 0,-1-1-1 0 0,0 0 0 0 0,1 0-2 0 0,28-3 494 0 0,-24 2-836 0 0,-2 1-4679 0 0,-6 1-539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0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13824 0 0,'0'0'314'0'0,"0"0"46"0"0,0 0 22 0 0,0 0-50 0 0,0 0-72 0 0,0 0 518 0 0,0 0 249 0 0,0 0 49 0 0,0 0-90 0 0,0 0-416 0 0,0 0-180 0 0,12 6 310 0 0,-7-4-702 0 0,0 0-1 0 0,0-1 1 0 0,1 0-1 0 0,-1 0 1 0 0,0-1-1 0 0,1 1 0 0 0,-1-1 1 0 0,1 0-1 0 0,-1 0 1 0 0,4-2 2 0 0,10 2-127 0 0,9-3-558 0 0,-27 3-26 0 0,1 0-1 0 0,-1 0 1 0 0,0-1-1 0 0,1 1 1 0 0,-1-1-1 0 0,0 1 1 0 0,0-1 0 0 0,1 1-1 0 0,-1-1 1 0 0,1 0 711 0 0,-2 0-5640 0 0</inkml:trace>
  <inkml:trace contextRef="#ctx0" brushRef="#br0" timeOffset="1">41 11 11832 0 0,'-11'5'1186'0'0,"8"-2"-1063"0"0,1-1 0 0 0,0 0-1 0 0,-1 0 1 0 0,1 1 0 0 0,0-1-1 0 0,0 1 1 0 0,0 0 0 0 0,0 0 0 0 0,1 0-1 0 0,-1 0 1 0 0,1 0 0 0 0,0 0-1 0 0,-1 3-122 0 0,0 17-2839 0 0,2-23 1761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 10512 0 0,'0'0'306'0'0,"0"0"-4"0"0,0 0-124 0 0,0 0 200 0 0,14 0 1127 0 0,-3 0-941 0 0,0-1-1 0 0,-1-1 1 0 0,1 0-1 0 0,4-1-563 0 0,24-5 225 0 0,-27 5-248 0 0,0 0 1 0 0,0 0 0 0 0,0-1-1 0 0,10-5 23 0 0,-21 9-1113 0 0,-1 0-434 0 0,0 0-86 0 0,0 0-20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10880 0 0,'0'0'248'0'0,"0"0"34"0"0,0 0 20 0 0,0 0-38 0 0,-1 6-160 0 0,1-4 97 0 0,-1 1 0 0 0,0 0 0 0 0,1-1 0 0 0,-1 1 0 0 0,1 0 0 0 0,0-1 0 0 0,0 1 0 0 0,0 0 0 0 0,0-1 0 0 0,0 1 0 0 0,1 0 0 0 0,-1-1 0 0 0,1 1 0 0 0,0 0 1 0 0,1 1-202 0 0,2 0 98 0 0,5 2-76 0 0,-9-6-210 0 0,1 0-99 0 0,1 0-22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11976 0 0,'-10'6'901'0'0,"8"-3"-630"0"0,-1-1 0 0 0,1 0 0 0 0,-1 1 0 0 0,1-1 0 0 0,0 1 0 0 0,0 0 0 0 0,0 0 0 0 0,0 0 0 0 0,1 0 0 0 0,-1 0 0 0 0,1 0 0 0 0,-1 2-271 0 0,1-1 489 0 0,0-1-256 0 0,0 0 1 0 0,0 0 0 0 0,1 0 0 0 0,-1 0 0 0 0,1 1 0 0 0,0-1-1 0 0,0 0 1 0 0,0 0 0 0 0,0 1 0 0 0,0-1 0 0 0,1 0-1 0 0,0 2-233 0 0,-1-1 0 0 0,0-1 0 0 0,0 0-64 0 0,0-2-273 0 0,0-1-138 0 0,0 0-33 0 0,0 0 66 0 0,0 0 220 0 0,0 0-164 0 0,-2-2-345 0 0,-1 0 86 0 0,8 3 480 0 0,20 5 1876 0 0,14 6-1728 0 0,-35-11 98 0 0,-4-1-1 0 0,0 0-37 0 0,0 0-158 0 0,0 0-69 0 0,0 0-9 0 0,0 0-225 0 0,0 0-926 0 0,-5 0-2231 0 0,-30-2-1349 0 0,-3 1 4003 0 0,38 1 1582 0 0,0 0 194 0 0,0 0 38 0 0,0 0 42 0 0,0 0 135 0 0,0 0 61 0 0,-3 2 785 0 0,3-2-1837 0 0,0 0-1 0 0,-1 0 1 0 0,1 1 0 0 0,0-1 0 0 0,-1 0 0 0 0,1 0 0 0 0,0 1-1 0 0,-1-1 1 0 0,1 0 0 0 0,0 1 0 0 0,0-1 0 0 0,-1 0 0 0 0,1 1-1 0 0,0-1 1 0 0,0 0 0 0 0,0 1 0 0 0,0-1 0 0 0,-1 0 0 0 0,1 1-1 0 0,0-1 1 0 0,0 1 0 0 0,0-1 0 0 0,0 0 0 0 0,0 1 0 0 0,0-1-79 0 0,0 1 42 0 0,0 0 0 0 0,1 0 1 0 0,-1-1-1 0 0,0 1 1 0 0,1 0-1 0 0,-1-1 1 0 0,0 1-1 0 0,1-1 1 0 0,-1 1-1 0 0,1 0 1 0 0,-1-1-1 0 0,1 1 0 0 0,-1-1 1 0 0,1 1-1 0 0,0-1 1 0 0,-1 1-1 0 0,1-1 1 0 0,-1 0-1 0 0,1 1 1 0 0,0-1-1 0 0,0 0 1 0 0,-1 1-1 0 0,1-1 1 0 0,0 0-1 0 0,-1 0 0 0 0,1 0-42 0 0,1 1 22 0 0,-1-1-1 0 0,1 1 1 0 0,-1-1 0 0 0,1 0-1 0 0,-1 0 1 0 0,1 0-1 0 0,-1 0 1 0 0,1 0-1 0 0,-1 0 1 0 0,1 0-1 0 0,-1 0 1 0 0,1 0-1 0 0,-1-1 1 0 0,1 1-22 0 0,8-5 10 0 0,5 2-10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5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0-130 0 0,0 0 425 0 0,0 0 208 0 0,0 0 44 0 0,1 11 805 0 0,0-6-1683 0 0,1-1 0 0 0,1 0 0 0 0,-1 0 1 0 0,0 0-1 0 0,1 0 0 0 0,0-1 0 0 0,0 1 0 0 0,0-1 0 0 0,0 1 0 0 0,0-1 1 0 0,1 0-1 0 0,0-1 0 0 0,-1 1 0 0 0,1 0 0 0 0,0-1 0 0 0,2 1-78 0 0,-2-1-140 0 0,0 0-1 0 0,-1-1 1 0 0,1 1 0 0 0,0-1-1 0 0,0 0 1 0 0,0 0 0 0 0,0-1-1 0 0,0 1 1 0 0,0-1 0 0 0,0 0-1 0 0,0 0 1 0 0,0 0 0 0 0,0 0-1 0 0,0-1 1 0 0,0 1 0 0 0,0-1-1 0 0,0 0 1 0 0,4-2 140 0 0,6-5-879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9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13104 0 0,'0'0'297'0'0,"-1"1"39"0"0,-4 3-197 0 0,1 1 1 0 0,0 0-1 0 0,0 0 1 0 0,0 1-1 0 0,0-1 1 0 0,1 1-1 0 0,0-1 1 0 0,0 1-1 0 0,-2 6-139 0 0,-3 13 1516 0 0,-5 23-1516 0 0,9-35 298 0 0,-6 43-394 0 0,9-49-39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93 17503 0 0,'0'0'399'0'0,"0"0"60"0"0,0 0 21 0 0,0 0-59 0 0,11 9-260 0 0,0-4-104 0 0,0-2 0 0 0,0 0 0 0 0,0 0 0 0 0,1-1-57 0 0,-7-1-243 0 0,0-1 0 0 0,-1 1 0 0 0,1-1 0 0 0,0-1 0 0 0,-1 1 0 0 0,1 0 0 0 0,0-1 0 0 0,-1 0 0 0 0,1 0 0 0 0,-1-1 0 0 0,1 1 0 0 0,0-1 243 0 0,16-9-1514 0 0,-1 1-19 0 0</inkml:trace>
  <inkml:trace contextRef="#ctx0" brushRef="#br0" timeOffset="1">101 1 14888 0 0,'0'0'320'0'0,"-4"3"72"0"0,-2 0 16 0 0,-2 1 15 0 0,2-1-335 0 0,-2 7-88 0 0,0-5 0 0 0,2 5 0 0 0,3-1 192 0 0,-2 1 16 0 0,-1 0 8 0 0,2 0 0 0 0,4 2-216 0 0,-4 0 0 0 0,4-2 0 0 0,0 3-6919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5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0 15664 0 0,'-18'4'1843'0'0,"17"-4"-1530"0"0,0 1-93 0 0,0-1-1 0 0,1 0 0 0 0,-1 0 1 0 0,0 1-1 0 0,1-1 0 0 0,-1 0 1 0 0,1 1-1 0 0,-1-1 0 0 0,1 1 0 0 0,-1-1 1 0 0,1 1-1 0 0,-1-1 0 0 0,1 1 1 0 0,-1-1-1 0 0,1 1-219 0 0,-1 0 11 0 0,1-1 1 0 0,0 0-1 0 0,0 1 1 0 0,-1-1-1 0 0,1 1 1 0 0,0 0-1 0 0,0-1 1 0 0,0 1-1 0 0,0-1 0 0 0,0 1 1 0 0,0-1-1 0 0,0 1 1 0 0,0-1-1 0 0,0 1 1 0 0,0-1-1 0 0,0 1 1 0 0,0-1-1 0 0,0 1 0 0 0,1-1 1 0 0,-1 1-1 0 0,0-1 1 0 0,0 1-1 0 0,0-1 1 0 0,1 1-1 0 0,-1-1 1 0 0,0 1-1 0 0,1 0-11 0 0,-1-1 28 0 0,2 2-22 0 0,-1 0 0 0 0,0-1-1 0 0,1 1 1 0 0,-1 0 0 0 0,1-1-1 0 0,-1 1 1 0 0,1-1 0 0 0,0 0 0 0 0,0 1-1 0 0,0-1 1 0 0,-1 0 0 0 0,1 0-1 0 0,0 0 1 0 0,0-1 0 0 0,1 1-1 0 0,-1 0 1 0 0,0-1 0 0 0,0 1-1 0 0,0-1 1 0 0,0 0 0 0 0,0 0-1 0 0,1 0 1 0 0,-1 0 0 0 0,0 0-1 0 0,0 0 1 0 0,0 0 0 0 0,0-1 0 0 0,2 0-6 0 0,1 0-166 0 0,-1 0 0 0 0,0 0 1 0 0,0 0-1 0 0,0-1 1 0 0,-1 1-1 0 0,1-1 1 0 0,1-1 165 0 0,-3 2-405 0 0,0-1 1 0 0,0 1-1 0 0,0-1 1 0 0,0 1-1 0 0,0-1 1 0 0,0 0-1 0 0,-1 0 1 0 0,1 0-1 0 0,-1 0 1 0 0,1 0-1 0 0,0-1 405 0 0,-1-3-1566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0 11976 0 0,'0'0'256'0'0,"-8"3"64"0"0,5 1 0 0 0,-4-1 32 0 0,0 3-288 0 0,3 1-64 0 0,-3-2 0 0 0,4 5 0 0 0,-4-4 424 0 0,3 4 72 0 0,0 0 16 0 0,1 2 0 0 0,-1-2-416 0 0,4-1-96 0 0,0 4 0 0 0,0 0-4072 0 0,0-1-840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16 13416 0 0,'-8'-11'1458'0'0,"6"7"-1292"0"0,2 3 622 0 0,0 1 269 0 0,0 0 51 0 0,0 0-70 0 0,0 0-332 0 0,0 0-142 0 0,0 0-27 0 0,7 9 96 0 0,-2-5-779 0 0,1 0 0 0 0,-1-1 0 0 0,1 1 0 0 0,0-1 0 0 0,0-1 0 0 0,0 1 0 0 0,0-1-1 0 0,1 0 1 0 0,-1 0 0 0 0,1-1 0 0 0,-1 0 0 0 0,7 0 146 0 0,-12-1-647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18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535 62 10136 0 0,'0'0'230'0'0,"0"0"30"0"0,0 0 19 0 0,-17-4 478 0 0,7 1 723 0 0,0-1 0 0 0,0 1-1 0 0,1-2 1 0 0,0 1 0 0 0,-5-4-1480 0 0,7 3 360 0 0,0 1 1 0 0,0 1 0 0 0,0-1 0 0 0,-1 1-1 0 0,0 0 1 0 0,1 1 0 0 0,-1 0 0 0 0,0 0-1 0 0,-6 0-360 0 0,-25 2 436 0 0,-1 1 0 0 0,-32 6-436 0 0,38-2 593 0 0,1-2 0 0 0,-1-2 0 0 0,0-1 0 0 0,-4-2-593 0 0,31 1-37 0 0,0-1-1 0 0,-1 0 1 0 0,1 0-1 0 0,-1-1 38 0 0,-2-1-194 0 0,7 4 182 0 0,2 0-46 0 0,1 0-8 0 0,0 0 2 0 0,0 0-188 0 0,5 6-3633 0 0,-1-4 2414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0 12392 0 0,'0'0'364'0'0,"0"0"-8"0"0,-1 0-227 0 0,1 0-28 0 0,-1 0 1 0 0,0 0-1 0 0,1 0 1 0 0,-1 0-1 0 0,0 0 1 0 0,1 0-1 0 0,-1 0 1 0 0,0 1-1 0 0,1-1 1 0 0,-1 0-1 0 0,1 0 1 0 0,-1 0-1 0 0,0 1 1 0 0,1-1-1 0 0,-1 0 1 0 0,1 1-1 0 0,-1-1 1 0 0,1 0-1 0 0,-1 1 1 0 0,1-1-1 0 0,-1 1 1 0 0,1-1-1 0 0,0 1 1 0 0,-1-1-1 0 0,1 1 0 0 0,-1-1 1 0 0,1 1-1 0 0,0-1 1 0 0,0 1-1 0 0,-1 0 1 0 0,1-1-1 0 0,0 1 1 0 0,0-1-1 0 0,0 1 1 0 0,0 0-1 0 0,-1-1 1 0 0,1 1-1 0 0,0 0 1 0 0,0-1-1 0 0,0 1 1 0 0,1 0-1 0 0,-1-1 1 0 0,0 1-1 0 0,0-1 1 0 0,0 1-102 0 0,1 2-25 0 0,-1 0 0 0 0,1 0 1 0 0,0-1-1 0 0,0 1 0 0 0,0 0 1 0 0,0-1-1 0 0,1 1 0 0 0,-1 0 25 0 0,7 4-1476 0 0,-2-4-4322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354 1 14192 0 0,'0'0'322'0'0,"0"0"45"0"0,-7 10 490 0 0,2-1-267 0 0,0 0 1 0 0,0 0-1 0 0,1 1 0 0 0,-2 7-590 0 0,2-8 688 0 0,2-2-445 0 0,-1 0 0 0 0,1 0-1 0 0,1 0 1 0 0,-1 1-243 0 0,1 8-5501 0 0,1-7-612 0 0</inkml:trace>
  <inkml:trace contextRef="#ctx0" brushRef="#br0" timeOffset="1">0 145 15616 0 0,'0'0'462'0'0,"0"0"-13"0"0,0 0-247 0 0,0 0 32 0 0,15-4 570 0 0,96 4-1140 0 0,-101 0 336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10512 0 0,'0'0'296'0'0,"-3"6"64"0"0,-1-2-288 0 0,0 2-72 0 0,1 1 0 0 0,-5 1 0 0 0,5-1 160 0 0,-3-1 24 0 0,1 4 0 0 0,2-4 0 0 0,0 1-296 0 0,-2 2-56 0 0,2-3-16 0 0,-4 1 0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16 13560 0 0,'-9'0'306'0'0,"7"0"46"0"0,2 0 23 0 0,0 0-44 0 0,-2 0-115 0 0,1 0 334 0 0,1 0 170 0 0,0 0 31 0 0,0 0-59 0 0,0 2-582 0 0,1 0 1 0 0,-1-1 0 0 0,1 1-1 0 0,-1-1 1 0 0,1 1 0 0 0,-1-1-1 0 0,1 1 1 0 0,0-1 0 0 0,0 1-1 0 0,0-1 1 0 0,0 1-111 0 0,1 0 32 0 0,1 0 0 0 0,0 0 0 0 0,-1 0-1 0 0,1 0 1 0 0,0 0 0 0 0,0-1 0 0 0,0 1 0 0 0,0-1 0 0 0,0 1 0 0 0,0-1-1 0 0,1-1 1 0 0,-1 1 0 0 0,0 0 0 0 0,1-1-32 0 0,7 2-249 0 0,1 0 0 0 0,0-2 0 0 0,4 1 249 0 0,9-5-1779 0 0,-11 1 853 0 0</inkml:trace>
  <inkml:trace contextRef="#ctx0" brushRef="#br0" timeOffset="1">71 0 12416 0 0,'-10'7'352'0'0,"10"-7"80"0"0,-5 0-344 0 0,-1 3-88 0 0,3 0 0 0 0,-5 0 0 0 0,5 4 0 0 0,-5-2 0 0 0,1-2 0 0 0,3 1 0 0 0,1 2 0 0 0,0 1 0 0 0,3-1 0 0 0,-4-3 0 0 0,4 4-392 0 0,0-7-96 0 0,-7 10-24 0 0,7-10 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6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16615 0 0,'0'0'374'0'0,"0"0"54"0"0,0 0 24 0 0,0 0-42 0 0,0 0-243 0 0,0 0-35 0 0,11 15 332 0 0,-6-11-407 0 0,0 0 0 0 0,0 0 0 0 0,0-1 0 0 0,0 1 0 0 0,1-1 0 0 0,-1-1 0 0 0,1 1 0 0 0,0-1 0 0 0,4 1-57 0 0,-8-2-119 0 0,1 0 1 0 0,0-1-1 0 0,0 1 1 0 0,0-1 0 0 0,0 0-1 0 0,0 0 1 0 0,0 0-1 0 0,0 0 1 0 0,0 0 0 0 0,0-1-1 0 0,-1 0 1 0 0,1 1 0 0 0,0-1-1 0 0,0 0 1 0 0,0 0-1 0 0,-1 0 1 0 0,1-1 0 0 0,-1 1-1 0 0,1-1 1 0 0,-1 1 0 0 0,1-1-1 0 0,1-2 119 0 0,10-10-1398 0 0,-4-1-10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12416 0 0,'-24'8'942'0'0,"22"-6"-708"0"0,-1-1 0 0 0,1 1 0 0 0,0 0 0 0 0,0 0 0 0 0,0 0 0 0 0,0 0 0 0 0,0 0 0 0 0,1 0-1 0 0,-1 1 1 0 0,1-1 0 0 0,-1 1 0 0 0,1-1 0 0 0,0 1 0 0 0,0-1 0 0 0,0 1 0 0 0,0 0 0 0 0,0 0-234 0 0,0 6-336 0 0,-1 0 0 0 0,1 0 0 0 0,1 0 1 0 0,0 7 335 0 0,0-7-512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14336 0 0,'0'0'421'0'0,"0"0"-12"0"0,4 19 442 0 0,-1-16-762 0 0,0 0 0 0 0,0-1 0 0 0,-1 1 0 0 0,1-1 1 0 0,1 1-1 0 0,-1-1 0 0 0,0 0 0 0 0,1 0 0 0 0,-1 0 0 0 0,1-1 1 0 0,-1 1-1 0 0,1-1 0 0 0,0 0 0 0 0,0 0 0 0 0,-1 0 0 0 0,1 0 0 0 0,0-1 1 0 0,2 0-90 0 0,-1 1-100 0 0,1-1 0 0 0,-1 0 1 0 0,1-1-1 0 0,-1 0 1 0 0,5 0 99 0 0,-5-1-659 0 0,0 1 1 0 0,0-1-1 0 0,-1 0 1 0 0,1 0-1 0 0,-1 0 1 0 0,1-1 658 0 0,-3 2-1533 0 0</inkml:trace>
  <inkml:trace contextRef="#ctx0" brushRef="#br0" timeOffset="1">32 14 11256 0 0,'0'0'248'0'0,"0"0"48"0"0,0 0 16 0 0,0 0 8 0 0,-3 3-256 0 0,-5 3-64 0 0,8 0 0 0 0,-3-3 0 0 0,3-3 168 0 0,-3 7 24 0 0,0 2 8 0 0,-2-2 0 0 0,2-1-200 0 0,0 4 0 0 0,3-1 0 0 0,0-3-5280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16 15664 0 0,'0'0'356'0'0,"0"0"49"0"0,0 0 21 0 0,0 0-42 0 0,4 7-236 0 0,-2-5-148 0 0,1 0 0 0 0,-1 0 0 0 0,1 0 0 0 0,0 0 0 0 0,0-1 0 0 0,-1 1 0 0 0,1-1 0 0 0,0 0 0 0 0,0 0 0 0 0,1 0 0 0 0,0 0 0 0 0,3 1 0 0 0,-1 0 0 0 0,1-1 0 0 0,0 0 0 0 0,6 0 0 0 0,8-1-4793 0 0,-10 0-613 0 0</inkml:trace>
  <inkml:trace contextRef="#ctx0" brushRef="#br0" timeOffset="1">55 0 12640 0 0,'0'0'280'0'0,"-4"3"56"0"0,-3 1 16 0 0,-1-1 0 0 0,2 3-288 0 0,2 1-64 0 0,-3-1 0 0 0,4 0 0 0 0,-2 3 320 0 0,2-2 56 0 0,0-1 8 0 0,-2 1 0 0 0,5-1-256 0 0,0 3-56 0 0,0-2-8 0 0,0-1-4256 0 0,5 4-848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0,7 16-236 0 0,-5-14-148 0 0,1 1 0 0 0,0-1 0 0 0,0 0 0 0 0,0 0 0 0 0,0 0 0 0 0,0 0 0 0 0,1 0 0 0 0,-1-1 0 0 0,1 1 0 0 0,-1-1 0 0 0,1 0 0 0 0,-1 0 0 0 0,1 0 0 0 0,-1-1 0 0 0,1 1 0 0 0,0-1 0 0 0,-1 0 0 0 0,1 0 0 0 0,0 0 0 0 0,-1-1 0 0 0,1 1 0 0 0,3-2 0 0 0,-6 2-66 0 0,1-1 0 0 0,0 1 0 0 0,0-1-1 0 0,-1 1 1 0 0,1-1 0 0 0,0 0-1 0 0,-1 0 1 0 0,1 0 0 0 0,-1 0 0 0 0,1 0-1 0 0,-1-1 1 0 0,0 1 0 0 0,1 0 0 0 0,-1 0-1 0 0,0-1 1 0 0,0 1 0 0 0,0-1-1 0 0,0 1 1 0 0,0-1 0 0 0,0 0 0 0 0,0 0 66 0 0,-1-4-512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3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11976 0 0,'0'0'266'0'0,"0"0"44"0"0,-15 10 426 0 0,14-8-610 0 0,-1 0 1 0 0,0 1-1 0 0,0-1 1 0 0,1 1-1 0 0,-1-1 1 0 0,1 1-1 0 0,0-1 1 0 0,0 1-1 0 0,0 0 1 0 0,0 0-1 0 0,0 0 1 0 0,0-1-1 0 0,1 1 1 0 0,0 0-1 0 0,-1 0 1 0 0,1 1-127 0 0,0 10 19 0 0,0 8-22 0 0,1-3-1017 0 0,2-9-4080 0 0</inkml:trace>
  <inkml:trace contextRef="#ctx0" brushRef="#br0" timeOffset="1">98 51 15056 0 0,'0'0'340'0'0,"0"0"50"0"0,0 0 25 0 0,0 0-49 0 0,-3 17 258 0 0,3-16-616 0 0,1 0 0 0 0,0 0-1 0 0,0 0 1 0 0,-1 0 0 0 0,1 0-1 0 0,0 0 1 0 0,0 0-1 0 0,0 0 1 0 0,0-1 0 0 0,0 1-1 0 0,0 0 1 0 0,0 0-1 0 0,0-1 1 0 0,0 1 0 0 0,0-1-1 0 0,1 1 1 0 0,-1-1 0 0 0,0 1-1 0 0,0-1 1 0 0,0 0-1 0 0,1 0 1 0 0,-1 0 0 0 0,0 1-1 0 0,1-1-7 0 0,2 0-2 0 0,0 1 0 0 0,0-1 0 0 0,1 0 0 0 0,-1 0 0 0 0,0-1 0 0 0,0 1-1 0 0,1-1 3 0 0,0 0 17 0 0,-1 0-1 0 0,1-1 0 0 0,-1 0 1 0 0,1 1-1 0 0,-1-1 0 0 0,1-1 1 0 0,-1 1-1 0 0,3-3-16 0 0,4-4 13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6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12416 0 0,'0'0'365'0'0,"0"0"-4"0"0,-8 19 1659 0 0,9-17-1978 0 0,-1 0 0 0 0,1 0-1 0 0,-1 0 1 0 0,1 1 0 0 0,0-1-1 0 0,-1 0 1 0 0,1 0 0 0 0,0 0-1 0 0,1-1 1 0 0,-1 1 0 0 0,0 0 0 0 0,0 0-1 0 0,1 0-41 0 0,10 10-652 0 0,-1-2-3284 0 0,-3-7-836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6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0 13416 0 0,'-11'7'1010'0'0,"8"-5"-924"0"0,-1 0-1 0 0,1 0 1 0 0,0 0 0 0 0,0 1-1 0 0,0-1 1 0 0,1 1-1 0 0,-1 0 1 0 0,0 1-86 0 0,-5 4 1982 0 0,7-7-1580 0 0,1-1-2 0 0,0 0-29 0 0,0 0-352 0 0,0 0-1 0 0,0 0 0 0 0,0 0 1 0 0,0 0-1 0 0,0 0 1 0 0,-1 0-1 0 0,1 0 0 0 0,0 0 1 0 0,0 0-1 0 0,0 0 1 0 0,0 0-1 0 0,0 0 0 0 0,-1 0 1 0 0,1 0-1 0 0,0 0 1 0 0,0 1-1 0 0,0-1 0 0 0,0 0 1 0 0,0 0-1 0 0,0 0 1 0 0,0 0-1 0 0,-1 0 1 0 0,1 0-1 0 0,0 0 0 0 0,0 0 1 0 0,0 1-1 0 0,0-1 1 0 0,0 0-1 0 0,0 0 0 0 0,0 0 1 0 0,0 0-1 0 0,0 0 1 0 0,0 0-1 0 0,0 1 0 0 0,0-1 1 0 0,0 0-1 0 0,0 0 1 0 0,0 0-1 0 0,0 0 0 0 0,0 0 1 0 0,0 1-1 0 0,0-1 1 0 0,0 0-1 0 0,0 0 1 0 0,0 0-1 0 0,0 0 0 0 0,0 0 1 0 0,0 0-1 0 0,0 1 1 0 0,0-1-1 0 0,0 0 0 0 0,0 0 1 0 0,0 0-1 0 0,0 0 1 0 0,0 0-1 0 0,1 0 0 0 0,-1 0 1 0 0,0 1-1 0 0,0-1 1 0 0,0 0-1 0 0,0 0 1 0 0,0 0-19 0 0,1 0 11 0 0,-1 1 0 0 0,0-1 1 0 0,1 1-1 0 0,-1-1 0 0 0,1 1 1 0 0,-1-1-1 0 0,1 0 0 0 0,-1 1 1 0 0,1-1-1 0 0,-1 0 1 0 0,1 1-1 0 0,0-1 0 0 0,-1 0 1 0 0,1 0-1 0 0,-1 0 0 0 0,1 1 1 0 0,0-1-1 0 0,-1 0 0 0 0,1 0-11 0 0,48-3 4 0 0,-34 4 4 0 0,-1 0-1 0 0,14 4-7 0 0,-13-2-45 0 0,-13-3-17 0 0,10 2-812 0 0,-1 0 1 0 0,1-1-1 0 0,4 0 874 0 0,-6-1-6138 0 0</inkml:trace>
  <inkml:trace contextRef="#ctx0" brushRef="#br0" timeOffset="1">65 16 13824 0 0,'0'0'314'0'0,"0"0"46"0"0,0 0 22 0 0,0 0-50 0 0,0 0-151 0 0,0 0 190 0 0,4 17 1166 0 0,-3-15-1617 0 0,1 0-1 0 0,-1 0 1 0 0,0 0 0 0 0,1-1 0 0 0,0 1 0 0 0,-1-1-1 0 0,1 1 1 0 0,0-1 0 0 0,0 1 0 0 0,0-1 0 0 0,2 1 80 0 0,3 2-3955 0 0,-1 0-1405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10 15288 0 0,'0'0'448'0'0,"0"0"-7"0"0,-11 3-200 0 0,-21 19 1687 0 0,20-13-1671 0 0,11-8-194 0 0,0 0 0 0 0,-1 0 1 0 0,1 0-1 0 0,-1 0 0 0 0,1 0 0 0 0,-1 0 0 0 0,1 0 0 0 0,-1-1 0 0 0,1 1 0 0 0,-1 0 1 0 0,0-1-1 0 0,0 1-63 0 0,-11 3 1050 0 0,10-2-140 0 0,9-3-805 0 0,27-4-238 0 0,-19 4 34 0 0,-1-1 1 0 0,0-1-1 0 0,1 0 0 0 0,-1-1 0 0 0,-1 0 1 0 0,4-2 98 0 0,5-3-246 0 0,-16 7-154 0 0,0 0 1 0 0,0 0 0 0 0,0 0-1 0 0,-1-1 1 0 0,1 1-1 0 0,0-1 400 0 0,4-4-1195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12152 0 0,'0'0'356'0'0,"0"0"-7"0"0,-11 16 551 0 0,7-8 95 0 0,0 1 0 0 0,0 0 0 0 0,1-1 0 0 0,-1 5-995 0 0,-2 10 340 0 0,1 0 1 0 0,0 7-341 0 0,5-19-101 0 0,0 1-1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6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9 15664 0 0,'0'0'356'0'0,"-4"-3"475"0"0,-3-2 5439 0 0,14 13-5287 0 0,13 14-1568 0 0,12 4-100 0 0,-9-14-6095 0 0,-12-8-130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9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15664 0 0,'0'0'356'0'0,"0"0"49"0"0,-3 13 539 0 0,-1-5-942 0 0,1 0 0 0 0,1 0 0 0 0,-1 1 0 0 0,1-1 0 0 0,1 1 0 0 0,0 0 0 0 0,0 3-2 0 0,-3 15 0 0 0,2-11-1400 0 0,1 1-1 0 0,0 10 1401 0 0,1-11-1022 0 0</inkml:trace>
  <inkml:trace contextRef="#ctx0" brushRef="#br0" timeOffset="1">97 258 15896 0 0,'0'0'362'0'0,"0"0"47"0"0,0 0 29 0 0,0 0-52 0 0,0 0-239 0 0,8 1-10 0 0,0-1-134 0 0,-1 1-1 0 0,0-2 0 0 0,1 1 1 0 0,-1-1-1 0 0,0 0 0 0 0,1 0-2 0 0,28-3 494 0 0,-24 2-836 0 0,-2 1-4679 0 0,-6 1-539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0 12392 0 0,'0'0'364'0'0,"0"0"-8"0"0,-1 0-227 0 0,1 0-28 0 0,-1 0 1 0 0,0 0-1 0 0,1 0 1 0 0,-1 0-1 0 0,0 0 1 0 0,1 0-1 0 0,-1 0 1 0 0,0 1-1 0 0,1-1 1 0 0,-1 0-1 0 0,1 0 1 0 0,-1 0-1 0 0,0 1 1 0 0,1-1-1 0 0,-1 0 1 0 0,1 1-1 0 0,-1-1 1 0 0,1 0-1 0 0,-1 1 1 0 0,1-1-1 0 0,-1 1 1 0 0,1-1-1 0 0,0 1 1 0 0,-1-1-1 0 0,1 1 0 0 0,-1-1 1 0 0,1 1-1 0 0,0-1 1 0 0,0 1-1 0 0,-1 0 1 0 0,1-1-1 0 0,0 1 1 0 0,0-1-1 0 0,0 1 1 0 0,0 0-1 0 0,-1-1 1 0 0,1 1-1 0 0,0 0 1 0 0,0-1-1 0 0,0 1 1 0 0,1 0-1 0 0,-1-1 1 0 0,0 1-1 0 0,0-1 1 0 0,0 1-102 0 0,1 2-25 0 0,-1 0 0 0 0,1 0 1 0 0,0-1-1 0 0,0 1 0 0 0,0 0 1 0 0,0-1-1 0 0,1 1 0 0 0,-1 0 25 0 0,7 4-1476 0 0,-2-4-4322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6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0 13416 0 0,'-11'7'1010'0'0,"8"-5"-924"0"0,-1 0-1 0 0,1 0 1 0 0,0 0 0 0 0,0 1-1 0 0,0-1 1 0 0,1 1-1 0 0,-1 0 1 0 0,0 1-86 0 0,-5 4 1982 0 0,7-7-1580 0 0,1-1-2 0 0,0 0-29 0 0,0 0-352 0 0,0 0-1 0 0,0 0 0 0 0,0 0 1 0 0,0 0-1 0 0,0 0 1 0 0,-1 0-1 0 0,1 0 0 0 0,0 0 1 0 0,0 0-1 0 0,0 0 1 0 0,0 0-1 0 0,0 0 0 0 0,-1 0 1 0 0,1 0-1 0 0,0 0 1 0 0,0 1-1 0 0,0-1 0 0 0,0 0 1 0 0,0 0-1 0 0,0 0 1 0 0,0 0-1 0 0,-1 0 1 0 0,1 0-1 0 0,0 0 0 0 0,0 0 1 0 0,0 1-1 0 0,0-1 1 0 0,0 0-1 0 0,0 0 0 0 0,0 0 1 0 0,0 0-1 0 0,0 0 1 0 0,0 0-1 0 0,0 1 0 0 0,0-1 1 0 0,0 0-1 0 0,0 0 1 0 0,0 0-1 0 0,0 0 0 0 0,0 0 1 0 0,0 1-1 0 0,0-1 1 0 0,0 0-1 0 0,0 0 1 0 0,0 0-1 0 0,0 0 0 0 0,0 0 1 0 0,0 0-1 0 0,0 1 1 0 0,0-1-1 0 0,0 0 0 0 0,0 0 1 0 0,0 0-1 0 0,0 0 1 0 0,0 0-1 0 0,1 0 0 0 0,-1 0 1 0 0,0 1-1 0 0,0-1 1 0 0,0 0-1 0 0,0 0 1 0 0,0 0-19 0 0,1 0 11 0 0,-1 1 0 0 0,0-1 1 0 0,1 1-1 0 0,-1-1 0 0 0,1 1 1 0 0,-1-1-1 0 0,1 0 0 0 0,-1 1 1 0 0,1-1-1 0 0,-1 0 1 0 0,1 1-1 0 0,0-1 0 0 0,-1 0 1 0 0,1 0-1 0 0,-1 0 0 0 0,1 1 1 0 0,0-1-1 0 0,-1 0 0 0 0,1 0-11 0 0,48-3 4 0 0,-34 4 4 0 0,-1 0-1 0 0,14 4-7 0 0,-13-2-45 0 0,-13-3-17 0 0,10 2-812 0 0,-1 0 1 0 0,1-1-1 0 0,4 0 874 0 0,-6-1-6138 0 0</inkml:trace>
  <inkml:trace contextRef="#ctx0" brushRef="#br0" timeOffset="1">65 16 13824 0 0,'0'0'314'0'0,"0"0"46"0"0,0 0 22 0 0,0 0-50 0 0,0 0-151 0 0,0 0 190 0 0,4 17 1166 0 0,-3-15-1617 0 0,1 0-1 0 0,-1 0 1 0 0,0 0 0 0 0,1-1 0 0 0,0 1 0 0 0,-1-1-1 0 0,1 1 1 0 0,0-1 0 0 0,0 1 0 0 0,0-1 0 0 0,2 1 80 0 0,3 2-3955 0 0,-1 0-1405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10104 0 0,'0'0'224'0'0,"0"0"40"0"0,-3 7 16 0 0,0-1 8 0 0,-5 4-288 0 0,0 0 0 0 0,2-2 0 0 0,2-1-4440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3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0,11 4-236 0 0,-4-2-156 0 0,0 0 0 0 0,-1 1 0 0 0,1 0 0 0 0,3 2 8 0 0,-4-2-86 0 0,-1 0-1 0 0,1 0 0 0 0,0-1 1 0 0,1 0-1 0 0,4 1 87 0 0,-8-2-64 0 0,1 0 0 0 0,0-1-1 0 0,0 0 1 0 0,0 0 0 0 0,-1 0-1 0 0,1 0 1 0 0,0 0 0 0 0,0-1 0 0 0,-1 0-1 0 0,1 0 1 0 0,0 0 0 0 0,-1 0-1 0 0,1 0 1 0 0,0-1 64 0 0,-3 1-5706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6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11976 0 0,'0'0'256'0'0,"0"0"64"0"0,0 0 0 0 0,-3 0 32 0 0,0 6-288 0 0,-1-2-64 0 0,-3 5 0 0 0,4-2 0 0 0,-5 3 152 0 0,5-1 8 0 0,-5 0 8 0 0,1 1 0 0 0,4 3-80 0 0,-4-4-24 0 0,0 10 0 0 0,-1-3 0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9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 13824 0 0,'0'0'314'0'0,"0"0"46"0"0,8 13 466 0 0,-7-8-736 0 0,1 0 0 0 0,0 0 0 0 0,0-1 1 0 0,0 1-1 0 0,1-1 0 0 0,-1 0 0 0 0,1 0 1 0 0,0 0-1 0 0,0 0 0 0 0,1 0 0 0 0,-1-1 1 0 0,1 1-1 0 0,-1-1 0 0 0,1 0 0 0 0,0 0 0 0 0,5 2-90 0 0,-8-4 67 0 0,1 0-1 0 0,-1-1 1 0 0,1 1-1 0 0,-1-1 1 0 0,1 1-1 0 0,-1-1 1 0 0,1 1-1 0 0,0-1 0 0 0,-1 0 1 0 0,1 0-1 0 0,-1 0 1 0 0,2 0-67 0 0,12-5-4964 0 0,-9 2-445 0 0</inkml:trace>
  <inkml:trace contextRef="#ctx0" brushRef="#br0" timeOffset="1">22 0 12816 0 0,'0'0'280'0'0,"0"0"56"0"0,0 0 16 0 0,0 0 8 0 0,0 7-288 0 0,0-4-72 0 0,0 3 0 0 0,0 1 0 0 0,4-1 240 0 0,-4 1 32 0 0,0 2 8 0 0,4-3 0 0 0,-1 4-280 0 0,-3-4 0 0 0,4 4 0 0 0,-4 0-4040 0 0,3 1-864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10104 0 0,'0'0'224'0'0,"0"0"40"0"0,-3 7 16 0 0,0-1 8 0 0,-5 4-288 0 0,0 0 0 0 0,2-2 0 0 0,2-1-4440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3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11976 0 0,'0'0'266'0'0,"18"10"769"0"0,-6-3-344 0 0,0 0 0 0 0,0-1 1 0 0,1-1-1 0 0,0 0 0 0 0,0-1 0 0 0,9 2-691 0 0,-12-4-408 0 0,0-1-1 0 0,0 0 0 0 0,6 0 409 0 0,-2-1-5766 0 0</inkml:trace>
  <inkml:trace contextRef="#ctx0" brushRef="#br0" timeOffset="1">54 1 12416 0 0,'0'0'365'0'0,"0"0"-4"0"0,-4 6-215 0 0,0 0 133 0 0,0 1 1 0 0,0-1-1 0 0,1 1 1 0 0,0-1-1 0 0,0 1 1 0 0,0 0-1 0 0,1 0 1 0 0,0 2-280 0 0,-3 13-281 0 0,2 0 0 0 0,0 1 281 0 0,-1 6-510 0 0,1-14 2 0 0,0-7-4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6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0-180 0 0,0 0 176 0 0,0 0 107 0 0,0 0 22 0 0,0 0-66 0 0,4 7-278 0 0,-1-4-165 0 0,-1-1 0 0 0,0 0 0 0 0,1 1 0 0 0,-1-1 0 0 0,1 0 0 0 0,0 0 0 0 0,0-1 0 0 0,0 1 0 0 0,-1 0 0 0 0,2-1 0 0 0,-1 0 0 0 0,0 0 0 0 0,0 0 0 0 0,0 0 0 0 0,4 0 0 0 0,0 1 0 0 0,1-1 0 0 0,0 0 0 0 0,0-1 0 0 0,-1 0 0 0 0,1 0 0 0 0,3-1 0 0 0,-4 0-678 0 0,0-1 0 0 0,-1-1 0 0 0,1 1-1 0 0,-1-1 1 0 0,0 0 0 0 0,0-1-1 0 0,1 0 679 0 0,-1 1-709 0 0,-2 1-1273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11600 0 0,'0'0'256'0'0,"0"0"48"0"0,0 0 16 0 0,-4 3 8 0 0,4-3-264 0 0,-7 3-64 0 0,4 3 0 0 0,-5 0 0 0 0,5 7 96 0 0,-2-3 8 0 0,2 0 0 0 0,0 2 0 0 0,0 4 152 0 0,3 0 32 0 0,0-1 8 0 0,0-2-5920 0 0</inkml:trace>
  <inkml:trace contextRef="#ctx0" brushRef="#br0" timeOffset="1">29 252 15664 0 0,'0'0'356'0'0,"0"0"49"0"0,0 0 21 0 0,0 0-42 0 0,14 6-236 0 0,-6-3-137 0 0,1-1-1 0 0,-1 0 1 0 0,1-1-1 0 0,-1 1 0 0 0,1-2 1 0 0,-1 1-1 0 0,1-1 1 0 0,4-1-11 0 0,20-4-4865 0 0,-26 2-545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13824 0 0,'0'0'304'0'0,"0"0"64"0"0,0 0 16 0 0,-3 3 0 0 0,-2 3-312 0 0,2 1-72 0 0,0 3 0 0 0,-1-4 0 0 0,0 4 352 0 0,4-4 64 0 0,0 3-1 0 0,0-3 9 0 0,0 4-264 0 0,0-3-64 0 0,4-1 0 0 0,0 4-4703 0 0,-1-5-929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90 14744 0 0,'0'0'332'0'0,"0"0"50"0"0,0 0 25 0 0,0 0-48 0 0,1 0-237 0 0,0 1-121 0 0,0-1 0 0 0,-1 1-1 0 0,1-1 1 0 0,0 1 0 0 0,0-1-1 0 0,0 0 1 0 0,0 0 0 0 0,-1 1-1 0 0,1-1 1 0 0,0 0 0 0 0,0 0-1 0 0,0 0 1 0 0,0 0 0 0 0,0 0-1 0 0,0 0 1 0 0,0 0 0 0 0,0 0-1 0 0,0 0 1 0 0,0 0-1 0 0,5-1 1 0 0,0 3 8 0 0,1-1 0 0 0,-1 0 0 0 0,0 0 0 0 0,1-1 1 0 0,-1 0-1 0 0,0 0 0 0 0,1 0 0 0 0,-1-1 1 0 0,0 0-1 0 0,1 0 0 0 0,-1-1 0 0 0,0 0 1 0 0,0 0-1 0 0,0 0 0 0 0,1-1-9 0 0,-1 0-506 0 0</inkml:trace>
  <inkml:trace contextRef="#ctx0" brushRef="#br0" timeOffset="1">78 1 11224 0 0,'0'0'330'0'0,"0"0"-7"0"0,0 7-192 0 0,0 0 34 0 0,0-1 248 0 0,0-1 1 0 0,0 1 0 0 0,1-1-1 0 0,-1 1 1 0 0,1-1-1 0 0,1 2-413 0 0,-1 7 523 0 0,2 2-192 0 0,3 3-624 0 0,-5-11-3745 0 0,-1-1-763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0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0-181 0 0,0 0 170 0 0,0 0 106 0 0,12 9 613 0 0,-4-6-1068 0 0,-1 0 0 0 0,1 0 0 0 0,0-1 0 0 0,0 1 0 0 0,0-2 0 0 0,1 1 0 0 0,-1-1 0 0 0,3-1-24 0 0,17 4-15 0 0,9-3-4872 0 0,-36-1 3159 0 0</inkml:trace>
  <inkml:trace contextRef="#ctx0" brushRef="#br0" timeOffset="1">51 4 13824 0 0,'0'0'314'0'0,"0"0"46"0"0,0 0 22 0 0,-4 11 74 0 0,3-9-442 0 0,1 0 1 0 0,-1 0-1 0 0,0 0 1 0 0,1 0 0 0 0,-1 0-1 0 0,1 0 1 0 0,0 0 0 0 0,-1 0-1 0 0,1 0 1 0 0,0 0-1 0 0,0 0 1 0 0,1 0 0 0 0,-1 0-1 0 0,0 0 1 0 0,1 0 0 0 0,-1 0-1 0 0,1 0 1 0 0,0 0 0 0 0,0 1-15 0 0,0 1 291 0 0,0-2-234 0 0,0 0 0 0 0,0 0 0 0 0,0 0 0 0 0,0 0-1 0 0,0-1 1 0 0,0 1 0 0 0,1 0 0 0 0,-1-1 0 0 0,1 1 0 0 0,0 0-57 0 0,10 7-5101 0 0,-11-9 208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13760 0 0,'0'0'400'0'0,"0"0"0"0"0,0 0-167 0 0,0 0 243 0 0,0 0 131 0 0,0 0 28 0 0,14 7 141 0 0,-3-3-719 0 0,1-1 0 0 0,-1 0 0 0 0,6 1-57 0 0,17 4-1262 0 0,-23-5-4518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1 13040 0 0,'0'0'288'0'0,"0"0"56"0"0,-4 5 8 0 0,0 2 24 0 0,1-1-304 0 0,0 1-72 0 0,-1 2 0 0 0,4-2 0 0 0,-4 2 440 0 0,1-3 72 0 0,3 4 8 0 0,0-4 7 0 0,0 4-319 0 0,0-4-64 0 0,0 1-16 0 0,0-4-6895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0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13168 0 0,'0'0'388'0'0,"0"0"-11"0"0,14-3 48 0 0,-6 6-261 0 0,-1 0 1 0 0,1 0-1 0 0,-1 1 0 0 0,0 0 0 0 0,0 1 1 0 0,6 4-165 0 0,-10-8-99 0 0,-1 1 1 0 0,1-1 0 0 0,0 1 0 0 0,0-1 0 0 0,-1 0 0 0 0,1 0 0 0 0,0 0-1 0 0,0-1 1 0 0,0 1 0 0 0,0-1 0 0 0,0 1 0 0 0,0-1 0 0 0,0 0 0 0 0,0 0-1 0 0,0-1 1 0 0,0 1 0 0 0,0-1 0 0 0,0 1 0 0 0,0-1 0 0 0,0 0 0 0 0,0 0-1 0 0,0 0 1 0 0,1-1 98 0 0,8-2-822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3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11976 0 0,'0'0'256'0'0,"0"0"64"0"0,0 6 0 0 0,-4 1 32 0 0,4 3-288 0 0,-4-2-64 0 0,1 2 0 0 0,-1 0 0 0 0,0 3 424 0 0,4-4 72 0 0,-3 3 16 0 0,3 1 0 0 0,-3 0-416 0 0,-2 0-96 0 0,5-4 0 0 0,-3 1-6120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3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0,11 4-236 0 0,-4-2-156 0 0,0 0 0 0 0,-1 1 0 0 0,1 0 0 0 0,3 2 8 0 0,-4-2-86 0 0,-1 0-1 0 0,1 0 0 0 0,0-1 1 0 0,1 0-1 0 0,4 1 87 0 0,-8-2-64 0 0,1 0 0 0 0,0-1-1 0 0,0 0 1 0 0,0 0 0 0 0,-1 0-1 0 0,1 0 1 0 0,0 0 0 0 0,0-1 0 0 0,-1 0-1 0 0,1 0 1 0 0,0 0 0 0 0,-1 0-1 0 0,1 0 1 0 0,0-1 64 0 0,-3 1-5706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16208 0 0,'0'0'474'0'0,"0"0"-1"0"0,14 4-285 0 0,11 6-188 0 0,-22-8 0 0 0,0 0 0 0 0,1-1 0 0 0,-1 1 0 0 0,1-1 0 0 0,0 0 0 0 0,0 0 0 0 0,-1 0 0 0 0,1-1 0 0 0,0 1 0 0 0,0-1 0 0 0,0 0 0 0 0,0 0 0 0 0,3 0 0 0 0,4-2-95 0 0,-7 2-64 0 0,0-1 1 0 0,0 0 0 0 0,0 0-1 0 0,1 0 1 0 0,-2 0 0 0 0,1-1-1 0 0,0 1 1 0 0,2-2 158 0 0,-2 0-1565 0 0</inkml:trace>
  <inkml:trace contextRef="#ctx0" brushRef="#br0" timeOffset="1">36 0 10136 0 0,'0'0'230'0'0,"-4"3"309"0"0,3-2-506 0 0,-1 0-1 0 0,1-1 1 0 0,0 1-1 0 0,0 0 1 0 0,-1 0-1 0 0,1 0 1 0 0,0 0 0 0 0,0 0-1 0 0,0 0 1 0 0,0 0-1 0 0,0 0 1 0 0,0 0 0 0 0,1 1-1 0 0,-1-1 1 0 0,0 0-1 0 0,1 0 1 0 0,-1 1-1 0 0,0-1 1 0 0,1 1 0 0 0,0-1-1 0 0,-1 0-32 0 0,-3 11 1083 0 0,3-10-888 0 0,0 0 1 0 0,0 0-1 0 0,1 1 1 0 0,-1-1 0 0 0,1 0-1 0 0,-1 1 1 0 0,1-1-1 0 0,0 1 1 0 0,0-1 0 0 0,0 1-1 0 0,0-1 1 0 0,1 2-196 0 0,0 10-1077 0 0,-1-4 567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67 13824 0 0,'0'0'314'0'0,"0"0"46"0"0,0 0 22 0 0,0 0-50 0 0,7 17 1223 0 0,-6-16-1533 0 0,0 0 0 0 0,-1 1-1 0 0,1-1 1 0 0,0 0 0 0 0,0 0-1 0 0,0 0 1 0 0,0 0 0 0 0,0 0-1 0 0,0 0 1 0 0,0 0-1 0 0,0 0 1 0 0,1 0 0 0 0,-1 0-1 0 0,0 0 1 0 0,0-1 0 0 0,1 1-1 0 0,-1-1 1 0 0,0 1-1 0 0,1-1 1 0 0,-1 1 0 0 0,1-1-1 0 0,-1 0 1 0 0,1 0 0 0 0,0 0-22 0 0,1 1 9 0 0,1-1 1 0 0,-1-1 0 0 0,0 1-1 0 0,1 0 1 0 0,-1-1 0 0 0,0 0-1 0 0,1 1 1 0 0,-1-2 0 0 0,0 1-1 0 0,2-1-9 0 0,3-1 0 0 0</inkml:trace>
  <inkml:trace contextRef="#ctx0" brushRef="#br0" timeOffset="1">28 1 12416 0 0,'0'0'352'0'0,"0"0"80"0"0,0 0-344 0 0,0 0-88 0 0,0 0 0 0 0,5 6 0 0 0,-2 1 472 0 0,0-5 72 0 0,2 5 24 0 0,1-4 0 0 0,-3 3-184 0 0,8 1-32 0 0,-3-1-1 0 0,6 1-7 0 0,-3-1-184 0 0,3 3-40 0 0,1-3-8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4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0,2 1-250 0 0,11 10-97 0 0,1 0 0 0 0,0-2 0 0 0,5 3-37 0 0,-12-7-152 0 0,1-2-1 0 0,-1 1 0 0 0,1-1 1 0 0,0 0-1 0 0,0-1 1 0 0,0 1-1 0 0,0-2 1 0 0,1 1 152 0 0,5-2-636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7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11976 0 0,'-3'4'256'0'0,"0"2"64"0"0,-2 4 0 0 0,2-2 32 0 0,0 5-288 0 0,-1 0-64 0 0,-3 0 0 0 0,4-1 0 0 0,3-2 0 0 0,0 0 0 0 0,0-1 0 0 0,0-2 0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84 18151 0 0,'0'0'532'0'0,"-1"0"-4"0"0,-1 0-197 0 0,1 0 416 0 0,1 0 223 0 0,0 0 44 0 0,0 0-149 0 0,0 0-658 0 0,0 2-264 0 0,0 0 0 0 0,1 0 0 0 0,-1-1 0 0 0,0 1 0 0 0,1 0 1 0 0,-1 0-1 0 0,1 0 0 0 0,0 1 57 0 0,2 0 26 0 0,1-1 1 0 0,-1 1-1 0 0,0-1 1 0 0,1 1-1 0 0,0-1 1 0 0,0 0-1 0 0,0-1 1 0 0,0 1-1 0 0,0-1 0 0 0,0 1 1 0 0,0-1-1 0 0,0 0 1 0 0,0-1-1 0 0,0 1 1 0 0,2-1-27 0 0,1 1-486 0 0,-1-1 0 0 0,1-1 0 0 0,0 1 0 0 0,1-1 486 0 0,25-8-7503 0 0,-22 3 1511 0 0</inkml:trace>
  <inkml:trace contextRef="#ctx0" brushRef="#br0" timeOffset="1">94 1 13824 0 0,'-11'3'1056'0'0,"7"-1"-1004"0"0,0-1 1 0 0,0 1-1 0 0,1 0 1 0 0,-1 0 0 0 0,1 0-1 0 0,0 0 1 0 0,-1 1-1 0 0,1-1 1 0 0,-1 2-53 0 0,-14 10 905 0 0,16-12-709 0 0,0-1 0 0 0,-1 1 0 0 0,1 0-1 0 0,0 0 1 0 0,1 0 0 0 0,-1 0 0 0 0,0 1 0 0 0,1-1-1 0 0,-1 0 1 0 0,1 1 0 0 0,-1-1 0 0 0,1 1 0 0 0,0 0-1 0 0,0 1-195 0 0,-2 16-2568 0 0,3-6 1481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4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13 102 15520 0 0,'-1'0'34'0'0,"1"0"1"0"0,0 0 0 0 0,-1-1-1 0 0,1 1 1 0 0,0 0 0 0 0,-1 0 0 0 0,1 0-1 0 0,0 0 1 0 0,-1 0 0 0 0,1 0 0 0 0,0 0-1 0 0,-1 0 1 0 0,1 0 0 0 0,0 0-1 0 0,-1 0 1 0 0,1 0 0 0 0,-1 0 0 0 0,1 0-1 0 0,0 0 1 0 0,-1 0 0 0 0,1 0 0 0 0,0 0-1 0 0,-1 0 1 0 0,1 0 0 0 0,0 1-1 0 0,-1-1 1 0 0,1 0 0 0 0,0 0 0 0 0,0 0-1 0 0,-1 1 1 0 0,1-1 0 0 0,0 0-1 0 0,0 0 1 0 0,-1 1 0 0 0,1-1 0 0 0,0 0-35 0 0,0 1 8 0 0,0 0 0 0 0,1 0 1 0 0,-1 0-1 0 0,1 0 0 0 0,-1 0 1 0 0,1 0-1 0 0,-1 0 1 0 0,1 0-1 0 0,-1-1 0 0 0,1 1 1 0 0,0 0-1 0 0,-1 0 0 0 0,1-1 1 0 0,0 1-1 0 0,0 0 0 0 0,0-1-8 0 0,6 6 24 0 0,0-1-1 0 0,1-1 0 0 0,0 0 0 0 0,0 0 0 0 0,1 0 1 0 0,-1-1-1 0 0,1 0-23 0 0,11 5 117 0 0,-1-2-700 0 0,2-2-3487 0 0,0-1-1308 0 0</inkml:trace>
  <inkml:trace contextRef="#ctx0" brushRef="#br0" timeOffset="1">149 1 15256 0 0,'-8'6'432'0'0,"2"-3"96"0"0,-2 0-424 0 0,2 4-104 0 0,1-1 0 0 0,-1 6 0 0 0,-2 1 127 0 0,1 0 1 0 0,3 2 0 0 0,1 5 0 0 0,3-4-128 0 0,0 6 0 0 0,0 0 0 0 0,3 0-6759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7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19351 0 0,'0'0'439'0'0,"0"0"62"0"0,0 0 33 0 0,0 0-65 0 0,5 13-306 0 0,-3-8-198 0 0,0-1 1 0 0,0 0 0 0 0,1-1 0 0 0,0 1 0 0 0,0 0 0 0 0,0-1-1 0 0,0 0 1 0 0,1 1 0 0 0,-1-1 0 0 0,1-1 0 0 0,0 1-1 0 0,3 2 35 0 0,7 2-269 0 0,-1-1-1 0 0,1 0 1 0 0,5 1 269 0 0,6 2-1591 0 0,-10-2-5144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17191 0 0,'0'0'376'0'0,"-3"4"72"0"0,-2 2 24 0 0,-1 1 16 0 0,1 4-392 0 0,5 2-96 0 0,-3 0 0 0 0,0 0 0 0 0,-1 2 0 0 0,4-2 0 0 0,-4 4 0 0 0,4-2 0 0 0,4 1-728 0 0,-4 0-168 0 0,0 32-32 0 0,0-20 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4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13824 0 0,'0'0'304'0'0,"0"0"64"0"0,0 0 16 0 0,4 9 0 0 0,0 1-312 0 0,2-1-72 0 0,-1 4 0 0 0,1-1 0 0 0,2 1 112 0 0,-2-3 8 0 0,5 3 0 0 0,0-1 0 0 0,0 1-56 0 0,-1-4-64 0 0,1-2 88 0 0,0-1-4336 0 0,0 1-864 0 0</inkml:trace>
  <inkml:trace contextRef="#ctx0" brushRef="#br0" timeOffset="1">79 9 15200 0 0,'-7'13'336'0'0,"0"-7"72"0"0,3 4 8 0 0,-3 0 7 0 0,0 5-335 0 0,-1 1-88 0 0,5 0 0 0 0,-3 6 0 0 0,-2 1 120 0 0,5-2 8 0 0,-2-1 0 0 0,2-1 0 0 0,3-4-928 0 0,0 2-175 0 0,-3 11-41 0 0,3-15-8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17791 0 0,'0'0'407'0'0,"0"0"60"0"0,0 0 21 0 0,0 0-60 0 0,4 4-367 0 0,4 2-159 0 0,0 0 0 0 0,0 0 0 0 0,0-1 0 0 0,1 0 0 0 0,0-1 0 0 0,0 0 0 0 0,0 0 0 0 0,0-1 0 0 0,1 0 0 0 0,-1-1 0 0 0,1 0 0 0 0,0 0 0 0 0,0-1-1 0 0,0 0 1 0 0,-1-1 98 0 0,2 0-6499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6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11976 0 0,'0'0'256'0'0,"0"0"64"0"0,0 0 0 0 0,-3 0 32 0 0,0 6-288 0 0,-1-2-64 0 0,-3 5 0 0 0,4-2 0 0 0,-5 3 152 0 0,5-1 8 0 0,-5 0 8 0 0,1 1 0 0 0,4 3-80 0 0,-4-4-24 0 0,0 10 0 0 0,-1-3 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0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13824 0 0,'-4'3'304'0'0,"-3"0"64"0"0,-1 0 16 0 0,2 4 0 0 0,-2 2-312 0 0,1 4-72 0 0,4-4 0 0 0,-5 4 0 0 0,5 0 424 0 0,0-1 72 0 0,-1 1 15 0 0,0 0 1 0 0,4-1-176 0 0,0 4-32 0 0,4 0-8 0 0,-4-3-7559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13824 0 0,'0'0'314'0'0,"0"0"46"0"0,0 0 22 0 0,0 0-50 0 0,4 3-208 0 0,0 1-127 0 0,1-1 0 0 0,-1 1 0 0 0,1-1 1 0 0,0-1-1 0 0,0 1 0 0 0,0-1 1 0 0,2 1 2 0 0,20 11 248 0 0,-18-10-137 0 0,0 1 0 0 0,1-1 0 0 0,-1-1-1 0 0,1 0 1 0 0,0 0 0 0 0,4 0-111 0 0,-7-2-86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12152 0 0,'0'0'344'0'0,"0"0"72"0"0,0 0-328 0 0,0 0-88 0 0,0 6 0 0 0,0 4 0 0 0,-5-5 72 0 0,5 5 0 0 0,0 0 0 0 0,0-1-3592 0 0,5-2-712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0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55 13824 0 0,'0'0'314'0'0,"0"0"46"0"0,0 0 22 0 0,0 0-50 0 0,-1 0-220 0 0,-4 0-30 0 0,4 0 284 0 0,4 15 1072 0 0,-1-12-1423 0 0,0 0 0 0 0,0 0-1 0 0,0 0 1 0 0,0 0 0 0 0,0-1 0 0 0,1 1-1 0 0,-1-1 1 0 0,1 1 0 0 0,0-1-1 0 0,0 0 1 0 0,0 0 0 0 0,0 0 0 0 0,2 1-15 0 0,5 2-54 0 0,1 0 1 0 0,-1-1 0 0 0,9 3 53 0 0,-13-6-332 0 0,0 1-1 0 0,-1-1 1 0 0,1 1-1 0 0,0-2 1 0 0,0 1-1 0 0,0-1 1 0 0,0 0-1 0 0,2 0 333 0 0,-5-1-128 0 0,-1 1 1 0 0,0-1-1 0 0,0 0 0 0 0,0 0 0 0 0,-1 0 0 0 0,1 0 0 0 0,0-1 1 0 0,1 0 127 0 0</inkml:trace>
  <inkml:trace contextRef="#ctx0" brushRef="#br0" timeOffset="1">151 1 10512 0 0,'-7'16'296'0'0,"0"-8"64"0"0,3 5-288 0 0,-3 0-72 0 0,3 3 0 0 0,1 0 0 0 0,-4 0 416 0 0,0 0 72 0 0,-1 3 16 0 0,2-3 0 0 0,1 0-504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4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0,'0'0'474'0'0,"6"5"169"0"0,15 19-628 0 0,-7-8-13 0 0,0 0 0 0 0,5 2-2 0 0,-15-14 0 0 0,1 0 0 0 0,0 0 0 0 0,0 0 0 0 0,0-1 0 0 0,1 0 0 0 0,-1 0 0 0 0,1-1 0 0 0,0 1-1 0 0,4 0 1 0 0,-7-2-596 0 0,-1-1-1 0 0,0 0 0 0 0,1 0 0 0 0,-1 0 0 0 0,1 0 1 0 0,-1 0-1 0 0,0 0 0 0 0,1 0 597 0 0,8-3-5409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0 11728 0 0,'-3'10'328'0'0,"-2"-4"88"0"0,2 4-336 0 0,0-1-80 0 0,-2 4 0 0 0,2 0 0 0 0,3 0 512 0 0,-3 2 80 0 0,3 1 16 0 0,-4 0 8 0 0,4 3-744 0 0,-4 0-144 0 0,1 25-32 0 0,-1-18-8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17047 0 0,'0'0'388'0'0,"0"0"52"0"0,0 0 30 0 0,0 0-56 0 0,5 13-176 0 0,-3-5 265 0 0,1 0 0 0 0,0 0 1 0 0,1-1-1 0 0,-1 1 0 0 0,2-1 1 0 0,4 7-504 0 0,1 3 650 0 0,-7-13-587 0 0,1 1 0 0 0,0-1 0 0 0,0 1-1 0 0,0-1 1 0 0,0 0 0 0 0,1 0 0 0 0,-1-1-1 0 0,1 1 1 0 0,5 2-63 0 0,13 4-6524 0 0,-15-7-664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425 449 12328 0 0,'-7'22'352'0'0,"3"-10"72"0"0,1 4-336 0 0,-4 1-88 0 0,-1-2 0 0 0,2 4 0 0 0,-2-2 0 0 0,-3-2 0 0 0,5 1 72 0 0</inkml:trace>
  <inkml:trace contextRef="#ctx0" brushRef="#br0" timeOffset="1">0 1 16240 0 0,'0'0'455'0'0,"0"0"113"0"0,0 0-456 0 0,0 0-112 0 0,4 6 0 0 0,-4 1 0 0 0,7 3 256 0 0,-4-4 24 0 0,1 3 8 0 0,0 1 0 0 0,2-4-224 0 0,2 4-64 0 0,3-4 0 0 0,-5 1 0 0 0,5-1 0 0 0,0 0 0 0 0,-4-3 0 0 0,4 0-7431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0 10136 0 0,'-4'16'224'0'0,"0"-7"40"0"0,1 4 16 0 0,0 3 8 0 0,-2-3-288 0 0,2 2 0 0 0,-5 2 0 0 0,5-1 0 0 0,-3-1 0 0 0,1 1 0 0 0,-1-3 0 0 0,2 0-4448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1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79 15664 0 0,'0'0'356'0'0,"0"0"49"0"0,0 0 21 0 0,0 0-42 0 0,0 0-180 0 0,0 0 176 0 0,0 0 107 0 0,0 0 22 0 0,8 4 350 0 0,1 2-683 0 0,0 0 0 0 0,0-1 1 0 0,1 0-1 0 0,0 0 0 0 0,0-1 0 0 0,1 0 0 0 0,-1-1 0 0 0,1 0-176 0 0,-2-2-459 0 0,-1 1 1 0 0,1-2-1 0 0,-1 1 0 0 0,1-1 0 0 0,-1 0 0 0 0,8-2 459 0 0,-5-1-1332 0 0,0-3-10 0 0</inkml:trace>
  <inkml:trace contextRef="#ctx0" brushRef="#br0" timeOffset="1">96 0 11976 0 0,'0'0'256'0'0,"-3"7"64"0"0,0 5 0 0 0,0 1 32 0 0,-2-3-288 0 0,2 2-64 0 0,0 0 0 0 0,-5 1 0 0 0,5-3 448 0 0,3 0 80 0 0,-4 0 16 0 0,1-2 0 0 0,3 2-424 0 0,0 0-120 0 0,-4-1 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9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 13824 0 0,'0'0'314'0'0,"0"0"46"0"0,8 13 466 0 0,-7-8-736 0 0,1 0 0 0 0,0 0 0 0 0,0-1 1 0 0,0 1-1 0 0,1-1 0 0 0,-1 0 0 0 0,1 0 1 0 0,0 0-1 0 0,0 0 0 0 0,1 0 0 0 0,-1-1 1 0 0,1 1-1 0 0,-1-1 0 0 0,1 0 0 0 0,0 0 0 0 0,5 2-90 0 0,-8-4 67 0 0,1 0-1 0 0,-1-1 1 0 0,1 1-1 0 0,-1-1 1 0 0,1 1-1 0 0,-1-1 1 0 0,1 1-1 0 0,0-1 0 0 0,-1 0 1 0 0,1 0-1 0 0,-1 0 1 0 0,2 0-67 0 0,12-5-4964 0 0,-9 2-445 0 0</inkml:trace>
  <inkml:trace contextRef="#ctx0" brushRef="#br0" timeOffset="1">22 0 12816 0 0,'0'0'280'0'0,"0"0"56"0"0,0 0 16 0 0,0 0 8 0 0,0 7-288 0 0,0-4-72 0 0,0 3 0 0 0,0 1 0 0 0,4-1 240 0 0,-4 1 32 0 0,0 2 8 0 0,4-3 0 0 0,-1 4-280 0 0,-3-4 0 0 0,4 4 0 0 0,-4 0-4040 0 0,3 1-864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17 14336 0 0,'0'0'421'0'0,"0"-1"-12"0"0,-4-4-263 0 0,4 4 7 0 0,0 1 1 0 0,-1-1 0 0 0,0 0 0 0 0,1 1 0 0 0,-1-1 0 0 0,1 1 0 0 0,-1-1 0 0 0,0 1 0 0 0,1-1-1 0 0,-1 1 1 0 0,0 0 0 0 0,1-1 0 0 0,-1 1 0 0 0,0 0 0 0 0,0 0 0 0 0,1-1 0 0 0,-1 1 0 0 0,0 0-1 0 0,0 0 1 0 0,0 0 0 0 0,0 0-154 0 0,-4-2 2507 0 0,5 2-1330 0 0,0 0-121 0 0,0 0-28 0 0,0 0-140 0 0,-2 0-578 0 0,1 0-309 0 0,0 0 0 0 0,1 0 0 0 0,-1 0 0 0 0,0 0 0 0 0,0 1 0 0 0,0-1 0 0 0,0 0 0 0 0,0 1 0 0 0,1-1 0 0 0,-1 1 1 0 0,0-1-1 0 0,0 1 0 0 0,1-1 0 0 0,-1 1 0 0 0,0-1 0 0 0,1 1 0 0 0,-1 0 0 0 0,0-1 0 0 0,1 1 0 0 0,-1 0 0 0 0,1-1 1 0 0,-1 1-1 0 0,1 0 0 0 0,-1 0 0 0 0,1 0 0 0 0,0 0 0 0 0,0-1 0 0 0,-1 1 0 0 0,1 0-1 0 0,-1 2 3 0 0,-1 2-3 0 0,0 1 0 0 0,0-1 0 0 0,1 1 0 0 0,-1-1 0 0 0,1 6 0 0 0,-4 11 0 0 0,2-17-61 0 0,3-4-264 0 0,0-1-142 0 0,0 0-40 0 0,0 0-141 0 0,0 0-572 0 0,0 0-253 0 0,0 0-51 0 0,0 0-11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1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17679 0 0,'0'0'399'0'0,"0"0"60"0"0,0 0 23 0 0,0 0-50 0 0,0 0-218 0 0,0 0 138 0 0,0 0 89 0 0,0 0 20 0 0,12 3 99 0 0,32 10-398 0 0,-1-1-725 0 0,-13-6-4949 0 0,-16-6-1174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20063 0 0,'0'0'590'0'0,"0"7"198"0"0,2 11-1148 0 0,0 0 1 0 0,1 0 0 0 0,1 0 0 0 0,1-1 0 0 0,4 12 359 0 0,-4-16-16 0 0,-1 0 0 0 0,2 0 0 0 0,0-1 0 0 0,0 0 0 0 0,4 5 16 0 0,-8-13-59 0 0,0-1 1 0 0,0 0 0 0 0,1 0 0 0 0,-1 0 0 0 0,1 0-1 0 0,-1-1 1 0 0,1 1 0 0 0,0-1 0 0 0,0 1 0 0 0,0-1-1 0 0,1 0 1 0 0,-1 0 0 0 0,0 0 0 0 0,1-1-1 0 0,-1 1 1 0 0,1-1 0 0 0,0 0 0 0 0,-1 0 0 0 0,1 0-1 0 0,0 0 1 0 0,2-1 58 0 0,-2 0-211 0 0,0 0 1 0 0,-1-1-1 0 0,1 0 0 0 0,-1 0 0 0 0,1 0 1 0 0,-1 0-1 0 0,0 0 0 0 0,1-1 0 0 0,-1 1 1 0 0,0-1-1 0 0,2-1 211 0 0,1 0-296 0 0,17-13-1048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8288 0 0,'0'7'184'0'0,"-7"2"40"0"0,0 7 0 0 0,-4 7 8 0 0,4 1-232 0 0,-3-1 0 0 0,-23 28 0 0 0,11-20 0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17247 0 0,'0'0'396'0'0,"0"0"52"0"0,0 0 28 0 0,12 13 100 0 0,-9-10-401 0 0,1 1 0 0 0,-1 0 0 0 0,0 0-1 0 0,0 0 1 0 0,0 0 0 0 0,0 1 0 0 0,-1-1-1 0 0,1 1 1 0 0,-1 0 0 0 0,0 0-175 0 0,0 1 64 0 0,0-1 1 0 0,1 0-1 0 0,0 1 1 0 0,0-1-1 0 0,0 0 1 0 0,1 0-1 0 0,-1-1 1 0 0,1 1-1 0 0,2 0-64 0 0,9 12-23 0 0,-13-15-42 0 0,0 1-1 0 0,1-1 1 0 0,-1 1 0 0 0,0-1-1 0 0,1 0 1 0 0,-1 0-1 0 0,1 0 1 0 0,0 0 0 0 0,-1-1-1 0 0,1 1 1 0 0,0-1 0 0 0,0 1-1 0 0,0-1 1 0 0,2 0 65 0 0,8 2-2230 0 0,-12-3 1078 0 0</inkml:trace>
  <inkml:trace contextRef="#ctx0" brushRef="#br0" timeOffset="1">68 10 11976 0 0,'0'0'256'0'0,"0"2"64"0"0,0 5 0 0 0,0 2 32 0 0,0 1-288 0 0,0 3-64 0 0,0 5 0 0 0,0-1 0 0 0,4-1 424 0 0,-4-4 72 0 0,3 1 16 0 0,1 0-6352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5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24 15952 0 0,'-1'0'5'0'0,"0"-1"56"0"0,1 1 1 0 0,-1-1-1 0 0,1 1 0 0 0,-1-1 0 0 0,1 1 1 0 0,-1-1-1 0 0,1 1 0 0 0,-1-1 0 0 0,1 1 0 0 0,0-1 1 0 0,-1 0-1 0 0,1 1 0 0 0,0-1 0 0 0,0 0 0 0 0,-1 1 1 0 0,1-1-1 0 0,0 0 0 0 0,0 1 0 0 0,0-1 1 0 0,0 0-1 0 0,0 1 0 0 0,0-1 0 0 0,0 0 0 0 0,0 0 1 0 0,0 1-1 0 0,0-1-61 0 0,0 1 8 0 0,0-1-1 0 0,0 1 1 0 0,0 0 0 0 0,0 0 0 0 0,0-1 0 0 0,0 1 0 0 0,0 0-1 0 0,0 0 1 0 0,0 0 0 0 0,0-1 0 0 0,1 1 0 0 0,-1 0-1 0 0,0 0 1 0 0,0-1 0 0 0,0 1 0 0 0,0 0 0 0 0,0 0-1 0 0,0 0 1 0 0,1-1 0 0 0,-1 1 0 0 0,0 0 0 0 0,0 0 0 0 0,0 0-1 0 0,1 0 1 0 0,-1 0 0 0 0,0-1 0 0 0,0 1 0 0 0,0 0-1 0 0,1 0 1 0 0,-1 0 0 0 0,0 0 0 0 0,0 0 0 0 0,1 0 0 0 0,-1 0-1 0 0,0 0 1 0 0,0 0 0 0 0,1 0 0 0 0,-1 0 0 0 0,0 0-1 0 0,1 0-7 0 0,6 2 156 0 0,143 66-636 0 0,-144-65 543 0 0,0-1 0 0 0,0 0-1 0 0,0 0 1 0 0,0 0 0 0 0,1-1 0 0 0,-1 0 0 0 0,0 0 0 0 0,1-1 0 0 0,4 1-63 0 0,17-6-3151 0 0,-26 4 1839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8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13104 0 0,'0'0'288'0'0,"0"0"56"0"0,0 0 8 0 0,0 0 24 0 0,0 0-304 0 0,-3 6-72 0 0,-1 4 0 0 0,1 0 0 0 0,-1 3 176 0 0,0-2 16 0 0,1 6 8 0 0,-1-1 0 0 0,4 2 248 0 0,-3 2 56 0 0,-1 2 7 0 0,1-6-7166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5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18167 0 0,'-15'4'1992'0'0,"14"-3"-1961"0"0,1-1 0 0 0,-1 1 0 0 0,1-1 0 0 0,-1 1 0 0 0,1 0-1 0 0,-1-1 1 0 0,1 1 0 0 0,-1 0 0 0 0,1 0 0 0 0,0 0 0 0 0,-1-1 0 0 0,1 1-1 0 0,0 0 1 0 0,0 0 0 0 0,0 0 0 0 0,-1-1 0 0 0,1 1 0 0 0,0 0 0 0 0,0 0-1 0 0,0 0 1 0 0,1 0 0 0 0,-1 0 0 0 0,0-1 0 0 0,0 2-31 0 0,1-1 87 0 0,-1 0 0 0 0,1 0 0 0 0,0 0 0 0 0,0 1 0 0 0,0-1 1 0 0,-1 0-1 0 0,1 0 0 0 0,0 0 0 0 0,0-1 0 0 0,0 1 0 0 0,1 0 0 0 0,-1 0 0 0 0,0 0 0 0 0,1 0-87 0 0,21 8-889 0 0,-1-6-4699 0 0,-8-3-1134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14136 0 0,'-7'10'312'0'0,"0"-1"64"0"0,3 3 8 0 0,-3 5 16 0 0,-4 2-320 0 0,4-1-80 0 0,-1-1 0 0 0,2 1 0 0 0,-2-2 96 0 0,5 0 0 0 0,0-3 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76 17503 0 0,'0'0'399'0'0,"0"0"60"0"0,0 0 21 0 0,0 0-59 0 0,15 6-260 0 0,-12-4-161 0 0,1 0 0 0 0,0-1 0 0 0,0 0 0 0 0,0 0 0 0 0,0 0 0 0 0,0 0 0 0 0,1-1 0 0 0,-1 0 0 0 0,0 0 0 0 0,0 0 0 0 0,0 0 0 0 0,0 0 0 0 0,1-1 0 0 0,-1 0 0 0 0,0 0 0 0 0,0 0 0 0 0,0 0 0 0 0,0-1 0 0 0,-1 1 0 0 0,1-1 0 0 0,0 0 0 0 0,3-4-1293 0 0,-2-1-5173 0 0</inkml:trace>
  <inkml:trace contextRef="#ctx0" brushRef="#br0" timeOffset="1">86 0 11976 0 0,'0'0'256'0'0,"-3"6"64"0"0,-2 0 0 0 0,-1 1 32 0 0,2-1-288 0 0,-3 4-64 0 0,4-1 0 0 0,-5 0 0 0 0,1 4 424 0 0,3-3 72 0 0,-3 3 16 0 0,0-1 0 0 0,0-3-344 0 0,0 1-64 0 0,3 0-8 0 0,-2 0-8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3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11976 0 0,'0'0'266'0'0,"18"10"769"0"0,-6-3-344 0 0,0 0 0 0 0,0-1 1 0 0,1-1-1 0 0,0 0 0 0 0,0-1 0 0 0,9 2-691 0 0,-12-4-408 0 0,0-1-1 0 0,0 0 0 0 0,6 0 409 0 0,-2-1-5766 0 0</inkml:trace>
  <inkml:trace contextRef="#ctx0" brushRef="#br0" timeOffset="1">54 1 12416 0 0,'0'0'365'0'0,"0"0"-4"0"0,-4 6-215 0 0,0 0 133 0 0,0 1 1 0 0,0-1-1 0 0,1 1 1 0 0,0-1-1 0 0,0 1 1 0 0,0 0-1 0 0,1 0 1 0 0,0 2-280 0 0,-3 13-281 0 0,2 0 0 0 0,0 1 281 0 0,-1 6-510 0 0,1-14 2 0 0,0-7-4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18 140 15288 0 0,'0'0'348'0'0,"0"0"49"0"0,0 0 20 0 0,15 6 100 0 0,-11-4-495 0 0,-1-1-1 0 0,1 0 0 0 0,0 0 0 0 0,0 0 0 0 0,-1 0 0 0 0,1-1 0 0 0,0 1 0 0 0,0-1 0 0 0,0 0 0 0 0,0 0 0 0 0,-1-1 0 0 0,1 1 0 0 0,0-1 0 0 0,0 0 0 0 0,-1 0 0 0 0,1 0 0 0 0,2-1-21 0 0,1-1-191 0 0,0-1 1 0 0,0 1-1 0 0,0-1 1 0 0,0-1-1 0 0,-1 1 1 0 0,0-1 0 0 0,6-6 190 0 0,-2 2-512 0 0</inkml:trace>
  <inkml:trace contextRef="#ctx0" brushRef="#br0" timeOffset="1">47 0 12416 0 0,'0'0'352'0'0,"-3"7"80"0"0,-1-4-344 0 0,1 7-88 0 0,-5-1 0 0 0,5 1 0 0 0,0 2 416 0 0,-2 1 64 0 0,-1 0 8 0 0,3-1 8 0 0,3-2-384 0 0,-5 3-112 0 0,5-4 0 0 0,-3 1-4040 0 0,3-3-856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15520 0 0,'0'0'356'0'0,"0"0"49"0"0,0 0 19 0 0,0 0-51 0 0,10 7-214 0 0,-5-3-498 0 0,4 2 958 0 0,0 0-1 0 0,0-1 1 0 0,0 0 0 0 0,1 0-1 0 0,0-1-618 0 0,-7-3 28 0 0,0 0-1 0 0,1 0 0 0 0,-1 0 1 0 0,0-1-1 0 0,1 1 1 0 0,-1-1-1 0 0,4 0-27 0 0,-4 0-521 0 0,0 0-1 0 0,0-1 1 0 0,-1 1-1 0 0,1-1 1 0 0,0 0 0 0 0,0 0-1 0 0,-1 0 1 0 0,1 0-1 0 0,0-1 1 0 0,0 0 521 0 0,3-1-6425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2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244 0 12392 0 0,'0'0'352'0'0,"-4"3"72"0"0,0 4-336 0 0,1-2-88 0 0,-4 2 0 0 0,-1 3 0 0 0,5-1 328 0 0,-4 1 56 0 0,3 0 0 0 0,-2-2 8 0 0,1 5-272 0 0,2-3-56 0 0,0 0-64 0 0,-2 0-5952 0 0</inkml:trace>
  <inkml:trace contextRef="#ctx0" brushRef="#br0" timeOffset="1">1 15 15664 0 0,'0'0'356'0'0,"0"0"49"0"0,0 0 21 0 0,14 0 106 0 0,37 1-543 0 0,-14 0-1369 0 0,35-3 1380 0 0,-65 0-512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5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15664 0 0,'0'0'356'0'0,"0"0"49"0"0,0 0 21 0 0,0 7 92 0 0,-1 20-250 0 0,0-20-28 0 0,0-1-1 0 0,1 0 1 0 0,0 1 0 0 0,0-1-1 0 0,1 1 1 0 0,0-1-1 0 0,0 0 1 0 0,1 1 0 0 0,-1-1-1 0 0,1 0 1 0 0,1 1-240 0 0,8 12-124 0 0,-4-12-10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8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16096 0 0,'0'0'471'0'0,"0"0"-8"0"0,0 0-282 0 0,8 0-75 0 0,4 2-99 0 0,0-1 1 0 0,-1-1-1 0 0,1 0 0 0 0,0 0 1 0 0,0-1-1 0 0,0-1 1 0 0,0 0-1 0 0,-1-1 0 0 0,8-2-7 0 0,-8 1-1157 0 0,-1-2-4629 0 0</inkml:trace>
  <inkml:trace contextRef="#ctx0" brushRef="#br0" timeOffset="1">65 1 12416 0 0,'0'0'352'0'0,"-3"10"80"0"0,3-4-344 0 0,-4 3-88 0 0,0 4 0 0 0,4-4 0 0 0,-3 1 424 0 0,3 3 72 0 0,0-4 16 0 0,-4-3-4376 0 0,4 4-872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14336 0 0,'0'0'421'0'0,"0"0"-12"0"0,0-1-263 0 0,0-4-13 0 0,0 4 475 0 0,0 1 205 0 0,15-8 1427 0 0,-9 8-2186 0 0,0 0 0 0 0,1 0 0 0 0,-1 0 0 0 0,0 1 0 0 0,0 0-1 0 0,1 1 1 0 0,0 0-54 0 0,6 0 12 0 0,68 20-1525 0 0,-73-21-4925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11256 0 0,'0'0'248'0'0,"-4"7"48"0"0,0-2 16 0 0,1 5 8 0 0,3 0-256 0 0,-4-1-64 0 0,1 1 0 0 0,-1 2 0 0 0,4-2 96 0 0,0 3 16 0 0,0 0 0 0 0,4-4-3512 0 0,-1 3-704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9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46 15576 0 0,'0'0'356'0'0,"0"0"49"0"0,0 0 20 0 0,0 0-46 0 0,12 9-221 0 0,-2-5-137 0 0,0-1-1 0 0,0 1 0 0 0,0-2 0 0 0,0 1 0 0 0,1-2 0 0 0,-1 1 1 0 0,11-1-21 0 0,20-2-4848 0 0,-25-2-553 0 0</inkml:trace>
  <inkml:trace contextRef="#ctx0" brushRef="#br0" timeOffset="1">72 1 13464 0 0,'0'0'384'0'0,"-3"6"80"0"0,3 4-368 0 0,-5 0-96 0 0,2 3 0 0 0,0-1 0 0 0,-1 1 152 0 0,0-4 8 0 0,1 1 8 0 0,3 0 0 0 0,0-2-80 0 0,0-1-24 0 0,0-1 0 0 0,0 1-6168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14336 0 0,'0'0'421'0'0,"0"0"-12"0"0,1 2-263 0 0,11 13-128 0 0,-10-12-18 0 0,0-1 0 0 0,0 1-1 0 0,0 0 1 0 0,0 0 0 0 0,1-1 0 0 0,-1 0-1 0 0,1 1 1 0 0,-1-1 0 0 0,1 0 0 0 0,1 0 0 0 0,2 1 0 0 0,0 0 0 0 0,0-1 0 0 0,0 0 0 0 0,1 0 0 0 0,-1 0 0 0 0,2-1 0 0 0,-5 0 0 0 0,0-1 0 0 0,0 0 0 0 0,-1 0 0 0 0,1 0 0 0 0,0-1 0 0 0,0 1 0 0 0,0 0 0 0 0,-1-1 0 0 0,1 0 0 0 0,0 0 0 0 0,-1 0 0 0 0,1 0 0 0 0,-1 0 0 0 0,1 0 0 0 0,-1-1 0 0 0,1 1 0 0 0,1-3 0 0 0</inkml:trace>
  <inkml:trace contextRef="#ctx0" brushRef="#br0" timeOffset="1">47 7 13328 0 0,'0'0'288'0'0,"0"0"64"0"0,-5 6 16 0 0,2 1 16 0 0,0 3-312 0 0,-1-1-72 0 0,0-3 0 0 0,4 4 0 0 0,-3-1 112 0 0,3-2 8 0 0,0 2 0 0 0,0-2 0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89 16096 0 0,'0'0'471'0'0,"0"0"-8"0"0,0 0-259 0 0,0 0 4 0 0,0 0 31 0 0,13 6 411 0 0,-6-3-560 0 0,1 0-1 0 0,-1 0 0 0 0,0-1 1 0 0,0-1-1 0 0,1 1 0 0 0,0-1-89 0 0,-3 0-58 0 0,0-1 0 0 0,0 0-1 0 0,0 0 1 0 0,0-1 0 0 0,0 1-1 0 0,0-1 1 0 0,2-1 58 0 0,10-3-5059 0 0,-9 2-701 0 0</inkml:trace>
  <inkml:trace contextRef="#ctx0" brushRef="#br0" timeOffset="1">30 0 11552 0 0,'0'0'320'0'0,"-4"6"88"0"0,1 0-328 0 0,-1 1-80 0 0,0 2 0 0 0,1 4 0 0 0,0-3 200 0 0,3 2 24 0 0,-4-2 8 0 0,0 3 0 0 0,4 0-232 0 0,0-1 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6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0-180 0 0,0 0 176 0 0,0 0 107 0 0,0 0 22 0 0,0 0-66 0 0,4 7-278 0 0,-1-4-165 0 0,-1-1 0 0 0,0 0 0 0 0,1 1 0 0 0,-1-1 0 0 0,1 0 0 0 0,0 0 0 0 0,0-1 0 0 0,0 1 0 0 0,-1 0 0 0 0,2-1 0 0 0,-1 0 0 0 0,0 0 0 0 0,0 0 0 0 0,0 0 0 0 0,4 0 0 0 0,0 1 0 0 0,1-1 0 0 0,0 0 0 0 0,0-1 0 0 0,-1 0 0 0 0,1 0 0 0 0,3-1 0 0 0,-4 0-678 0 0,0-1 0 0 0,-1-1 0 0 0,1 1-1 0 0,-1-1 1 0 0,0 0 0 0 0,0-1-1 0 0,1 0 679 0 0,-1 1-709 0 0,-2 1-1273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0,7 10-193 0 0,-3-6-69 0 0,1 0 0 0 0,0 0 0 0 0,-1 0 0 0 0,1-1 0 0 0,1 0 0 0 0,-1 0 0 0 0,0 0 0 0 0,1-1 0 0 0,-1 0 0 0 0,1 0 1 0 0,0 0-1 0 0,0 0 0 0 0,0-1 0 0 0,0 0 0 0 0,0-1 0 0 0,0 1 0 0 0,2-1-122 0 0,-5 0-283 0 0,-1 0 1 0 0,0 0 0 0 0,0-1 0 0 0,0 1-1 0 0,0-1 1 0 0,0 1 0 0 0,0-1 0 0 0,0 0-1 0 0,0 0 1 0 0,1 0 282 0 0,1-3-1086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12272 0 0,'0'0'352'0'0,"0"0"64"0"0,0 0-328 0 0,-3 6-88 0 0,-4 0 0 0 0,-1 1 0 0 0,5-1 608 0 0,-5 1 112 0 0,5-1 16 0 0,-4 4 8 0 0,7-1-400 0 0,-4 0-89 0 0,1 1-7 0 0,0 0-6935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7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15664 0 0,'0'0'344'0'0,"0"0"71"0"0,0 0 9 0 0,0 0 24 0 0,0 0-360 0 0,6 7-88 0 0,-1-4 0 0 0,-2-1 0 0 0,3 5 0 0 0,2-4 0 0 0,-1 0 0 0 0,-3 4 0 0 0,6-4 72 0 0,-3-3-72 0 0,1 3 80 0 0,2-3-4751 0 0,1 0-945 0 0</inkml:trace>
  <inkml:trace contextRef="#ctx0" brushRef="#br0" timeOffset="1">68 1 13288 0 0,'0'0'376'0'0,"-3"6"80"0"0,-1 1-360 0 0,0-1-96 0 0,-3 4 0 0 0,4-2 0 0 0,-1-1 240 0 0,1 3 32 0 0,3-1 8 0 0,-4-2 0 0 0,4 3-184 0 0,-4-5-96 0 0,4-2 96 0 0,0 4-4216 0 0,0-1-840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0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13272 0 0,'0'0'298'0'0,"0"0"46"0"0,0 0 23 0 0,12 5 80 0 0,-7-2-445 0 0,3 1 330 0 0,1 1 1 0 0,0-2-1 0 0,0 1 0 0 0,0-1 1 0 0,9 2-333 0 0,-6-3 274 0 0,-9-1-368 0 0,-1 0 0 0 0,1-1 1 0 0,0 1-1 0 0,0-1 0 0 0,0 1 0 0 0,0-1 1 0 0,0 0-1 0 0,0-1 0 0 0,1 1 94 0 0,0-3-374 0 0</inkml:trace>
  <inkml:trace contextRef="#ctx0" brushRef="#br0" timeOffset="1">68 6 13648 0 0,'0'0'384'0'0,"0"0"88"0"0,-3 7-376 0 0,3-1-96 0 0,-4 1 0 0 0,4-1 0 0 0,-4 1 160 0 0,4-1 24 0 0,-3 3 0 0 0,3-3 0 0 0,3 1-184 0 0,1-1 0 0 0,0 1 0 0 0,2-1-6112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0,5 10-236 0 0,-4-8-82 0 0,0 0 0 0 0,0 1 0 0 0,0-1-1 0 0,0 0 1 0 0,1 0 0 0 0,-1 0-1 0 0,1 0 1 0 0,0 0 0 0 0,-1 0 0 0 0,1-1-1 0 0,0 1 1 0 0,0 0 0 0 0,0-1 0 0 0,0 0-1 0 0,0 1 1 0 0,0-1 0 0 0,1 0-1 0 0,-1 0 1 0 0,2 0-66 0 0,2 2-16 0 0,-1-1 0 0 0,1 0 0 0 0,0-1 0 0 0,0 1 1 0 0,0-1-1 0 0,0 0 0 0 0,6 0 16 0 0,7-2-1922 0 0,-14-1 931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7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73 9560 0 0,'0'0'208'0'0,"-3"6"48"0"0,-1-3 0 0 0,0 4 16 0 0,1 3-272 0 0,0-5 0 0 0,-2 5 0 0 0,5-1 0 0 0,-3-2 0 0 0,3-1-112 0 0,-3 10 8 0 0,3-16 0 0 0</inkml:trace>
  <inkml:trace contextRef="#ctx0" brushRef="#br0" timeOffset="1">218 0 19471 0 0,'0'0'572'0'0,"0"0"-10"0"0,12 16-248 0 0,-7-11-227 0 0,-4-3-65 0 0,0-1 0 0 0,1 0 0 0 0,-1 0 0 0 0,0 0 0 0 0,1 0 0 0 0,-1 0 0 0 0,1 0 0 0 0,-1 0-1 0 0,1 0 1 0 0,-1 0 0 0 0,1-1 0 0 0,-1 1 0 0 0,1 0 0 0 0,0-1 0 0 0,0 0-22 0 0,2 1-156 0 0,1 0 0 0 0,0 0-1 0 0,-1-1 1 0 0,1 1 0 0 0,0-1-1 0 0,0-1 1 0 0,-1 1 0 0 0,1-1 0 0 0,0 0-1 0 0,0 0 1 0 0,-1 0 0 0 0,1 0-1 0 0,-1-1 1 0 0,1 0 0 0 0,-1 0-1 0 0,0 0 1 0 0,2-1 156 0 0,2-4-1023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14336 0 0,'0'0'408'0'0,"-3"7"80"0"0,-5-1-392 0 0,5 1-96 0 0,-4 2 0 0 0,3 3 0 0 0,0 1 424 0 0,-3 0 64 0 0,4 2 15 0 0,-1-5 1 0 0,4 3-400 0 0,-3-3-104 0 0,-1 0 0 0 0,4-2 0 0 0,0-1-368 0 0,0-1-112 0 0,0 1-31 0 0,0-7-1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4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 15320 0 0,'0'0'348'0'0,"3"12"838"0"0,-1-5-1110 0 0,1-1 0 0 0,0 0 0 0 0,0 0-1 0 0,3 4-75 0 0,-5-8 20 0 0,0 0-1 0 0,0-1 0 0 0,1 1 0 0 0,-1-1 1 0 0,1 1-1 0 0,-1-1 0 0 0,1 0 0 0 0,-1 0 0 0 0,1 1 1 0 0,-1-1-1 0 0,1 0 0 0 0,0 0 0 0 0,0-1 1 0 0,0 1-1 0 0,0 0 0 0 0,-1-1 0 0 0,1 1 0 0 0,0-1-19 0 0,3 1 27 0 0,0-1 0 0 0,1 0-1 0 0,-1 0 1 0 0,0 0-1 0 0,0-1 1 0 0,0 1 0 0 0,0-1-1 0 0,-1-1 1 0 0,1 1-1 0 0,0-1 1 0 0,0 1 0 0 0,-1-1-1 0 0,4-2-26 0 0,18-12-2372 0 0,-24 14 1175 0 0</inkml:trace>
  <inkml:trace contextRef="#ctx0" brushRef="#br0" timeOffset="1">62 0 12416 0 0,'0'0'352'0'0,"-4"7"80"0"0,1-1-344 0 0,-1 1-88 0 0,0 2 0 0 0,-2 0 0 0 0,1 1 0 0 0,2 3 0 0 0,0-4 0 0 0,-2 3 0 0 0,5-2 424 0 0,-3 0 72 0 0,0 0 16 0 0,3-1 0 0 0,0 1-416 0 0,0-1-96 0 0,0-3 0 0 0,0-3 0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7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0,11 12-260 0 0,-9-10-161 0 0,-1-1 0 0 0,0 0 0 0 0,1 1 0 0 0,-1-1 0 0 0,1 0 0 0 0,-1 0 0 0 0,1 0 0 0 0,-1 0 0 0 0,1-1 0 0 0,0 1 0 0 0,0 0 0 0 0,-1-1 0 0 0,2 1 0 0 0,22 5-188 0 0,-23-6 160 0 0,0 0-231 0 0,0 0-1 0 0,1 1 1 0 0,-1-1-1 0 0,0 0 1 0 0,1 1-1 0 0,-1 0 0 0 0,0 0 1 0 0,1-1-1 0 0,-1 1 1 0 0,0 1-1 0 0,0-1 1 0 0,0 0-1 0 0,0 0 0 0 0,0 1 1 0 0,0-1-1 0 0,1 3 260 0 0,-1-2-1398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9 17191 0 0,'0'0'388'0'0,"-6"6"523"0"0,1 0-812 0 0,1 1 1 0 0,0-1-1 0 0,0 1 0 0 0,0 0 0 0 0,1 0 0 0 0,0 0 1 0 0,1 1-1 0 0,0-1 0 0 0,0 1 0 0 0,0-1 0 0 0,1 1 1 0 0,0 0-1 0 0,0-1 0 0 0,1 1 0 0 0,0 0 0 0 0,1 0 1 0 0,0 5-100 0 0,5 3-1675 0 0,-6-10 796 0 0</inkml:trace>
  <inkml:trace contextRef="#ctx0" brushRef="#br0" timeOffset="1">155 0 18223 0 0,'0'0'414'0'0,"0"0"56"0"0,0 0 32 0 0,0 0-60 0 0,11 6 10 0 0,32 16-164 0 0,-37-20-336 0 0,0 0 0 0 0,1-1 0 0 0,-1 1 0 0 0,1-1 0 0 0,-1-1 0 0 0,1 1 0 0 0,1-1 48 0 0,14-3-6141 0 0,-16 0-21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11600 0 0,'0'0'256'0'0,"0"0"48"0"0,0 0 16 0 0,-4 3 8 0 0,4-3-264 0 0,-7 3-64 0 0,4 3 0 0 0,-5 0 0 0 0,5 7 96 0 0,-2-3 8 0 0,2 0 0 0 0,0 2 0 0 0,0 4 152 0 0,3 0 32 0 0,0-1 8 0 0,0-2-5920 0 0</inkml:trace>
  <inkml:trace contextRef="#ctx0" brushRef="#br0" timeOffset="1">29 252 15664 0 0,'0'0'356'0'0,"0"0"49"0"0,0 0 21 0 0,0 0-42 0 0,14 6-236 0 0,-6-3-137 0 0,1-1-1 0 0,-1 0 1 0 0,1-1-1 0 0,-1 1 0 0 0,1-2 1 0 0,-1 1-1 0 0,1-1 1 0 0,4-1-11 0 0,20-4-4865 0 0,-26 2-545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4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386 0 13824 0 0,'0'0'304'0'0,"0"0"64"0"0,0 0 16 0 0,0 0 0 0 0,-4 7-312 0 0,1-4-72 0 0,-1 3 0 0 0,1 1 0 0 0,-1-4 320 0 0,0 2 40 0 0,4 2 16 0 0,0-1-1 0 0,0 1-303 0 0,0-1-72 0 0,0 1 0 0 0,0 3-6727 0 0</inkml:trace>
  <inkml:trace contextRef="#ctx0" brushRef="#br0" timeOffset="1">1 356 15320 0 0,'0'0'336'0'0,"0"0"72"0"0,0 0 7 0 0,0 0 17 0 0,6 6-344 0 0,-3-2-88 0 0,2 2 0 0 0,1-4 0 0 0,-2 1 0 0 0,3 1 0 0 0,1-1 0 0 0,-1 0 0 0 0,3-3 0 0 0,1 0 0 0 0,-1 0 96 0 0,1 0-4639 0 0,3-3-937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7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13040 0 0,'0'0'288'0'0,"-4"3"56"0"0,1 3 8 0 0,0 4 24 0 0,-2-1-304 0 0,2 1-72 0 0,3 3 0 0 0,-3-1 0 0 0,-1-2 0 0 0,4-1 0 0 0,0 4 0 0 0,0-1 64 0 0,0-2-64 0 0,0 0 0 0 0,0-1 0 0 0,-4 1-5808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1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0,'0'0'421'0'0,"0"0"-12"0"0,10 7 187 0 0,-3-3 3 0 0,1 0-1 0 0,0-1 1 0 0,0 1 0 0 0,0-2-1 0 0,0 1 1 0 0,4 0-599 0 0,0-1-417 0 0,1 0 0 0 0,-1-1 0 0 0,13 0 417 0 0,-17-1-6479 0 0</inkml:trace>
  <inkml:trace contextRef="#ctx0" brushRef="#br0" timeOffset="1">43 7 14000 0 0,'0'0'392'0'0,"0"0"96"0"0,0 0-392 0 0,-3 6-96 0 0,-1 1 0 0 0,4-1 0 0 0,-3 4 96 0 0,3-1-8 0 0,0-3 0 0 0,0 4 0 0 0,0 0-88 0 0,0-4 0 0 0,3 4 0 0 0,1-2-4080 0 0,-1-1-832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4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 17447 0 0,'0'0'396'0'0,"0"0"52"0"0,0 0 31 0 0,0 0-52 0 0,8 9-265 0 0,-6-8-162 0 0,0 0 0 0 0,0 0 0 0 0,0 0 0 0 0,0 0 0 0 0,0 0 0 0 0,0-1 0 0 0,0 1 0 0 0,1 0 0 0 0,-1-1 0 0 0,0 0 0 0 0,0 1 0 0 0,1-1 0 0 0,28 1 7 0 0,-27-1-2 0 0,13 0 31 0 0,16-1-1306 0 0,-22-1-5203 0 0</inkml:trace>
  <inkml:trace contextRef="#ctx0" brushRef="#br0" timeOffset="1">25 0 17479 0 0,'0'0'396'0'0,"0"0"52"0"0,0 0 31 0 0,-6 13 110 0 0,5-9-796 0 0,0-2 345 0 0,1 0 0 0 0,-1 0 0 0 0,1 0 0 0 0,-1 1 0 0 0,1-1 0 0 0,0 0 0 0 0,0 0-1 0 0,0 1 1 0 0,0-1 0 0 0,0 0 0 0 0,0 0 0 0 0,1 1 0 0 0,-1-1 0 0 0,1 0 0 0 0,0 2-138 0 0,0-3-204 0 0,-1-1 0 0 0,1 1 0 0 0,0 0 0 0 0,0 0 0 0 0,0-1 0 0 0,0 1 0 0 0,0 0 0 0 0,0-1 0 0 0,0 1 0 0 0,0-1 0 0 0,0 0 0 0 0,0 1 0 0 0,0-1 0 0 0,0 0 0 0 0,0 1 1 0 0,0-1-1 0 0,0 0 0 0 0,0 0 0 0 0,1 0 204 0 0,1 0-276 0 0,-1 1-1122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8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0 17503 0 0,'0'0'399'0'0,"0"0"60"0"0,0 0 21 0 0,0 0-59 0 0,0 0-204 0 0,0 0 170 0 0,-7 8 1049 0 0,4-3-1303 0 0,3-4-133 0 0,-1 1 0 0 0,1-1 1 0 0,0 1-1 0 0,-1-1 0 0 0,1 1 0 0 0,0 0 0 0 0,0-1 0 0 0,0 1 0 0 0,0-1 0 0 0,0 1 0 0 0,1 0 0 0 0,-1-1 0 0 0,0 1 0 0 0,1-1 0 0 0,-1 1 0 0 0,1-1 1 0 0,0 1-1 0 0,-1-1 0 0 0,2 2 0 0 0,1 0-252 0 0,1 0 0 0 0,0 0 0 0 0,-1-1 0 0 0,1 1 0 0 0,1-1 0 0 0,-1 0 0 0 0,0 0 1 0 0,0-1-1 0 0,1 1 0 0 0,-1-1 0 0 0,1 0 0 0 0,-1 0 0 0 0,3 0 252 0 0,4 0-6602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0 9968 0 0,'0'0'292'0'0,"0"0"0"0"0,-7 11 1432 0 0,1-3-767 0 0,0 1 0 0 0,1-1 0 0 0,0 2 0 0 0,0 1-957 0 0,-7 19 1154 0 0,-6 19-1154 0 0,3-4 109 0 0,7-23-1093 0 0,1-1-1 0 0,1 3 985 0 0,2-14-726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5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14720 0 0,'0'0'416'0'0,"0"0"96"0"0,0 0-416 0 0,0 0-96 0 0,7 4 0 0 0,-3-1 0 0 0,-1 0 0 0 0,5 0 0 0 0,-2-3-96 0 0,-1 4 96 0 0,1-4 64 0 0,2 3 72 0 0,-2 0 16 0 0,2-3 0 0 0,-1 0-40 0 0,0 0-8 0 0,1 0-1 0 0,-2 3-6686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48 11976 0 0,'0'0'256'0'0,"0"0"64"0"0,-4 6 0 0 0,0 4 32 0 0,1-3-288 0 0,0 2-64 0 0,3 0 0 0 0,-5 1 0 0 0,5-1 0 0 0,-3 1 0 0 0,3 3 0 0 0,-3-4 0 0 0,3 1 0 0 0,0-1 0 0 0,0 1 0 0 0,0-4 0 0 0</inkml:trace>
  <inkml:trace contextRef="#ctx0" brushRef="#br0" timeOffset="1">115 0 15664 0 0,'0'0'356'0'0,"0"0"49"0"0,0 0 21 0 0,0 0-42 0 0,10 9-236 0 0,-7-6-60 0 0,1-2 0 0 0,-1 1 0 0 0,1 0-1 0 0,0-1 1 0 0,-1 0 0 0 0,1 1 0 0 0,0-2-1 0 0,0 1 1 0 0,0 0 0 0 0,0-1 0 0 0,-1 1-1 0 0,3-1-87 0 0,-4 0-340 0 0,-1 0-1 0 0,1 0 1 0 0,0-1-1 0 0,-1 1 1 0 0,1 0-1 0 0,0-1 1 0 0,-1 1-1 0 0,1-1 1 0 0,0 1 0 0 0,0-1 340 0 0,5-2-1376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14336 0 0,'0'0'421'0'0,"0"0"-12"0"0,0 0-146 0 0,0 0 361 0 0,0 2-289 0 0,-1-1 1 0 0,1 0-1 0 0,0 1 1 0 0,-1-1-1 0 0,1 1 1 0 0,0-1-1 0 0,0 0 0 0 0,0 1 1 0 0,0-1-1 0 0,0 1-335 0 0,1-1-72 0 0,0 1 0 0 0,0-1 0 0 0,1 0 0 0 0,-1 0 0 0 0,0 0 0 0 0,1 0 0 0 0,-1 0 0 0 0,0 0 0 0 0,1 0 0 0 0,-1 0 0 0 0,1 0 0 0 0,0-1 0 0 0,-1 1 0 0 0,1-1 0 0 0,-1 1 0 0 0,1-1 0 0 0,0 0 0 0 0,-1 1 0 0 0,2-1 72 0 0,2 0-512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254 102 11976 0 0,'-3'3'256'0'0,"-1"3"64"0"0,-3 0 0 0 0,-1 4 32 0 0,5-4-288 0 0,-5 7-64 0 0,2-1 0 0 0,-2 1 0 0 0,2 0 0 0 0,-2 0 0 0 0,5-1 0 0 0,-5 1-3536 0 0,2-3-720 0 0</inkml:trace>
  <inkml:trace contextRef="#ctx0" brushRef="#br0" timeOffset="1">1 25 13824 0 0,'0'0'314'0'0,"0"0"46"0"0,0 0 22 0 0,0 0-50 0 0,14 7-208 0 0,-11-6-40 0 0,1 0 0 0 0,-1 1 0 0 0,1-2 0 0 0,-1 1 0 0 0,1 0 0 0 0,-1-1 0 0 0,1 1 0 0 0,0-1 0 0 0,-1 0 0 0 0,1 0 0 0 0,-1-1 0 0 0,1 1 0 0 0,0-1 0 0 0,-1 0 1 0 0,1 0-85 0 0,7-2 86 0 0,-1-1 0 0 0,0-1 0 0 0,-1 0 0 0 0,4-2-86 0 0,-5 3 10 0 0,3-3 70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13824 0 0,'0'0'304'0'0,"0"0"64"0"0,0 0 16 0 0,-3 3 0 0 0,-2 3-312 0 0,2 1-72 0 0,0 3 0 0 0,-1-4 0 0 0,0 4 352 0 0,4-4 64 0 0,0 3-1 0 0,0-3 9 0 0,0 4-264 0 0,0-3-64 0 0,4-1 0 0 0,0 4-4703 0 0,-1-5-929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8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42 11976 0 0,'0'0'256'0'0,"0"0"64"0"0,-4 3 0 0 0,-3 3 32 0 0,3 1-288 0 0,-3-1-64 0 0,3 3 0 0 0,-2 4 0 0 0,2 0 0 0 0,-3 3 0 0 0,4-4 0 0 0,3-2 0 0 0</inkml:trace>
  <inkml:trace contextRef="#ctx0" brushRef="#br0" timeOffset="1">204 1 17503 0 0,'0'0'399'0'0,"0"0"60"0"0,0 0 21 0 0,0 0-59 0 0,17 9-428 0 0,-13-8-95 0 0,0 0-1 0 0,0-1 0 0 0,0 1 0 0 0,0-1 1 0 0,0 0-1 0 0,0 0 0 0 0,0 0 1 0 0,0 0-1 0 0,0-1 0 0 0,0 0 0 0 0,-1 0 1 0 0,1 0-1 0 0,0 0 0 0 0,3-2 103 0 0,6-1-1645 0 0,-12 4 1516 0 0,0 0 1 0 0,-1 0 0 0 0,1 0 0 0 0,0 0-1 0 0,0 0 1 0 0,-1 0 0 0 0,1 0 0 0 0,0 0 0 0 0,-1 0-1 0 0,1 1 1 0 0,0-1 0 0 0,0 0 0 0 0,-1 0-1 0 0,1 1 1 0 0,0-1 0 0 0,-1 0 0 0 0,1 1 0 0 0,-1-1-1 0 0,1 1 1 0 0,0-1 128 0 0,0 1-433 0 0,1 0-1101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1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64 14336 0 0,'0'0'421'0'0,"0"0"-12"0"0,14 18 1192 0 0,-11-17-1505 0 0,-1 0-1 0 0,1 0 0 0 0,-1-1 0 0 0,1 1 1 0 0,0-1-1 0 0,0 1 0 0 0,-1-1 0 0 0,1 0 1 0 0,0 0-1 0 0,0 0 0 0 0,-1-1 0 0 0,1 1 0 0 0,0-1 1 0 0,0 1-1 0 0,-1-1 0 0 0,1 0 0 0 0,0 0 1 0 0,-1 0-96 0 0,15-4-760 0 0,-15 5 459 0 0,-1 0-1 0 0,1-1 0 0 0,0 1 1 0 0,0 0-1 0 0,0 0 1 0 0,-1 0-1 0 0,1 0 1 0 0,0 1-1 0 0,0-1 0 0 0,1 1 302 0 0,7 0-894 0 0,6-3-1150 0 0</inkml:trace>
  <inkml:trace contextRef="#ctx0" brushRef="#br0" timeOffset="1">105 0 13824 0 0,'0'0'314'0'0,"0"0"46"0"0,-11 10 466 0 0,8-5-649 0 0,0 0 1 0 0,0 0-1 0 0,0 1 1 0 0,0-1-1 0 0,1 0 1 0 0,0 1-1 0 0,0 0 0 0 0,-1 5-177 0 0,-4 20 192 0 0,0 17-192 0 0,6-42-169 0 0,0-2 30 0 0,1-1 0 0 0,0 1 0 0 0,0 0 0 0 0,0 0-1 0 0,0 0 1 0 0,1-1 0 0 0,0 4 139 0 0,1 3-224 0 0,1 13-384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5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0,'0'0'474'0'0,"0"0"-1"0"0,0 18 158 0 0,0-17-573 0 0,0 0-1 0 0,1 0 1 0 0,-1 0-1 0 0,1 0 1 0 0,-1 0-1 0 0,1 0 1 0 0,-1 0-1 0 0,1 0 1 0 0,0 0-1 0 0,-1 0 1 0 0,1 0-1 0 0,0-1 1 0 0,0 1 0 0 0,0 0-1 0 0,0 0 1 0 0,0-1-1 0 0,0 1 1 0 0,0-1-1 0 0,0 1 1 0 0,0-1-1 0 0,0 1 1 0 0,0-1-1 0 0,0 0 1 0 0,0 1-1 0 0,0-1 1 0 0,0 0-1 0 0,0 0 1 0 0,0 0-1 0 0,1 0-57 0 0,33 4-63 0 0,-31-4-312 0 0,1-1 0 0 0,-1 1-1 0 0,0-1 1 0 0,0 1-1 0 0,0-1 1 0 0,1-1 375 0 0,2 0-3103 0 0,7-1-2941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11976 0 0,'0'0'266'0'0,"0"0"44"0"0,0 0 15 0 0,0 0-26 0 0,-2 16 249 0 0,3-13-336 0 0,0 0 1 0 0,1 0 0 0 0,0-1 0 0 0,0 1-1 0 0,0 0 1 0 0,0-1 0 0 0,0 1 0 0 0,0-1-1 0 0,0 1 1 0 0,1-1 0 0 0,-1 0 0 0 0,1 0 0 0 0,0 0-1 0 0,0-1 1 0 0,0 1 0 0 0,0 0-213 0 0,5 2-109 0 0,1 0 1 0 0,0-1-1 0 0,0 0 0 0 0,0 0 1 0 0,1-1 108 0 0,-3-1-3993 0 0,0-1-1407 0 0</inkml:trace>
  <inkml:trace contextRef="#ctx0" brushRef="#br0" timeOffset="0.898">57 39 13160 0 0,'0'0'288'0'0,"0"0"56"0"0,0 0 8 0 0,-4 6 32 0 0,1 1-312 0 0,0-1-72 0 0,-2 0 0 0 0,2 0 0 0 0,0 1 192 0 0,3-1 16 0 0,-3 1 8 0 0,3-1 0 0 0,0 1-144 0 0,3-1-72 0 0,-3 0 80 0 0,3 0-6312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17503 0 0,'0'0'384'0'0,"0"0"88"0"0,0 0 8 0 0,0 0 8 0 0,0 0-392 0 0,0 0-96 0 0,0 0 0 0 0,8 0 0 0 0,-1-2-112 0 0,0 2-48 0 0,3 0 0 0 0,-2-4-8 0 0,3 4-1368 0 0,-5-6-279 0 0,16-10-49 0 0,-8 3-16 0 0</inkml:trace>
  <inkml:trace contextRef="#ctx0" brushRef="#br0" timeOffset="1">52 1 13536 0 0,'0'0'306'0'0,"-11"9"856"0"0,8-4-1228 0 0,1-3 194 0 0,1 0 1 0 0,0 0 0 0 0,0 0 0 0 0,0 0 0 0 0,0 0 0 0 0,0 0 0 0 0,0 0 0 0 0,0 1 0 0 0,0-1 0 0 0,1 0 0 0 0,-1 0 0 0 0,1 1 0 0 0,0-1 0 0 0,0 1-1 0 0,0 1-128 0 0,0 0-76 0 0,1-1-1 0 0,-1 1 1 0 0,1 0-1 0 0,0-1 0 0 0,0 1 1 0 0,0-1-1 0 0,0 1 1 0 0,1-1-1 0 0,-1 0 0 0 0,1 1 1 0 0,2 1 76 0 0,-1 1-5749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10136 0 0,'0'0'230'0'0,"0"0"30"0"0,0 0 19 0 0,0 0 105 0 0,0 0 411 0 0,0 0 182 0 0,0 0 42 0 0,0 0-6 0 0,0 0-42 0 0,0 0-13 0 0,0 0-5 0 0,0 0-50 0 0,0 0-207 0 0,0 0-89 0 0,0 0-21 0 0,0 0-79 0 0,9 5-310 0 0,12 1-694 0 0,38 11 1230 0 0,-20-8-7151 0 0,-29-8-151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15664 0 0,'0'0'356'0'0,"0"0"49"0"0,0 0 21 0 0,-3 5 92 0 0,2-4-494 0 0,0 0 0 0 0,1 0 1 0 0,-1 0-1 0 0,0 0 0 0 0,1 0 1 0 0,-1 0-1 0 0,1 0 0 0 0,-1 0 1 0 0,1 0-1 0 0,-1 1 0 0 0,1-1 1 0 0,0 0-1 0 0,0 0 0 0 0,-1 1 1 0 0,1-1-1 0 0,0 0 0 0 0,0 0 1 0 0,0 1-1 0 0,0-1 0 0 0,1 0 1 0 0,-1 0-1 0 0,0 1 0 0 0,1-1 1 0 0,-1 0-1 0 0,0 0 0 0 0,1 0 1 0 0,-1 0-1 0 0,1 1 0 0 0,0-1 1 0 0,-1 0-1 0 0,1 0 0 0 0,0 0 0 0 0,0 0 1 0 0,-1 0-1 0 0,1-1 0 0 0,0 1 1 0 0,1 0-25 0 0,2 3-622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2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74 16495 0 0,'0'0'374'0'0,"0"0"54"0"0,0 0 22 0 0,-4 12 114 0 0,3-10-497 0 0,1 1-1 0 0,0-1 1 0 0,-1 1-1 0 0,1-1 1 0 0,0 1-1 0 0,0-1 1 0 0,1 1-1 0 0,-1-1 1 0 0,0 1-1 0 0,1-1 1 0 0,-1 1-1 0 0,1-1 1 0 0,1 2-67 0 0,-2-3-17 0 0,0 0 0 0 0,1 0 0 0 0,-1 0 0 0 0,1 0 1 0 0,-1-1-1 0 0,1 1 0 0 0,0 0 0 0 0,-1 0 0 0 0,1-1 1 0 0,0 1-1 0 0,-1 0 0 0 0,1-1 0 0 0,0 1 0 0 0,0 0 1 0 0,0-1-1 0 0,-1 1 0 0 0,1-1 0 0 0,0 0 0 0 0,0 1 1 0 0,0-1-1 0 0,0 0 0 0 0,0 1 0 0 0,0-1 0 0 0,0 0 1 0 0,0 0-1 0 0,0 0 0 0 0,0 0 0 0 0,0 0 0 0 0,0 0 0 0 0,0 0 1 0 0,0 0-1 0 0,0 0 0 0 0,0 0 0 0 0,0-1 0 0 0,0 1 17 0 0,3-3-476 0 0</inkml:trace>
  <inkml:trace contextRef="#ctx0" brushRef="#br0" timeOffset="1">88 0 16439 0 0,'0'0'374'0'0,"-1"8"1044"0"0,-1-4-1215 0 0,0 1-1 0 0,0 0 1 0 0,1-1-1 0 0,-1 1 1 0 0,1 0-1 0 0,0 0 1 0 0,0 0-1 0 0,0 5-202 0 0,1-8 161 0 0,0 0 0 0 0,0 0 0 0 0,1 1 0 0 0,-1-1 0 0 0,0 0 0 0 0,1 1 1 0 0,-1-1-1 0 0,1 0 0 0 0,0 0 0 0 0,0 0 0 0 0,0 0 0 0 0,0 0 0 0 0,0 0 0 0 0,0 0 0 0 0,0 0 0 0 0,1 0 0 0 0,-1 0 0 0 0,1-1 0 0 0,1 3-161 0 0,-2-4-57 0 0,-1 1 23 0 0,0-1 1 0 0,1 0-1 0 0,-1 1 0 0 0,0-1 1 0 0,0 0-1 0 0,1 1 0 0 0,-1-1 0 0 0,0 0 1 0 0,1 1-1 0 0,-1-1 0 0 0,1 0 0 0 0,-1 0 1 0 0,0 1-1 0 0,1-1 0 0 0,-1 0 1 0 0,1 0-1 0 0,-1 0 0 0 0,1 0 0 0 0,-1 1 1 0 0,0-1-1 0 0,1 0 0 0 0,-1 0 0 0 0,1 0 1 0 0,-1 0-1 0 0,1 0 0 0 0,-1 0 1 0 0,1 0-1 0 0,-1 0 0 0 0,1-1 0 0 0,-1 1 1 0 0,1 0-1 0 0,-1 0 0 0 0,0 0 0 0 0,1 0 1 0 0,-1-1-1 0 0,1 1 0 0 0,-1 0 1 0 0,0 0-1 0 0,1-1 0 0 0,-1 1 0 0 0,1 0 34 0 0,2-3-416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14336 0 0,'0'0'408'0'0,"0"0"80"0"0,0 0-392 0 0,0 0-96 0 0,0 0 0 0 0,0 0 0 0 0,0 0 256 0 0,6 3 24 0 0,2-3 8 0 0,-2 4-1 0 0,2-4-287 0 0,0 2 0 0 0,-2-2 0 0 0,2 0-4351 0 0,2 0-921 0 0</inkml:trace>
  <inkml:trace contextRef="#ctx0" brushRef="#br0" timeOffset="1">86 1 14544 0 0,'0'0'429'0'0,"-7"13"150"0"0,7-10-517 0 0,-1 0 0 0 0,1 0 1 0 0,0 1-1 0 0,-1-1 0 0 0,1 0 1 0 0,1 0-1 0 0,-1 0 1 0 0,0 0-1 0 0,1 0 0 0 0,0 0 1 0 0,-1 0-1 0 0,1 0 1 0 0,0 0-1 0 0,1-1 0 0 0,-1 1 1 0 0,0 0-1 0 0,2 2-62 0 0,2 3-83 0 0,1-1 1 0 0,-1 1-1 0 0,1-1 0 0 0,0 0 0 0 0,1 0 83 0 0,-6-5-5766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9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13824 0 0,'0'0'314'0'0,"0"0"46"0"0,-8 12 466 0 0,4-1-458 0 0,0-1 0 0 0,1 0 0 0 0,0 1 1 0 0,0-1-1 0 0,1 1 0 0 0,1 0 0 0 0,0 0 1 0 0,0-1-1 0 0,1 1 0 0 0,1 4-368 0 0,-1-11-61 0 0,0 0-1 0 0,0-1 1 0 0,1 1-1 0 0,0 0 1 0 0,-1-1 0 0 0,1 1-1 0 0,1 0 1 0 0,-1-1-1 0 0,0 0 1 0 0,1 1-1 0 0,0-1 1 0 0,0 0 0 0 0,0 0-1 0 0,0 1 62 0 0,-1-3-1440 0 0,0-2-61 0 0,5-5-16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18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14 12872 0 0,'0'0'289'0'0,"0"0"40"0"0,0 0 23 0 0,0 0-36 0 0,0-1-206 0 0,0 1-9 0 0,0-1 0 0 0,0 1 0 0 0,0-1 0 0 0,0 1 0 0 0,0-1 0 0 0,0 1-1 0 0,0-1 1 0 0,0 1 0 0 0,-1-1 0 0 0,1 1 0 0 0,0-1 0 0 0,0 1 0 0 0,0-1 0 0 0,-1 1 0 0 0,1 0 0 0 0,0-1 0 0 0,0 1 0 0 0,-1-1 0 0 0,1 1 0 0 0,0 0 0 0 0,-1-1 0 0 0,1 1 0 0 0,-1 0 0 0 0,1 0 0 0 0,0-1 0 0 0,-1 1 0 0 0,1 0 0 0 0,-1 0 0 0 0,1-1 0 0 0,-1 1 0 0 0,1 0 0 0 0,0 0 0 0 0,-1 0 0 0 0,1 0 0 0 0,-1 0 0 0 0,1 0 0 0 0,-1 0 0 0 0,1 0 0 0 0,-1 0 0 0 0,1 0 0 0 0,-1 0 0 0 0,1 0 0 0 0,-1 0 0 0 0,1 0 0 0 0,-1 0 0 0 0,1 0 0 0 0,-1 1 0 0 0,1-1 0 0 0,0 0 0 0 0,-1 0 0 0 0,1 1-101 0 0,-3 0 134 0 0,0 0 0 0 0,0 0-1 0 0,1 0 1 0 0,-1 1 0 0 0,1-1-1 0 0,-1 1 1 0 0,1 0-134 0 0,-23 23 510 0 0,2 2 0 0 0,-16 23-510 0 0,24-29 97 0 0,-148 210-97 0 0,160-227 90 0 0,0 0 0 0 0,-1 0 0 0 0,1 0 0 0 0,-1-1 0 0 0,0 0 0 0 0,-3 3-90 0 0,-4 2-1551 0 0,0 2-3344 0 0,11-10-1790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90 14744 0 0,'0'0'332'0'0,"0"0"50"0"0,0 0 25 0 0,0 0-48 0 0,1 0-237 0 0,0 1-121 0 0,0-1 0 0 0,-1 1-1 0 0,1-1 1 0 0,0 1 0 0 0,0-1-1 0 0,0 0 1 0 0,0 0 0 0 0,-1 1-1 0 0,1-1 1 0 0,0 0 0 0 0,0 0-1 0 0,0 0 1 0 0,0 0 0 0 0,0 0-1 0 0,0 0 1 0 0,0 0 0 0 0,0 0-1 0 0,0 0 1 0 0,0 0-1 0 0,5-1 1 0 0,0 3 8 0 0,1-1 0 0 0,-1 0 0 0 0,0 0 0 0 0,1-1 1 0 0,-1 0-1 0 0,0 0 0 0 0,1 0 0 0 0,-1-1 1 0 0,0 0-1 0 0,1 0 0 0 0,-1-1 0 0 0,0 0 1 0 0,0 0-1 0 0,0 0 0 0 0,1-1-9 0 0,-1 0-506 0 0</inkml:trace>
  <inkml:trace contextRef="#ctx0" brushRef="#br0" timeOffset="1">78 1 11224 0 0,'0'0'330'0'0,"0"0"-7"0"0,0 7-192 0 0,0 0 34 0 0,0-1 248 0 0,0-1 1 0 0,0 1 0 0 0,1-1-1 0 0,-1 1 1 0 0,1-1-1 0 0,1 2-413 0 0,-1 7 523 0 0,2 2-192 0 0,3 3-624 0 0,-5-11-3745 0 0,-1-1-763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2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0 103 13824 0 0,'0'0'314'0'0,"0"0"46"0"0,0 0 22 0 0,0 0-50 0 0,12 6 714 0 0,-7-5-882 0 0,1 1 0 0 0,0-1 1 0 0,-1 0-1 0 0,1 0 0 0 0,0 0 0 0 0,0-1 0 0 0,0 0 0 0 0,0 0 0 0 0,5-1-164 0 0,11 0-1271 0 0,-18 1-4633 0 0</inkml:trace>
  <inkml:trace contextRef="#ctx0" brushRef="#br0" timeOffset="1">8 1 17503 0 0,'0'0'399'0'0,"0"0"60"0"0,0 0 21 0 0,-5 16 102 0 0,6-13-489 0 0,0 0 1 0 0,0 0-1 0 0,0 0 0 0 0,0-1 0 0 0,0 1 0 0 0,0 0 0 0 0,1 0 0 0 0,-1-1 0 0 0,1 1 0 0 0,0-1 0 0 0,0 1 0 0 0,0-1 1 0 0,0 0-1 0 0,0 0 0 0 0,0 0 0 0 0,1 0 0 0 0,-1 0 0 0 0,1 0 0 0 0,0-1 0 0 0,-1 1 0 0 0,1-1 0 0 0,1 1-93 0 0,13 1-1854 0 0,-10-2-2198 0 0,1 2-2633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0 10136 0 0,'0'0'230'0'0,"0"0"30"0"0,0 0 19 0 0,-7 13 8 0 0,0 5 461 0 0,1-1 1 0 0,1 2-1 0 0,0-1 0 0 0,-1 13-748 0 0,3-17 200 0 0,3-13-190 0 0,-2 8 32 0 0,0 0 0 0 0,0 0 0 0 0,1 0 1 0 0,1 0-1 0 0,-1 1 0 0 0,1-1 0 0 0,1 2-42 0 0,3-4-578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9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14 11976 0 0,'-4'-13'2234'0'0,"6"14"-2006"0"0,-1-1 0 0 0,1 1 1 0 0,0 0-1 0 0,0 0 0 0 0,0-1 0 0 0,0 1 0 0 0,1-1 0 0 0,-1 0 0 0 0,0 1 1 0 0,2-1-229 0 0,1 1 539 0 0,38 12 1076 0 0,-31-11-1407 0 0,1 1 1 0 0,-1 0-1 0 0,1 1 0 0 0,-1 1-208 0 0,2 0-504 0 0,0-1-1 0 0,12 3 505 0 0,-18-6-2256 0 0,-8-1 1082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15200 0 0,'0'0'348'0'0,"0"0"49"0"0,0 0 19 0 0,0 0-50 0 0,0 9 3202 0 0,1-2-3162 0 0,0-1-1 0 0,-1 1 1 0 0,0-1-1 0 0,0 1 0 0 0,-1-1 1 0 0,0 1-1 0 0,0 1-405 0 0,-2 27-294 0 0,-1-11-436 0 0,2-13-5450 0 0,1-5-669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6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14336 0 0,'0'0'421'0'0,"0"0"-12"0"0,-4 13 195 0 0,4-11-422 0 0,0 0 1 0 0,0 0-1 0 0,0-1 0 0 0,1 1 0 0 0,-1 0 0 0 0,0-1 0 0 0,1 1 1 0 0,-1 0-1 0 0,1-1 0 0 0,-1 1 0 0 0,1-1 0 0 0,0 1 0 0 0,0-1 1 0 0,-1 1-1 0 0,1-1 0 0 0,0 1 0 0 0,1-1-182 0 0,-1 2 200 0 0,1-1-1 0 0,0 0 1 0 0,0 0 0 0 0,-1 0-1 0 0,2 1 1 0 0,-1-2-1 0 0,0 1 1 0 0,0 0 0 0 0,1 0-1 0 0,-1-1-199 0 0,2 1 18 0 0,0-1-1 0 0,-1 1 0 0 0,1-1 0 0 0,-1 1 0 0 0,0 0 1 0 0,1 1-1 0 0,-1-1 0 0 0,0 1 0 0 0,0-1 1 0 0,0 1-1 0 0,-1 0 0 0 0,2 2-17 0 0,-3-5-127 0 0,-1 1-1 0 0,0-1 1 0 0,1 1 0 0 0,-1-1-1 0 0,1 1 1 0 0,-1-1-1 0 0,1 0 1 0 0,-1 1 0 0 0,1-1-1 0 0,-1 0 1 0 0,1 1 0 0 0,-1-1-1 0 0,1 0 1 0 0,-1 1-1 0 0,1-1 1 0 0,0 0 0 0 0,-1 0-1 0 0,1 0 1 0 0,-1 0 0 0 0,1 1-1 0 0,0-1 128 0 0,4 1-3895 0 0,-1 1-2349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12448 0 0,'0'0'352'0'0,"0"0"80"0"0,0 0-344 0 0,-4 6-88 0 0,4 0 0 0 0,-3 1 0 0 0,0 2 488 0 0,-2-2 88 0 0,2 3 8 0 0,0-2 8 0 0,3 5-272 0 0,-3 0-48 0 0,3 3-16 0 0,0-4-1 0 0,-5 1-255 0 0,5 4 0 0 0,0-1-120 0 0,0-4-6511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0,'0'0'344'0'0,"0"0"71"0"0,0 0 9 0 0,0 0 24 0 0,3 7-360 0 0,0-1-88 0 0,1 1 0 0 0,-4-1 0 0 0,7-4 416 0 0,-4 5 72 0 0,2-4 16 0 0,1 3 0 0 0,2-2-400 0 0,3-1-104 0 0,-1 0 0 0 0,1-3-5151 0 0,0 3-1057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7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 11976 0 0,'0'0'256'0'0,"-7"3"64"0"0,0 0 0 0 0,0 0 32 0 0,0 4-288 0 0,-1-1-64 0 0,2 4 0 0 0,-2-4 0 0 0,1 3 424 0 0,3-2 72 0 0,-2-1 16 0 0,1 4 0 0 0,-1-4-160 0 0,2 1-32 0 0,4-7-8 0 0,0 6-6776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1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0,'0'0'408'0'0,"0"0"80"0"0,0 0-392 0 0,0 0-96 0 0,0 0 0 0 0,3 8 0 0 0,0-1 432 0 0,1-1 64 0 0,0 1 15 0 0,-1-1 1 0 0,0 1-512 0 0,5 2-64 0 0,-1-5-32 0 0,0 1-8 0 0,4 2-248 0 0,-7-4-39 0 0,6 13-17 0 0,5-22 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4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12392 0 0,'-4'9'352'0'0,"1"-2"72"0"0,-1-1-336 0 0,0 1-88 0 0,1 2 0 0 0,-5 3 0 0 0,5-2 432 0 0,0 3 72 0 0,-1 3 8 0 0,0-4 8 0 0,1-2-72 0 0,3-4-24 0 0,-3 4-1 0 0,3-3-4774 0 0,0 2-953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0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0-181 0 0,0 0 170 0 0,0 0 106 0 0,12 9 613 0 0,-4-6-1068 0 0,-1 0 0 0 0,1 0 0 0 0,0-1 0 0 0,0 1 0 0 0,0-2 0 0 0,1 1 0 0 0,-1-1 0 0 0,3-1-24 0 0,17 4-15 0 0,9-3-4872 0 0,-36-1 3159 0 0</inkml:trace>
  <inkml:trace contextRef="#ctx0" brushRef="#br0" timeOffset="1">51 4 13824 0 0,'0'0'314'0'0,"0"0"46"0"0,0 0 22 0 0,-4 11 74 0 0,3-9-442 0 0,1 0 1 0 0,-1 0-1 0 0,0 0 1 0 0,1 0 0 0 0,-1 0-1 0 0,1 0 1 0 0,0 0 0 0 0,-1 0-1 0 0,1 0 1 0 0,0 0-1 0 0,0 0 1 0 0,1 0 0 0 0,-1 0-1 0 0,0 0 1 0 0,1 0 0 0 0,-1 0-1 0 0,1 0 1 0 0,0 0 0 0 0,0 1-15 0 0,0 1 291 0 0,0-2-234 0 0,0 0 0 0 0,0 0 0 0 0,0 0 0 0 0,0 0-1 0 0,0-1 1 0 0,0 1 0 0 0,1 0 0 0 0,-1-1 0 0 0,1 1 0 0 0,0 0-57 0 0,10 7-5101 0 0,-11-9 208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8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16 16783 0 0,'0'0'382'0'0,"0"0"54"0"0,0 0 22 0 0,0 0-46 0 0,6 6-140 0 0,-2-5-219 0 0,0-1-1 0 0,0 1 1 0 0,0-1-1 0 0,0 0 1 0 0,0 1-1 0 0,0-2 1 0 0,0 1-1 0 0,0 0 0 0 0,0-1 1 0 0,1 0-53 0 0,21-2-2153 0 0,-25 3 1980 0 0,0 0-1 0 0,0 0 1 0 0,0-1-1 0 0,0 1 1 0 0,0 0-1 0 0,0-1 1 0 0,0 1-1 0 0,0 0 1 0 0,0-1-1 0 0,0 1 0 0 0,0-1 1 0 0,0 0-1 0 0,0 1 1 0 0,-1-1-1 0 0,1 0 1 0 0,0 1-1 0 0,0-2 174 0 0,2-1-608 0 0,7-3-1229 0 0</inkml:trace>
  <inkml:trace contextRef="#ctx0" brushRef="#br0" timeOffset="1">32 29 11976 0 0,'0'0'256'0'0,"-3"6"64"0"0,0 1 0 0 0,-1-4 32 0 0,0 2-288 0 0,1 2-64 0 0,-1-1 0 0 0,0 4 0 0 0,1-4 352 0 0,3 1 48 0 0,-3-1 16 0 0,3 1 0 0 0,0-7-320 0 0,3 2-96 0 0,-3 5 0 0 0,3-4-5968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16000 0 0,'0'0'466'0'0,"0"0"1"0"0,14 6-127 0 0,-7-3-236 0 0,0 1 0 0 0,0-2-1 0 0,0 1 1 0 0,1-1 0 0 0,0 0 0 0 0,-1-1 0 0 0,1 0 0 0 0,0 0-1 0 0,4 0-103 0 0,6-3 141 0 0,-14 2-634 0 0,0-1 0 0 0,0 1-1 0 0,0 0 1 0 0,0 0-1 0 0,0 1 1 0 0,0-1-1 0 0,1 1 494 0 0,-3 0-1270 0 0</inkml:trace>
  <inkml:trace contextRef="#ctx0" brushRef="#br0" timeOffset="1">72 0 12464 0 0,'0'0'272'0'0,"0"0"56"0"0,0 0 16 0 0,0 0 8 0 0,0 0-280 0 0,0 7-72 0 0,0-7 0 0 0,0 6 0 0 0,0 1 608 0 0,3 2 96 0 0,-3-2 32 0 0,3-1-1 0 0,2 0-519 0 0,-2 0-104 0 0,0 1-16 0 0,2-1-6911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15976 0 0,'0'0'447'0'0,"0"0"105"0"0,0 0-440 0 0,7 0-112 0 0,0 0 0 0 0,0 4 0 0 0,0-4 80 0 0,1 0-8 0 0,-1 3 0 0 0,0 0 0 0 0,0-3-72 0 0,0 0 0 0 0,0-3 0 0 0,1 3 0 0 0,3 0 80 0 0,-1-3 0 0 0,0-4 0 0 0,1 4-7119 0 0</inkml:trace>
  <inkml:trace contextRef="#ctx0" brushRef="#br0" timeOffset="1">58 0 12408 0 0,'0'0'272'0'0,"0"0"56"0"0,0 0 16 0 0,-3 7 8 0 0,3-1-288 0 0,0 1-64 0 0,-4-1 0 0 0,0 4 0 0 0,4-5 328 0 0,0-5 56 0 0,0 7 0 0 0,0-1 8 0 0,0-6-720 0 0,-3 7-152 0 0,3-7-24 0 0,0 6-8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8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13592 0 0,'0'0'306'0'0,"0"0"46"0"0,7 6 466 0 0,1-2-765 0 0,-1 0 1 0 0,1 0 0 0 0,0-1 0 0 0,0-1 0 0 0,0 1 0 0 0,2-1-54 0 0,-5-1 23 0 0,0 0 0 0 0,1 0 0 0 0,-1 0 0 0 0,1-1 1 0 0,-1 0-1 0 0,0 0 0 0 0,1-1 0 0 0,-1 1 0 0 0,0-1 0 0 0,2-1-23 0 0,-3 1-118 0 0,0-1-2 0 0</inkml:trace>
  <inkml:trace contextRef="#ctx0" brushRef="#br0" timeOffset="1">83 1 12872 0 0,'0'0'289'0'0,"0"0"40"0"0,0 0 23 0 0,0 0-36 0 0,10 6-194 0 0,-8-5 6 0 0,-1 0-1 0 0,1-1 1 0 0,0 0 0 0 0,-1 1 0 0 0,1-1 0 0 0,0 0 0 0 0,-1 0 0 0 0,1 0 0 0 0,0 0 0 0 0,1 0-128 0 0,17 1 894 0 0,-19 0-843 0 0,18 3-309 0 0,-18-3 212 0 0,0-1 0 0 0,0 0 0 0 0,0 0 0 0 0,-1 0 0 0 0,1 0 0 0 0,0 0 0 0 0,0 0 0 0 0,0 0 0 0 0,0 0 0 0 0,0-1 0 0 0,-1 1 0 0 0,1 0 0 0 0,0 0 0 0 0,0-1 0 0 0,0 1 0 0 0,0 0 0 0 0,-1-1 0 0 0,1 1 0 0 0,0-1 0 0 0,0 0 46 0 0,4-10-462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1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1 9648 0 0,'-4'13'208'0'0,"-3"-4"48"0"0,4-2 0 0 0,-1-1 24 0 0,-3 0-280 0 0,3 0 0 0 0,1 1 0 0 0,-1 2 0 0 0,0-2 160 0 0,1 3-16 0 0,0-2-8 0 0,-1 2 0 0 0,4-3 304 0 0,0-4 56 0 0,0 3 16 0 0,0-6 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11312 0 0,'0'0'256'0'0,"-1"7"345"0"0,-23 72 54 0 0,21-69-497 0 0,3-9-164 0 0,-1 0-1 0 0,1 0 0 0 0,-1 0 0 0 0,1 0 0 0 0,0 0 1 0 0,0 0-1 0 0,-1 0 0 0 0,1 0 0 0 0,0 1 0 0 0,0-1 0 0 0,0 0 1 0 0,0 0-1 0 0,1 0 0 0 0,-1 0 0 0 0,0 0 0 0 0,0 0 1 0 0,1 0-1 0 0,-1 0 0 0 0,0 1 0 0 0,1-1 0 0 0,-1 0 0 0 0,1 0 1 0 0,-1-1-1 0 0,1 1 0 0 0,0 0 0 0 0,-1 0 0 0 0,1 0 1 0 0,0 0 6 0 0,0 0-176 0 0</inkml:trace>
  <inkml:trace contextRef="#ctx0" brushRef="#br0" timeOffset="1">85 20 12416 0 0,'0'0'365'0'0,"0"0"-4"0"0,0 0-167 0 0,0 0 143 0 0,1 2 88 0 0,1 0-295 0 0,-2-1-72 0 0,1 1-1 0 0,0-1 0 0 0,0 0 1 0 0,-1 1-1 0 0,1-1 1 0 0,0 0-1 0 0,0 0 0 0 0,1 0 1 0 0,-1 0-1 0 0,0 0 1 0 0,0 0-1 0 0,0 0 1 0 0,1 0-1 0 0,-1 0 0 0 0,0-1 1 0 0,1 1-1 0 0,-1 0 1 0 0,1-1-1 0 0,-1 1 1 0 0,1-1-1 0 0,-1 0 0 0 0,1 1 1 0 0,-1-1-1 0 0,1 0-57 0 0,17 1 146 0 0,-16 0-183 0 0,1-1 0 0 0,-1 0 0 0 0,1 0 0 0 0,-1 0 1 0 0,1 0-1 0 0,-1 0 0 0 0,1-1 0 0 0,-1 0 0 0 0,1 0 1 0 0,2 0 36 0 0,1-2 0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12416 0 0,'-3'16'352'0'0,"3"-16"80"0"0,0 0-344 0 0,0 0-88 0 0,0 6 0 0 0,-5 6 0 0 0,5 1 672 0 0,0 0 128 0 0,-3 4 16 0 0,3-6 8 0 0,3 2-537 0 0,-3 0-95 0 0,0 4-32 0 0,5-6-4679 0 0,-2 6-945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2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44 16240 0 0,'0'0'474'0'0,"0"0"-1"0"0,8 12-285 0 0,-5-7-188 0 0,0-1 0 0 0,0 0 0 0 0,1 0 0 0 0,-1 0 0 0 0,1-1 0 0 0,0 1 0 0 0,0-1 0 0 0,0 0 0 0 0,1 0 0 0 0,-1 0 0 0 0,1-1 0 0 0,0 0 0 0 0,-1 0 0 0 0,1 0 0 0 0,0 0 0 0 0,0-1 0 0 0,0 1 0 0 0,0-1 0 0 0,5 0 0 0 0,4 2 0 0 0</inkml:trace>
  <inkml:trace contextRef="#ctx0" brushRef="#br0" timeOffset="1">90 0 11976 0 0,'0'0'256'0'0,"0"0"64"0"0,-8 2 0 0 0,5 1 32 0 0,-4 4-288 0 0,-1-1-64 0 0,2 1 0 0 0,-2 3 0 0 0,1-1 632 0 0,0 3 104 0 0,4 1 32 0 0,-5 0 0 0 0,1 0-465 0 0,3-1-87 0 0,-2 4-24 0 0,6-3 0 0 0,-5 0-632 0 0,2-4-127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27 17407 0 0,'0'0'514'0'0,"0"0"-12"0"0,10 6-166 0 0,-7-4-297 0 0,0-1 0 0 0,0 1-1 0 0,0-1 1 0 0,0 0-1 0 0,1 1 1 0 0,-1-1 0 0 0,0-1-1 0 0,1 1 1 0 0,-1-1-1 0 0,0 1 1 0 0,1-1-1 0 0,-1 0 1 0 0,1 0 0 0 0,-1 0-1 0 0,0-1 1 0 0,1 1-1 0 0,1-1-38 0 0,5-2 356 0 0,-5 2-811 0 0,0-1 0 0 0,0 1 0 0 0,0-1 0 0 0,0 0 0 0 0,0 0 0 0 0,-1 0 0 0 0,1-1 0 0 0,-1 1 0 0 0,1-1 0 0 0,2-3 455 0 0,3-7-1533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225 1 11976 0 0,'0'0'256'0'0,"0"0"64"0"0,0 0 0 0 0,0 0 32 0 0,-4 6-288 0 0,4-6-64 0 0,-3 7 0 0 0,-1 2 0 0 0,4-3 424 0 0,0 1 72 0 0,0-7 16 0 0,0 6 0 0 0,0 1 0 0 0,0-7 0 0 0,4 9-1 0 0,-4-2-4918 0 0,3-2-977 0 0</inkml:trace>
  <inkml:trace contextRef="#ctx0" brushRef="#br0" timeOffset="1">0 249 15664 0 0,'0'0'356'0'0,"0"0"49"0"0,0 0 21 0 0,11 10 106 0 0,-8-8-499 0 0,0 0 0 0 0,0 0 0 0 0,0 0 0 0 0,0 0 0 0 0,1-1 0 0 0,-1 1 0 0 0,0-1 0 0 0,1 0 0 0 0,-1 0 0 0 0,1 0 0 0 0,-1 0 0 0 0,1-1-1 0 0,-1 0 1 0 0,1 1 0 0 0,-1-1 0 0 0,3 0-33 0 0,-1-1-11 0 0,0 1 0 0 0,-1-1 0 0 0,1 0 1 0 0,0 0-1 0 0,0 0 0 0 0,0-1 0 0 0,-1 1 0 0 0,1-1 0 0 0,-1 0 0 0 0,1-1 0 0 0,1-1 11 0 0,1 0-311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13760 0 0,'0'0'400'0'0,"0"0"0"0"0,0 0-167 0 0,0 0 243 0 0,0 0 131 0 0,0 0 28 0 0,14 7 141 0 0,-3-3-719 0 0,1-1 0 0 0,-1 0 0 0 0,6 1-57 0 0,17 4-1262 0 0,-23-5-4518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76 10512 0 0,'0'0'296'0'0,"-3"7"64"0"0,-1 2-288 0 0,0 1-72 0 0,1 2 0 0 0,0 1 0 0 0,3 3 368 0 0,-5-3 56 0 0,2 2 16 0 0,0-5-3704 0 0,-1 0-744 0 0</inkml:trace>
  <inkml:trace contextRef="#ctx0" brushRef="#br0" timeOffset="1">65 0 16240 0 0,'0'0'474'0'0,"0"0"-1"0"0,2 2-258 0 0,10 13 524 0 0,-10-13-607 0 0,0 1 1 0 0,0-1-1 0 0,0 0 0 0 0,0 1 0 0 0,0-1 1 0 0,0 0-1 0 0,1 0 0 0 0,1 1-132 0 0,-1-2-9 0 0,-1 0 0 0 0,0 0-1 0 0,0 0 1 0 0,0 0 0 0 0,1 0-1 0 0,-1-1 1 0 0,0 1 0 0 0,1-1-1 0 0,-1 0 1 0 0,1 0-1 0 0,-1 0 1 0 0,0 0 0 0 0,1 0-1 0 0,1 0 10 0 0,31-10-2542 0 0,-27 7 1608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6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12416 0 0,'0'0'365'0'0,"0"0"-4"0"0,0 0-159 0 0,0 0 178 0 0,11 19 1224 0 0,14 6-5816 0 0,-18-19-560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11976 0 0,'0'0'266'0'0,"0"0"44"0"0,0 0 15 0 0,0 0-26 0 0,0 0-59 0 0,0 0 490 0 0,0 0 240 0 0,0 0 43 0 0,0 0-60 0 0,0 0-288 0 0,0 0-121 0 0,0 0-28 0 0,9 3 100 0 0,30 23-580 0 0,-21-14-1308 0 0,2 0-1 0 0,0 0 1273 0 0,-5-3-6138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3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13824 0 0,'0'0'314'0'0,"0"0"46"0"0,-29 4 548 0 0,25-2-806 0 0,1-1 0 0 0,0 1 0 0 0,0-1 0 0 0,-1 1 0 0 0,1 0 0 0 0,0 0 0 0 0,1 0 0 0 0,-1 1 0 0 0,0-1 0 0 0,1 1 0 0 0,-1 0 0 0 0,1-1 0 0 0,0 1 0 0 0,0 0 0 0 0,0 0 0 0 0,0 1 0 0 0,1-1 0 0 0,-1 0 0 0 0,1 0 0 0 0,0 1 0 0 0,-1 0-102 0 0,-1 7-29 0 0,0-1 0 0 0,0 0 1 0 0,1 1-1 0 0,1-1 0 0 0,-1 1 0 0 0,1 8 29 0 0,1-6 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8 17503 0 0,'0'-1'61'0'0,"0"1"0"0"0,-1-1 0 0 0,1 0 0 0 0,-1 1 0 0 0,1 0 0 0 0,-1-1 0 0 0,1 1 0 0 0,-1-1 0 0 0,1 1 0 0 0,-1-1 0 0 0,1 1 0 0 0,-1 0 0 0 0,0 0 0 0 0,1-1 0 0 0,-1 1 0 0 0,0 0 0 0 0,1 0 0 0 0,-1-1 0 0 0,0 1 0 0 0,1 0 0 0 0,-1 0-61 0 0,1 1 64 0 0,-1-1 1 0 0,1 0-1 0 0,0 1 1 0 0,0-1-1 0 0,0 0 1 0 0,-1 1-1 0 0,1-1 1 0 0,0 0-1 0 0,0 1 0 0 0,0-1 1 0 0,0 1-1 0 0,0-1 1 0 0,0 1-1 0 0,0-1 1 0 0,0 0-1 0 0,0 1 1 0 0,0-1-1 0 0,0 1 1 0 0,0-1-1 0 0,0 0 1 0 0,0 1-1 0 0,0-1 1 0 0,1 1-1 0 0,-1-1-64 0 0,0 3 127 0 0,1 0-1 0 0,0 0 1 0 0,0 0 0 0 0,1-1 0 0 0,-1 1-1 0 0,0 0 1 0 0,1-1 0 0 0,0 1-1 0 0,0 1-126 0 0,2-1 58 0 0,0 0-1 0 0,0 0 1 0 0,0-1 0 0 0,0 1-1 0 0,0-1 1 0 0,0 0-1 0 0,1 0 1 0 0,-1 0-1 0 0,1 0-57 0 0,-1-2-216 0 0,-1 1 1 0 0,1 0-1 0 0,-1-1 0 0 0,1 1 0 0 0,-1-1 0 0 0,1 0 0 0 0,1 0 216 0 0,13-5-4913 0 0,-7-1-1772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0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11488 0 0,'0'13'256'0'0,"-3"-1"48"0"0,-1 4 16 0 0,0 4 0 0 0,4-2-256 0 0,0-1-64 0 0,-3-1 0 0 0,3-1-3392 0 0,0 1-696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3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19351 0 0,'0'0'439'0'0,"0"0"62"0"0,0 0 33 0 0,4 7 95 0 0,-2-1-679 0 0,1-1 0 0 0,0 1 0 0 0,0-1 0 0 0,1 0 0 0 0,0 0 0 0 0,0 0-1 0 0,0-1 1 0 0,0 1 0 0 0,1-1 0 0 0,-1 0 0 0 0,1 0 0 0 0,0-1 0 0 0,1 0 0 0 0,-1 1 0 0 0,0-2 0 0 0,1 1 0 0 0,0 0 0 0 0,-1-1-1 0 0,1 0 1 0 0,5 0 50 0 0,-5 0-507 0 0,0-1 0 0 0,-1-1 1 0 0,1 1-1 0 0,0-1 0 0 0,0 0 0 0 0,0 0 0 0 0,0-1 0 0 0,3-1 507 0 0,10-5-1525 0 0</inkml:trace>
  <inkml:trace contextRef="#ctx0" brushRef="#br0" timeOffset="1">100 0 11000 0 0,'0'0'240'0'0,"0"7"48"0"0,-3 2 16 0 0,3 4 8 0 0,-4 3-248 0 0,0 0-64 0 0,8 38 0 0 0,-4-13-4880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8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0 121 19351 0 0,'0'0'424'0'0,"0"0"88"0"0,3 7 24 0 0,-3 3 8 0 0,4-1-440 0 0,3 3-104 0 0,-4-2 0 0 0,5 0 0 0 0,-2-1 0 0 0,5 1 0 0 0,0-4 0 0 0,4 3 0 0 0,-1-2 0 0 0,0-4 0 0 0,0 0 0 0 0,0 1 0 0 0,5-4-1208 0 0,-5-4-264 0 0</inkml:trace>
  <inkml:trace contextRef="#ctx0" brushRef="#br0" timeOffset="1">160 0 17503 0 0,'-6'13'384'0'0,"1"-6"88"0"0,2-1 8 0 0,0 1 8 0 0,0 6-392 0 0,-2-1-96 0 0,2 4 0 0 0,0 0 0 0 0,-2 6 0 0 0,5-3 0 0 0,-3 0 0 0 0,3 0-5167 0 0,3 0-1057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26 21191 0 0,'-3'3'2127'0'0,"0"0"-1874"0"0,4-3-137 0 0,0 1 0 0 0,0-1-1 0 0,0 1 1 0 0,0-1 0 0 0,0 0-1 0 0,0 1 1 0 0,0-1 0 0 0,0 0-1 0 0,0 0 1 0 0,0 1 0 0 0,0-1-1 0 0,0 0-115 0 0,4 0 66 0 0,-1 0 0 0 0,0 0-1 0 0,1 0 1 0 0,-1 0 0 0 0,0-1 0 0 0,0 0-1 0 0,1 0 1 0 0,-1 0 0 0 0,0 0 0 0 0,2-1-66 0 0,5-3-1403 0 0,-1 1 0 0 0,0-2 1 0 0,3-1 1402 0 0,-4 1-7849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10136 0 0,'-4'7'224'0'0,"1"3"40"0"0,0-1 16 0 0,-2 6 8 0 0,-1 2-288 0 0,1 2 0 0 0,2 0 0 0 0,0 0 0 0 0,3 3 464 0 0,-3-3 40 0 0,3 1 8 0 0,0-12 0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1 13040 0 0,'0'0'288'0'0,"0"0"56"0"0,-4 5 8 0 0,0 2 24 0 0,1-1-304 0 0,0 1-72 0 0,-1 2 0 0 0,4-2 0 0 0,-4 2 440 0 0,1-3 72 0 0,3 4 8 0 0,0-4 7 0 0,0 4-319 0 0,0-4-64 0 0,0 1-16 0 0,0-4-6895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8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19087 0 0,'0'0'432'0'0,"0"0"66"0"0,3 4 491 0 0,-2-1-869 0 0,0 1 1 0 0,0-1-1 0 0,1 1 0 0 0,-1-1 1 0 0,1 0-1 0 0,0 0 0 0 0,0 0 1 0 0,0 0-1 0 0,1 0 0 0 0,-1 0 1 0 0,1-1-1 0 0,-1 1 1 0 0,1-1-1 0 0,0 1 0 0 0,1-1-120 0 0,-2 0 6 0 0,0-1 1 0 0,0 0-1 0 0,1 0 0 0 0,-1 1 0 0 0,1-2 1 0 0,-1 1-1 0 0,1 0 0 0 0,0 0 0 0 0,-1-1 1 0 0,1 0-1 0 0,-1 1 0 0 0,1-1 0 0 0,0 0 1 0 0,-1 0-1 0 0,1 0 0 0 0,0-1 0 0 0,-1 1 1 0 0,1-1-1 0 0,0 1 0 0 0,-1-1 0 0 0,1 0 1 0 0,0-1-7 0 0,-2 2-171 0 0,0 0 0 0 0,0-1 0 0 0,0 1 1 0 0,0-1-1 0 0,0 1 0 0 0,0-1 0 0 0,0 1 1 0 0,0-1-1 0 0,-1 0 0 0 0,1 0 0 0 0,0 1 0 0 0,0-1 1 0 0,-1 0-1 0 0,1 0 0 0 0,-1 0 0 0 0,1 0 1 0 0,0 0-1 0 0,-1 0 0 0 0,0 0 0 0 0,1 0 1 0 0,-1 0-1 0 0,0 0 0 0 0,1 0 0 0 0,-1 0 0 0 0,0 0 1 0 0,0 0-1 0 0,0-1 171 0 0,1 1-52 0 0,3-16-1707 0 0</inkml:trace>
  <inkml:trace contextRef="#ctx0" brushRef="#br0" timeOffset="1">54 1 12640 0 0,'0'0'280'0'0,"-3"3"56"0"0,-1 5 16 0 0,4-1 0 0 0,-4 6-288 0 0,4-3-64 0 0,-3-1 0 0 0,3 3 0 0 0,0 1 0 0 0,-3-6 0 0 0,-1 9 0 0 0,0-1 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17767 0 0,'0'0'40'0'0,"-1"0"-1"0"0,0 1 0 0 0,1-1 0 0 0,-1 0 0 0 0,1 0 0 0 0,-1 1 0 0 0,0-1 0 0 0,1 1 0 0 0,-1-1 0 0 0,1 0 0 0 0,-1 1 0 0 0,1-1 0 0 0,-1 1 0 0 0,1-1 0 0 0,-1 1 0 0 0,1-1 1 0 0,0 1-1 0 0,-1 0 0 0 0,1-1 0 0 0,0 1 0 0 0,0-1 0 0 0,-1 1 0 0 0,1 0 0 0 0,0-1 0 0 0,0 1 0 0 0,0 0 0 0 0,0-1 0 0 0,0 1 0 0 0,0 0-39 0 0,0 1 50 0 0,0 0-1 0 0,0 1 0 0 0,0-1 1 0 0,1 0-1 0 0,-1 1 0 0 0,1-1 1 0 0,0 0-1 0 0,-1 0 0 0 0,2 2-49 0 0,0 0 102 0 0,0 1 0 0 0,0-2 0 0 0,1 1-1 0 0,-1 0 1 0 0,1 0 0 0 0,0-1 0 0 0,0 1-1 0 0,0-1 1 0 0,1 0 0 0 0,0 1-102 0 0,2 0 93 0 0,1 0 0 0 0,-1 0 0 0 0,1-1 0 0 0,-1 0 1 0 0,1 0-1 0 0,0-1 0 0 0,0 0 0 0 0,0 0 0 0 0,0 0 0 0 0,1-1 0 0 0,-1 0 0 0 0,4-1-93 0 0,-3 0-267 0 0,-1-1-1 0 0,1 0 0 0 0,-1 0 1 0 0,3-2 267 0 0,-8 3-360 0 0,12-3-6793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0 13328 0 0,'-7'12'288'0'0,"3"-6"64"0"0,1 1 16 0 0,-1 3 16 0 0,1-1-312 0 0,-1 3-72 0 0,1 4 0 0 0,-1 1 0 0 0,0-2 272 0 0,4 4 40 0 0,-3 1 8 0 0,3-2 0 0 0,0 5-408 0 0,3-2-72 0 0,1 18-24 0 0,0-17 0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21191 0 0,'0'0'480'0'0,"0"0"67"0"0,0 0 32 0 0,0 0-58 0 0,-5 13-320 0 0,6-9-200 0 0,-1 0 0 0 0,1 0 0 0 0,-1 0 0 0 0,1-1 0 0 0,0 1 0 0 0,0 0-1 0 0,1-1 1 0 0,-1 1 0 0 0,1-1 0 0 0,0 1 0 0 0,0-1 0 0 0,0 0 0 0 0,0 0 0 0 0,0 0 0 0 0,1 0-1 0 0,0 0 1 0 0,-1 0 0 0 0,1-1 0 0 0,0 1 0 0 0,0-1 0 0 0,0 0 0 0 0,1 0 0 0 0,-1 0 0 0 0,1 0-1 0 0,-1 0 1 0 0,1-1 0 0 0,-1 0 0 0 0,1 0 0 0 0,0 0 0 0 0,-1 0 0 0 0,1 0 0 0 0,3 0-1 0 0,-4-1-201 0 0,1 0 0 0 0,0 0 0 0 0,-1 0 1 0 0,1-1-1 0 0,0 1 0 0 0,-1-1 0 0 0,1 0 0 0 0,-1 0 1 0 0,1 0-1 0 0,-1 0 0 0 0,0 0 0 0 0,1-1 0 0 0,-1 0 1 0 0,1 0 200 0 0,8-5-7505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0 11976 0 0,'0'0'256'0'0,"-4"4"64"0"0,0 4 0 0 0,1 2 32 0 0,0 0-288 0 0,-1 3-64 0 0,0-1 0 0 0,1 1 0 0 0,-1 3 0 0 0,4-3 0 0 0,0-1 0 0 0,0 1 0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45 21191 0 0,'0'0'480'0'0,"0"0"67"0"0,0 0 32 0 0,0 0-58 0 0,1 1-340 0 0,13 15-159 0 0,-11-12-22 0 0,0 0-1 0 0,0 0 1 0 0,1 0 0 0 0,-1-1-1 0 0,2 2 1 0 0,6 3 15 0 0,0-1 0 0 0,1 0 0 0 0,0-1 0 0 0,0 0 1 0 0,5 2-16 0 0,19 3-6544 0 0,-19-7-771 0 0</inkml:trace>
  <inkml:trace contextRef="#ctx0" brushRef="#br0" timeOffset="1">119 0 17503 0 0,'-7'7'384'0'0,"3"-5"88"0"0,1 4 8 0 0,-1 1 8 0 0,-3 3-392 0 0,4-1-96 0 0,-5 4 0 0 0,5 2 0 0 0,-1-2 432 0 0,0 0 64 0 0,4 3 16 0 0,4 0 0 0 0,-4-3-824 0 0,4 0-160 0 0,3-5-32 0 0,0 2-8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9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19351 0 0,'0'0'439'0'0,"0"0"62"0"0,7 10 662 0 0,-2-1-870 0 0,0 0 0 0 0,0 0-1 0 0,1-1 1 0 0,0 0 0 0 0,1 0 0 0 0,0 0-1 0 0,3 2-292 0 0,-8-9-32 0 0,-1 1 0 0 0,1-1 0 0 0,0 1-1 0 0,1-1 1 0 0,-1 0 0 0 0,0 0 0 0 0,0 0 0 0 0,1 0-1 0 0,-1-1 1 0 0,0 1 0 0 0,1 0 0 0 0,-1-1 0 0 0,0 0-1 0 0,1 1 1 0 0,-1-1 0 0 0,1 0 32 0 0,2 0-377 0 0,0-1 0 0 0,0 1 0 0 0,0-1 0 0 0,0 0 0 0 0,0 0 0 0 0,4-2 377 0 0,3-1-1023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 17015 0 0,'-19'12'376'0'0,"8"-6"72"0"0,1 1 24 0 0,-1 3 8 0 0,1 3-384 0 0,-1 2-96 0 0,0 1 0 0 0,1 3 0 0 0,-4 0 536 0 0,3 3 88 0 0,3 3 16 0 0,1-2 8 0 0,0-1-1336 0 0,0-3-272 0 0,3 1-48 0 0,4-11-16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161 6 14336 0 0,'-7'3'830'0'0,"-7"0"-1280"0"0,13-2 904 0 0,0 0 0 0 0,-1-1 0 0 0,1 0 0 0 0,0 1 0 0 0,-1-1 1 0 0,1 0-1 0 0,0 0 0 0 0,-1 0 0 0 0,1 0 0 0 0,-1 0 0 0 0,1 0 0 0 0,-1 0 1 0 0,1 0-1 0 0,0 0 0 0 0,-1-1 0 0 0,0 0-454 0 0,1 1 1127 0 0,-11-10 3207 0 0,11 8-4179 0 0,3 4-138 0 0,-1 0-41 0 0,0-1-1 0 0,0 1 0 0 0,0 0 1 0 0,0-1-1 0 0,0 1 1 0 0,0 0-1 0 0,0 0 0 0 0,-1 0 1 0 0,1-1-1 0 0,-1 1 1 0 0,1 0-1 0 0,-1 0 1 0 0,0 0-1 0 0,0 0 0 0 0,0 0 1 0 0,0 0-1 0 0,0 0 1 0 0,0 0-1 0 0,-1 2 25 0 0,0 5-261 0 0,-1 1 0 0 0,-1-1 0 0 0,-1 5 261 0 0,1-6-134 0 0,-1 2-614 0 0,0 0-1 0 0,-1 0 0 0 0,0-1 1 0 0,-1 1-1 0 0,0-1 1 0 0,-1 0-1 0 0,1-1 1 0 0,-2 0-1 0 0,1 0 0 0 0,-1-1 1 0 0,-7 6 748 0 0,4-3-4573 0 0,3 0-1227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0-191 0 0,0 0 168 0 0,0 0 102 0 0,8 10 1045 0 0,2-5-1231 0 0,-1-1-1 0 0,0 0 1 0 0,1 0-1 0 0,0-1 1 0 0,0 0-1 0 0,4 0-301 0 0,12 2-1038 0 0,26 1 1038 0 0,-32-5-4482 0 0,2-1-1566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0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13168 0 0,'0'0'388'0'0,"0"0"-11"0"0,14-3 48 0 0,-6 6-261 0 0,-1 0 1 0 0,1 0-1 0 0,-1 1 0 0 0,0 0 0 0 0,0 1 1 0 0,6 4-165 0 0,-10-8-99 0 0,-1 1 1 0 0,1-1 0 0 0,0 1 0 0 0,0-1 0 0 0,-1 0 0 0 0,1 0 0 0 0,0 0-1 0 0,0-1 1 0 0,0 1 0 0 0,0-1 0 0 0,0 1 0 0 0,0-1 0 0 0,0 0 0 0 0,0 0-1 0 0,0-1 1 0 0,0 1 0 0 0,0-1 0 0 0,0 1 0 0 0,0-1 0 0 0,0 0 0 0 0,0 0-1 0 0,0 0 1 0 0,1-1 98 0 0,8-2-822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18151 0 0,'0'0'532'0'0,"0"0"-4"0"0,0 0-265 0 0,0 0 129 0 0,8 13 1048 0 0,-2-3-1416 0 0,1-1-1 0 0,0 0 1 0 0,1-1-1 0 0,0 0 1 0 0,1 0 0 0 0,0 0-1 0 0,8 4-23 0 0,-7-4-22 0 0,1-1 0 0 0,0 0 0 0 0,0-1 0 0 0,2 0 22 0 0,14 5-5818 0 0,-9-4-867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14336 0 0,'0'0'408'0'0,"-5"3"80"0"0,2 7-392 0 0,0-4-96 0 0,0 4 0 0 0,-5 3 0 0 0,5-1 432 0 0,-5 8 64 0 0,1-4 15 0 0,3 5 1 0 0,1-1 0 0 0,-4-2 0 0 0,3 5 0 0 0,-3-1 0 0 0,4 4-416 0 0,3-4-96 0 0,-4 0 0 0 0,4-12-7775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4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18151 0 0,'0'0'532'0'0,"0"0"-4"0"0,0 0-265 0 0,0 0 129 0 0,0 0 96 0 0,-3 16 1557 0 0,3-13-1908 0 0,0-1 1 0 0,0 0-1 0 0,0 1 0 0 0,0-1 0 0 0,1 0 0 0 0,-1 1 0 0 0,1-1 1 0 0,0 0-1 0 0,0 0 0 0 0,-1 1 0 0 0,1-1 0 0 0,1 0 0 0 0,-1 0 1 0 0,0 0-1 0 0,0 0 0 0 0,1 0 0 0 0,-1-1 0 0 0,1 1 0 0 0,0 0 0 0 0,0-1 1 0 0,-1 1-1 0 0,1-1 0 0 0,0 0 0 0 0,0 1 0 0 0,0-1 0 0 0,0 0 1 0 0,2 0-138 0 0,-1 1-156 0 0,0-1 0 0 0,0-1 0 0 0,0 1 0 0 0,1 0 0 0 0,-1-1 0 0 0,0 1 0 0 0,1-1 0 0 0,2 0 156 0 0,-2 0-983 0 0,0-1-1 0 0,0 1 0 0 0,0-1 1 0 0,-1 0-1 0 0,1 0 1 0 0,0 0-1 0 0,2-2 984 0 0,9-3-7730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133 1 16096 0 0,'-3'6'351'0'0,"-8"7"81"0"0,3-1 16 0 0,2 8 0 0 0,-2 2-360 0 0,-3 3-88 0 0,1 1 0 0 0,-5-1 0 0 0,5 4 328 0 0,2-7 56 0 0,-2 1 0 0 0,3-2 8 0 0,-1-4-720 0 0,2 1-152 0 0,-2-5-24 0 0,5-3-8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9 14712 0 0,'-2'-1'105'0'0,"0"-1"0"0"0,0 1 0 0 0,-1 1 0 0 0,1-1 0 0 0,0 0 1 0 0,0 0-1 0 0,-1 1 0 0 0,1-1 0 0 0,0 1 0 0 0,-1 0 0 0 0,1 0 1 0 0,0 0-1 0 0,-1 0 0 0 0,1 0 0 0 0,0 0 0 0 0,-1 1 1 0 0,1-1-1 0 0,0 1 0 0 0,-1-1 0 0 0,1 1 0 0 0,0 0 0 0 0,-2 1-105 0 0,1 0 277 0 0,-1 0-1 0 0,1 0 1 0 0,-1 1-1 0 0,1-1 0 0 0,0 1 1 0 0,0 0-1 0 0,0 0 1 0 0,0 0-1 0 0,1 1 0 0 0,-1-1 1 0 0,1 0-1 0 0,-2 4-276 0 0,-2 4 294 0 0,0 0 1 0 0,0 1-1 0 0,1 0 0 0 0,1 0 0 0 0,0 0 1 0 0,1 1-1 0 0,-2 9-294 0 0,5-18 86 0 0,-1 0 0 0 0,1 0 0 0 0,0 0 0 0 0,0 0 0 0 0,0 0 0 0 0,0 0 0 0 0,1 0 0 0 0,0 0 0 0 0,-1 0-1 0 0,2-1 1 0 0,-1 1 0 0 0,0 0 0 0 0,2 1-86 0 0,-3-4-33 0 0,1 0 0 0 0,-1 0 0 0 0,1 0 0 0 0,0 0-1 0 0,0-1 1 0 0,-1 1 0 0 0,1 0 0 0 0,0-1 0 0 0,0 1-1 0 0,0 0 1 0 0,0-1 0 0 0,0 1 0 0 0,0-1 0 0 0,0 0-1 0 0,0 1 1 0 0,0-1 0 0 0,0 0 0 0 0,0 1 0 0 0,0-1-1 0 0,0 0 1 0 0,0 0 0 0 0,0 0 0 0 0,0 0 0 0 0,1 0-1 0 0,-1 0 34 0 0,30-5-962 0 0,-29 5 928 0 0,10-4-195 0 0,0 1 0 0 0,0-2 0 0 0,-1 0 0 0 0,10-5 229 0 0,6-5-5196 0 0,-4 0-1497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0 16240 0 0,'-15'7'455'0'0,"5"-5"113"0"0,2 8-456 0 0,2 0-112 0 0,-5 3 0 0 0,0 5 0 0 0,0-2 432 0 0,0 4 64 0 0,5-5 16 0 0,-2 1 0 0 0,-3 3-416 0 0,8-3-96 0 0,0-3 0 0 0,-1 3-5167 0 0,0-3-1057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0 19351 0 0,'-4'2'229'0'0,"0"-1"-1"0"0,-1 1 0 0 0,1 0 0 0 0,0 0 1 0 0,1 0-1 0 0,-1 1 0 0 0,-3 1-228 0 0,7-3 15 0 0,-1 0 0 0 0,0 0 0 0 0,0 0 0 0 0,1 0 0 0 0,-1 0 0 0 0,1-1 0 0 0,-1 1 0 0 0,1 0-1 0 0,-1 0 1 0 0,1 1 0 0 0,0-1 0 0 0,0 0 0 0 0,-1 0 0 0 0,1 0 0 0 0,0 0 0 0 0,0 0 0 0 0,0 0 0 0 0,0 0 0 0 0,0 0 0 0 0,0 0 0 0 0,0 0-1 0 0,0 0 1 0 0,1 0 0 0 0,-1 1 0 0 0,0-1 0 0 0,1 0 0 0 0,-1 0 0 0 0,1 0 0 0 0,-1 0 0 0 0,1-1 0 0 0,-1 1 0 0 0,1 0 0 0 0,0 0-1 0 0,-1 0 1 0 0,1 0-15 0 0,2 2 0 0 0,0 1 0 0 0,0-1 0 0 0,0 0 0 0 0,0 0 0 0 0,1 0 0 0 0,-1 0 0 0 0,1-1 0 0 0,0 1 0 0 0,0-1 0 0 0,0 0 0 0 0,0 0 0 0 0,0 0 0 0 0,0-1 0 0 0,2 1 0 0 0,4 1 0 0 0,-1-1 0 0 0,1 0 0 0 0,0-1 0 0 0,0 0 0 0 0,9 0 0 0 0,24-7-829 0 0,-32 5-118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1 12416 0 0,'-14'13'352'0'0,"11"-7"80"0"0,-5 4-344 0 0,-3 5-88 0 0,0 4 0 0 0,1 3 0 0 0,-5 1 256 0 0,1-2 32 0 0,4 5 0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9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10 16631 0 0,'-28'-9'1142'0'0,"27"9"-1121"0"0,1 0 0 0 0,0 0 0 0 0,0 0-1 0 0,0 0 1 0 0,0 0 0 0 0,-1-1 0 0 0,1 1 0 0 0,0 0 0 0 0,0 0 0 0 0,0 0 0 0 0,-1 0 0 0 0,1 0 0 0 0,0 0 0 0 0,0 0 0 0 0,0 0-1 0 0,-1 0 1 0 0,1 0 0 0 0,0 0 0 0 0,0 0 0 0 0,0 0 0 0 0,-1 0 0 0 0,1 1 0 0 0,0-1 0 0 0,0 0 0 0 0,0 0 0 0 0,0 0 0 0 0,-1 0-1 0 0,1 0 1 0 0,0 0 0 0 0,0 0 0 0 0,0 0 0 0 0,0 1 0 0 0,0-1 0 0 0,-1 0 0 0 0,1 0 0 0 0,0 0 0 0 0,0 0 0 0 0,0 1-21 0 0,1 7 1712 0 0,10 9 767 0 0,-8-15-2479 0 0,1 0 0 0 0,-1 0 0 0 0,1 0 0 0 0,0 0 0 0 0,-1 0 0 0 0,1-1 0 0 0,0 0 0 0 0,0 0 0 0 0,0 0 0 0 0,0 0 0 0 0,3 0 0 0 0,4 0 0 0 0,-1 0 0 0 0,1-1 0 0 0,0 0 0 0 0,0 0 0 0 0,-4-1-304 0 0,0 0 1 0 0,0 0-1 0 0,0-1 0 0 0,0 0 0 0 0,0 0 0 0 0,0-1 0 0 0,-1 1 0 0 0,1-1 0 0 0,-1-1 1 0 0,0 1-1 0 0,5-4 304 0 0,-10 4-1796 0 0,2-7-17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9.3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13824 0 0,'-6'13'304'0'0,"3"-7"64"0"0,-5 4 16 0 0,5-1 0 0 0,-1 7-312 0 0,0 0-72 0 0,4-1 0 0 0,-3 8 0 0 0,3-7 424 0 0,-4 3 72 0 0,4 0 15 0 0,4-3-4918 0 0,-4 3-977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3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11976 0 0,'0'0'256'0'0,"0"0"64"0"0,0 6 0 0 0,-4 1 32 0 0,4 3-288 0 0,-4-2-64 0 0,1 2 0 0 0,-1 0 0 0 0,0 3 424 0 0,4-4 72 0 0,-3 3 16 0 0,3 1 0 0 0,-3 0-416 0 0,-2 0-96 0 0,5-4 0 0 0,-3 1-6120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5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1168 9872 0 0,'0'0'222'0'0,"0"0"30"0"0,0 0 20 0 0,0 0 75 0 0,0 0 261 0 0,-9 6 3397 0 0,8 4-2689 0 0,0-8-1189 0 0,1-1 0 0 0,0 1-1 0 0,-1-1 1 0 0,1 1 0 0 0,0-1 0 0 0,0 1 0 0 0,0-1 0 0 0,0 1 0 0 0,1-1 0 0 0,-1 1 0 0 0,0-1 0 0 0,1 1-1 0 0,-1 0-126 0 0,2 1 85 0 0,-1-1-1 0 0,0 0 0 0 0,1 1 0 0 0,0-1 0 0 0,-1 0 0 0 0,1 0 0 0 0,0 0 0 0 0,0 0 0 0 0,0 0 1 0 0,0-1-1 0 0,1 1 0 0 0,-1 0 0 0 0,0-1 0 0 0,1 0 0 0 0,0 1-84 0 0,4 1 316 0 0,0-1 0 0 0,0 0 0 0 0,0-1 0 0 0,7 2-316 0 0,8 1 426 0 0,-15-3-232 0 0,-1-1-1 0 0,0 1 0 0 0,1-1 0 0 0,-1-1 0 0 0,0 1 0 0 0,4-1-193 0 0,16-1 808 0 0,91-6-431 0 0,-88 7 152 0 0,21-4-529 0 0,-32 2 184 0 0,1 2 0 0 0,-1 0 0 0 0,1 0-1 0 0,0 2 1 0 0,14 2-184 0 0,-18-2 55 0 0,0 1-1 0 0,1-2 1 0 0,-1 0-1 0 0,1-2-54 0 0,21 1 70 0 0,126 4 50 0 0,-140-2 445 0 0,-17 0-339 0 0,0-1 0 0 0,1 1 0 0 0,-1-1 0 0 0,1-1-1 0 0,-1 0 1 0 0,1 0-226 0 0,49-7 0 0 0,-33 7-226 0 0,-4 0 8 0 0,-10-2 288 0 0,0 0-1 0 0,0 1 1 0 0,0 1 0 0 0,0 0-1 0 0,6-1-69 0 0,42-6 88 0 0,145 6-103 0 0,-134-2-109 0 0,-31 2 202 0 0,-1 1-1 0 0,19 2-77 0 0,1 0-175 0 0,-54-1 114 0 0,2-2 49 0 0,1 0 121 0 0,-3 2 309 0 0,18 1 168 0 0,-19-1-712 0 0,-1 0-78 0 0,0 0-20 0 0,0 0 53 0 0,-1 0 504 0 0,20 0 26 0 0,-2 3-554 0 0,-14-3 148 0 0,0 1 0 0 0,0-1 0 0 0,0 1 0 0 0,0-1 0 0 0,0 0 0 0 0,0 0 0 0 0,0 0 0 0 0,1-1-1 0 0,-1 1 1 0 0,0-1 0 0 0,0 0 0 0 0,2 0 47 0 0,9-2 0 0 0,-10 3 0 0 0,-1 0 0 0 0,1-1 0 0 0,1-1 0 0 0,-2 2 0 0 0,0-1 0 0 0,0 0 0 0 0,2 0 0 0 0,-1-2 0 0 0,-1 0 0 0 0,0-2 0 0 0,-1 2 0 0 0,0-1 0 0 0,-1 0 0 0 0,1 0 0 0 0,0 1 0 0 0,-1-1 0 0 0,0 0 0 0 0,0 0 0 0 0,0-1 0 0 0,-1 1 0 0 0,1-3 0 0 0,0-10 0 0 0,7-25 832 0 0,-2-7-832 0 0,-2 14 568 0 0,2-1 0 0 0,2-6-568 0 0,8-20 0 0 0,10-40 0 0 0,-19 82 0 0 0,1 1 0 0 0,2-2 0 0 0,11-12 0 0 0,-16 27 0 0 0,-1-1 0 0 0,1 0 0 0 0,-1 0 0 0 0,0-2 0 0 0,-2 6 0 0 0,0-1 0 0 0,-1 1 0 0 0,1 0 0 0 0,0 0 0 0 0,1 0 0 0 0,-1 0 0 0 0,4-5 0 0 0,-4 4 0 0 0,0 1 0 0 0,3 0 0 0 0,-3-2 0 0 0,-1 3-17 0 0,0 1-67 0 0,-1 1-6 0 0,0 0 92 0 0,0 0 0 0 0,1 0 0 0 0,-1 0 0 0 0,0-1 0 0 0,0 1 0 0 0,1 0-1 0 0,-1 0 1 0 0,0 0 0 0 0,0 0 0 0 0,0-1 0 0 0,0 1 0 0 0,1 0 0 0 0,-1 0-1 0 0,0-1 1 0 0,0 1 0 0 0,0 0 0 0 0,0 0 0 0 0,0-1 0 0 0,1 1 0 0 0,-1 0-1 0 0,0 0 1 0 0,0-1 0 0 0,0 1 0 0 0,0 0 0 0 0,0-1 0 0 0,0 1-1 0 0,0 0 1 0 0,0 0 0 0 0,0-1 0 0 0,0 1 0 0 0,0 0 0 0 0,0-1 0 0 0,0 1-1 0 0,-1 0 1 0 0,1 0 0 0 0,0-1-2 0 0,-2-10 129 0 0,1 10-126 0 0,-1-6-3 0 0,0 1 0 0 0,-1 0 0 0 0,0-1 0 0 0,0 1 0 0 0,-1 0 0 0 0,0 0 0 0 0,0 1 0 0 0,0-1 0 0 0,-2 0 0 0 0,-11-12 0 0 0,-17-15 0 0 0,28 28 0 0 0,-28-24 0 0 0,-2 2 0 0 0,-28-17 0 0 0,45 30 0 0 0,0-2 0 0 0,1 0 0 0 0,1 0 0 0 0,0-2 0 0 0,-10-14 0 0 0,5 6 0 0 0,-2 0 0 0 0,-6-3 0 0 0,5 6 0 0 0,7 6 0 0 0,-2 1 0 0 0,-4-2 0 0 0,12 9-4 0 0,-1 0-6 0 0,0 0-1 0 0,0 0 1 0 0,-1 2-1 0 0,0 0 1 0 0,-5-1 10 0 0,-3 2 2 0 0,21 5-92 0 0,0 1 0 0 0,0 0 0 0 0,0 0-1 0 0,0 0 1 0 0,0 0 0 0 0,0 0 0 0 0,0 1 0 0 0,0-1-1 0 0,1 0 1 0 0,-1 0 0 0 0,0 1 0 0 0,0-1 0 0 0,0 0-1 0 0,0 1 1 0 0,1-1 0 0 0,-1 1 0 0 0,0-1 0 0 0,0 1 0 0 0,1-1-1 0 0,-1 1 1 0 0,0 0 90 0 0,-3 3-1692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9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2030 8288 0 0,'0'0'190'0'0,"0"0"28"0"0,0-1 7 0 0,0-3-33 0 0,-2 1-9 0 0,1 3 557 0 0,1 0 228 0 0,0 0 37 0 0,0 0-57 0 0,0 0-277 0 0,0 0-119 0 0,0 0-28 0 0,0 0-74 0 0,0 0-251 0 0,0 0 36 0 0,0 0 42 0 0,0 0 10 0 0,16-11 788 0 0,-9 10-761 0 0,0 0 0 0 0,1 1-1 0 0,-1 0 1 0 0,0 0-1 0 0,0 0 1 0 0,0 1 0 0 0,0 0-1 0 0,6 2-313 0 0,31 2 1719 0 0,26 0 239 0 0,-42-6-2065 0 0,22-4 107 0 0,-22 2 1504 0 0,20 0-1504 0 0,-1 1 475 0 0,-30 0-402 0 0,1 2-1 0 0,-1 0 1 0 0,1 1-1 0 0,5 1-72 0 0,7 2 419 0 0,31 0-419 0 0,3 1 392 0 0,-23-5-1017 0 0,-32-1 610 0 0,0 1-1 0 0,-1 0 0 0 0,1 1 1 0 0,0 0-1 0 0,1 0 16 0 0,12 1 933 0 0,3-1-534 0 0,-17 1-160 0 0,1-1 0 0 0,-1 0 0 0 0,0 0 0 0 0,1-1 0 0 0,-1 0 0 0 0,6-1-239 0 0,9 0-26 0 0,90-4 541 0 0,-86 4-399 0 0,0-2 1 0 0,-1-1-1 0 0,16-4-116 0 0,-8-2-48 0 0,-27 7 169 0 0,1 0 1 0 0,-1 1-1 0 0,0 0 0 0 0,1 1 1 0 0,-1 0-1 0 0,7-1-121 0 0,16 1 281 0 0,-18 0-287 0 0,0 1 1 0 0,-1 0-1 0 0,11 2 6 0 0,14 2-127 0 0,0-1 1 0 0,13-2 126 0 0,6 5 184 0 0,-18-1-175 0 0,-28-3 14 0 0,-1-1-1 0 0,1 1 1 0 0,5-1-23 0 0,125 6-96 0 0,-94-9-31 0 0,-24 1 74 0 0,0 1 1 0 0,14 1 52 0 0,0 7-3 0 0,-30-6 16 0 0,0-1 0 0 0,1 1 0 0 0,-1-1 0 0 0,0-1 0 0 0,1 1 0 0 0,-1-1 1 0 0,1 0-1 0 0,-1 0 0 0 0,2 0-13 0 0,1-1 66 0 0,0 1 0 0 0,0 0 0 0 0,0 0 1 0 0,0 1-67 0 0,-3-1 4 0 0,0 1 1 0 0,0-1-1 0 0,0 0 1 0 0,-1 0-1 0 0,1 0 0 0 0,0-1 1 0 0,0 1-1 0 0,0-1 1 0 0,-1-1-1 0 0,1 1 1 0 0,0 0-1 0 0,1-2-4 0 0,6-2-19 0 0,-1 1 0 0 0,1 0 0 0 0,-1 1 0 0 0,1 0 0 0 0,0 1 0 0 0,0 0 0 0 0,9 1 19 0 0,13-3 44 0 0,8 2-38 0 0,-33 2 24 0 0,0 0-1 0 0,1-1 1 0 0,-1 1-1 0 0,4-3-29 0 0,49-7 4 0 0,-58 8-4 0 0,0 1 0 0 0,0 0 0 0 0,0 1 0 0 0,1-1 0 0 0,-1 1 0 0 0,0 0 0 0 0,0 0 0 0 0,-2 0 23 0 0,-1 0-1 0 0,1-1 1 0 0,-1 1-1 0 0,1 0 1 0 0,-1 0-1 0 0,1-1 1 0 0,-1 1 0 0 0,1-1-1 0 0,-1 1 1 0 0,1-1-1 0 0,-1 0-22 0 0,2 0 17 0 0,0 0-139 0 0,10-4 248 0 0,-11 0-115 0 0,1-3-11 0 0,0 0 0 0 0,0 1 0 0 0,0 1 0 0 0,0-2 0 0 0,0 0 0 0 0,-2 0 0 0 0,1 0 0 0 0,1 1 0 0 0,0-5 0 0 0,-3 9 0 0 0,0-9 0 0 0,-1-26 0 0 0,-1 1 0 0 0,-3-15 0 0 0,-5-35 0 0 0,1-16 0 0 0,6 84 0 0 0,-4-23 0 0 0,0-30 0 0 0,1 9 0 0 0,1 27 0 0 0,-1 1 0 0 0,-2 0 0 0 0,-1 1 0 0 0,-14-32 0 0 0,11 10 0 0 0,8 38 0 0 0,0 0 0 0 0,2 0 0 0 0,0-2 0 0 0,-4-25 0 0 0,5 19 0 0 0,-6-41 0 0 0,7 65-24 0 0,-4-14-40 0 0,-5-18 64 0 0,-2 10 30 0 0,10 23-27 0 0,1-1 1 0 0,-1 1-1 0 0,1-1 0 0 0,-1 1 1 0 0,0-1-1 0 0,0 1 1 0 0,0 0-1 0 0,1-1 1 0 0,-2 1-1 0 0,1-1-3 0 0,-91-75-96 0 0,44 40 107 0 0,34 26 18 0 0,-1 0 0 0 0,0 0 1 0 0,0 2-1 0 0,-4-2-29 0 0,6 3-11 0 0,0 0 0 0 0,1-2 0 0 0,-3-2 11 0 0,2 2-15 0 0,0-1-1 0 0,-12-5 16 0 0,10 3 0 0 0,14 12 0 0 0,0-1 0 0 0,0 1 0 0 0,1 0 0 0 0,-1 0 0 0 0,-1 0 0 0 0,1 0 0 0 0,0 0 0 0 0,0 0 0 0 0,0 1 0 0 0,0-1 0 0 0,-1 0 0 0 0,1 1 0 0 0,0-1 0 0 0,-1 0 0 0 0,1 1 0 0 0,0 0 0 0 0,-1-1 0 0 0,1 1 0 0 0,-1 0 0 0 0,1 0 0 0 0,0-1 0 0 0,-1 1 0 0 0,0 0 0 0 0,0 0 2 0 0,1 0-1 0 0,-1-1 1 0 0,1 1-1 0 0,-1-1 1 0 0,1 1-1 0 0,-1-1 1 0 0,1 0-1 0 0,-1 1 1 0 0,1-1-1 0 0,0 0 1 0 0,0 0-1 0 0,-1 0 1 0 0,1 0-1 0 0,0 0 0 0 0,0 0 1 0 0,0-1-1 0 0,0 1 1 0 0,0 0-1 0 0,0-1-1 0 0,-1 0-1 0 0,1 0-1 0 0,-1 0 1 0 0,0 0-1 0 0,0 1 0 0 0,1-1 1 0 0,-1 0-1 0 0,0 1 1 0 0,0 0-1 0 0,-1-1 0 0 0,1 1 1 0 0,-1 0 1 0 0,-15-7-12 0 0,16 6 12 0 0,-1 1 0 0 0,0 0 1 0 0,1 0-1 0 0,-1 0 0 0 0,0 0 0 0 0,-2-1 0 0 0,0 1 0 0 0,0-1 0 0 0,1 1 0 0 0,-1-1 0 0 0,1-1 0 0 0,0 1 0 0 0,0 0 0 0 0,0-1 0 0 0,0 0 0 0 0,0 0 0 0 0,0 0 0 0 0,1-1 0 0 0,-1 1 0 0 0,-20-17 11 0 0,-13-5 51 0 0,20 15-77 0 0,1-1 1 0 0,1 0-1 0 0,0-1 1 0 0,1-1-1 0 0,-5-5 15 0 0,18 16 0 0 0,0 0 0 0 0,0 1 0 0 0,-1-1 0 0 0,1 1 0 0 0,0 0 0 0 0,-1-1 0 0 0,1 1 0 0 0,-1 0 0 0 0,1 0 0 0 0,-1 0 0 0 0,1 0 0 0 0,-1 0 0 0 0,0 0 0 0 0,0 1 0 0 0,1-1 0 0 0,-1 0 0 0 0,0 1 0 0 0,0 0 0 0 0,0-1 0 0 0,1 1 0 0 0,-2 0 0 0 0,-4-2 0 0 0,0 1 0 0 0,0-1 0 0 0,0-1 0 0 0,0 0 0 0 0,1 1 0 0 0,0-2 0 0 0,-1 1 0 0 0,1-1 0 0 0,0 0 0 0 0,0-1 0 0 0,-59-41 0 0 0,47 33 0 0 0,0 1 0 0 0,-1 1 0 0 0,-14-7 0 0 0,22 13 0 0 0,-43-18 64 0 0,-67-36-128 0 0,64 30 64 0 0,45 23 0 0 0,10 5 0 0 0,0-1 0 0 0,0 1 0 0 0,0 0 0 0 0,-1 0 0 0 0,1 0 0 0 0,0 0 0 0 0,-1 1 0 0 0,1-1 0 0 0,0 1 0 0 0,-3-1 0 0 0,4 1 0 0 0,-1 0 0 0 0,0 0 0 0 0,1-1 0 0 0,-1 1 0 0 0,0 0 0 0 0,1-1 0 0 0,-1 1 0 0 0,1-1 0 0 0,-1 0 0 0 0,1 1 0 0 0,-1-1 0 0 0,-18-7 0 0 0,19 8 0 0 0,0-1-1 0 0,0 1 0 0 0,0 0 1 0 0,0 0-1 0 0,0 0 1 0 0,-1 0-1 0 0,1 0 1 0 0,0 0-1 0 0,0 0 0 0 0,0 0 1 0 0,0 1-1 0 0,-1-1 1 0 0,1 0-1 0 0,0 1 1 0 0,0-1-1 0 0,0 1 1 0 0,0-1-1 0 0,0 1 0 0 0,-1 0 1 0 0,1 0-29 0 0,1-2 72 0 0,-3-3-30 0 0,-3 1-13 0 0,0 2 0 0 0,1 0 0 0 0,1 2 0 0 0,-1-1 0 0 0,1-3 0 0 0,3 3 0 0 0,1 0 0 0 0,0-1 0 0 0,0 1 0 0 0,0 0 0 0 0,0 0 0 0 0,0 0 0 0 0,-1 0 0 0 0,1 0 0 0 0,0 0 0 0 0,0 0 0 0 0,0 0 0 0 0,0-1 0 0 0,-1 1 0 0 0,1 0 0 0 0,0 0 0 0 0,0 0 0 0 0,0 0 0 0 0,-1 0 0 0 0,1 0 0 0 0,0 0 0 0 0,0 0 0 0 0,0 0 0 0 0,-1 0 0 0 0,1 0 0 0 0,0 0 0 0 0,0 0 0 0 0,0 0 0 0 0,0 1 0 0 0,-1-1 0 0 0,1 0 0 0 0,0 0 0 0 0,0 0 0 0 0,0 0 0 0 0,-1 0 0 0 0,1 0 0 0 0,0 0 0 0 0,0 0 0 0 0,0 1 0 0 0,0-1 0 0 0,0 0 0 0 0,0 0 0 0 0,-1 0 0 0 0,1 0 0 0 0,0 1 0 0 0,0-1 0 0 0,0 0 0 0 0,0 0 0 0 0,0 0 0 0 0,0 1 0 0 0,-3 3 0 0 0,0 1-11 0 0,3-4-43 0 0,0-1-17 0 0,0 0-1 0 0,0 0-7 0 0,0 0-23 0 0,0 0 3 0 0,0 0 3 0 0,0 0-11 0 0,0 0-42 0 0,0 0-12 0 0,0 0-6 0 0,0 0 14 0 0,0 0 54 0 0,0 0 6 0 0,-1 0-12 0 0,0 0 0 0 0,0 0 0 0 0,0 0 0 0 0,1 0 0 0 0,-1 0 0 0 0,0 0 0 0 0,0 0 0 0 0,0 0 0 0 0,1 0-1 0 0,-1 1 1 0 0,0-1 0 0 0,0 0 0 0 0,1 0 0 0 0,-1 1 0 0 0,0-1 0 0 0,1 1 0 0 0,-1-1 0 0 0,0 1 0 0 0,1-1 0 0 0,-1 1 105 0 0,-1 7-5499 0 0,-10-2 2107 0 0,0 2 1666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6.4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1074 3820 7616 0 0,'0'-2'135'0'0,"-1"-1"1"0"0,0 1 0 0 0,0-1 0 0 0,0 1-1 0 0,0 0 1 0 0,0-1 0 0 0,-1 1-1 0 0,1 0 1 0 0,-1 0 0 0 0,0 0-1 0 0,0-1-135 0 0,-8-10 1396 0 0,5 3-571 0 0,2 6-578 0 0,1 0 0 0 0,0 0 0 0 0,0 0 0 0 0,0-1 0 0 0,1 1 0 0 0,0 0 0 0 0,-1-1 0 0 0,2 1 0 0 0,-1-2-247 0 0,0-2 270 0 0,0 1 0 0 0,-1 0 1 0 0,0-1-1 0 0,-1-2-270 0 0,2 6 77 0 0,-20-66 1788 0 0,3 10-1199 0 0,4 6 651 0 0,-18-41-1317 0 0,4 10 1201 0 0,-32-104-281 0 0,50 151-796 0 0,1 1-1 0 0,1-6-123 0 0,-2-7 137 0 0,-4-35-137 0 0,9 49 0 0 0,0-63 0 0 0,0 64 0 0 0,3 14 0 0 0,-1-1 0 0 0,-3-5 0 0 0,-1-5 48 0 0,-4-15 846 0 0,3 17-848 0 0,-4-12-50 0 0,4 23 8 0 0,5 10 18 0 0,-1 0 0 0 0,0 0 0 0 0,0 0 0 0 0,-3-2-22 0 0,3 3 70 0 0,0 1-1 0 0,1 0 0 0 0,-3-8-69 0 0,-7-14-4 0 0,11 23 12 0 0,-1 0 1 0 0,1 0-1 0 0,0 0 0 0 0,1 0 0 0 0,0 0 0 0 0,-1-5-8 0 0,-5-21 39 0 0,-23-64 257 0 0,25 80-296 0 0,-8-17 0 0 0,-22-36 58 0 0,22 41 12 0 0,-14-22-70 0 0,18 33 0 0 0,1 0 0 0 0,0 0 0 0 0,-4-17 0 0 0,5 12 0 0 0,-2 1 0 0 0,-6-11 0 0 0,-9-17 100 0 0,13 24 56 0 0,-11-15-156 0 0,-25-38 0 0 0,37 60 0 0 0,1 0 0 0 0,0-1 0 0 0,2 0 0 0 0,-3-11 0 0 0,5 15 0 0 0,-14-50 0 0 0,-19-124 0 0 0,28 100 0 0 0,-5-51 984 0 0,13 122-984 0 0,-2 1 0 0 0,0 0 0 0 0,-1 0 0 0 0,-2-3 0 0 0,-6-18 0 0 0,9 24 0 0 0,-5-16 0 0 0,-2-19 0 0 0,8 36 0 0 0,0 1 0 0 0,-1 0 0 0 0,-1 0 0 0 0,-7-24 0 0 0,-5-36 0 0 0,1-6 0 0 0,2-10 0 0 0,2 17 92 0 0,-2 22-27 0 0,8 31-37 0 0,1-1 0 0 0,0 0-1 0 0,2 0 1 0 0,0 0 0 0 0,0-13-28 0 0,2 7 0 0 0,-1-1 0 0 0,-2-3 0 0 0,3-4 0 0 0,2 25 0 0 0,-1 0 0 0 0,0 0 0 0 0,-1 0 0 0 0,0 0 0 0 0,0 0 0 0 0,-1 1 0 0 0,0-2 0 0 0,-1 2 0 0 0,2-4 0 0 0,1 10 2 0 0,0 0 0 0 0,0 0 0 0 0,0-1 0 0 0,-1 1 0 0 0,1 0 0 0 0,0 0-1 0 0,-1 0 1 0 0,1 0 0 0 0,-1 0 0 0 0,1 0 0 0 0,-1 0 0 0 0,0-1-2 0 0,-6-14 31 0 0,6 15-23 0 0,0-9 36 0 0,1 9-152 0 0,0 1 0 0 0,-3 8-1276 0 0,1 13-836 0 0,3-10 1469 0 0,-4 10-784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9.4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2694 521 7920 0 0,'0'0'174'0'0,"0"0"29"0"0,0 0 13 0 0,0 0 92 0 0,0 0 359 0 0,-8-14 3799 0 0,3 6-2588 0 0,4 5-1277 0 0,0 2-402 0 0,0-1 0 0 0,0 0 1 0 0,0 1-1 0 0,0-1 0 0 0,0 1 0 0 0,0 0 0 0 0,-1-1 0 0 0,1 1 0 0 0,0 0 0 0 0,-1 0 0 0 0,0-1-199 0 0,1 2 128 0 0,1-1-110 0 0,0 1-1 0 0,0-1 1 0 0,-1 0-1 0 0,1 1 1 0 0,0-1-1 0 0,-1 1 1 0 0,1-1-1 0 0,-1 0 1 0 0,1 1-1 0 0,-1-1 1 0 0,1 1-1 0 0,-1-1 1 0 0,1 1-1 0 0,-1 0 1 0 0,1-1-1 0 0,-1 1 1 0 0,0-1-1 0 0,1 1 1 0 0,-1 0-1 0 0,1 0 1 0 0,-1-1-1 0 0,0 1 1 0 0,0 0-1 0 0,1 0 0 0 0,-1 0 1 0 0,0 0-1 0 0,1 0 1 0 0,-2 0-18 0 0,-11-5 758 0 0,-41-13-335 0 0,42 13-255 0 0,0 1 1 0 0,-1 0-1 0 0,-3 0-168 0 0,3 1 110 0 0,-1-1 0 0 0,-7-4-110 0 0,14 4 112 0 0,0 0-1 0 0,0 0 1 0 0,1 0-1 0 0,-1-1 0 0 0,1 0 1 0 0,0-1-1 0 0,-2-2-111 0 0,2 2 24 0 0,0 0 0 0 0,-1 0 0 0 0,1 1 0 0 0,-1 0 0 0 0,0 0 0 0 0,-1 1-24 0 0,1 0 92 0 0,1 0 0 0 0,-1-1 0 0 0,1 0 0 0 0,0 0-1 0 0,-1-2-91 0 0,-17-13 272 0 0,9 8-21 0 0,1 0 0 0 0,0-1-1 0 0,1 0 1 0 0,1-1 0 0 0,-2-3-251 0 0,13 16-1 0 0,-12-17 53 0 0,-7-5-26 0 0,2-8 243 0 0,15 29-216 0 0,2 1 1 0 0,-1-2-33 0 0,2 2 32 0 0,0 1 11 0 0,0 0 0 0 0,0 0-22 0 0,0 0-97 0 0,-1-1-26 0 0,-3 0 77 0 0,3 0 72 0 0,1 1 18 0 0,0 0 2 0 0,0 0 0 0 0,-9 0-176 0 0,-14 0 207 0 0,0 1 0 0 0,-1 2 1 0 0,-4 1-120 0 0,-4 3-15 0 0,22-5 15 0 0,1 0 1 0 0,0 0-1 0 0,-1-1 0 0 0,-6 1 0 0 0,-11-2 9 0 0,14 1 51 0 0,-1-1 0 0 0,1-1 0 0 0,0 0-1 0 0,0-1-59 0 0,-61-14-304 0 0,-4-4 304 0 0,4 0-16 0 0,40 14 86 0 0,-1 1 0 0 0,1 2-1 0 0,-1 1 1 0 0,-26 3-70 0 0,3-1 129 0 0,-4-3-129 0 0,35 1-8 0 0,-10-2-19 0 0,0 2 1 0 0,-1 2-1 0 0,-13 2 27 0 0,-14 2-120 0 0,1-4 0 0 0,-62-7 120 0 0,59 0 420 0 0,40 3-299 0 0,-1 1-1 0 0,1 2 1 0 0,-25 1-121 0 0,18 1 11 0 0,-1-1 0 0 0,-3-2-11 0 0,2 0-270 0 0,-31 2 270 0 0,36 1-11 0 0,0-2 1 0 0,-20-3 10 0 0,9 0-1 0 0,5 0 81 0 0,-27-7-80 0 0,36 5 38 0 0,-1 2-1 0 0,-1 0 0 0 0,-8 2-37 0 0,21 1 0 0 0,15 1 0 0 0,0-1 0 0 0,-1 1 0 0 0,1 0 0 0 0,0 0 0 0 0,-1 0 0 0 0,1 0 0 0 0,0 1 0 0 0,-1-1 0 0 0,1 0 0 0 0,0 1 0 0 0,-1 0 0 0 0,1 0 0 0 0,0-1 0 0 0,0 1 0 0 0,-1 1 0 0 0,-8 4-17 0 0,8-5-251 0 0,0 0 1 0 0,1 1-1 0 0,-1-1 1 0 0,1 1 0 0 0,-1 0-1 0 0,1-1 1 0 0,-1 1-1 0 0,1 0 1 0 0,0 0-1 0 0,0 1 1 0 0,0-1 0 0 0,0 1 267 0 0,-3 6-8221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08.6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8720 0 0,'0'0'197'0'0,"0"0"24"0"0,0 0 19 0 0,0 0 56 0 0,0 0 182 0 0,0 0 76 0 0,0 0 20 0 0,0 0-29 0 0,-9 9 916 0 0,7-3-1345 0 0,0 0 0 0 0,1 0-1 0 0,-1 0 1 0 0,1 0-1 0 0,1 1 1 0 0,-1-1 0 0 0,1 0-1 0 0,0 3-115 0 0,7 55 532 0 0,-3-31-226 0 0,17 162 903 0 0,-20-168-396 0 0,0-15-696 0 0,-1-1-1 0 0,2 1 1 0 0,0 3-117 0 0,-1 19 1538 0 0,-1-34-1428 0 0,0 0-13 0 0,0 0-8 0 0,0 0-1 0 0,0 0-85 0 0,0 0-359 0 0,0 0-157 0 0,0-1-30 0 0,0-5-8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09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1 192 8592 0 0,'0'0'109'0'0,"0"0"1"0"0,0-1 0 0 0,0 1 0 0 0,0 0 0 0 0,0 0-1 0 0,0 0 1 0 0,0-1 0 0 0,0 1 0 0 0,0 0-1 0 0,0 0 1 0 0,0 0 0 0 0,0 0 0 0 0,0-1-1 0 0,0 1 1 0 0,0 0 0 0 0,0 0 0 0 0,0 0-1 0 0,0 0 1 0 0,0-1 0 0 0,0 1 0 0 0,1 0-1 0 0,-1 0 1 0 0,0 0 0 0 0,0 0 0 0 0,0 0 0 0 0,0-1-1 0 0,0 1 1 0 0,0 0 0 0 0,1 0 0 0 0,-1 0-1 0 0,0 0 1 0 0,0 0 0 0 0,0 0 0 0 0,0 0-1 0 0,1 0 1 0 0,-1-1 0 0 0,0 1 0 0 0,0 0-1 0 0,0 0 1 0 0,0 0 0 0 0,1 0-110 0 0,8 4 388 0 0,6 1 476 0 0,6-1 46 0 0,-18-3-658 0 0,1 0-1 0 0,0 0 1 0 0,0 0 0 0 0,0 0 0 0 0,4 0-252 0 0,19 0 738 0 0,-16-1-705 0 0,0 1 1 0 0,0-1-1 0 0,12-2-33 0 0,0 2-5 0 0,-20 1 17 0 0,0-1-1 0 0,0 0 1 0 0,0 0-1 0 0,1 0 0 0 0,-1 0 1 0 0,0 0-1 0 0,3-1-11 0 0,0-1 263 0 0,1 1 0 0 0,0 1 0 0 0,0 0-1 0 0,0 0 1 0 0,0 0 0 0 0,0 1 0 0 0,4 0-263 0 0,-4 0 22 0 0,1 0 1 0 0,-1 0-1 0 0,0-1 1 0 0,1 0-1 0 0,-1-1 1 0 0,1 1-1 0 0,-1-1-22 0 0,4-2-42 0 0,-1 1 0 0 0,1 1 0 0 0,-1 0 0 0 0,5 0 42 0 0,-10 1 29 0 0,0 0 0 0 0,0-1-1 0 0,0 0 1 0 0,1 0-1 0 0,-1-1 1 0 0,0 1-1 0 0,3-3-28 0 0,2 1-24 0 0,8-4 115 0 0,1 2 0 0 0,0 0-1 0 0,0 1 1 0 0,0 1 0 0 0,1 0-1 0 0,2 2-90 0 0,-17 1-78 0 0,12 1 194 0 0,0-2 1 0 0,0 1-1 0 0,0-2 0 0 0,-1 0 1 0 0,1-1-1 0 0,0-1 0 0 0,2-1-116 0 0,-16 4 28 0 0,0 0 0 0 0,1 0 1 0 0,-1 1-1 0 0,0 0 0 0 0,0-1 0 0 0,1 1 0 0 0,0 1-28 0 0,-1-1 59 0 0,0 0 0 0 0,0 0 0 0 0,0 0 1 0 0,0-1-1 0 0,0 1 0 0 0,0-1 0 0 0,0 0 0 0 0,0 1 1 0 0,0-2-60 0 0,4 0 2 0 0,1-1 1 0 0,-1 1-1 0 0,0 0 0 0 0,6 0-2 0 0,-6 1 43 0 0,0 0 0 0 0,0-1-1 0 0,0 0 1 0 0,-1 0-1 0 0,7-3-42 0 0,3-3 8 0 0,0 2-1 0 0,1 0 0 0 0,-1 1 0 0 0,1 0 1 0 0,0 2-1 0 0,1 0 0 0 0,-1 1-7 0 0,58-14 1640 0 0,-33 2-1683 0 0,-16 5 215 0 0,-23 9-172 0 0,13-9 44 0 0,2 4-44 0 0,-18 5-13 0 0,0 0-1 0 0,1 0 0 0 0,-1 0 1 0 0,1-1-1 0 0,-1 1 0 0 0,0 0 0 0 0,1 0 1 0 0,-1 0-1 0 0,0 0 0 0 0,1 0 1 0 0,-1 0-1 0 0,0-1 0 0 0,1 1 1 0 0,-1 0-1 0 0,0 0 0 0 0,1 0 0 0 0,-1-1 1 0 0,0 1-1 0 0,0 0 0 0 0,1 0 1 0 0,-1-1-1 0 0,0 1 0 0 0,0 0 1 0 0,1-1-1 0 0,-1 1 0 0 0,0 0 1 0 0,0-1-1 0 0,0 1 0 0 0,0 0 0 0 0,0-1 14 0 0,4-3-473 0 0,2 1-820 0 0,-4 1-5604 0 0,-2 2 4340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11.5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1170 0 8288 0 0,'0'0'190'0'0,"0"0"28"0"0,0 0 7 0 0,0 20 1990 0 0,0-17-1700 0 0,1 1 1 0 0,-1-1 0 0 0,1 1 0 0 0,0-1 0 0 0,0 0 0 0 0,0 1-1 0 0,1-1 1 0 0,-1 1-516 0 0,6 14 138 0 0,3 13 354 0 0,1-1 0 0 0,2-1-1 0 0,1 0 1 0 0,6 8-492 0 0,-13-24 45 0 0,1-1 0 0 0,1-1-1 0 0,-1 1 1 0 0,2-1-1 0 0,7 6-44 0 0,15 13 197 0 0,8 3-197 0 0,-36-29 2 0 0,1 0-122 0 0,3 1 204 0 0,-1 1 1 0 0,-1 0-1 0 0,1 0 0 0 0,-1 1 0 0 0,0 0 1 0 0,0 0-1 0 0,-1 0 0 0 0,4 7-84 0 0,15 26 944 0 0,-13-18-790 0 0,-8-18-155 0 0,-1 0-1 0 0,0 1 1 0 0,1-1 0 0 0,-2 1-1 0 0,1-1 1 0 0,0 1-1 0 0,-1 0 2 0 0,13 45 963 0 0,-4-21 114 0 0,4 8-634 0 0,-8-15 1162 0 0,-3-18-1605 0 0,7 29 0 0 0,-8-28 0 0 0,-2 0 0 0 0,0-2 0 0 0,0 2 0 0 0,0 0 0 0 0,0-5 32 0 0,0 1-1 0 0,0-1 1 0 0,0 0-1 0 0,1 0 1 0 0,-1 0-1 0 0,0 1 1 0 0,0-1-1 0 0,0 0 0 0 0,0 0 1 0 0,0 1-1 0 0,0-1 1 0 0,0 0-1 0 0,0 0 1 0 0,0 1-1 0 0,0-1 1 0 0,0 0-1 0 0,0 0 1 0 0,-1 1-1 0 0,1-1 1 0 0,0 0-1 0 0,0 0 1 0 0,0 0-1 0 0,0 1 1 0 0,0-1-1 0 0,0 0 0 0 0,0 0 1 0 0,-1 0-1 0 0,1 1 1 0 0,0-1-1 0 0,0 0 1 0 0,0 0-1 0 0,0 0 1 0 0,-1 0-1 0 0,1 1 1 0 0,0-1-1 0 0,0 0-31 0 0,-2 1 65 0 0,1-1 1 0 0,0 1-1 0 0,0 0 1 0 0,-1 0-1 0 0,1 0 0 0 0,0 0 1 0 0,0 0-1 0 0,0 0 0 0 0,0 0 1 0 0,0 0-1 0 0,0 0 0 0 0,1 1 1 0 0,-1-1-1 0 0,0 1-65 0 0,1-1 0 0 0,-18 9 0 0 0,12-7 0 0 0,0-1 0 0 0,0 0 0 0 0,-35 9 196 0 0,36-11-138 0 0,0 1-1 0 0,0 0 0 0 0,0 0 0 0 0,0 0 1 0 0,-3 2-58 0 0,4-2 76 0 0,-1 1 1 0 0,0-1-1 0 0,0 0 1 0 0,-1 0 0 0 0,-3 0-77 0 0,-13 1 484 0 0,18-2-448 0 0,-1 1 0 0 0,1-1 0 0 0,-1 0 0 0 0,1 0 0 0 0,-1 0-1 0 0,-1 0-35 0 0,-1-1 53 0 0,0 1-1 0 0,0 0 0 0 0,0 0 0 0 0,0 0 0 0 0,0 1-52 0 0,-17 1 82 0 0,-45-2 118 0 0,67 0-101 0 0,0 0-1 0 0,0 0 1 0 0,0-1-1 0 0,0 1 0 0 0,0 0 1 0 0,1-1-1 0 0,-1 0 1 0 0,0 1-1 0 0,0-1-98 0 0,-25-14 1046 0 0,23 12-1030 0 0,-2 1-16 0 0,1-1 0 0 0,0 0 0 0 0,0 1 0 0 0,-1 0 0 0 0,1-1 0 0 0,-2 0 0 0 0,1 1 0 0 0,-2-2-79 0 0,-10-1-42 0 0,9 1 145 0 0,-1 1 0 0 0,0 0 0 0 0,0 0 0 0 0,0 1 0 0 0,-1 0 0 0 0,1 0 0 0 0,0 1 0 0 0,-3 1-24 0 0,0-1 15 0 0,0-1 1 0 0,-1 0-1 0 0,1-1 0 0 0,-2 0-15 0 0,3 0 14 0 0,-59-13 119 0 0,-1 6-237 0 0,44 4 325 0 0,-25-1-221 0 0,12 2 83 0 0,14 1-83 0 0,8 2 0 0 0,1-1 0 0 0,-16-5 0 0 0,-22-7 0 0 0,34 12-95 0 0,1 1 1 0 0,0 1-1 0 0,-5 1 95 0 0,7-4-25 0 0,-1-2 30 0 0,8 3 36 0 0,0 1 0 0 0,1 0 0 0 0,-1 1 0 0 0,-1 1 0 0 0,1 0 0 0 0,0 0 0 0 0,0 1 0 0 0,-7 2-41 0 0,-3 0 0 0 0,14-3 0 0 0,1 1 0 0 0,-1 0 0 0 0,1 1 0 0 0,0-1 0 0 0,-3 2 0 0 0,-59 14 0 0 0,26 0-126 0 0,13-3 28 0 0,28-14 11 0 0,-3 0 70 0 0,-1 0 17 0 0,-24 0-3641 0 0,31-1 1616 0 0,1-6-21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18.6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100 538 6688 0 0,'0'0'197'0'0,"0"0"54"0"0,0 0 139 0 0,0 0 61 0 0,0 0 12 0 0,-10 3 2691 0 0,8-1-3023 0 0,0 0 1 0 0,1-1-1 0 0,-1 1 0 0 0,0 0 0 0 0,1 0 0 0 0,-1 0 0 0 0,1 1 0 0 0,-1-1 0 0 0,1 0 0 0 0,0 0 0 0 0,0 1 1 0 0,0-1-1 0 0,0 1 0 0 0,1-1 0 0 0,-1 2-131 0 0,-1 4 438 0 0,0 0-1 0 0,1 0 1 0 0,-1-1 0 0 0,2 8-438 0 0,-6 64 934 0 0,0-16 163 0 0,0 19-489 0 0,2-19 576 0 0,3-35-952 0 0,-5 26-232 0 0,1-6 190 0 0,3-15 607 0 0,-7 43 288 0 0,3-21-123 0 0,1 12 136 0 0,1-35-1070 0 0,4-28-28 0 0,-2-1 0 0 0,2 0 0 0 0,3 11 0 0 0,-1-10 0 0 0,2 0 0 0 0,-5-3 0 0 0,0 1 0 0 0,8 9 0 0 0,-3-7 0 0 0,1 4 15 0 0,-3-5 7 0 0,11 2 1 0 0,-7-4-11 0 0,5 0 39 0 0,-1 0-1 0 0,1-1 1 0 0,-1 0-1 0 0,7-2-50 0 0,4 1 76 0 0,-15 0-106 0 0,-1 1 0 0 0,1-1 0 0 0,-1 0 0 0 0,0-1 0 0 0,1 1 0 0 0,1-2 30 0 0,22-5-122 0 0,-5 2 309 0 0,-19 4-114 0 0,1 1-1 0 0,-1 0 1 0 0,0 0-1 0 0,0 0 1 0 0,5 0-73 0 0,-4 1-5 0 0,0-1 1 0 0,1 0-1 0 0,-1-1 1 0 0,3 0 4 0 0,1 0-189 0 0,-2 0 9 0 0,4-1 131 0 0,1 0 0 0 0,-1-1 0 0 0,11-5 49 0 0,23-7 32 0 0,-22 9 773 0 0,-18 6-628 0 0,-1 0 0 0 0,0 0 0 0 0,1-1 0 0 0,-1 0 0 0 0,0 0 0 0 0,4-3-177 0 0,5-2-74 0 0,0 1 0 0 0,1 1 0 0 0,0 0-1 0 0,0 0 1 0 0,1 2 0 0 0,2-1 74 0 0,6-1 114 0 0,89-22 262 0 0,-24 6-282 0 0,-30 6 0 0 0,-6 8 39 0 0,-7 2-347 0 0,-30 3 185 0 0,-12 2 76 0 0,-1-1 0 0 0,0 1 1 0 0,1-1-1 0 0,-1 1 0 0 0,1-1 1 0 0,-1 0-1 0 0,0 0 0 0 0,1-1-47 0 0,1 0 24 0 0,0 0 0 0 0,0 0 0 0 0,0 1 0 0 0,0-1 0 0 0,3 1-24 0 0,16-5 24 0 0,74-29 280 0 0,-88 31-286 0 0,0-1 0 0 0,-1 0 0 0 0,1-1 0 0 0,2-2-18 0 0,92-63-80 0 0,-98 67 83 0 0,5-3 23 0 0,0 0 1 0 0,1 1 0 0 0,-1 1-1 0 0,1-1 1 0 0,6 0-27 0 0,-9 3 0 0 0,0-1 0 0 0,-1 0 0 0 0,1-1 0 0 0,-1 0 0 0 0,3-2 0 0 0,26-15 0 0 0,44-12 0 0 0,-61 21 0 0 0,-17 10 0 0 0,-1 1 0 0 0,1 0 0 0 0,0 1 0 0 0,0-1 0 0 0,0 0 0 0 0,1 0 0 0 0,16-5 0 0 0,-1-2 0 0 0,2-1 0 0 0,23-14 0 0 0,-17 12 0 0 0,-23 11 0 0 0,0-1 0 0 0,0 1 0 0 0,-1-1 0 0 0,1 0 0 0 0,0 0 0 0 0,-1 0 0 0 0,0 0 0 0 0,1-1 0 0 0,0-1 0 0 0,1 1 0 0 0,0 0 0 0 0,0 0 0 0 0,0 0 0 0 0,0 0 0 0 0,4 0 0 0 0,-3 1 0 0 0,-1-1 0 0 0,1 0 0 0 0,-1 0 0 0 0,1 0 0 0 0,3-4 0 0 0,38-24 0 0 0,-27 18 16 0 0,16-16 32 0 0,-31 26-48 0 0,-1-1 1 0 0,1 2-1 0 0,0-1 0 0 0,0 0 1 0 0,0 1-1 0 0,0 0 0 0 0,0 0 0 0 0,1 0 0 0 0,27-12 18 0 0,1-6 2 0 0,-19 12-17 0 0,-1 0-1 0 0,-1-1 1 0 0,1 0-3 0 0,11-11 0 0 0,2 2 0 0 0,1 0 0 0 0,2 1 0 0 0,0 5 0 0 0,-25 10 0 0 0,0 0 0 0 0,0 0 0 0 0,0 0 0 0 0,0 0 0 0 0,0-1 0 0 0,-1 0 0 0 0,1 0 0 0 0,-1 0 0 0 0,0-1 0 0 0,2-1 0 0 0,0 0 27 0 0,0-1 0 0 0,0 1-1 0 0,1 0 1 0 0,5-3-27 0 0,7-5 37 0 0,-10 8-37 0 0,-1 0 0 0 0,1 0 0 0 0,0 1 0 0 0,6-2 0 0 0,-8 3 0 0 0,1 0 0 0 0,-1-1 0 0 0,0 0 0 0 0,0 0 0 0 0,0 0 0 0 0,5-5 0 0 0,-7 5 0 0 0,1 0 0 0 0,0 0 0 0 0,0 1 0 0 0,0 0 0 0 0,2-1 0 0 0,11-6 0 0 0,-2 0 26 0 0,-1-2 1 0 0,4-3-27 0 0,7-5 19 0 0,-19 14-15 0 0,-7 5 2 0 0,1 0-1 0 0,0 0 1 0 0,-1 0-1 0 0,0 0 1 0 0,1-1-1 0 0,-1 1 1 0 0,0-1-1 0 0,0 1 1 0 0,1-1-6 0 0,7-9-43 0 0,-6 8 32 0 0,0 1 12 0 0,-1 1 5 0 0,0-1 1 0 0,0 1-1 0 0,0-1 0 0 0,0 0 0 0 0,0 0 1 0 0,0 0-1 0 0,0 0 0 0 0,-1 0 0 0 0,1 0 1 0 0,-1-1-1 0 0,0 1 0 0 0,1-1-6 0 0,-2 2 64 0 0,0 1 28 0 0,0-1-66 0 0,0 0 0 0 0,0 0 0 0 0,0-1-1 0 0,-1 1 1 0 0,1 0 0 0 0,-1 0 0 0 0,1 0-1 0 0,-1-1 1 0 0,1 1 0 0 0,-1 0 0 0 0,0 0-1 0 0,0-1-25 0 0,-5-4 65 0 0,3 2 36 0 0,0 1 0 0 0,-1 0 0 0 0,1 0-1 0 0,-1 0 1 0 0,0 0 0 0 0,0 1 0 0 0,-3-2-101 0 0,-10-8-2 0 0,15 11 3 0 0,0-1 0 0 0,0 1 1 0 0,0 0-1 0 0,0 0 0 0 0,0-1 1 0 0,0 1-1 0 0,0 1 0 0 0,0-1 1 0 0,0 0-1 0 0,-3 0-1 0 0,-22-12 53 0 0,18 9-53 0 0,0 1 0 0 0,1-2 0 0 0,-5-2 0 0 0,11 6 6 0 0,-1 0 0 0 0,0 0 0 0 0,1 0 0 0 0,-1 1 0 0 0,0-1 0 0 0,1 1 0 0 0,-2-1-6 0 0,1 1 11 0 0,0-1-1 0 0,1 1 1 0 0,-1-1 0 0 0,0 0 0 0 0,0 0 0 0 0,1 0-1 0 0,-2 0-10 0 0,-3-3 10 0 0,0 1 0 0 0,-1 1 0 0 0,0 0 0 0 0,1 0-1 0 0,-1 0 1 0 0,0 1 0 0 0,0 0 0 0 0,-3 0-10 0 0,-24-3 60 0 0,23 2-1 0 0,-14-3 268 0 0,1 1 0 0 0,-25-1-327 0 0,-11 0 386 0 0,43 0-823 0 0,8 2 470 0 0,-23-4-6 0 0,0 1 0 0 0,0 2 0 0 0,-25 0-27 0 0,-29-4 64 0 0,13 13-64 0 0,61-4 0 0 0,0 1 0 0 0,0 1 0 0 0,0-1 0 0 0,0 2 0 0 0,1 0 0 0 0,-1 0 0 0 0,-1 2 0 0 0,10-3 0 0 0,0-1 0 0 0,-1-1 0 0 0,1 1 0 0 0,0-1 0 0 0,-1 1 0 0 0,0-1 0 0 0,0 0 0 0 0,-1 0 0 0 0,0 0 0 0 0,0 1 0 0 0,1-1 0 0 0,-1 1 0 0 0,1 1 0 0 0,0-1 0 0 0,-3 2 0 0 0,-11 10-26 0 0,-7 2-12 0 0,23-14 46 0 0,-1 0 0 0 0,1 1 1 0 0,0-1-1 0 0,0 1 0 0 0,0 0 0 0 0,0 0 0 0 0,-1 3-8 0 0,-9 7 23 0 0,5-4 18 0 0,0 0-1 0 0,1 0 1 0 0,0 0 0 0 0,0 1 0 0 0,-3 7-41 0 0,-15 20 84 0 0,17-24-82 0 0,1-1-1 0 0,-5 10-1 0 0,7-11-4 0 0,-1-1 0 0 0,1-1 0 0 0,-2 1 0 0 0,-5 6 4 0 0,-18 22-325 0 0,21-26 305 0 0,0-1 0 0 0,-1 1 0 0 0,0-1-1 0 0,-3 0 21 0 0,-7 10 4 0 0,16-17-8 0 0,1 0 0 0 0,-1 0 0 0 0,-1 0-1 0 0,1 0 1 0 0,0-1 0 0 0,-2 1 4 0 0,-47 38 133 0 0,40-26 166 0 0,7-11-323 0 0,0-1 0 0 0,0 0-1 0 0,-1-1 1 0 0,1 1 0 0 0,-4 0 24 0 0,3-1-24 0 0,1 0 0 0 0,0 1 1 0 0,0 0-1 0 0,0 0 0 0 0,-3 2 24 0 0,-20 6-64 0 0,-4 4 64 0 0,18-9 0 0 0,7-4 9 0 0,-1 0 0 0 0,0-1 0 0 0,0 0 1 0 0,-4 1-10 0 0,-27 7 27 0 0,12 0-27 0 0,0-1 0 0 0,-26 4 0 0 0,-30 6 256 0 0,36-8-256 0 0,32-9 0 0 0,0-1 0 0 0,-1 0 0 0 0,1-1 0 0 0,-1-1 0 0 0,-14-2 0 0 0,-18-3 0 0 0,21 3 0 0 0,-23-5 0 0 0,42 5 0 0 0,0 1 0 0 0,0-1 0 0 0,1-1 0 0 0,-1 0 0 0 0,-6-4 0 0 0,-6-2 0 0 0,-17-14 0 0 0,31 19 0 0 0,0 1 0 0 0,-1 0 0 0 0,1 0 0 0 0,-1 1 0 0 0,0 0 0 0 0,0 0 0 0 0,-1 1 0 0 0,-4-1 0 0 0,-23-8 0 0 0,-27-11 64 0 0,62 22-64 0 0,-9-4-8 0 0,0 0 0 0 0,-1 1 0 0 0,1 0 0 0 0,0 1 0 0 0,-1 0 0 0 0,1 1 0 0 0,-1 0 0 0 0,-6 1 8 0 0,17 0 0 0 0,-6 0 0 0 0,-1 0 0 0 0,1 0 0 0 0,0 1 0 0 0,-1 0 0 0 0,-2 2 0 0 0,7-3 0 0 0,-1 1 0 0 0,1-1 0 0 0,0 1 0 0 0,0 0 0 0 0,0 0 0 0 0,0 0 0 0 0,0 0 0 0 0,0 0 0 0 0,0 0 0 0 0,1 0 0 0 0,-1 1 0 0 0,0-1 0 0 0,-6 5 0 0 0,6-4 0 0 0,-1 0 0 0 0,0 0 0 0 0,0 1 0 0 0,1-1 0 0 0,-1 1 0 0 0,1-1 0 0 0,0 1 0 0 0,0 0 0 0 0,0 0 0 0 0,0 0 0 0 0,0 0 0 0 0,1 0 0 0 0,-2 0-16 0 0,3-3-64 0 0,-2 9-453 0 0,2-7 154 0 0,1-1 1 0 0,-1 1 0 0 0,1-1-1 0 0,0 1 1 0 0,-1-1-1 0 0,1 1 1 0 0,0-1 0 0 0,0 0-1 0 0,0 1 1 0 0,0-1-1 0 0,0 0 1 0 0,1 1 378 0 0,1 1-584 0 0,3 6-1358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0.7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0 6656 0 0,'0'0'197'0'0,"0"0"51"0"0,0 0 128 0 0,0 0 52 0 0,0 0 11 0 0,0 0-23 0 0,0 0-100 0 0,0 0-42 0 0,0 0-8 0 0,0 0-4 0 0,-6 16 1516 0 0,1 5-90 0 0,-8 27-302 0 0,9-29-1099 0 0,4-17-272 0 0,0 0 0 0 0,0-1 0 0 0,0 1 0 0 0,-1 0 0 0 0,1-1 0 0 0,-1 1-1 0 0,1 0 1 0 0,-1-1 0 0 0,1 1 0 0 0,-1-1 0 0 0,0 1 0 0 0,0-1 0 0 0,0 1 0 0 0,0-1 0 0 0,0 1 0 0 0,0-1 0 0 0,0 0 0 0 0,0 0 0 0 0,-1 1-15 0 0,1-1 8 0 0,-1 1 0 0 0,0 0 0 0 0,1 0 0 0 0,0 0 0 0 0,-1 0 0 0 0,1 0 0 0 0,0 0 0 0 0,0 0 0 0 0,0 1-8 0 0,-2 2 12 0 0,1 0 1 0 0,-1 0 0 0 0,0 0 0 0 0,-3 3-13 0 0,3-4 0 0 0,1-1 0 0 0,0 1 175 0 0,0 0 1 0 0,0 0-1 0 0,-1-1 1 0 0,1 0 0 0 0,-3 3-176 0 0,-4 7 504 0 0,8-8-616 0 0,0-4 124 0 0,1 0 0 0 0,0 0-1 0 0,0 0 1 0 0,-1 0-1 0 0,1 0 1 0 0,0 0 0 0 0,-1 0-1 0 0,1 0 1 0 0,-1 0-1 0 0,0 0 1 0 0,1 0 0 0 0,-1-1-1 0 0,0 1 1 0 0,1 0-12 0 0,-12 21 488 0 0,2 2-462 0 0,5-12-345 0 0,5-9 350 0 0,-1 0-1 0 0,0 0 1 0 0,1-1 0 0 0,-1 1 0 0 0,-1 0 0 0 0,1 0 0 0 0,0-1 0 0 0,-1 1 0 0 0,1-1 0 0 0,-1 1-1 0 0,-1 1-30 0 0,-2 7-64 0 0,-8 21 64 0 0,12-30 4 0 0,-1 1 0 0 0,1-1-1 0 0,1 0 1 0 0,-1 1 0 0 0,0-1-1 0 0,0 0 1 0 0,1 1 0 0 0,0-1-1 0 0,-1 1 1 0 0,1 1-4 0 0,0-3 2 0 0,0 0 0 0 0,0 0 1 0 0,0 0-1 0 0,0 0 0 0 0,-1 0 1 0 0,1 0-1 0 0,0 0 0 0 0,0 0 1 0 0,-1 0-1 0 0,1 0 0 0 0,-1 0 0 0 0,0 1-2 0 0,1-1 1 0 0,-1 1 0 0 0,0 0 0 0 0,1 0-1 0 0,0 0 1 0 0,-1 0 0 0 0,1-1 0 0 0,0 1-1 0 0,0 0 1 0 0,0 0 0 0 0,0 1-1 0 0,0 2 18 0 0,0-4 111 0 0,0-1 38 0 0,0 0 7 0 0,0 0-16 0 0,-2 2-73 0 0,1-1-9 0 0,1-1-4 0 0,0 0-44 0 0,0 0-161 0 0,0 0-85 0 0,0 0-26 0 0,0 0 66 0 0,0 0 291 0 0,-3 12 654 0 0,3-12-827 0 0,0 0-31 0 0,0 0-6 0 0,0 0-105 0 0,0 0-43 0 0,0 0-10 0 0,0 0-23 0 0,0 0-97 0 0,9 0-2493 0 0,-3-2 2038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4.0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0 582 6688 0 0,'0'0'197'0'0,"0"0"74"0"0,0 0 222 0 0,0 0 92 0 0,0 0 21 0 0,0 0-25 0 0,0 0-110 0 0,0 0-45 0 0,0 0-8 0 0,0 0-25 0 0,0 0-96 0 0,15 6 973 0 0,-1-1-634 0 0,-13-4-617 0 0,1 0 0 0 0,-1 0 1 0 0,1-1-1 0 0,0 1 0 0 0,-1 0 0 0 0,1-1 0 0 0,-1 0 1 0 0,1 1-1 0 0,0-1 0 0 0,-1 0 0 0 0,1 0 1 0 0,0 0-1 0 0,-1 0 0 0 0,1 0 0 0 0,0 0 1 0 0,0 0-20 0 0,3-1 124 0 0,-1 0 0 0 0,1 1 0 0 0,0 0 1 0 0,0 0-1 0 0,3 0-124 0 0,-5 1 82 0 0,0-1 0 0 0,0 0 0 0 0,0 0 0 0 0,1 0 0 0 0,-1 0 0 0 0,0-1 0 0 0,0 1 0 0 0,0-1 0 0 0,1 0 0 0 0,-1 0 0 0 0,0 0 0 0 0,0 0 1 0 0,1-1-83 0 0,-2 1-2 0 0,0 0 0 0 0,0 0 0 0 0,0 1 1 0 0,0-1-1 0 0,-1 0 0 0 0,1 1 1 0 0,0 0-1 0 0,0-1 0 0 0,0 1 0 0 0,1 0 2 0 0,19-4 90 0 0,24-9 1861 0 0,-12 7-1951 0 0,12 9 983 0 0,-30-7-1493 0 0,-15 4 569 0 0,1-1 0 0 0,-1 1 0 0 0,0-1 1 0 0,0 1-1 0 0,1 0 0 0 0,-1-1 0 0 0,0 1 0 0 0,1 0 0 0 0,-1 0 0 0 0,0 0 0 0 0,1 0 1 0 0,-1 0-1 0 0,1 0 0 0 0,-1 0 0 0 0,0 1 0 0 0,1-1-59 0 0,27-2 645 0 0,1-3-645 0 0,-19 3 0 0 0,-9 2 0 0 0,-1 0 0 0 0,0-1 0 0 0,1 1 0 0 0,-1 0 0 0 0,0 0 0 0 0,1-1 0 0 0,-1 1 0 0 0,0-1 0 0 0,0 1 0 0 0,1-1 0 0 0,-1 0 0 0 0,0 1 0 0 0,1-2 0 0 0,-1 2 0 0 0,-1-1 0 0 0,1 1 0 0 0,0 0 0 0 0,0-1 0 0 0,-1 1 0 0 0,1 0 0 0 0,0 0 0 0 0,0 0 0 0 0,0-1 0 0 0,-1 1 0 0 0,1 0 0 0 0,0 0 0 0 0,1 0 0 0 0,7-1 0 0 0,-6-2 0 0 0,2 0 0 0 0,19-8 0 0 0,-21 9 0 0 0,3 1 0 0 0,-3-1 0 0 0,0 0 0 0 0,0 1 0 0 0,-1-1 74 0 0,-1 2 302 0 0,-1 0 113 0 0,0 0 20 0 0,0 0-66 0 0,1 0-294 0 0,6-2-451 0 0,-7 1 219 0 0,1 1-392 0 0,-1 0-33 0 0,0 0 134 0 0,0 0 575 0 0,7 0 1340 0 0,-5-2-1525 0 0,4 1-16 0 0,-3-1 0 0 0,3 2 0 0 0,-4 0-26 0 0,-1 0-116 0 0,6-3-468 0 0,21-2 164 0 0,-26 5 686 0 0,2-2-192 0 0,36-9-48 0 0,13 3 0 0 0,-30 3 0 0 0,18-3 0 0 0,-22 5 0 0 0,-1 1 2 0 0,-13 1 5 0 0,0 1-1 0 0,-1-1 1 0 0,1 1-1 0 0,0-1 0 0 0,-1-1 1 0 0,1 1-1 0 0,-1-1 1 0 0,4-1-7 0 0,30-16 858 0 0,-11 6-1413 0 0,-21 11 650 0 0,-1 0 0 0 0,0 0 0 0 0,0-1 1 0 0,0 1-1 0 0,-1-1 0 0 0,5-4-95 0 0,-5 5-63 0 0,0-1 0 0 0,1 1 0 0 0,-1 0 0 0 0,0 0 0 0 0,1 1 0 0 0,-1-1 0 0 0,1 1-1 0 0,-1 0 1 0 0,2 0 63 0 0,71-17 296 0 0,57-7-28 0 0,-129 24-226 0 0,8-4-24 0 0,25-14 176 0 0,-7 8-380 0 0,-20 5 186 0 0,10-8 0 0 0,-15 8 601 0 0,1 1-1 0 0,0 0 1 0 0,7-3-601 0 0,12-8 178 0 0,-18 11-260 0 0,0 0-1 0 0,0 1 1 0 0,1 0-1 0 0,4-2 83 0 0,18-8 302 0 0,-18 8-281 0 0,0 1 0 0 0,1 0 0 0 0,-1 1-1 0 0,1 0 1 0 0,11-1-21 0 0,-20 4 25 0 0,0 0 0 0 0,1-1 0 0 0,-1 1 0 0 0,0-1 0 0 0,0-1 0 0 0,0 1 0 0 0,0-1-25 0 0,-4 3-139 0 0,1 0 142 0 0,-1-1 0 0 0,1 1-1 0 0,0-1 1 0 0,-1 1 0 0 0,1-1-1 0 0,-1 0 1 0 0,0 0 0 0 0,1 1-1 0 0,-1-1 1 0 0,0 0 0 0 0,1 0-1 0 0,-1 0 1 0 0,0-1-3 0 0,0 2 52 0 0,-1-1 1 0 0,0 0-1 0 0,1 1 1 0 0,-1-1-1 0 0,0 0 1 0 0,0 1-1 0 0,1-1 1 0 0,-1 0-1 0 0,0 0 1 0 0,0 1-1 0 0,0-1 0 0 0,0 0 1 0 0,0 0-1 0 0,0 1 1 0 0,0-1-1 0 0,0 0 1 0 0,0 0-1 0 0,0 1 1 0 0,-1-1-1 0 0,1 0 1 0 0,0 0-1 0 0,0 1 1 0 0,-1-1-1 0 0,1 0 0 0 0,-1 1 1 0 0,1-1-1 0 0,0 0 1 0 0,-1 1-1 0 0,1-1 1 0 0,-1 1-1 0 0,1-1 1 0 0,-1 0-1 0 0,0 1 1 0 0,0-1-53 0 0,-2-4 129 0 0,1 3-129 0 0,1-1-1 0 0,-1 1 1 0 0,0 0 0 0 0,0-1-1 0 0,0 1 1 0 0,0 0 0 0 0,0 0-1 0 0,0 0 1 0 0,-1 1 0 0 0,1-1-1 0 0,0 1 1 0 0,-1-1-1 0 0,1 1 1 0 0,-1 0 0 0 0,-1-1 0 0 0,-7-2 169 0 0,0 0 0 0 0,-1 1 0 0 0,-2 0-168 0 0,-12-3 598 0 0,6 1-863 0 0,1 1 1 0 0,-1 2 0 0 0,-16-1 263 0 0,-3-1-216 0 0,23 2 224 0 0,-11-1 169 0 0,-1 1 0 0 0,-4 1-177 0 0,28 0 178 0 0,0 0 1 0 0,-1 1 0 0 0,1-1 0 0 0,-1-1 0 0 0,1 1 0 0 0,0-1-1 0 0,-2-1-177 0 0,1 2-53 0 0,1-1 0 0 0,-1 1 0 0 0,1 0 0 0 0,-1 0 0 0 0,0 0 0 0 0,1 1 1 0 0,-3-1 51 0 0,-15-2-115 0 0,-58-7 115 0 0,65 7 262 0 0,1 2 0 0 0,-1 0 0 0 0,-13 1-262 0 0,25 0 6 0 0,-87 7 18 0 0,82-7-59 0 0,-1 1-1 0 0,1 0 1 0 0,-1 0-1 0 0,1 1 1 0 0,-9 2 35 0 0,-9 3-136 0 0,-14-1-103 0 0,-9-1 239 0 0,10-2 536 0 0,-12 5-536 0 0,32-4 0 0 0,0 1 0 0 0,1 2 0 0 0,-8 3 0 0 0,-17 6 0 0 0,35-13 0 0 0,-1 1 0 0 0,1 0 0 0 0,-4 3 0 0 0,6-3 0 0 0,-1-1 0 0 0,1 0 0 0 0,-1 0 0 0 0,0 0 0 0 0,-3 0 0 0 0,-10 3-26 0 0,0 0 0 0 0,1 1 0 0 0,0 1 0 0 0,-1 2 26 0 0,-34 8-456 0 0,43-14 544 0 0,0 0-1 0 0,0-1 0 0 0,0 0 1 0 0,-1-1-88 0 0,-33 9 218 0 0,41-9-218 0 0,1-2 0 0 0,0 1 0 0 0,0 0 0 0 0,0 0 0 0 0,1 0 0 0 0,-1 1 0 0 0,0-1 0 0 0,1 0 0 0 0,-1 1 0 0 0,1 0 0 0 0,-1 0 0 0 0,1 0-252 0 0,-1 1 0 0 0,1 0 0 0 0,0 0 0 0 0,0 0 0 0 0,0 0 0 0 0,0 1 0 0 0,1-1 0 0 0,-1 0 0 0 0,1 1 0 0 0,0-1 0 0 0,0 2 252 0 0,-7 16-2060 0 0,2-12 1036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16208 0 0,'0'0'474'0'0,"0"0"-1"0"0,14 4-285 0 0,11 6-188 0 0,-22-8 0 0 0,0 0 0 0 0,1-1 0 0 0,-1 1 0 0 0,1-1 0 0 0,0 0 0 0 0,0 0 0 0 0,-1 0 0 0 0,1-1 0 0 0,0 1 0 0 0,0-1 0 0 0,0 0 0 0 0,0 0 0 0 0,3 0 0 0 0,4-2-95 0 0,-7 2-64 0 0,0-1 1 0 0,0 0 0 0 0,0 0-1 0 0,1 0 1 0 0,-2 0 0 0 0,1-1-1 0 0,0 1 1 0 0,2-2 158 0 0,-2 0-1565 0 0</inkml:trace>
  <inkml:trace contextRef="#ctx0" brushRef="#br0" timeOffset="1">36 0 10136 0 0,'0'0'230'0'0,"-4"3"309"0"0,3-2-506 0 0,-1 0-1 0 0,1-1 1 0 0,0 1-1 0 0,0 0 1 0 0,-1 0-1 0 0,1 0 1 0 0,0 0 0 0 0,0 0-1 0 0,0 0 1 0 0,0 0-1 0 0,0 0 1 0 0,0 0 0 0 0,1 1-1 0 0,-1-1 1 0 0,0 0-1 0 0,1 0 1 0 0,-1 1-1 0 0,0-1 1 0 0,1 1 0 0 0,0-1-1 0 0,-1 0-32 0 0,-3 11 1083 0 0,3-10-888 0 0,0 0 1 0 0,0 0-1 0 0,1 1 1 0 0,-1-1 0 0 0,1 0-1 0 0,-1 1 1 0 0,1-1-1 0 0,0 1 1 0 0,0-1 0 0 0,0 1-1 0 0,0-1 1 0 0,1 2-196 0 0,0 10-1077 0 0,-1-4 567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5.2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1 8288 0 0,'0'0'190'0'0,"0"0"28"0"0,0 0 7 0 0,0 0 84 0 0,0 0 333 0 0,0 0 146 0 0,0 0 32 0 0,0 0-80 0 0,0 0-352 0 0,0 0-151 0 0,-8 21 1799 0 0,2-1-1894 0 0,2 0 1 0 0,0 1-1 0 0,0 14-142 0 0,1-7 70 0 0,-7 39 1850 0 0,-4 6-1920 0 0,12-62-163 0 0,1 0-1 0 0,1-1 0 0 0,0 1 1 0 0,1 10 163 0 0,0 8 11 0 0,8 132 429 0 0,0-34 640 0 0,-11-66 92 0 0,-5-18-754 0 0,5-27 2598 0 0,-6 8-4884 0 0,4-12 97 0 0,4-9-106 0 0,0-3-4444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7.6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6056 0 0,'0'0'176'0'0,"1"6"753"0"0,3 3-206 0 0,-3-5-459 0 0,1 0 0 0 0,-1-1-1 0 0,1 1 1 0 0,0-1 0 0 0,0 1-1 0 0,0-1 1 0 0,1 0 0 0 0,-1 0-1 0 0,1 0 1 0 0,0 0-264 0 0,5 4 410 0 0,0 0 1 0 0,0-1-1 0 0,0-1 0 0 0,7 4-410 0 0,1 1 320 0 0,-1 0-1 0 0,-1 1 0 0 0,0 1 1 0 0,4 4-320 0 0,-12-9 269 0 0,0 1 1 0 0,-1 0 0 0 0,0 0-1 0 0,0 0 1 0 0,0 0 0 0 0,-1 1 0 0 0,0 0-270 0 0,28 79 1318 0 0,-29-77-1077 0 0,0 0 0 0 0,-1-1 0 0 0,1 9-241 0 0,1 2-26 0 0,-1-2 720 0 0,-2 1-1 0 0,1 0 0 0 0,-2 5-693 0 0,3 22 0 0 0,-2-40 6 0 0,-1-3 2 0 0,0 0 0 0 0,0 0 1 0 0,0 1-1 0 0,0-1 0 0 0,-1 0 1 0 0,1 0-1 0 0,-1 0 0 0 0,-1 2-8 0 0,1-3 286 0 0,-1 17 1476 0 0,2-19-1391 0 0,0-1 117 0 0,0 0 21 0 0,0 0-66 0 0,-1 2-268 0 0,1-2-176 0 0,0 0 1 0 0,-1 1 0 0 0,1-1 0 0 0,0 0-1 0 0,0 0 1 0 0,0 0 0 0 0,0 0 0 0 0,0 0-1 0 0,0 0 1 0 0,0 0 0 0 0,-1 1 0 0 0,1-1-1 0 0,0 0 1 0 0,0 0 0 0 0,0 0 0 0 0,0 0-1 0 0,0 0 1 0 0,0 1 0 0 0,0-1 0 0 0,0 0-1 0 0,0 0 1 0 0,0 0 0 0 0,0 0 0 0 0,0 1-1 0 0,0-1 1 0 0,0 0 0 0 0,0 0 0 0 0,0 0-1 0 0,0 0 1 0 0,0 0 0 0 0,0 1 0 0 0,0-1-1 0 0,0 0 1 0 0,0 0 0 0 0,1 0 0 0 0,-1 0-1 0 0,0 0 1 0 0,3 3 0 0 0,2-3 0 0 0,-2 2 0 0 0,2-1-205 0 0,-1 0-1 0 0,1 0 1 0 0,0-1-1 0 0,-1 1 1 0 0,1-1-1 0 0,-1 0 1 0 0,1 0 205 0 0,-1-1-320 0 0,97-9 1968 0 0,12 2-2474 0 0,-99 8 999 0 0,-1-2-1 0 0,0 0 0 0 0,0 0 0 0 0,2-2-172 0 0,17-2 215 0 0,21-10-280 0 0,-26 11-84 0 0,-15 2 172 0 0,1 0 0 0 0,0 1 0 0 0,0 1 0 0 0,1 0-23 0 0,84-8 208 0 0,-87 9-146 0 0,0-1 0 0 0,0-1 0 0 0,-1 0 0 0 0,5-2-62 0 0,28-4-240 0 0,1 0 214 0 0,-31 5 100 0 0,-1 1 0 0 0,0 0 0 0 0,11 0-74 0 0,-13 2 94 0 0,-1-1-1 0 0,0 0 1 0 0,5-2-94 0 0,-5 1 33 0 0,1 0 0 0 0,-1 1 0 0 0,5 0-33 0 0,38-1 179 0 0,0-1-5 0 0,-1-4 102 0 0,-44 6-191 0 0,0 0 0 0 0,1 0-1 0 0,-1 0 1 0 0,0-1 0 0 0,0 0 0 0 0,1-1-85 0 0,21-6 272 0 0,72-11 600 0 0,-53 12-376 0 0,-38 5-380 0 0,0 1 0 0 0,1 1 0 0 0,5 0-116 0 0,-9 1 23 0 0,-6 1-15 0 0,1-1 0 0 0,0 0 0 0 0,-1 0 0 0 0,1 0 1 0 0,-1 0-1 0 0,1 0 0 0 0,0-1 0 0 0,-1 1 0 0 0,1 0 1 0 0,-1-1-1 0 0,1 1 0 0 0,-1-1 0 0 0,1 1 0 0 0,-1-1 1 0 0,1 0-1 0 0,-1 0 0 0 0,1 0 0 0 0,-1 1 0 0 0,0-1 0 0 0,0-1 1 0 0,1 1-1 0 0,-1 0-8 0 0,0 0-712 0 0,-1 1-244 0 0,0 0-48 0 0,0 0-11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1.4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186 1154 4776 0 0,'0'0'135'0'0,"13"-2"1524"0"0,-3 1-127 0 0,-8 1-1358 0 0,-1 0 0 0 0,0 0 1 0 0,1-1-1 0 0,-1 1 0 0 0,0 0 0 0 0,1 0 1 0 0,-1-1-1 0 0,0 1 0 0 0,1-1 1 0 0,-1 1-1 0 0,0-1 0 0 0,0 1 1 0 0,1-1-175 0 0,15-10 976 0 0,2 1 0 0 0,-1 1 0 0 0,4 0-976 0 0,3-2 529 0 0,79-42 1398 0 0,-79 42-1963 0 0,2 1 0 0 0,-1 1 0 0 0,1 1 0 0 0,1 1 0 0 0,4 1 36 0 0,-10 1 193 0 0,3 0-479 0 0,-5 1 276 0 0,0 0 1 0 0,-1-2 0 0 0,0 0 0 0 0,7-4 9 0 0,27-10 1900 0 0,-31 11-1616 0 0,0 2 0 0 0,0 1-1 0 0,0 0 1 0 0,0 2 0 0 0,20-2-284 0 0,8-9 478 0 0,-38 12-426 0 0,-2 1 0 0 0,1-2 0 0 0,7-2-52 0 0,-2 0 4 0 0,-11 3-4 0 0,1 0 0 0 0,0 0 0 0 0,-1 0 0 0 0,0 0 0 0 0,0-1 0 0 0,3-2 0 0 0,-2 1 0 0 0,0 0 0 0 0,0 1 0 0 0,1 0 0 0 0,2-1 0 0 0,0 0 448 0 0,1-1 0 0 0,-2 0 0 0 0,1 0 0 0 0,3-3-448 0 0,11-9 280 0 0,10 2-280 0 0,-20 11 0 0 0,-12 5 0 0 0,1-1 0 0 0,-1 1 0 0 0,1-1 0 0 0,-1 0 0 0 0,1 1 0 0 0,-1-1 0 0 0,1 0 0 0 0,-1 0 0 0 0,0 0 0 0 0,2 0 0 0 0,5-5 140 0 0,0 0-1 0 0,0 1 1 0 0,1 0-1 0 0,0 0 1 0 0,0 1-1 0 0,7-2-139 0 0,21-11 1138 0 0,-21 8-1129 0 0,-2-1 1 0 0,1-1-1 0 0,-2 0 1 0 0,4-3-10 0 0,-6 4 3 0 0,2-1-3 0 0,-1 1 0 0 0,2 1 0 0 0,1-1 0 0 0,-13 10 0 0 0,5-8 0 0 0,-4 5 0 0 0,20-10 0 0 0,-20 10 0 0 0,0-1 50 0 0,-3 3 199 0 0,0 1 60 0 0,6-9 1121 0 0,-3-12-1646 0 0,-3-29 106 0 0,1 25-30 0 0,2 0 0 0 0,4-21 140 0 0,1-3-72 0 0,12-39 200 0 0,-18 82-28 0 0,0-1-1 0 0,0 0 1 0 0,0 0-1 0 0,2-1-99 0 0,5-18 170 0 0,1-4-691 0 0,-5 16 521 0 0,-1 0 0 0 0,0 0 0 0 0,0-6 0 0 0,3-5 96 0 0,-6 21-140 0 0,1-1 1 0 0,-1 0-1 0 0,0 0 1 0 0,0 1 0 0 0,0-5 43 0 0,-1 8 77 0 0,0 1 98 0 0,0 0 17 0 0,0 0-40 0 0,0 0-195 0 0,0 0-86 0 0,0 0-21 0 0,0 0 40 0 0,0 0 171 0 0,0 0 71 0 0,0 0 17 0 0,0-2-33 0 0,0 1-152 0 0,-3-2-182 0 0,2 3 229 0 0,1-1-1 0 0,0 0 0 0 0,-1 1 0 0 0,1-1 1 0 0,-1 0-1 0 0,1 1 0 0 0,-1-1 1 0 0,1 1-1 0 0,-1-1 0 0 0,0 1 0 0 0,1-1 1 0 0,-1 1-1 0 0,0-1 0 0 0,1 1 0 0 0,-1 0 1 0 0,0-1-1 0 0,0 1 0 0 0,1 0 0 0 0,-1 0 1 0 0,0 0-1 0 0,0-1 0 0 0,1 1 1 0 0,-1 0-1 0 0,0 0 0 0 0,0 0 0 0 0,1 0 1 0 0,-1 0-1 0 0,0 0 0 0 0,0 1-10 0 0,-7-1-42 0 0,4-1 50 0 0,0 2 1 0 0,0-1-1 0 0,0 0 0 0 0,0 1 1 0 0,0 0-1 0 0,-3 1-8 0 0,2-1 0 0 0,0 1 0 0 0,1 0 0 0 0,-1-1 0 0 0,1 1 0 0 0,-1 1 0 0 0,1 0 0 0 0,0-1 0 0 0,1 2 0 0 0,-2 0 0 0 0,1 0 0 0 0,1 0 0 0 0,0 0 0 0 0,-7 9 0 0 0,-4 2 0 0 0,3-4 0 0 0,6-6 0 0 0,0 0 0 0 0,0 0 0 0 0,-1-1 0 0 0,0 0 0 0 0,-20 15 0 0 0,22-16-10 0 0,0 0 0 0 0,0-1 0 0 0,0 1 0 0 0,0-1 0 0 0,0 0 0 0 0,0 0-1 0 0,-3 0 11 0 0,2 1-193 0 0,-6 1 310 0 0,1 1-107 0 0,0-1 1 0 0,-1 0-1 0 0,0-1 1 0 0,-8 2-11 0 0,-4 1 1 0 0,1 0 0 0 0,0 2 1 0 0,0 1-1 0 0,-16 8-1 0 0,29-12 52 0 0,-13 5-52 0 0,-8 3 0 0 0,-25 17 0 0 0,19-9 0 0 0,4-2 42 0 0,-23 6 144 0 0,-4 3 1082 0 0,29-12-1518 0 0,-11 7 356 0 0,26-15 265 0 0,-6 5-22 0 0,9-4-349 0 0,-3 4 0 0 0,12-10 0 0 0,0 0 0 0 0,0 0 0 0 0,-1 0 0 0 0,1-1 0 0 0,-1 1 0 0 0,1-1 0 0 0,-3 2 0 0 0,1-2 0 0 0,1 1 0 0 0,-1 0 0 0 0,1 0 0 0 0,0 1 0 0 0,-1 0 0 0 0,-2 3-49 0 0,-1-2-1 0 0,0 1 0 0 0,0-1 1 0 0,0 0-1 0 0,-1-1 1 0 0,1 0-1 0 0,-1 0 1 0 0,0-1-1 0 0,-4 1 50 0 0,-7 4 6 0 0,-41 12-3 0 0,43-14 37 0 0,-1 0-1 0 0,1 1 1 0 0,0 1 0 0 0,1 0-1 0 0,-14 9-39 0 0,19-9 34 0 0,-42 31 135 0 0,34-21-126 0 0,8-6-34 0 0,-27 30-161 0 0,-1-3-1 0 0,-2-1 1 0 0,-10 4 152 0 0,-4-3-23 0 0,32-25 35 0 0,17-10 52 0 0,1 0 0 0 0,-1 0-1 0 0,1 0 1 0 0,0 1 0 0 0,0 0 0 0 0,0 0 0 0 0,-4 6-64 0 0,-25 33 21 0 0,32-41-21 0 0,0 0 0 0 0,0 0 0 0 0,0 2 0 0 0,3-4 0 0 0,-1 0 0 0 0,1 1 0 0 0,0-1 0 0 0,0 0 0 0 0,-1 0 0 0 0,1 1 0 0 0,0-1 0 0 0,0 0 0 0 0,0 1 0 0 0,1-1 0 0 0,-1 0 0 0 0,0 0 0 0 0,0 1 0 0 0,1-1 0 0 0,-1 0 0 0 0,1 0 0 0 0,0 2 0 0 0,10 15 0 0 0,-9-15 0 0 0,4 6-122 0 0,1-1 0 0 0,1 0-1 0 0,7 7 123 0 0,-7-7-117 0 0,-1-1-1 0 0,0 1 0 0 0,6 8 118 0 0,-8-10-2 0 0,5 5 15 0 0,-10-7 40 0 0,6 10-93 0 0,-6-13-56 0 0,0-1-1 0 0,0 0 0 0 0,0 1 1 0 0,0-1-1 0 0,0 1 0 0 0,0-1 1 0 0,0 0-1 0 0,0 1 0 0 0,0-1 1 0 0,0 0-1 0 0,0 1 0 0 0,1-1 1 0 0,-1 0-1 0 0,0 1 0 0 0,0-1 1 0 0,0 0-1 0 0,1 1 0 0 0,-1-1 1 0 0,0 0-1 0 0,0 0 0 0 0,1 1 1 0 0,-1-1 96 0 0,3 3-1274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3.2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14 205 10136 0 0,'0'0'230'0'0,"0"0"30"0"0,0 0 19 0 0,-4 5 8 0 0,-4 7-210 0 0,8-10 53 0 0,-1-1 1 0 0,1 1-1 0 0,0-1 0 0 0,0 1 1 0 0,0 0-1 0 0,0-1 0 0 0,0 1 0 0 0,0-1 1 0 0,0 1-1 0 0,0-1 0 0 0,1 1 1 0 0,-1-1-1 0 0,1 1 0 0 0,-1-1 1 0 0,1 0-1 0 0,-1 1 0 0 0,1-1 1 0 0,0 1-1 0 0,0-1 0 0 0,0 0 1 0 0,0 0-1 0 0,0 0 0 0 0,0 1 0 0 0,0-1 1 0 0,0 0-1 0 0,0 0-130 0 0,7 10 671 0 0,-4-6-650 0 0,1 0 1 0 0,-1 0 0 0 0,1 0 0 0 0,0-1 0 0 0,0 0-1 0 0,0 0 1 0 0,0 0 0 0 0,1 0 0 0 0,0-1-22 0 0,18 15 246 0 0,-15-11 413 0 0,3 1-524 0 0,-1 2 0 0 0,0-1 1 0 0,-1 2-1 0 0,0-1 0 0 0,-1 1 0 0 0,0 1 0 0 0,3 5-135 0 0,-5-5 271 0 0,8 15 1506 0 0,-8-13-1777 0 0,-1 2 2048 0 0,-5-12-2048 0 0,0 1 0 0 0,0-3 0 0 0,0 13 0 0 0,-1-10 0 0 0,3-2 0 0 0,1 0 0 0 0,-3-3 68 0 0,0 1 1 0 0,0-1-1 0 0,1 1 0 0 0,-1-1 0 0 0,1 1 0 0 0,-1-1 0 0 0,0 0 0 0 0,1 0 0 0 0,-1 0 0 0 0,1 1 0 0 0,-1-2 0 0 0,0 1 0 0 0,1 0 0 0 0,-1 0 1 0 0,1 0-1 0 0,-1-1-68 0 0,5 1 229 0 0,1-1-141 0 0,0 0 0 0 0,0-1 1 0 0,1 1-1 0 0,-1-1 0 0 0,0-1 0 0 0,0 1 1 0 0,-1-1-1 0 0,6-4-88 0 0,27-9-9 0 0,91-23 9 0 0,-112 33 0 0 0,-1 0 0 0 0,1-1 0 0 0,8-6 0 0 0,32-13 0 0 0,-15 12 1040 0 0,0 1 0 0 0,24-2-1040 0 0,57-12-8 0 0,-58 6 8 0 0,-36 10 0 0 0,-24 8 0 0 0,0 1 0 0 0,0 0 0 0 0,-1 0 0 0 0,1 0 0 0 0,1 1 0 0 0,14-4 0 0 0,-16 3 0 0 0,0 1 0 0 0,0 0 0 0 0,0 0 0 0 0,0 1 0 0 0,2-1 0 0 0,4 0 0 0 0,-1 0 0 0 0,1-1 0 0 0,-1 0 0 0 0,1-1 0 0 0,-1 0 0 0 0,16-4 0 0 0,-13 4 7 0 0,-1-2 0 0 0,0 1 1 0 0,0-1-1 0 0,0-1 0 0 0,-1 0 0 0 0,0-1 0 0 0,0 0 0 0 0,-1-1 0 0 0,6-4-7 0 0,6-4 0 0 0,-7 5 0 0 0,0 0 0 0 0,9-10 0 0 0,-18 16 0 0 0,0 0 0 0 0,1 0 0 0 0,-1 0 0 0 0,1 1 0 0 0,0 0 0 0 0,0 1 0 0 0,0 0 0 0 0,4-2 0 0 0,18-5 0 0 0,19-3 0 0 0,-6 2 0 0 0,20-3 0 0 0,-44 11 0 0 0,0-1 0 0 0,0 0 0 0 0,-1-1 0 0 0,4-3 0 0 0,-19 6 0 0 0,0-1 0 0 0,15-3 0 0 0,-12 4 0 0 0,-1-1 0 0 0,-2 1 64 0 0,4-3 1800 0 0,-6 4-2201 0 0,7 1-2182 0 0,-7 0 2007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6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296 1705 8952 0 0,'0'0'200'0'0,"0"0"33"0"0,0 0 15 0 0,-13-14 1567 0 0,-54-46 5063 0 0,56 50-6363 0 0,0 0-1 0 0,0 0 1 0 0,2-2 0 0 0,-1 1-1 0 0,1-1 1 0 0,1 0 0 0 0,-7-13-515 0 0,6 7 1112 0 0,5 10-1147 0 0,0 2 150 0 0,0-1 1 0 0,0 0-1 0 0,1 0 1 0 0,0 0-1 0 0,-2-5-115 0 0,-1-1 205 0 0,5 12-200 0 0,1 1-1 0 0,-1-1 1 0 0,1 0 0 0 0,-1 1 0 0 0,1-1 0 0 0,0 0 0 0 0,-1 1 0 0 0,1-1 0 0 0,0 0 0 0 0,0 1 0 0 0,-1-1 0 0 0,1 0 0 0 0,0 1 0 0 0,0-1 0 0 0,0 0 0 0 0,0 0 0 0 0,0 1 0 0 0,0-2-5 0 0,-9-19 450 0 0,6 16-308 0 0,-1 0-18 0 0,1-6 20 0 0,1 3-138 0 0,1 6-6 0 0,1 1 0 0 0,0-1 0 0 0,-1 1 0 0 0,1 0 0 0 0,0-1 0 0 0,0 1 0 0 0,0-1 0 0 0,0 1 0 0 0,0-1 0 0 0,0 1 0 0 0,1-1 0 0 0,-1 1 0 0 0,0-1 0 0 0,1 1 0 0 0,-1-1 0 0 0,1 1 0 0 0,-1 1 0 0 0,0-1 0 0 0,1 1 0 0 0,-1 0 0 0 0,0-1 0 0 0,1 1 0 0 0,-1-1 0 0 0,0 0 0 0 0,0 1 0 0 0,0-1 0 0 0,1 1 0 0 0,-1-1 0 0 0,0 1 0 0 0,0-1 0 0 0,0 1-1 0 0,0-1 1 0 0,0 0 0 0 0,0 1 0 0 0,0-1 0 0 0,0 1 0 0 0,0-1 0 0 0,-1 1 0 0 0,1-1 0 0 0,0 1 0 0 0,0-1 0 0 0,0 0 0 0 0,-1 1 0 0 0,1-1 0 0 0,0 1 0 0 0,0 0 0 0 0,-1-1 0 0 0,1 1 0 0 0,-1-1 0 0 0,-1-5 12 0 0,1 3 24 0 0,1 0 1 0 0,0 0-1 0 0,-1 0 1 0 0,0 0-1 0 0,0 0 1 0 0,0 0-1 0 0,0 0 0 0 0,0 1 1 0 0,-1-3-37 0 0,-8-19 173 0 0,6 10-192 0 0,2 6 22 0 0,1 3-3 0 0,1 0 0 0 0,-4-18 248 0 0,0 11-160 0 0,3 4-151 0 0,1 4 67 0 0,-1 1 1 0 0,1-1-1 0 0,-1 0 1 0 0,0 0-1 0 0,0 0 1 0 0,0 0-1 0 0,-1 0-4 0 0,1-9 0 0 0,1 9 0 0 0,-2 1 0 0 0,2-2 0 0 0,0 0 0 0 0,-1 2 0 0 0,-1-1 0 0 0,2 1 0 0 0,0-2 0 0 0,0 1 0 0 0,0-1 0 0 0,-1 1 0 0 0,-2-13 0 0 0,3 10 0 0 0,0 3 0 0 0,-2 0 0 0 0,1-10 0 0 0,2 9 0 0 0,-1-6 0 0 0,-1 6 0 0 0,-1-1 0 0 0,1 0 0 0 0,0 0 0 0 0,0 0 0 0 0,0 0 0 0 0,1 0 0 0 0,0-1 0 0 0,0-1 0 0 0,0-13 0 0 0,1 14 0 0 0,0 6 0 0 0,-1 1 0 0 0,0-1 0 0 0,0 1 0 0 0,0-1 0 0 0,0 0 0 0 0,0 1 0 0 0,0-1 0 0 0,0 1 0 0 0,0-1 0 0 0,0 0 0 0 0,0 1 0 0 0,0-1 0 0 0,0 1 0 0 0,0-1 0 0 0,0 0 0 0 0,-1 1 0 0 0,1-1 0 0 0,0 1 0 0 0,0-18 0 0 0,3-9 0 0 0,-3-54 0 0 0,1 74 0 0 0,-2-1 0 0 0,1-5 0 0 0,2-5 0 0 0,-1 5 0 0 0,0 8 0 0 0,0 1 0 0 0,0-1 0 0 0,-1 0 0 0 0,0 0 0 0 0,0 1 0 0 0,0-5 0 0 0,3-1 0 0 0,-3 6 0 0 0,0 2 0 0 0,0 0 0 0 0,0 0 0 0 0,0 0 0 0 0,0 0 0 0 0,0 0 0 0 0,1 0 0 0 0,-1 0 0 0 0,1 0 0 0 0,0-1 0 0 0,1-3 0 0 0,-1 3 0 0 0,0-1 0 0 0,0 1 0 0 0,0-1 0 0 0,0 0 0 0 0,-1 1 0 0 0,1-1 0 0 0,-1 1 0 0 0,0-1 0 0 0,0-2 0 0 0,0-8 0 0 0,-1 8 0 0 0,1 1 0 0 0,0-1 0 0 0,1 0 0 0 0,-1 1 0 0 0,1-1 0 0 0,1-2 0 0 0,2-16-72 0 0,-2-18 72 0 0,0 24 0 0 0,-1 15 0 0 0,0-1 0 0 0,-1 1 0 0 0,1 0 0 0 0,-1 0 0 0 0,0 0 0 0 0,0-1 0 0 0,0 1 0 0 0,-1 0 0 0 0,1-1 0 0 0,0 2 7 0 0,-1 0 0 0 0,1 0 0 0 0,1 0 0 0 0,-1 0 0 0 0,0 0 0 0 0,0 0 0 0 0,1 0 0 0 0,-1 0 0 0 0,1 0 0 0 0,0 0-7 0 0,2-13-59 0 0,-3 12 43 0 0,0 1-1 0 0,1 0 1 0 0,-1-1 0 0 0,1 1 0 0 0,0-1 0 0 0,0 1-1 0 0,0-2 17 0 0,0 2 1 0 0,0 0 0 0 0,0-1 0 0 0,0 1 0 0 0,0-1 0 0 0,-1 1 0 0 0,1-1 0 0 0,-1-1-1 0 0,1 2 4 0 0,-1 0 0 0 0,0-1-1 0 0,1 1 1 0 0,-1 0 0 0 0,1 0-1 0 0,0 0 1 0 0,0-1 0 0 0,0 1-1 0 0,1-1-3 0 0,-1 1 17 0 0,0 0 0 0 0,0 0 0 0 0,0 0-1 0 0,-1 0 1 0 0,1 0 0 0 0,-1 0 0 0 0,1 0-1 0 0,-1-1 1 0 0,1 0-17 0 0,-1 1-17 0 0,0 0 0 0 0,1 0 1 0 0,-1 0-1 0 0,1 1 0 0 0,0-1 0 0 0,-1 0 0 0 0,1 1 0 0 0,0-1 0 0 0,0 0 1 0 0,0 1-1 0 0,0-1 17 0 0,0 1 18 0 0,1-1 0 0 0,-1 0 1 0 0,0 0-1 0 0,0 0 0 0 0,-1 0 1 0 0,1 1-1 0 0,0-1 0 0 0,-1 0 1 0 0,1 0-1 0 0,-1-1 0 0 0,1 1-18 0 0,3-8 2 0 0,-3 9-4 0 0,-1 0 1 0 0,1 1 0 0 0,-1-1-1 0 0,0 0 1 0 0,1 1 0 0 0,-1-1-1 0 0,0 0 1 0 0,1 1 0 0 0,-1-1-1 0 0,0 0 1 0 0,0 0 0 0 0,1 1-1 0 0,-1-1 1 0 0,0 0 0 0 0,0 0 1 0 0,0-1-19 0 0,1 0 1 0 0,-1 0 0 0 0,1 0-1 0 0,0 1 1 0 0,0-1 0 0 0,-1 0-1 0 0,1 0 1 0 0,0 1 0 0 0,1-1-1 0 0,-1 0 1 0 0,0 1 18 0 0,9-17 207 0 0,-3 2-192 0 0,-6 15-16 0 0,-1 0 1 0 0,1-1 0 0 0,0 1 0 0 0,-1-1 0 0 0,1 1 0 0 0,0-1 0 0 0,-1 1 0 0 0,0-1 0 0 0,1 1-1 0 0,-1-1 1 0 0,0 1 0 0 0,0-1 0 0 0,1-4 0 0 0,0 0 0 0 0,0 0 0 0 0,1 0 0 0 0,0 0 0 0 0,0 1 0 0 0,0-1 0 0 0,1 0 0 0 0,7-18 0 0 0,-3 4 0 0 0,0 0 0 0 0,3-1 0 0 0,1 2 0 0 0,7-13 0 0 0,-5 12 0 0 0,-9 13-997 0 0,0 3-6118 0 0,-1 1-404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8.4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1 337 10136 0 0,'0'0'230'0'0,"0"0"30"0"0,0 0 19 0 0,0 0 37 0 0,0 0 125 0 0,0 0 58 0 0,0 0 12 0 0,0 0-6 0 0,0 0-28 0 0,12-11 1098 0 0,-6 9-1383 0 0,0-1 0 0 0,0 1 1 0 0,0 1-1 0 0,0-1 0 0 0,0 1 1 0 0,6-1-193 0 0,3 0 288 0 0,167-33 2256 0 0,-123 20-2182 0 0,-23 6 214 0 0,0 1 0 0 0,8 0-576 0 0,15 2 585 0 0,72-11-498 0 0,-105 11-66 0 0,-1-1 0 0 0,14-6-21 0 0,-15 4-2 0 0,-1 2 0 0 0,24-4 2 0 0,-36 9 0 0 0,52-9 0 0 0,54-16 0 0 0,-110 24 0 0 0,-1 1 0 0 0,0-1 0 0 0,0-1 0 0 0,-1 1 0 0 0,1-1 0 0 0,4-4 0 0 0,18-11 696 0 0,-19 14-495 0 0,1 0 0 0 0,0 1-1 0 0,1 0 1 0 0,-1 0 0 0 0,1 1-1 0 0,5 0-200 0 0,4-2-193 0 0,-13 3 287 0 0,0 1-1 0 0,0 0 0 0 0,0 0 0 0 0,2 0-93 0 0,6 0-15 0 0,0 0-1 0 0,0-2 1 0 0,-1 1-1 0 0,9-4 16 0 0,5-1 180 0 0,20-7-242 0 0,-44 14-58 0 0,-3 1-178 0 0,-6 3-462 0 0,4-3 498 0 0,0 1-250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41.3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18 511 6448 0 0,'0'0'141'0'0,"0"0"23"0"0,0 0 13 0 0,-3-2 13 0 0,2 2-7 0 0,0-1-1 0 0,1 1 1 0 0,-1 0 0 0 0,0 0-1 0 0,1-1 1 0 0,-1 1 0 0 0,0-1 0 0 0,1 1-1 0 0,-1-1 1 0 0,1 1 0 0 0,-1-1 0 0 0,0 1-1 0 0,1-1 1 0 0,-1 1 0 0 0,1-1 0 0 0,0 1-1 0 0,-1-1 1 0 0,1 0 0 0 0,-1 1 0 0 0,1-1-1 0 0,0 0-182 0 0,-2-3 325 0 0,1 3 58 0 0,1 1 113 0 0,0 0 15 0 0,0 0-21 0 0,0 0-87 0 0,0 0-34 0 0,0 0-7 0 0,0 0-48 0 0,0 0-168 0 0,22 6 425 0 0,-17-5-578 0 0,27 8 456 0 0,-31-9-327 0 0,1 0-1 0 0,-1 0 1 0 0,1 1 0 0 0,-1-1 0 0 0,0 0 0 0 0,1 0-1 0 0,-1 0 1 0 0,1 0 0 0 0,-1-1 0 0 0,1 1 0 0 0,-1 0-1 0 0,1-1 1 0 0,-1 1 0 0 0,0-1 0 0 0,2 1-122 0 0,10-3 261 0 0,-5 2-53 0 0,1 0 0 0 0,-1 0 0 0 0,0-1-1 0 0,1 0 1 0 0,2-2-208 0 0,27-5 311 0 0,-5 3-197 0 0,0-1 0 0 0,4-3-114 0 0,-7 2-4 0 0,4-4 38 0 0,-23 8 630 0 0,-1 1-1 0 0,1-1 0 0 0,6 1-663 0 0,2-2-154 0 0,0 0-1 0 0,8-4 155 0 0,5-2 317 0 0,9 1-285 0 0,1 2-1 0 0,41-3-31 0 0,-79 11 11 0 0,28-5 2021 0 0,28-9-2032 0 0,5 0-50 0 0,52 0 50 0 0,-99 12 11 0 0,1 0 0 0 0,-1 2-1 0 0,1 0-10 0 0,0 0 11 0 0,-1 0 0 0 0,0-2-1 0 0,1 0-10 0 0,7 0-15 0 0,-21 2 31 0 0,0 0 0 0 0,0-1 0 0 0,0 1-1 0 0,0-1 1 0 0,1 0-16 0 0,59-15 1920 0 0,-52 13-2101 0 0,0 1-1 0 0,0 0 0 0 0,12 0 182 0 0,1 0 33 0 0,41-7 282 0 0,-34 3-69 0 0,0-1 1 0 0,1-3-247 0 0,8-3-42 0 0,-18 4-53 0 0,2 2 0 0 0,6-1 95 0 0,31-8 275 0 0,-32 9-137 0 0,-1 0-1 0 0,0-2 1 0 0,28-13-138 0 0,-3-5 138 0 0,-42 19-119 0 0,1 1 1 0 0,0 1 0 0 0,1 0-1 0 0,14-3-19 0 0,27-10 0 0 0,-14 9 0 0 0,-30 7 0 0 0,1 0 0 0 0,0 0 0 0 0,1 1 0 0 0,8 1 0 0 0,2 4-2 0 0,-21-2 8 0 0,0-1 0 0 0,0 1 0 0 0,0-1 1 0 0,0 1-1 0 0,0-1 0 0 0,0 0 0 0 0,0 0 0 0 0,0 0 1 0 0,3-1-7 0 0,15-3 10 0 0,-16 4 0 0 0,0-1 0 0 0,0 1 0 0 0,0-2 0 0 0,0 1 0 0 0,-1 0 0 0 0,2-2-10 0 0,-3 2 3 0 0,0 0-1 0 0,1 0 1 0 0,-1 1-1 0 0,0-1 1 0 0,0 1-1 0 0,3-1-2 0 0,-3 1 0 0 0,1 0-1 0 0,-1-1 1 0 0,0 1-1 0 0,1-1 1 0 0,-1 0-1 0 0,3-1 1 0 0,2-1 0 0 0,-1 1 0 0 0,1 1 0 0 0,0 0 0 0 0,0 0 0 0 0,0 0 0 0 0,0 1 0 0 0,3 0 0 0 0,42-7 128 0 0,-45 5-110 0 0,-4 1-9 0 0,-1 0 0 0 0,1 0 0 0 0,0 0 0 0 0,0 0 0 0 0,0 1 0 0 0,3-1-9 0 0,30-2 288 0 0,-32 3-288 0 0,-2-2 43 0 0,-2 2 169 0 0,-1 0 37 0 0,0 0-1 0 0,0 1-229 0 0,1 0-1 0 0,-1 0 1 0 0,0 0-1 0 0,1 0 1 0 0,-1 0-1 0 0,0 0 1 0 0,1 1-1 0 0,-1-1 1 0 0,0 0-1 0 0,0 0 0 0 0,0 0 1 0 0,0 0-1 0 0,0 1-18 0 0,0-1 8 0 0,3 10-8 0 0,-3-11 0 0 0,0 0 0 0 0,0 0 0 0 0,0 0 0 0 0,0 0 0 0 0,0 0 0 0 0,0 0 0 0 0,0 0 0 0 0,0 0 0 0 0,0 0 0 0 0,0 0 0 0 0,0 0 0 0 0,1 0 0 0 0,-1 0 0 0 0,0 0-1 0 0,0 0 1 0 0,0 0 0 0 0,0 0 0 0 0,0 0 0 0 0,0 0 0 0 0,0 0 0 0 0,0 0 0 0 0,0 0 0 0 0,0 0 0 0 0,0 0 0 0 0,1 0 0 0 0,-1 0 0 0 0,0 0 0 0 0,0 0 0 0 0,0 0 0 0 0,0 0 0 0 0,0 0 0 0 0,0 0 0 0 0,0 0 0 0 0,0 0 0 0 0,0 0 0 0 0,0 0 0 0 0,0 0 0 0 0,0 0-1 0 0,0 0 1 0 0,0 0 0 0 0,1 0 0 0 0,-1 0 0 0 0,0-1 0 0 0,0 1 0 0 0,0 0 0 0 0,0 0 0 0 0,0 0 0 0 0,0 0 0 0 0,0 0 0 0 0,0 0 0 0 0,0 0 0 0 0,0 0 0 0 0,0 0 0 0 0,0 0 0 0 0,0 0 0 0 0,0-1 0 0 0,0 1 0 0 0,0 0 0 0 0,0 0 0 0 0,0 0 0 0 0,0 0-1 0 0,0 0 1 0 0,2-20 14 0 0,-2 19 39 0 0,0 1 15 0 0,0 0 12 0 0,0 15-5 0 0,0-10-86 0 0,0-16 3 0 0,0 10-53 0 0,0 1-18 0 0,0 0-48 0 0,0 0-195 0 0,0 0-88 0 0,0 0-19 0 0,0 0-91 0 0,0 0-368 0 0,0 0-157 0 0,0 0-38 0 0,0 0-106 0 0,-2-4-2235 0 0,2 3 1573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41.9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152 1 8592 0 0,'0'0'250'0'0,"0"0"4"0"0,-12 8 2719 0 0,3 5 848 0 0,0 10-2350 0 0,0 1-17 0 0,8-20-1095 0 0,-1 1 0 0 0,1-1-1 0 0,0 0 1 0 0,0 1-1 0 0,1-1 1 0 0,-1 0-1 0 0,1 3-358 0 0,-2 10 146 0 0,0 7 207 0 0,1 0 1 0 0,1 16-354 0 0,0-15 1176 0 0,-1-9-1094 0 0,0-1 0 0 0,-3 12-82 0 0,-1 2 1 0 0,-1 13-1 0 0,2-22 36 0 0,1 0 0 0 0,0 20-36 0 0,1 1 984 0 0,-1 0-1 0 0,-5 9-983 0 0,3-10 9 0 0,-11 45-9 0 0,-1 17 1047 0 0,12-82-855 0 0,4-17-156 0 0,0 1 1 0 0,0-1-1 0 0,0 0 1 0 0,0 0-1 0 0,1 0 1 0 0,-1 3-37 0 0,1-5 6 0 0,0-1 1 0 0,0 0-1 0 0,0 1 1 0 0,0-1-1 0 0,0 0 1 0 0,0 1 0 0 0,0-1-1 0 0,0 0 1 0 0,0 1-1 0 0,0-1 1 0 0,0 1 0 0 0,0-1-1 0 0,0 0 1 0 0,0 1-1 0 0,0-1 1 0 0,-1 0-1 0 0,1 0 1 0 0,0 1 0 0 0,0-1-1 0 0,0 0 1 0 0,-1 1-1 0 0,1-1 1 0 0,0 0-1 0 0,0 0 1 0 0,-1 1-7 0 0,-3 5 148 0 0,2 17 687 0 0,2-18-824 0 0,-2 0-83 0 0,1 0-164 0 0,1-4-2276 0 0,0-1-3617 0 0,0 0-2153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53.8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560 2225 8288 0 0,'0'0'190'0'0,"0"0"28"0"0,0 0 7 0 0,0 0 43 0 0,0 0 159 0 0,0 0 70 0 0,0 0 14 0 0,3 13 2129 0 0,0-8-2319 0 0,0-1 0 0 0,1-1 0 0 0,0 1 0 0 0,-1 0 0 0 0,2-1 0 0 0,3 3-321 0 0,-7-5 134 0 0,1 0 1 0 0,0 0-1 0 0,0 0 0 0 0,0 0 1 0 0,0 0-1 0 0,-1-1 0 0 0,1 1 1 0 0,0-1-1 0 0,0 1 0 0 0,0-1 1 0 0,0 0-1 0 0,0 0 0 0 0,0 0 0 0 0,1 0 1 0 0,-1 0-1 0 0,0 0 0 0 0,0-1 1 0 0,0 1-1 0 0,0 0-134 0 0,0-1 64 0 0,0 1-1 0 0,0 0 1 0 0,1 0 0 0 0,-1 0-1 0 0,0 1 1 0 0,0-1 0 0 0,1 0-1 0 0,-1 1 1 0 0,0-1 0 0 0,2 2-64 0 0,17 2 252 0 0,9-1-84 0 0,-24-2-80 0 0,0 0 0 0 0,0-1 0 0 0,1 0 0 0 0,-1 0 0 0 0,0 0 0 0 0,0-1 0 0 0,1 0-88 0 0,4 0 38 0 0,-9 1 21 0 0,0 0 0 0 0,-1 0 0 0 0,1 0-1 0 0,-1 0 1 0 0,1-1 0 0 0,-1 1 0 0 0,1-1-1 0 0,-1 1 1 0 0,0-1 0 0 0,1 1-1 0 0,0-1-58 0 0,0 0 97 0 0,0 0 0 0 0,0 0-1 0 0,0 1 1 0 0,0-1 0 0 0,0 1-1 0 0,0 0 1 0 0,0-1 0 0 0,1 1-97 0 0,14-3 42 0 0,20-16 410 0 0,-17 14-410 0 0,-19 5-42 0 0,1 0-1 0 0,0 0 1 0 0,0-1 0 0 0,-1 1 0 0 0,1 0-1 0 0,0-1 1 0 0,-1 0 0 0 0,1 1 0 0 0,0-1-1 0 0,-1 0 1 0 0,1 0 0 0 0,1-1 0 0 0,20-1 73 0 0,31-14-309 0 0,-23 10 217 0 0,-12 2 104 0 0,-1 0 1 0 0,1 2-1 0 0,0 0 0 0 0,12 1-85 0 0,34-4 74 0 0,-52 5 27 0 0,0-1 1 0 0,-1 0-1 0 0,0-1 0 0 0,0 0 0 0 0,2-2-101 0 0,-3 2-66 0 0,102-26 458 0 0,-112 29-397 0 0,0-1 0 0 0,0 1 1 0 0,0 0-1 0 0,0 0 0 0 0,0 0 0 0 0,0 0 0 0 0,0-1 0 0 0,0 1 0 0 0,0 0 0 0 0,0 1 0 0 0,0-1 0 0 0,0 0 0 0 0,0 0 0 0 0,0 0 1 0 0,0 1-1 0 0,0-1 0 0 0,0 0 5 0 0,8 3 3 0 0,2-1-3 0 0,0 0 0 0 0,0-1 0 0 0,6 0 0 0 0,-13-2 0 0 0,1 1-1 0 0,-1-1 1 0 0,0 0-1 0 0,0 0 0 0 0,0 0 1 0 0,1-1 0 0 0,10-3 57 0 0,29-12-107 0 0,-42 16 8 0 0,0 0 0 0 0,0 1 0 0 0,0-1 0 0 0,0 0 0 0 0,-1 0 0 0 0,1 0 0 0 0,0-1 0 0 0,-1 1 0 0 0,1 0 0 0 0,-1-1 0 0 0,1 1 0 0 0,-1-1 0 0 0,0 1 0 0 0,0-1 0 0 0,0 1 0 0 0,0-1 0 0 0,0 0 0 0 0,0 0 0 0 0,0 0 0 0 0,0 1 0 0 0,-1-1 0 0 0,1-1 42 0 0,2-2 225 0 0,-1 0 0 0 0,1 1-1 0 0,0-1 1 0 0,0 1 0 0 0,1-1-1 0 0,-1 1 1 0 0,1 0 0 0 0,0 1-1 0 0,2-3-224 0 0,19-20-640 0 0,-7 4 1136 0 0,-10 14-447 0 0,-2-1 0 0 0,1 1-1 0 0,1-5-48 0 0,7-10 0 0 0,-8 13 0 0 0,-1 0 0 0 0,-1 0 0 0 0,3-6 0 0 0,-6 13 0 0 0,0 0 0 0 0,-1 0 0 0 0,1 0 0 0 0,0 0 0 0 0,0 1 0 0 0,0-1 0 0 0,2-1 0 0 0,15-20 0 0 0,12-15-238 0 0,-23 31 534 0 0,25-30-146 0 0,-28 33-61 0 0,0-1 0 0 0,0 1 0 0 0,1 0 0 0 0,1-1-89 0 0,13-12 211 0 0,-14 11-223 0 0,4-4-55 0 0,-8 10 70 0 0,-1 0 0 0 0,0 0-1 0 0,1 0 1 0 0,-1 0 0 0 0,0 0-1 0 0,0 0 1 0 0,0 0 0 0 0,0-1-1 0 0,0 1 1 0 0,0 0 0 0 0,1-2-3 0 0,5-6 46 0 0,-4 7-25 0 0,0 0-1 0 0,-1-1 1 0 0,1 1-1 0 0,-1-1 0 0 0,0 0 1 0 0,0 0-1 0 0,1-1-20 0 0,16-19 109 0 0,-15 19-109 0 0,0-1-1 0 0,0 1 0 0 0,-1-1 1 0 0,0 0-1 0 0,0 0 1 0 0,1-2 0 0 0,12-19 19 0 0,-9 18 93 0 0,-6 7-104 0 0,1-1 0 0 0,-1 0 0 0 0,1 1 0 0 0,-1-1 0 0 0,0 0 0 0 0,0 0 0 0 0,0 0 0 0 0,1-1-8 0 0,-1 0 44 0 0,0 1-1 0 0,-1 0 0 0 0,1 1 1 0 0,1-1-1 0 0,-1 0 1 0 0,0 0-1 0 0,0 0 0 0 0,1 1 1 0 0,0-1-44 0 0,7-12 311 0 0,0-2-890 0 0,-7 14 395 0 0,-1-1 1 0 0,1 1 0 0 0,0-1-1 0 0,-1 0 1 0 0,0 0 0 0 0,1-2 183 0 0,0 1 226 0 0,0 1 1 0 0,0 0-1 0 0,0-1 0 0 0,0 1 1 0 0,0 0-1 0 0,1 0 0 0 0,-1 0 1 0 0,1 0-227 0 0,-2 3-123 0 0,-1 0-60 0 0,18-24 426 0 0,-12 16-1879 0 0,2-3 3341 0 0,7-4-2409 0 0,-13 11 704 0 0,1 0 0 0 0,0 0 0 0 0,0 1 0 0 0,1-1 0 0 0,-1 1 0 0 0,1 0 0 0 0,0 0 0 0 0,-1 0 0 0 0,4-1 0 0 0,6-9 0 0 0,10-3 0 0 0,-21 14 0 0 0,3 0 0 0 0,-7 3 0 0 0,20-16 0 0 0,-14 13-7 0 0,-1-1 0 0 0,0 0 0 0 0,1 1 0 0 0,-1-1 0 0 0,-1-1-1 0 0,1 1 1 0 0,0 0 0 0 0,-1-1 7 0 0,4-4-7 0 0,0 3 7 0 0,-6 5 0 0 0,1 0 0 0 0,-1-1 0 0 0,1 1 0 0 0,-1 0 0 0 0,0-1 0 0 0,1 1 0 0 0,-1 0 0 0 0,1-1 0 0 0,-1 1 0 0 0,0-1 0 0 0,0 1 0 0 0,1-1 0 0 0,-1 1 0 0 0,0-1 0 0 0,0 1 0 0 0,1-1 0 0 0,-1 1 0 0 0,0-1 0 0 0,0 1 0 0 0,0-1 0 0 0,0 1 0 0 0,0-1 0 0 0,0 0 0 0 0,0 1 0 0 0,0-1 0 0 0,0 1 0 0 0,1-1 0 0 0,-1 0 0 0 0,0 1 0 0 0,0-1 0 0 0,1 0 0 0 0,-1 1 0 0 0,0-1 0 0 0,1 1 0 0 0,-1-1 0 0 0,0 1 0 0 0,1-1 0 0 0,-1 1 0 0 0,1-1 0 0 0,-1 1 0 0 0,1-1 0 0 0,-1 1 0 0 0,2-2 6 0 0,-1 0-1 0 0,1 0 1 0 0,-1-1 0 0 0,1 1-1 0 0,-1 0 1 0 0,0-1-1 0 0,0 1 1 0 0,0-2-6 0 0,5-8 19 0 0,2-7 29 0 0,-7 16-37 0 0,0 0 0 0 0,0 0 0 0 0,0 0 0 0 0,1 0 0 0 0,-1 0 0 0 0,1 1 0 0 0,-1-1 0 0 0,2 0-11 0 0,-1 0 0 0 0,0 0 0 0 0,0 1 0 0 0,0-1 0 0 0,-1 0 0 0 0,1 0 0 0 0,0-2 0 0 0,5-8 0 0 0,-2 2 0 0 0,-4 10 0 0 0,-1-1 0 0 0,1 1 0 0 0,0-1 0 0 0,-1 1 0 0 0,1 0 0 0 0,0 0 0 0 0,0-1 0 0 0,0 1 0 0 0,0 0 0 0 0,0 0 0 0 0,0-1 0 0 0,2 0 0 0 0,-1 0 0 0 0,0 0 0 0 0,0 0 0 0 0,0-1 0 0 0,-1 1 0 0 0,1-1 0 0 0,-1 1 0 0 0,1-1 0 0 0,-1 0 0 0 0,1 0 0 0 0,5-11 0 0 0,23-26-16 0 0,-19 26-10 0 0,1 1-1 0 0,0 0 0 0 0,1 0 27 0 0,-10 10 0 0 0,5-5 16 0 0,2-3 69 0 0,1 1 1 0 0,1 0-1 0 0,6-4-85 0 0,-15 12 0 0 0,9-10 0 0 0,-11 11 0 0 0,0 0 0 0 0,0 0 0 0 0,0 0 0 0 0,0 0 0 0 0,0 0 0 0 0,0 0 0 0 0,1 0 0 0 0,-1 0 0 0 0,0 1 0 0 0,1-2 0 0 0,-1 2 0 0 0,0 0 0 0 0,0-1 0 0 0,0 1 0 0 0,-1-1 0 0 0,1 1 0 0 0,0-1 0 0 0,-1 0 0 0 0,1 1 0 0 0,0-1 0 0 0,-1 0 0 0 0,1 1 0 0 0,-1-1 0 0 0,1 0 0 0 0,-1 0 0 0 0,1 0 0 0 0,2-3 0 0 0,-1 2 0 0 0,-1 2 0 0 0,-1 0 0 0 0,1-1 0 0 0,-1 1 0 0 0,1-1 0 0 0,-1 1 1 0 0,1-1-1 0 0,-1 1 0 0 0,0-1 0 0 0,1 1 0 0 0,-1-1 0 0 0,0 0 0 0 0,1 1 0 0 0,-1-1 0 0 0,0 1 0 0 0,0-1 1 0 0,1 0-1 0 0,-1 0 0 0 0,2-6 9 0 0,-2 5 69 0 0,9-6 89 0 0,-9 7-167 0 0,4-4 0 0 0,-2 0 0 0 0,7-14 0 0 0,-7 16 2 0 0,1-3 13 0 0,0 0 1 0 0,0 0 0 0 0,-1 0-1 0 0,1-4-15 0 0,0 4-17 0 0,0 0 0 0 0,0 1-1 0 0,0-1 1 0 0,1 0 0 0 0,0 1 0 0 0,0 0-1 0 0,1-1 18 0 0,0-1 44 0 0,1 1 0 0 0,-1-1 0 0 0,3-7-44 0 0,7-5 54 0 0,-6 9-55 0 0,-3 4 1 0 0,0-4 0 0 0,-5 9-4 0 0,0 0-1 0 0,-1-1 1 0 0,1 1-1 0 0,0 0 1 0 0,-1 0 0 0 0,1 0-1 0 0,0 0 1 0 0,0 0-1 0 0,0 0 1 0 0,0 0-1 0 0,0 0 1 0 0,1 0 4 0 0,12-14-283 0 0,-1-1 283 0 0,-11 14 31 0 0,-2 2 132 0 0,0 0 70 0 0,0 0 20 0 0,1-1-39 0 0,-1 0-213 0 0,0 0 1 0 0,0 0 0 0 0,0 0-1 0 0,0 0 1 0 0,-1 0 0 0 0,1 0-1 0 0,0 1 1 0 0,0-1 0 0 0,-1 0-1 0 0,1 0 1 0 0,0 0 0 0 0,-1 0 0 0 0,1 1-1 0 0,-1-1 1 0 0,1 0 0 0 0,-1 0-1 0 0,0 1 1 0 0,1-1 0 0 0,-1 0-1 0 0,0 1 1 0 0,1-1 0 0 0,-1 0-1 0 0,-1 0-1 0 0,1 0 4 0 0,-5-5 23 0 0,1 0 0 0 0,-1 1 0 0 0,-1-1 0 0 0,1 1 0 0 0,-1 0 0 0 0,-4-2-27 0 0,-49-23 476 0 0,1-1-226 0 0,46 22-223 0 0,1 0-1 0 0,0-1 0 0 0,-3-4-26 0 0,-22-18 33 0 0,20 20-21 0 0,8 6 5 0 0,0-1 1 0 0,0 0-1 0 0,-7-8-17 0 0,9 9 31 0 0,1 1 1 0 0,-1 0-1 0 0,0 1 0 0 0,0-1 1 0 0,-6-2-32 0 0,-6-3 219 0 0,0-1-84 0 0,0 2-1 0 0,-4-2-134 0 0,6 4 110 0 0,1 0 1 0 0,1-1-1 0 0,-6-5-110 0 0,14 9 0 0 0,0 0 0 0 0,0 1 0 0 0,-6-3 0 0 0,-14-6 0 0 0,-9-3 0 0 0,28 13 0 0 0,0-1 0 0 0,0 0 0 0 0,1-1 0 0 0,-2-1 0 0 0,-4-1 16 0 0,0 0-1 0 0,0 1 0 0 0,-1 0 1 0 0,0 1-1 0 0,1 0 1 0 0,-1 2-1 0 0,0-1 0 0 0,-6 1-15 0 0,-1-1 21 0 0,-3-2-69 0 0,2 0 1 0 0,-4-3 47 0 0,-24-6 243 0 0,-3 1-231 0 0,-22-3-12 0 0,36 5 0 0 0,29 9 20 0 0,0-1 0 0 0,0 0-1 0 0,1-1 1 0 0,-1 0 0 0 0,1 0 0 0 0,-6-5-20 0 0,3 3 24 0 0,-1 0 1 0 0,1 0-1 0 0,-3 1-24 0 0,-35-12 0 0 0,35 15 177 0 0,14 2-235 0 0,-2-2 43 0 0,1 1 2 0 0,1 1-41 0 0,-1 1 41 0 0,-1 1 13 0 0,-21 7 0 0 0,22-7 0 0 0,0 1 0 0 0,0 0-13 0 0,-1 0-51 0 0,3-2-8 0 0,-6 20-1987 0 0,6-21 1965 0 0,0 0 4 0 0,0 0-20 0 0,0 0-96 0 0,0 0-39 0 0,0 1-10 0 0,0 4 42 0 0,-3 0 170 0 0,2-2 43 0 0,0-1 27 0 0,0-1 118 0 0,1-1 79 0 0,0 0 28 0 0,0 0-65 0 0,0 0-290 0 0,0 0-121 0 0,0 0-28 0 0,0 0 66 0 0,0 0 288 0 0,0 0 122 0 0,0 0 28 0 0,0 0-65 0 0,0 0-290 0 0,0 0-121 0 0,0 0-28 0 0,0 0 66 0 0,0 0 288 0 0,0 0 122 0 0,0 0 28 0 0,0 0-38 0 0,-2 2-170 0 0,-3 0-55 0 0,-12-4 316 0 0,-6 2-205 0 0,18-2-39 0 0,4 1-53 0 0,0 1 0 0 0,0-1 1 0 0,0 1-1 0 0,0 0 0 0 0,0-1 1 0 0,0 1-1 0 0,0 0 0 0 0,0 0 1 0 0,0 0-1 0 0,-1 0 0 0 0,1 0 1 0 0,0 0-1 0 0,0 0 1 0 0,0 0-9 0 0,-56-3 202 0 0,30-1-154 0 0,24 3-41 0 0,1 0 1 0 0,-1 1-1 0 0,0-1 1 0 0,0 1-1 0 0,0-1 0 0 0,0 1 1 0 0,0 0-1 0 0,0 0 1 0 0,-1 0-1 0 0,1 1 0 0 0,0-1 1 0 0,1 1-1 0 0,-2 0-7 0 0,-11 3 32 0 0,1-1 1 0 0,-1 0-1 0 0,0-1 0 0 0,0-1 0 0 0,-9 0-32 0 0,-29 2-41 0 0,7 3 41 0 0,-9 1 0 0 0,-29 8 0 0 0,50-9 57 0 0,-1-2 0 0 0,1-2 0 0 0,-1 0-1 0 0,-10-3-56 0 0,14 1-212 0 0,-54-3 974 0 0,-45-7-762 0 0,102 6-24 0 0,-1 2 0 0 0,1 1-1 0 0,-27 2 25 0 0,20 0 91 0 0,25-1-58 0 0,0 0 1 0 0,-1 0-1 0 0,-2 2-33 0 0,-61 11-87 0 0,70-12 87 0 0,-2 4 0 0 0,-6 0 0 0 0,3 3-72 0 0,6-5 72 0 0,0 1 0 0 0,1 0 0 0 0,-2-1 0 0 0,1 1 0 0 0,1 0 0 0 0,-1 8 0 0 0,2-10 0 0 0,1-1 0 0 0,0 0 0 0 0,0 0 0 0 0,0 0 0 0 0,0 0 1 0 0,0 1-1 0 0,0-1 0 0 0,0 0 0 0 0,0 0 0 0 0,0 0 0 0 0,0 0 0 0 0,1 1 0 0 0,-1-1 0 0 0,0 0 0 0 0,1 0 0 0 0,-1 0 0 0 0,1 0 0 0 0,-1 0 0 0 0,3 9 44 0 0,-2-4-37 0 0,0-1-1 0 0,0 1 1 0 0,1-1-1 0 0,-1 1 1 0 0,1-1-1 0 0,0 0 1 0 0,1 0-1 0 0,-1 0 1 0 0,4 5-7 0 0,-2-3-51 0 0,0 1 1 0 0,-1 0-1 0 0,1-1 0 0 0,0 6 51 0 0,7 15 183 0 0,0 1-156 0 0,-7-16 17 0 0,0 0 1 0 0,4 8-45 0 0,-5-15 8 0 0,3 22-8 0 0,-6-24 0 0 0,1 0 0 0 0,-1 0 0 0 0,1-1 0 0 0,0 1 0 0 0,0 0 0 0 0,1-1 0 0 0,-1 1 0 0 0,1 0 0 0 0,7 16 0 0 0,-3-7 0 0 0,-5-10 0 0 0,0 0 0 0 0,0 0 0 0 0,0 0 0 0 0,1 0 0 0 0,-1 0 0 0 0,1 0 0 0 0,0 0 0 0 0,0 1 0 0 0,-3 1 0 0 0,10 16 0 0 0,-4-11 0 0 0,-5-5 0 0 0,-1-3 0 0 0,3 10 0 0 0,0-6 0 0 0,-2-6 0 0 0,0 10 0 0 0,1-5 0 0 0,3 4-105 0 0,-4-8-66 0 0,-1 24-1 0 0,2-21 172 0 0,0 0 0 0 0,-1 19 0 0 0,1-17-3 0 0,-1 0 0 0 0,1 0 0 0 0,0 0-1 0 0,0-1 1 0 0,1 3 3 0 0,1-3 0 0 0,0 9 0 0 0,-3-7-3 0 0,2 1 19 0 0,-1-7 38 0 0,-1 1-54 0 0,1 1-74 0 0,1 5 148 0 0,-2-2-58 0 0,0-4-17 0 0,4 8-1 0 0,-3-10 20 0 0,0 16 28 0 0,-1-13-46 0 0,1-1 0 0 0,0 0 0 0 0,0 0 0 0 0,0 0 0 0 0,-1 0 0 0 0,1 0 0 0 0,-1 0 0 0 0,1 1 0 0 0,-1-1 0 0 0,0 0 0 0 0,0-2 0 0 0,0 5 0 0 0,3 14-84 0 0,-4-19 107 0 0,8 12 14 0 0,4 13-37 0 0,-10-22 0 0 0,1 7 0 0 0,5 5 0 0 0,-7-15 0 0 0,0 1 0 0 0,0-1 0 0 0,0 0 0 0 0,0 0 0 0 0,0 0 0 0 0,0 0 0 0 0,0 1 0 0 0,0-1 0 0 0,0 0 0 0 0,0 0 0 0 0,0 0 0 0 0,0 0 0 0 0,0 0 0 0 0,1 1 0 0 0,-1-1 0 0 0,0 0 0 0 0,0 0 0 0 0,0 0 0 0 0,0 0 0 0 0,0 0 0 0 0,0 1 0 0 0,0-1 0 0 0,0 0 0 0 0,0 0 0 0 0,1 0 0 0 0,-1 0 0 0 0,0 0 0 0 0,0 0 0 0 0,0 0 0 0 0,0 0 0 0 0,0 0 0 0 0,1 1 0 0 0,-1-1 0 0 0,0 0 0 0 0,0 0 0 0 0,0 0 0 0 0,0 0 0 0 0,0 0 0 0 0,1 0 0 0 0,-1 0 0 0 0,0 0 0 0 0,0 0 0 0 0,0 0 0 0 0,1 0 0 0 0,-1 0 0 0 0,0 0 0 0 0,0 0 0 0 0,0 0 0 0 0,1 0 0 0 0,-1 0 0 0 0,0 0 0 0 0,0 0 0 0 0,0 0 0 0 0,0 0 0 0 0,1 1 0 0 0,-1-1 0 0 0,0 0 0 0 0,0 0 0 0 0,0 0 0 0 0,0 0 0 0 0,0 0 0 0 0,0 0 0 0 0,1 1 0 0 0,-1-1 0 0 0,0 0 0 0 0,0 0 0 0 0,0 0 0 0 0,0 0 0 0 0,0 1 0 0 0,0-1 0 0 0,0 0 0 0 0,0 0 0 0 0,0 0 0 0 0,0 1 0 0 0,0-1 0 0 0,0 0 0 0 0,0 0 0 0 0,0 0 0 0 0,15 35 0 0 0,-11-23 0 0 0,-2-8 0 0 0,-1 1 0 0 0,1-1 0 0 0,-1 0 0 0 0,0 1 0 0 0,-1-1 0 0 0,1 1 0 0 0,-1-1 0 0 0,0 1 0 0 0,0 1 0 0 0,5 12 3 0 0,-3-14-15 0 0,-1 0 0 0 0,0 0 1 0 0,0 0-1 0 0,0 0 0 0 0,0 0 0 0 0,-1 0 0 0 0,1 2 12 0 0,-1-5 1 0 0,2-1-1 0 0,-2 12 79 0 0,9 28-79 0 0,-6-27 0 0 0,-3-10-3 0 0,0-3 8 0 0,6 13-54 0 0,3 17 168 0 0,3 18-55 0 0,-11-44-66 0 0,0 0 0 0 0,0-1 0 0 0,0 2-1 0 0,0-1 1 0 0,0 0 0 0 0,-1 0 0 0 0,0 3 2 0 0,0-6-1 0 0,9 25-215 0 0,-3-9 513 0 0,-4-16-365 0 0,3 13-177 0 0,-5-10 340 0 0,2 9 138 0 0,0-9-254 0 0,8 17-286 0 0,-8-15 307 0 0,-1-1 0 0 0,2 3 0 0 0,-3-7 0 0 0,0 6 0 0 0,4 11 0 0 0,-2-12 0 0 0,4 20 0 0 0,-2-16-2 0 0,-2 3 15 0 0,-2-12 47 0 0,3 18-131 0 0,-3-15 71 0 0,2 4 0 0 0,0-1 0 0 0,0 1 0 0 0,-1-1 0 0 0,0 2 0 0 0,0 3 0 0 0,1 3 0 0 0,0 1 0 0 0,-1-1 0 0 0,-1 2 0 0 0,1-14 0 0 0,1 0 0 0 0,-2-2 2 0 0,1-1 0 0 0,-1 1-1 0 0,0 0 1 0 0,0-1 0 0 0,0 1-1 0 0,0-1 1 0 0,0 1 0 0 0,0 0-1 0 0,0-1 1 0 0,0 1 0 0 0,0-1-1 0 0,0 1 1 0 0,0 0 0 0 0,0-1-1 0 0,0 1 1 0 0,0-1 0 0 0,0 1-1 0 0,-1 0-1 0 0,-1 3 105 0 0,1 1-88 0 0,-1 2-97 0 0,-10 15 24 0 0,-7 1 85 0 0,6-4 382 0 0,12-18-282 0 0,1-1-195 0 0,-15 14-437 0 0,-24 35 1130 0 0,31-39-676 0 0,-1 0 0 0 0,-1-1 0 0 0,-2 2 49 0 0,-20 21-300 0 0,10-9 937 0 0,16-18-636 0 0,0 1 0 0 0,0 1 0 0 0,0-1-1 0 0,1 1 1 0 0,-4 7-1 0 0,-7 13-763 0 0,-18 20 763 0 0,25-33-50 0 0,-3 1 50 0 0,-1-1 0 0 0,-11 10 0 0 0,-13 15 0 0 0,34-34 0 0 0,-9 8 0 0 0,3-1 0 0 0,5-5 237 0 0,3-5-175 0 0,0-1 1 0 0,0 1-1 0 0,0 0 1 0 0,0-1-1 0 0,0 1 1 0 0,0-1-1 0 0,-1 1 1 0 0,1-1-1 0 0,0 0 1 0 0,-1 1-1 0 0,0-1-62 0 0,-10 12 149 0 0,11-12-129 0 0,0 0 0 0 0,1 0-1 0 0,-1 0 1 0 0,0 1 0 0 0,-1-1 0 0 0,1-1 0 0 0,0 1-1 0 0,0 0 1 0 0,0 0 0 0 0,-1 0 0 0 0,1 0-20 0 0,-7 5 89 0 0,-5 8 27 0 0,12-10-105 0 0,-2 0 31 0 0,1-1-46 0 0,1-3-80 0 0,1 0 0 0 0,0 0 0 0 0,0 1-1 0 0,-1-1 1 0 0,1 0 0 0 0,0 0 0 0 0,0 1-1 0 0,0-1 1 0 0,0 0 0 0 0,-1 1-1 0 0,1-1 1 0 0,0 0 0 0 0,0 0 0 0 0,0 1-1 0 0,0-1 1 0 0,0 0 0 0 0,0 1 0 0 0,0-1-1 0 0,0 0 1 0 0,0 1 0 0 0,0-1-1 0 0,0 0 1 0 0,0 1 0 0 0,0-1 0 0 0,0 0-1 0 0,0 1 1 0 0,0-1 0 0 0,0 0 0 0 0,0 0-1 0 0,0 1 1 0 0,1-1 0 0 0,-1 0-1 0 0,0 1 85 0 0,0 0-1306 0 0,1 5-7847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56.2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1328 0 7800 0 0,'0'0'174'0'0,"0"0"29"0"0,0 1 13 0 0,-4 2 177 0 0,1 0 1 0 0,-1 0-1 0 0,0 0 0 0 0,0-1 0 0 0,0 0 1 0 0,-1 0-1 0 0,1 0 0 0 0,-1 0-393 0 0,-9 4 1293 0 0,9-3-854 0 0,-1-1 1 0 0,0-1 0 0 0,0 1 0 0 0,0-1-1 0 0,0 0 1 0 0,0 0 0 0 0,-3-1-440 0 0,2 1 316 0 0,1-1 0 0 0,-1 1 1 0 0,1 1-1 0 0,-1-1 0 0 0,1 1 0 0 0,-5 2-316 0 0,-46 14 784 0 0,39-11-403 0 0,-1 1 0 0 0,1 1 0 0 0,1 0 0 0 0,-7 6-381 0 0,-11 5 481 0 0,-7 5 114 0 0,21-10-503 0 0,-1-2 0 0 0,-9 4-92 0 0,9-5 19 0 0,1 0 0 0 0,-17 14-19 0 0,20-12 22 0 0,-4 3 4 0 0,1 0 0 0 0,-1 3-26 0 0,-34 31 0 0 0,42-38 229 0 0,-1 0 0 0 0,0-1-1 0 0,0-1 1 0 0,-4 1-229 0 0,9-7 280 0 0,1 0-1 0 0,-1-1 1 0 0,0 0 0 0 0,0 0-280 0 0,-10 3-2 0 0,-48 16 2 0 0,-11 20 0 0 0,67-36 0 0 0,5-4 0 0 0,1 1 0 0 0,0-1 0 0 0,-1 1 0 0 0,0-2 0 0 0,-5 3 0 0 0,7-4 0 0 0,1 1 0 0 0,0 0 0 0 0,0 0 0 0 0,0 1 0 0 0,0-1 0 0 0,0 1 0 0 0,0 0 0 0 0,-3 3 0 0 0,-13 9 0 0 0,-12 8 85 0 0,24-17 136 0 0,0 1-1 0 0,0-2 1 0 0,-5 3-221 0 0,-16 11-253 0 0,24-16 208 0 0,0 1 0 0 0,1-1 0 0 0,-1 0 0 0 0,0 0 0 0 0,-1-1 0 0 0,1 1-1 0 0,0-1 1 0 0,-1-1 0 0 0,-2 2 45 0 0,4-2 150 0 0,1 0-1 0 0,0 1 1 0 0,-1-1 0 0 0,1 1-1 0 0,0 0 1 0 0,0 0-1 0 0,-2 1-149 0 0,2 0 178 0 0,-1 0 0 0 0,0-1 0 0 0,0 0-1 0 0,0 0 1 0 0,-2 1-178 0 0,2-2 103 0 0,3-1-139 0 0,0 0 1 0 0,0 0-1 0 0,0 1 1 0 0,0-1-1 0 0,0 0 1 0 0,0 1-1 0 0,0-1 1 0 0,0 0-1 0 0,0 1 1 0 0,0-1-1 0 0,0 1 1 0 0,0 0-1 0 0,0-1 0 0 0,0 1 1 0 0,1 0-1 0 0,-1-1 1 0 0,0 1-1 0 0,0 0 1 0 0,1 0-1 0 0,-1 0 1 0 0,1 0-1 0 0,-1 0 1 0 0,0 0 35 0 0,-6 13 151 0 0,7-13-118 0 0,-1-1 1 0 0,1 1-1 0 0,-1 0 0 0 0,1 0 0 0 0,0-1 0 0 0,-1 1 0 0 0,1 0 0 0 0,0 0 0 0 0,0-1 0 0 0,-1 1 1 0 0,1 0-1 0 0,0 0 0 0 0,0-1 0 0 0,0 1 0 0 0,0 0 0 0 0,0 0 0 0 0,0 0-33 0 0,0 7-203 0 0,0 1-1 0 0,0 0 1 0 0,1-1 0 0 0,0 1-1 0 0,1-1 1 0 0,-1 1-1 0 0,3 4 204 0 0,4 9 196 0 0,-2 0 0 0 0,2 8-196 0 0,9 31 154 0 0,-10-30-198 0 0,3 4 14 0 0,9 21 30 0 0,-10-37-96 0 0,0-1-224 0 0,0-1 0 0 0,2 3 320 0 0,2 2 148 0 0,-1 1-1 0 0,-1 0 0 0 0,-1 1 0 0 0,6 21-147 0 0,-15-43 35 0 0,2 10-210 0 0,0-1 0 0 0,-1 1 0 0 0,0 5 175 0 0,6 22-347 0 0,0 14 933 0 0,-6-39-281 0 0,0 0 1 0 0,0 0 0 0 0,4 10-306 0 0,2 4 197 0 0,-2 1 1 0 0,1 7-198 0 0,-4-20 38 0 0,21 100-38 0 0,-6-13 0 0 0,-10-70-608 0 0,11 30 608 0 0,-12-40 24 0 0,-4-11 216 0 0,1 0 0 0 0,4 11-240 0 0,-5-18-12 0 0,-2 0-1 0 0,1 1 1 0 0,-1-1-1 0 0,0 1 1 0 0,0-1-1 0 0,0 4 13 0 0,3 15-69 0 0,1-7 72 0 0,-3-11 52 0 0,0 1 1 0 0,0 0-1 0 0,-1 0 1 0 0,0-1-1 0 0,0 7-55 0 0,8 37-248 0 0,-3-10 302 0 0,-3 33 340 0 0,0-50-118 0 0,-2-17-306 0 0,-1-5 15 0 0,0-1 0 0 0,0 1 0 0 0,0-1 0 0 0,1 1 0 0 0,-1-1 0 0 0,0 1 0 0 0,0-1 0 0 0,0 1 0 0 0,0 0 0 0 0,0-1 0 0 0,0 1 0 0 0,-1-1 0 0 0,1 1 0 0 0,0-1 0 0 0,0 1 0 0 0,0-1 0 0 0,0 1 0 0 0,-1 0 15 0 0,1 1 14 0 0,-1 0-1 0 0,0 0 1 0 0,1 0 0 0 0,-1 0-1 0 0,1 0 1 0 0,0 0 0 0 0,0 0-1 0 0,0 0 1 0 0,0 2-14 0 0,0-1 237 0 0,0 1-213 0 0,0-2-13 0 0,0-1 42 0 0,2 1-21 0 0,0 2-591 0 0,0 1-6442 0 0,1-3-1030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67 13824 0 0,'0'0'314'0'0,"0"0"46"0"0,0 0 22 0 0,0 0-50 0 0,7 17 1223 0 0,-6-16-1533 0 0,0 0 0 0 0,-1 1-1 0 0,1-1 1 0 0,0 0 0 0 0,0 0-1 0 0,0 0 1 0 0,0 0 0 0 0,0 0-1 0 0,0 0 1 0 0,0 0-1 0 0,0 0 1 0 0,1 0 0 0 0,-1 0-1 0 0,0 0 1 0 0,0-1 0 0 0,1 1-1 0 0,-1-1 1 0 0,0 1-1 0 0,1-1 1 0 0,-1 1 0 0 0,1-1-1 0 0,-1 0 1 0 0,1 0 0 0 0,0 0-22 0 0,1 1 9 0 0,1-1 1 0 0,-1-1 0 0 0,0 1-1 0 0,1 0 1 0 0,-1-1 0 0 0,0 0-1 0 0,1 1 1 0 0,-1-2 0 0 0,0 1-1 0 0,2-1-9 0 0,3-1 0 0 0</inkml:trace>
  <inkml:trace contextRef="#ctx0" brushRef="#br0" timeOffset="1">28 1 12416 0 0,'0'0'352'0'0,"0"0"80"0"0,0 0-344 0 0,0 0-88 0 0,0 0 0 0 0,5 6 0 0 0,-2 1 472 0 0,0-5 72 0 0,2 5 24 0 0,1-4 0 0 0,-3 3-184 0 0,8 1-32 0 0,-3-1-1 0 0,6 1-7 0 0,-3-1-184 0 0,3 3-40 0 0,1-3-8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1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1572 7168 0 0,'0'0'165'0'0,"0"0"22"0"0,0 0 6 0 0,0 0 90 0 0,0 0 353 0 0,0 0 150 0 0,0 0 29 0 0,0 0-63 0 0,0 0-295 0 0,0 0-127 0 0,0 0-30 0 0,0 0-27 0 0,0 0-94 0 0,0 0-41 0 0,0 0-8 0 0,0 0-8 0 0,0 0-23 0 0,11-13 504 0 0,16-5 724 0 0,-17 12-926 0 0,0-1-183 0 0,-4 4-207 0 0,0-1 0 0 0,0 0-1 0 0,1 1 1 0 0,-1 0-11 0 0,18-7 370 0 0,-2-1 0 0 0,18-13-370 0 0,-33 19 41 0 0,-1 0 0 0 0,0 0 0 0 0,-1-1 0 0 0,1 0 1 0 0,-1 0-1 0 0,0-1 0 0 0,-1 0 0 0 0,4-4-41 0 0,2-4 16 0 0,12-20 26 0 0,-13 21 170 0 0,0 0 0 0 0,1 1-1 0 0,6-8-211 0 0,3 0-71 0 0,-9 10-161 0 0,0 0-1 0 0,10-9 233 0 0,7-2-60 0 0,13-11 128 0 0,25-15-68 0 0,-51 39 0 0 0,-1 0 33 0 0,0 0 0 0 0,0 0-1 0 0,-2-1 1 0 0,5-5-33 0 0,-6 4 67 0 0,0-1 1 0 0,-2-1-1 0 0,1 0 0 0 0,1-6-67 0 0,8-11 86 0 0,45-80-276 0 0,-53 93 238 0 0,1 1 0 0 0,0 0 0 0 0,1 1 0 0 0,1 1 0 0 0,0 0 0 0 0,1 1 0 0 0,3-2-48 0 0,17-11 2 0 0,-23 17 93 0 0,1 0 1 0 0,-2 0 0 0 0,1-1 0 0 0,-1 0-1 0 0,6-9-95 0 0,59-82 0 0 0,-25 25 296 0 0,-42 64-296 0 0,1 0 0 0 0,0 0 0 0 0,6-4 0 0 0,-3 3 0 0 0,-1 0 0 0 0,3-6 0 0 0,18-12 0 0 0,-14 16 0 0 0,-15 12 0 0 0,1-2 0 0 0,0 3 11 0 0,-2 1 1 0 0,-1 0-1 0 0,0 0 1 0 0,1 0-1 0 0,-1 0 1 0 0,0 0-1 0 0,0 0 1 0 0,1 0-1 0 0,-1-1 1 0 0,0 1-1 0 0,0 0 1 0 0,-1-1-1 0 0,1 1 1 0 0,0 0-1 0 0,0-1 1 0 0,-1 1-1 0 0,1-2-11 0 0,4-6-3 0 0,25-38 3 0 0,-10 21 0 0 0,2 1 0 0 0,4-3 0 0 0,-12 13 0 0 0,8-13 262 0 0,-18 22-197 0 0,1-1 0 0 0,0 1 0 0 0,0 0 0 0 0,0 0 0 0 0,2 0-65 0 0,29-33 53 0 0,-19 21 62 0 0,-15 16-205 0 0,0-1-1 0 0,0 1 1 0 0,1 0 0 0 0,-1 0-1 0 0,0 0 1 0 0,1 0 0 0 0,-1 0-1 0 0,2 0 91 0 0,-3 2-264 0 0,3-1-3697 0 0,7-4 2363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2.5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9184 0 0,'0'0'208'0'0,"0"0"33"0"0,0 0 14 0 0,0 0-26 0 0,0 0-110 0 0,0 0-45 0 0,0 0-8 0 0,15 0 286 0 0,-7 1-113 0 0,0 0 1 0 0,-1 0 0 0 0,1 0-1 0 0,3 2-239 0 0,19 3 522 0 0,25 6 453 0 0,-35-7-639 0 0,0-1 1 0 0,1 0-337 0 0,-4-1 103 0 0,0 0 1 0 0,0 2 0 0 0,1 1-104 0 0,-4-2 38 0 0,7 3 149 0 0,-1 1-1 0 0,2 2-186 0 0,16 7 150 0 0,-31-14-153 0 0,0 1 1 0 0,0-1 0 0 0,-1 2 0 0 0,2 0 2 0 0,22 13 102 0 0,32 9 155 0 0,-15-8 801 0 0,23 15-1058 0 0,-57-25 15 0 0,0 1 0 0 0,0-1 0 0 0,-1 2 0 0 0,2 3-15 0 0,13 11 84 0 0,21 16 957 0 0,-24-24 289 0 0,-15-2-1040 0 0,-7-12-336 0 0,-1-3-138 0 0,-1 0-9 0 0,0 0-64 0 0,0 0-249 0 0,0 0-108 0 0,-1 1-1027 0 0,-4 1-4019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3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7848 0 0,'0'0'232'0'0,"0"0"-14"0"0,0 3-17 0 0,1-1 0 0 0,-1 0-1 0 0,0 1 1 0 0,1-1-1 0 0,-1 0 1 0 0,1 0-1 0 0,0 0 1 0 0,-1 0 0 0 0,1 0-1 0 0,0 0 1 0 0,0 0-1 0 0,1 1-200 0 0,4 10 1017 0 0,-1-2-656 0 0,-1-1 0 0 0,1 0 0 0 0,6 8-361 0 0,9 20 507 0 0,30 68 1509 0 0,-39-82-1764 0 0,-5-9-8 0 0,1-1 0 0 0,0 0 0 0 0,1 0 0 0 0,0 0 0 0 0,1-1 0 0 0,1-1-1 0 0,4 6-243 0 0,23 22-10 0 0,-17-15-238 0 0,9 16 248 0 0,-17-24 115 0 0,-2 1 1 0 0,0 1-1 0 0,4 13-115 0 0,3 24 0 0 0,-11-36 0 0 0,0-1 0 0 0,6 13 0 0 0,-7-16 0 0 0,-5-14 0 0 0,1 0 0 0 0,0 0 0 0 0,-1 1 0 0 0,1-1 0 0 0,0 0 0 0 0,0 0 0 0 0,0 0 0 0 0,0 0 0 0 0,1 2-88 0 0,0 1 0 0 0,0-1-1 0 0,-1 0 1 0 0,0 1-1 0 0,1-1 1 0 0,-2 1-1 0 0,1-1 1 0 0,0 1-1 0 0,-1 0 89 0 0,0-5-6003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4.7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1843 1 10136 0 0,'0'0'230'0'0,"0"0"30"0"0,0 0 19 0 0,-7 6 586 0 0,1 0-1 0 0,0 0 1 0 0,0 1-1 0 0,1-1 1 0 0,0 1-1 0 0,0 1 1 0 0,0-1-1 0 0,-2 8-864 0 0,-3 1 76 0 0,-29 48 1434 0 0,27-40-1510 0 0,9-20 0 0 0,1 0 0 0 0,-1 0 0 0 0,1 0 0 0 0,0 0 0 0 0,0 2 0 0 0,-1-1 0 0 0,1 0 0 0 0,-1 0 0 0 0,1-1 0 0 0,-4 5 0 0 0,-11 16 0 0 0,12-17 0 0 0,1-1 0 0 0,-1 0 0 0 0,0-1 0 0 0,-1 1 0 0 0,-37 38 190 0 0,-27 21-190 0 0,50-47 116 0 0,0 2 1 0 0,2 0-1 0 0,0 1 1 0 0,2 1-1 0 0,0 1 0 0 0,0 2-116 0 0,5-3 36 0 0,-3 4 92 0 0,10-21-85 0 0,1 0 0 0 0,0 0 1 0 0,0 0-1 0 0,0 0 0 0 0,0 5-43 0 0,0-4 29 0 0,1 0 1 0 0,-1-1 0 0 0,0 1 0 0 0,-1-1-1 0 0,-1 3-29 0 0,-3 4 101 0 0,6-10-70 0 0,0 1 1 0 0,-1-1-1 0 0,1 1 0 0 0,-1-1 0 0 0,1 0 0 0 0,-1 0-31 0 0,-12 15 214 0 0,13-15-197 0 0,0 1 0 0 0,-1-1 0 0 0,1 0 0 0 0,-1 0 0 0 0,1-1 0 0 0,-2 2-17 0 0,-26 20 42 0 0,1 1-1 0 0,1 2 0 0 0,-19 24-41 0 0,29-29 159 0 0,2 1 0 0 0,1 1-1 0 0,-11 23-158 0 0,9-17 22 0 0,-1 0 0 0 0,-9 10-22 0 0,7-11 4 0 0,14-20-53 0 0,-1 1-1 0 0,0-1 1 0 0,0 0 0 0 0,-1 0 0 0 0,-3 1 49 0 0,-31 33 226 0 0,22-27-227 0 0,1 1 0 0 0,1 1-1 0 0,1 1 1 0 0,0 1 0 0 0,1 0-1 0 0,-5 10 2 0 0,5-4 0 0 0,-1-1 0 0 0,-7 6 0 0 0,-2-2 320 0 0,6-5 307 0 0,19-23-584 0 0,-8 10-5 0 0,-3 3-2 0 0,-2 0-36 0 0,-3 0 126 0 0,1 0-1 0 0,-2-1 0 0 0,-12 6-125 0 0,-15 8 124 0 0,33-21-48 0 0,1 1 0 0 0,-10 6-76 0 0,1 0 72 0 0,9-6 126 0 0,0 0 0 0 0,-7 8-198 0 0,5-3 64 0 0,0 1 0 0 0,-5 8-64 0 0,-15 29 136 0 0,7-14-136 0 0,17-22 0 0 0,-1 1 0 0 0,-8 7 0 0 0,4-3 0 0 0,11-15 0 0 0,0 0 0 0 0,0 1 0 0 0,-1-1 0 0 0,1 0 0 0 0,-3 1 0 0 0,-5 7 99 0 0,9-9-69 0 0,0-1 1 0 0,-1 1-1 0 0,1-1 0 0 0,-1 0 0 0 0,1 0 0 0 0,-3 2-30 0 0,-33 25 768 0 0,-68 31-352 0 0,99-56-429 0 0,0 1 0 0 0,1-1-1 0 0,0 1 1 0 0,-2 1 13 0 0,2 2 344 0 0,4-6-328 0 0,0 0 0 0 0,0 1 0 0 0,0-1 0 0 0,0 0 0 0 0,-1 0 0 0 0,1 0 0 0 0,-1 0 0 0 0,1 0 0 0 0,-1-1-16 0 0,2 0 43 0 0,-3 3-491 0 0,-1 2 967 0 0,5-3-8065 0 0,0-3-608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6.0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10136 0 0,'0'0'230'0'0,"0"0"30"0"0,0 0 19 0 0,0 16 578 0 0,1 1-279 0 0,0-1 0 0 0,2 1 1 0 0,0-1-1 0 0,1 0 0 0 0,0 0 0 0 0,1-1 0 0 0,3 5-578 0 0,16 59 657 0 0,-14-47-602 0 0,0 1-3 0 0,1 0 1 0 0,11 20-53 0 0,19 39 66 0 0,-28-57 7 0 0,-1 1 0 0 0,-2 0 0 0 0,-2 3-73 0 0,-5-27 44 0 0,39 177 352 0 0,-4-52-396 0 0,4 26 0 0 0,-32-129 336 0 0,2 0 0 0 0,1-1 0 0 0,5 7-336 0 0,-6-14 899 0 0,37 73-410 0 0,-18-36-214 0 0,-18-41-253 0 0,0 0 0 0 0,1-1 0 0 0,2 1-22 0 0,-2-5 310 0 0,-2 1 0 0 0,0 1-1 0 0,-1 0 1 0 0,4 11-310 0 0,-11-19 56 0 0,1 0-34 0 0,-1-1 0 0 0,0 2 0 0 0,-1-1 0 0 0,1 4-22 0 0,3 15 1404 0 0,-5-21-1243 0 0,0 0 0 0 0,0 0 0 0 0,-1 0 0 0 0,0 6-161 0 0,2 59 1847 0 0,-3-74-2898 0 0,0 0-377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7.5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1 517 9384 0 0,'0'0'208'0'0,"0"0"33"0"0,0 0 16 0 0,0 0 73 0 0,0 0 254 0 0,0 0 109 0 0,0 0 19 0 0,0 0-32 0 0,0 0-160 0 0,0 0-68 0 0,0 0-17 0 0,0 0-41 0 0,14-3 332 0 0,109 12 2347 0 0,-118-9-2928 0 0,9 0 116 0 0,0 0 0 0 0,0-1 1 0 0,0 0-1 0 0,0-1 1 0 0,-1 0-1 0 0,1-2 0 0 0,1 0-261 0 0,-4 1 267 0 0,1 0-1 0 0,-1 0 1 0 0,5 0-267 0 0,7-1 16 0 0,27-4 887 0 0,-1 1-1 0 0,1 3-902 0 0,24-3 227 0 0,3-1-227 0 0,6-9 1260 0 0,-18 3-104 0 0,6 2-1156 0 0,-30 7 129 0 0,63-10 2 0 0,-88 12-80 0 0,1-1-1 0 0,-1-1 0 0 0,1 0 1 0 0,-1-1-1 0 0,1-1-50 0 0,10-6 15 0 0,-9 3 90 0 0,2 1-1 0 0,0 1-104 0 0,57-21 128 0 0,-53 20-128 0 0,-13 5 4 0 0,1 1-1 0 0,-1-1 1 0 0,3 1-4 0 0,1 4 53 0 0,-14-1-52 0 0,1 0 0 0 0,-1 0 0 0 0,1 1 0 0 0,-1-1 0 0 0,1 0 0 0 0,-1 0 0 0 0,1-1 0 0 0,-1 1 0 0 0,1 0 0 0 0,-1-1 0 0 0,1 1-1 0 0,37-9 60 0 0,-31 8-30 0 0,0 0-1 0 0,0-1 1 0 0,0-1-1 0 0,0 1 1 0 0,2-2-30 0 0,68-30 69 0 0,-53 23 222 0 0,0 0 0 0 0,11-1-291 0 0,11-5 226 0 0,-8 6-166 0 0,-29 9 2 0 0,0-1 1 0 0,0 0 0 0 0,8-4-63 0 0,1-1-5 0 0,2 1-1 0 0,3-1 6 0 0,28-9 167 0 0,99-45 456 0 0,-147 60-611 0 0,12-4 147 0 0,0-2 0 0 0,6-3-159 0 0,-3 0-112 0 0,-18 11-693 0 0,-1 0-291 0 0,0 0-65 0 0,0 0-14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8.9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10 8288 0 0,'0'0'190'0'0,"0"0"28"0"0,0 0 7 0 0,-1-1-33 0 0,0-2-19 0 0,0 2 521 0 0,-1-3 769 0 0,2 3 3424 0 0,1 9-4829 0 0,0 0-1 0 0,1-1 0 0 0,0 1 1 0 0,1-1-1 0 0,0 1 0 0 0,0-1 1 0 0,4 6-58 0 0,0 3 179 0 0,16 40 441 0 0,-10-25-198 0 0,0-1 0 0 0,10 14-422 0 0,-11-25 144 0 0,1-1 0 0 0,0 0 0 0 0,2 0 0 0 0,9 8-144 0 0,32 39 404 0 0,-47-52-101 0 0,0 0 0 0 0,-1 1 0 0 0,1 4-303 0 0,1 1 750 0 0,1 2-385 0 0,-9-18-356 0 0,1 1-1 0 0,-2 0 1 0 0,1-1-1 0 0,0 1 0 0 0,-1 0 1 0 0,0 0-1 0 0,1 1-8 0 0,3 10 1 0 0,-4-11-90 0 0,1 0 414 0 0,0 1-1 0 0,0-1 0 0 0,-1 0 0 0 0,0 1 0 0 0,0-1 0 0 0,0 4-324 0 0,8 6 200 0 0,-7-8-58 0 0,3 1-1942 0 0,-5-18-2128 0 0,0 9 1883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0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0 970 7856 0 0,'0'0'174'0'0,"0"0"29"0"0,0 0 13 0 0,12-11 2400 0 0,-9 7-2041 0 0,0 0 0 0 0,0 0 0 0 0,0 0 0 0 0,0 0 1 0 0,0 1-1 0 0,1-1 0 0 0,1 0-575 0 0,0 0 327 0 0,-1 0 0 0 0,0-1 0 0 0,0 1 1 0 0,2-4-328 0 0,19-18 490 0 0,-14 12-256 0 0,0 0 0 0 0,4-2-234 0 0,10-14 685 0 0,-16 20-603 0 0,1 0-1 0 0,0 1 1 0 0,1 0-1 0 0,0 1 1 0 0,9-5-82 0 0,-4 2 116 0 0,1-2 155 0 0,-1-2-1 0 0,0 0 1 0 0,-1-1-1 0 0,0 0 0 0 0,1-4-270 0 0,-8 10 296 0 0,7-9-92 0 0,0 1 0 0 0,1 1 0 0 0,2-1-204 0 0,-9 9 69 0 0,-1 0 0 0 0,0-1 0 0 0,4-5-69 0 0,10-13-3 0 0,-3 1 3 0 0,-15 20 0 0 0,1 0 0 0 0,0 1 0 0 0,4-5 0 0 0,11-11 2 0 0,2 0 0 0 0,1 2-1 0 0,0 1 1 0 0,2 0-1 0 0,8-3-1 0 0,-30 20 0 0 0,-2 1 0 0 0,0 0 0 0 0,0 1 0 0 0,0-1 0 0 0,1 0 0 0 0,-1 1 0 0 0,0-1 0 0 0,1 1 0 0 0,-1 0 0 0 0,0-1 0 0 0,1 1 0 0 0,-1 0 0 0 0,1 0 0 0 0,-1 0 0 0 0,1 0 0 0 0,0 0 0 0 0,-1-1 0 0 0,0 1-1 0 0,0 0 1 0 0,1-1-1 0 0,-1 1 1 0 0,0 0-1 0 0,0-1 1 0 0,1 1 0 0 0,-1-1-1 0 0,0 0 1 0 0,0 1-1 0 0,0-1 1 0 0,0 0-1 0 0,0 0 1 0 0,0 0 0 0 0,0 0-1 0 0,0 0 1 0 0,0 0 0 0 0,16-24 101 0 0,-7 9 301 0 0,12-10-241 0 0,1 1-1 0 0,1 1 0 0 0,3-1-160 0 0,-20 19 31 0 0,6-7-21 0 0,-7 7-25 0 0,1 0-1 0 0,-1 0 1 0 0,1 1 0 0 0,0 0 0 0 0,7-4 15 0 0,-11 7 20 0 0,-1 1 1 0 0,1-1 0 0 0,-1 0-1 0 0,0 0 1 0 0,1 0 0 0 0,-1-1-1 0 0,0 1 1 0 0,0 0-1 0 0,0-1 1 0 0,0 1 0 0 0,-1-1-1 0 0,2-3-20 0 0,12-15 307 0 0,5-2-35 0 0,-20 22-113 0 0,5-5 159 0 0,-3 4-8265 0 0,-2 2 1338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0.7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37 13824 0 0,'0'0'314'0'0,"0"0"46"0"0,6-16 478 0 0,-6 16-821 0 0,0-1 1 0 0,0 1 0 0 0,0 0 0 0 0,1-1 0 0 0,-1 1 0 0 0,0 0 0 0 0,0-1 0 0 0,0 1 0 0 0,1 0 0 0 0,-1-1 0 0 0,0 1 0 0 0,1 0 0 0 0,-1 0 0 0 0,0-1 0 0 0,0 1 0 0 0,1 0-1 0 0,-1 0 1 0 0,1 0 0 0 0,-1-1 0 0 0,0 1 0 0 0,1 0 0 0 0,-1 0 0 0 0,0 0 0 0 0,1 0 0 0 0,-1 0-18 0 0,4-2 474 0 0,-2 0-341 0 0,0 1 1 0 0,0 0-1 0 0,0 0 0 0 0,0 0 0 0 0,0 0 0 0 0,0 0 0 0 0,1 0 1 0 0,-1 0-1 0 0,0 0 0 0 0,0 1 0 0 0,1 0 0 0 0,-1-1 0 0 0,0 1 1 0 0,1 0-1 0 0,-1 0 0 0 0,0 0 0 0 0,1 0 0 0 0,-1 0 1 0 0,0 1-1 0 0,1-1 0 0 0,-1 1 0 0 0,0 0 0 0 0,1 0-133 0 0,9 2 108 0 0,-1 1-1 0 0,0 0 1 0 0,0 1-1 0 0,0 0-107 0 0,-2 0 158 0 0,0 1-1 0 0,0-1 0 0 0,-1 2 0 0 0,0-1 0 0 0,0 1 0 0 0,0 0 0 0 0,-1 1 0 0 0,0 0 1 0 0,-1 0-1 0 0,1 0 0 0 0,-1 3-157 0 0,12 18-30 0 0,-3 0 1 0 0,11 27 29 0 0,-9-18 42 0 0,9 13-42 0 0,1 2 756 0 0,-1 2 0 0 0,7 28-756 0 0,-30-73 363 0 0,8 19-500 0 0,-1 1-1 0 0,5 25 138 0 0,-6-31 180 0 0,-7-21-171 0 0,0 1 0 0 0,-1 0 0 0 0,1-1 0 0 0,-1 1 0 0 0,0 0 0 0 0,0 0 0 0 0,-1 0 1 0 0,1 0-1 0 0,0 3-9 0 0,-1-6-1056 0 0,0-1-382 0 0,0-2-76 0 0,0-7-20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1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8 11488 0 0,'0'0'264'0'0,"0"0"34"0"0,0 0 20 0 0,-1 0-41 0 0,-2-2-181 0 0,1 0 3 0 0,2 2 30 0 0,-1-1 0 0 0,1 1 0 0 0,0 0 1 0 0,0 0-1 0 0,0-1 0 0 0,-1 1 0 0 0,1 0 1 0 0,0 0-1 0 0,0 0 0 0 0,-1 0 0 0 0,1 0 1 0 0,0-1-1 0 0,0 1 0 0 0,-1 0 0 0 0,1 0 0 0 0,0 0 1 0 0,0 0-1 0 0,-1 0 0 0 0,1 0 0 0 0,0 0 1 0 0,-1 0-1 0 0,1 0 0 0 0,0 0 0 0 0,0 0 1 0 0,-1 0-1 0 0,1 0 0 0 0,0 0 0 0 0,0 0 1 0 0,-1 0-1 0 0,1 0 0 0 0,0 0 0 0 0,-1 0 1 0 0,1 0-130 0 0,-5 9 668 0 0,4-6-712 0 0,1-1 0 0 0,-1 0-1 0 0,1 1 1 0 0,0-1 0 0 0,0 1 0 0 0,0-1 0 0 0,0 1 0 0 0,0-1-1 0 0,0 0 45 0 0,6 15 210 0 0,0-1 0 0 0,2 0 0 0 0,-1 0 0 0 0,2-1-1 0 0,0 0 1 0 0,1 0 0 0 0,0-1 0 0 0,1 0-1 0 0,11 10-209 0 0,29 25 279 0 0,-32-33-284 0 0,-2 2 1 0 0,0 0 0 0 0,0 1 0 0 0,3 6 4 0 0,13 28 62 0 0,11 27-62 0 0,-18-30 770 0 0,15 17 1723 0 0,25 30-2493 0 0,-62-92 225 0 0,49 69 1618 0 0,-12-23-1027 0 0,-38-48-703 0 0,5 9 80 0 0,-1 0 0 0 0,0 0 0 0 0,5 12-193 0 0,-10-20-38 0 0,1 1 0 0 0,0-1 1 0 0,0 0-1 0 0,0 0 0 0 0,0 0 0 0 0,1 0 1 0 0,2 1 37 0 0,-4-2-267 0 0,-1-3 49 0 0,-1 0 88 0 0,14 8-5732 0 0,-14-8 3832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4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0,2 1-250 0 0,11 10-97 0 0,1 0 0 0 0,0-2 0 0 0,5 3-37 0 0,-12-7-152 0 0,1-2-1 0 0,-1 1 0 0 0,1-1 1 0 0,0 0-1 0 0,0-1 1 0 0,0 1-1 0 0,0-2 1 0 0,1 1 152 0 0,5-2-636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2.4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1224 0 14336 0 0,'-4'3'168'0'0,"0"1"0"0"0,1-1 1 0 0,-1-1-1 0 0,-1 1 1 0 0,-3 1-169 0 0,-15 11 222 0 0,19-11 237 0 0,-1-1 0 0 0,0 0 1 0 0,-1 0-1 0 0,-4 2-459 0 0,5-3 389 0 0,0 1-1 0 0,0 0 1 0 0,0 0-1 0 0,0 0 0 0 0,-2 2-388 0 0,-26 18 2823 0 0,25-16-2521 0 0,0 1 1 0 0,1-1-1 0 0,0 1 0 0 0,-5 7-302 0 0,-26 36-60 0 0,13-8 67 0 0,-13 13-7 0 0,28-42 185 0 0,-1 0 0 0 0,-1-1 1 0 0,0-1-1 0 0,-1 1 1 0 0,-8 4-186 0 0,-6 3 25 0 0,2 1 1 0 0,1 1 0 0 0,1 1-1 0 0,-7 11-25 0 0,-8 8 93 0 0,24-28-56 0 0,1 1 0 0 0,0 1 0 0 0,-4 8-37 0 0,5-5-1 0 0,0-1-1 0 0,-1-1 1 0 0,-5 4 1 0 0,9-12 3 0 0,1-1 1 0 0,-1 0 0 0 0,0 0 0 0 0,-1-1 0 0 0,0-1 0 0 0,-9 5-4 0 0,-34 19 497 0 0,1 1 0 0 0,2 3 0 0 0,1 2 0 0 0,-11 13-497 0 0,-44 33 612 0 0,62-50-279 0 0,8-5-8 0 0,-3 7-325 0 0,31-30-271 0 0,-6 8 998 0 0,9-3-4681 0 0,3-8-4856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5.0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1047 6880 0 0,'0'0'157'0'0,"0"0"23"0"0,0 0 11 0 0,0 0 42 0 0,0 0 174 0 0,0 0 75 0 0,0 0 20 0 0,0 0 7 0 0,0 0 23 0 0,0 0 11 0 0,0 0 1 0 0,0 0-36 0 0,0 0-151 0 0,0 0-62 0 0,-12-19 4016 0 0,13 15-4186 0 0,-1-1-1 0 0,1 1 0 0 0,0-1 1 0 0,0 1-1 0 0,0-1 0 0 0,1 1 1 0 0,0-1-1 0 0,0 1 0 0 0,0 0 1 0 0,0 0-125 0 0,7-16 68 0 0,-7 18-68 0 0,-1-1 0 0 0,2 0 0 0 0,-1 1 0 0 0,0-1 0 0 0,0 1 0 0 0,1-1 0 0 0,2 0 0 0 0,2-4 0 0 0,38-39 315 0 0,-42 43-298 0 0,0 1 1 0 0,0-1-1 0 0,0 0 0 0 0,1 1 0 0 0,-1 0 1 0 0,1 0-1 0 0,1-1-17 0 0,11-5 8 0 0,34-14 396 0 0,-42 17-352 0 0,-3 3-6 0 0,-1 0-1 0 0,0 0 1 0 0,0-1-1 0 0,-1 1 1 0 0,1-1-1 0 0,-1 0 1 0 0,1 0-1 0 0,0-1-45 0 0,24-22 524 0 0,-22 22-442 0 0,-1 1 1 0 0,0-2 0 0 0,-1 1 0 0 0,1-1-1 0 0,-1 1 1 0 0,0-1 0 0 0,0 0 0 0 0,1-4-83 0 0,-2 5 27 0 0,-2 1 7 0 0,1-1 0 0 0,0 1 1 0 0,0 0-1 0 0,0 0 1 0 0,0 1-1 0 0,0-1 0 0 0,1 0 1 0 0,-1 1-1 0 0,1-1 1 0 0,0 1-1 0 0,1-1-34 0 0,9-7 251 0 0,-1-1-1 0 0,-1 0 0 0 0,6-6-250 0 0,-8 7 282 0 0,13-12-170 0 0,0 1 0 0 0,9-5-112 0 0,-10 8 0 0 0,-14 11 0 0 0,-1 1 0 0 0,2 0 0 0 0,-1 1 0 0 0,1-1 0 0 0,0 1 0 0 0,21-10 0 0 0,22-18 0 0 0,38-28 288 0 0,-8 4-288 0 0,-58 40-3 0 0,11-11 3 0 0,-5 5 57 0 0,-6 6-32 0 0,0 1-1 0 0,1 1 1 0 0,2 1-25 0 0,69-38-24 0 0,-86 46 24 0 0,-7 5 0 0 0,1-1 0 0 0,0 0 0 0 0,0 1 0 0 0,0 0 0 0 0,-1 0 0 0 0,2 0 0 0 0,1-1 0 0 0,-1 1 0 0 0,0-1 0 0 0,-1 0 0 0 0,1 0 0 0 0,-1 0 0 0 0,1-1 0 0 0,-1 1 0 0 0,0-1 0 0 0,0 1 0 0 0,0-1 0 0 0,0 0 0 0 0,0 0 0 0 0,-1-1 0 0 0,8-5 0 0 0,-3 2 0 0 0,1 2 0 0 0,-1-1 0 0 0,2 1 0 0 0,3-2 0 0 0,14-8 0 0 0,47-28 280 0 0,-70 41-282 0 0,0 0 0 0 0,0 1-1 0 0,1-1 1 0 0,-1 1 0 0 0,0 0-1 0 0,1 0 1 0 0,2-1 2 0 0,7-1-136 0 0,20-3-4296 0 0,-19 3-1519 0 0,-13 3 4159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6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1077 6624 0 0,'0'0'192'0'0,"0"0"61"0"0,0 0 131 0 0,0 0 52 0 0,0 0 11 0 0,0 0-22 0 0,0 0-94 0 0,0 0-41 0 0,0 0-8 0 0,0 0-28 0 0,0 0-106 0 0,12-8 2756 0 0,-9 4-2451 0 0,0 1-1 0 0,-1-1 1 0 0,1 0 0 0 0,-1 0-1 0 0,1 0 1 0 0,-1 0-1 0 0,0 0 1 0 0,-1 0-1 0 0,1-1 1 0 0,-1-1-453 0 0,10-47 1237 0 0,-8 36-571 0 0,0-15 836 0 0,0-1 0 0 0,-3-25-1502 0 0,0 54 36 0 0,6-65 1340 0 0,0 2-757 0 0,-5 52-437 0 0,0-1-1 0 0,3-8-181 0 0,-2 8 181 0 0,0 0 0 0 0,0-10-181 0 0,7-79 984 0 0,-4 46-728 0 0,2-2-256 0 0,2-28 336 0 0,-7 35-336 0 0,-2 1 64 0 0,-2 18-96 0 0,2 31 32 0 0,0 1 11 0 0,0 2 42 0 0,0 1-53 0 0,0 0 0 0 0,0 0 0 0 0,0 0 0 0 0,0 0 0 0 0,0 0 0 0 0,0 0 0 0 0,1 0 0 0 0,-1 0 0 0 0,0 0 0 0 0,0-1 0 0 0,0 1 0 0 0,0 0 0 0 0,0 0 0 0 0,0 0 0 0 0,0 0 0 0 0,0 0 0 0 0,0 0 0 0 0,0 0 1 0 0,0 0-1 0 0,0 0 0 0 0,0 0 0 0 0,0 0 0 0 0,0 0 0 0 0,0 0 0 0 0,0 0 0 0 0,0 0 0 0 0,0 0 0 0 0,0 0 0 0 0,0 0 0 0 0,0 0 0 0 0,0 0 0 0 0,0 0 0 0 0,0 0 0 0 0,0 0 0 0 0,0 0 0 0 0,0 1 0 0 0,0-1 0 0 0,0 0 0 0 0,0 0 0 0 0,0 0 1 0 0,0 0-1 0 0,0 0 0 0 0,0 0 0 0 0,1 0 0 0 0,-1 0 0 0 0,0 0 0 0 0,0 0 0 0 0,0 0 0 0 0,0 0 0 0 0,0 0 0 0 0,0 0 0 0 0,0-17-140 0 0,0 15 108 0 0,0-12 85 0 0,1 13-21 0 0,1-1-64 0 0,-1-1 32 0 0,-1-34-11 0 0,0 29 75 0 0,-3 1-86 0 0,3 7 21 0 0,0-1 0 0 0,-1 1-1 0 0,1-1 1 0 0,0 1-1 0 0,0 0 1 0 0,0-1-1 0 0,-1 1 1 0 0,1-1-1 0 0,0 1 1 0 0,0-1-1 0 0,0 1 1 0 0,0 0 0 0 0,0-1-1 0 0,0 1 1 0 0,0-1-1 0 0,0 1 1 0 0,0-1-1 0 0,0 1 1 0 0,0-1-1 0 0,0 1 1 0 0,0-1-1 0 0,0 1 1 0 0,0 0 0 0 0,1-1-1 0 0,-1 1 1 0 0,0-1-1 0 0,0 1 1 0 0,0-1-1 0 0,1 1 2 0 0,0-1-22 0 0,1-7-2114 0 0,-3 9-3876 0 0,-4 4-1961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8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1534 7688 0 0,'0'0'166'0'0,"0"0"29"0"0,0 0 14 0 0,6-7 469 0 0,11-11 738 0 0,0 1 1 0 0,2 1-1 0 0,2-1-1416 0 0,4-5 599 0 0,-4 5-513 0 0,-1-1 0 0 0,-1-1 1 0 0,-1-1-1 0 0,0-1 1 0 0,10-16-87 0 0,35-48 240 0 0,-22 30-150 0 0,-21 30 216 0 0,1 1-1 0 0,5-3-305 0 0,-9 10 177 0 0,-2 0 1 0 0,14-19-178 0 0,-17 21-4 0 0,0-1 0 0 0,3 1 4 0 0,17-24 104 0 0,20-28 178 0 0,63-89 635 0 0,-71 84-188 0 0,-33 51-612 0 0,0 2-1 0 0,2 0 1 0 0,0 0 0 0 0,1 1-1 0 0,11-11-116 0 0,27-17 186 0 0,-30 27 29 0 0,0-1 0 0 0,11-14-215 0 0,-21 21 80 0 0,-3 3-6 0 0,-1-1 0 0 0,0 1 0 0 0,5-10-74 0 0,-3 6 294 0 0,0-1 1 0 0,1 1 0 0 0,1 1-1 0 0,6-6-294 0 0,-3 3 159 0 0,0-1 0 0 0,6-10-159 0 0,-1 1 162 0 0,0 1 0 0 0,2 1 0 0 0,1 0 0 0 0,6-3-162 0 0,31-24 158 0 0,-38 34-454 0 0,-21 16 347 0 0,-1 1 56 0 0,0 0 11 0 0,8 2-2100 0 0,-7-2-4979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0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1 210 7640 0 0,'8'-13'480'0'0,"-1"4"-95"0"0,0 1 0 0 0,1 0 1 0 0,0 1-1 0 0,0-1 0 0 0,1 1 1 0 0,4-2-386 0 0,29-30 418 0 0,-38 34-236 0 0,0 1 0 0 0,0-1 0 0 0,0 1 0 0 0,0-1 0 0 0,1-3-182 0 0,-3 4 70 0 0,0 0 0 0 0,1 0 1 0 0,0 1-1 0 0,-1 0 0 0 0,1-1 1 0 0,0 1-1 0 0,1 0 0 0 0,-1 0 1 0 0,0 1-1 0 0,1-1 0 0 0,0 1 1 0 0,1-1-71 0 0,5-2 28 0 0,0 0 0 0 0,1 1 0 0 0,0 1 0 0 0,0-1 0 0 0,0 2 0 0 0,0 0 1 0 0,0 0-1 0 0,0 1 0 0 0,7 0-28 0 0,-2 2-20 0 0,0 1 1 0 0,0 0-1 0 0,0 2 0 0 0,0 0 1 0 0,0 0-1 0 0,-1 2 1 0 0,6 2 19 0 0,11 4-64 0 0,-20-7 47 0 0,0 1 0 0 0,0 0 0 0 0,-1 1 1 0 0,5 4 16 0 0,17 9 3 0 0,70 38-3 0 0,-68-35 0 0 0,-1 0 0 0 0,4 6 0 0 0,-36-27 0 0 0,46 38 0 0 0,-31-27 0 0 0,-1 1 0 0 0,0 1 0 0 0,-1 1 0 0 0,11 14 0 0 0,7 8 0 0 0,44 38 64 0 0,-61-59-21 0 0,-2 0 0 0 0,0 1 1 0 0,4 8-44 0 0,-7-10 37 0 0,1 0 1 0 0,1-1-1 0 0,0 0 1 0 0,7 6-38 0 0,-17-19-3 0 0,0 0 0 0 0,-1 0-1 0 0,1-1 1 0 0,0 1 0 0 0,0-1 0 0 0,1 1 0 0 0,1 0 3 0 0,-1-1 2 0 0,-1 0 0 0 0,0 0-1 0 0,0 0 1 0 0,0 1 0 0 0,-1-1-1 0 0,1 1 1 0 0,0 0 0 0 0,1 2-2 0 0,6 5 263 0 0,12 11 98 0 0,-1 1 1 0 0,4 7-362 0 0,14 14 459 0 0,-7-10-168 0 0,-24-24-160 0 0,1 0 0 0 0,-1-1 0 0 0,1 0 0 0 0,1-1 1 0 0,5 4-132 0 0,-1-2 288 0 0,-1 1 0 0 0,5 5-288 0 0,-4-4 244 0 0,0-1 0 0 0,0 0 0 0 0,1 0 1 0 0,8 2-245 0 0,13 7 616 0 0,-21-10-449 0 0,0 1 0 0 0,0 0 1 0 0,0 2-1 0 0,-1-1 0 0 0,-1 2 1 0 0,7 6-168 0 0,-4 0 92 0 0,9 10 274 0 0,6 11-366 0 0,-1 5 581 0 0,-21-29-427 0 0,0-1 0 0 0,1 0 1 0 0,0-1-1 0 0,2 0 0 0 0,3 3-154 0 0,-2-5 721 0 0,2-1-1 0 0,12 8-720 0 0,4 2 535 0 0,-4 4 53 0 0,-12-10 14 0 0,-15-13-644 0 0,1 1 1 0 0,0-1 0 0 0,0 0-1 0 0,0 0 1 0 0,-1 0 0 0 0,1 0-1 0 0,-1 1 1 0 0,1-1 0 0 0,-1 0-1 0 0,1 0 1 0 0,-1 1 0 0 0,0-1-1 0 0,1 0 1 0 0,-1 1 0 0 0,0-1-1 0 0,0 1 1 0 0,0-1 0 0 0,0 0-1 0 0,0 1 1 0 0,-1-1 0 0 0,1 0-1 0 0,0 1 1 0 0,-1-1 0 0 0,1 0-1 0 0,-1 0 1 0 0,1 1 0 0 0,-1 0 41 0 0,0-1-427 0 0,1 4-452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2.3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7 9072 0 0,'0'0'200'0'0,"0"0"33"0"0,0 0 15 0 0,-7-5 7 0 0,4 3-52 0 0,4 3 332 0 0,5 6 1091 0 0,14 7 738 0 0,-11-9-2333 0 0,-1 1 1 0 0,1 0-1 0 0,-1 0 0 0 0,5 6-31 0 0,8 4 77 0 0,23 20 98 0 0,0 2 0 0 0,-3 2 1 0 0,31 37-176 0 0,-60-61-78 0 0,-8-11 78 0 0,0 0-1 0 0,-1 0 0 0 0,1-1 1 0 0,4 3 0 0 0,20 21-12 0 0,-22-21 297 0 0,0 0-1 0 0,1-1 0 0 0,0 0 1 0 0,0 0-1 0 0,0-1 0 0 0,3 2-284 0 0,2 1 188 0 0,1 0-1 0 0,-1 1 1 0 0,10 10-188 0 0,14 10 1758 0 0,-25-21-1683 0 0,-11-8 308 0 0,0 0 113 0 0,0 0 14 0 0,0 0-67 0 0,0 0-358 0 0,7-5-2270 0 0,0-1 782 0 0,-5 4-4882 0 0,-2 2 4439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7.4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0 400 6448 0 0,'0'0'141'0'0,"0"0"23"0"0,0 0 13 0 0,0 0 55 0 0,0 0 182 0 0,0 0 76 0 0,0 0 20 0 0,0 0-68 0 0,0 0-268 0 0,0 0-37 0 0,0 0 14 0 0,18 8 449 0 0,6 13-111 0 0,-9-7 407 0 0,-7-5-446 0 0,0 0-1 0 0,-1 1 1 0 0,0 0 0 0 0,4 10-450 0 0,28 46 241 0 0,-31-52 265 0 0,5 7-117 0 0,-6-9 251 0 0,-7-10-644 0 0,1 0 0 0 0,0 0 0 0 0,0-1 0 0 0,0 1 0 0 0,0 0 0 0 0,1-1 0 0 0,-1 1 0 0 0,1 1 4 0 0,0-2 11 0 0,-1 1 1 0 0,1 0 0 0 0,-1 0 0 0 0,1 0-1 0 0,-1 0 1 0 0,0 0 0 0 0,0 1 0 0 0,0-1-1 0 0,0 0 1 0 0,0 1-12 0 0,0 0 20 0 0,0-1 1 0 0,0 1-1 0 0,0-1 0 0 0,0 1 0 0 0,0-1 1 0 0,1 0-1 0 0,-1 1 0 0 0,1-1 0 0 0,0 0 1 0 0,1 1-21 0 0,30 37 0 0 0,-17-27 430 0 0,-15-12-358 0 0,1 0 0 0 0,-1 0 0 0 0,0 0 0 0 0,0 0 1 0 0,0 0-1 0 0,0 0 0 0 0,0 0 0 0 0,0 0 0 0 0,0 0 0 0 0,0 1 0 0 0,0-1 0 0 0,0 2-72 0 0,0-2 363 0 0,0 0-177 0 0,-1 0 0 0 0,1 0 0 0 0,-1-1 0 0 0,1 1 0 0 0,-1 0 0 0 0,0 0 0 0 0,0 0-1 0 0,1 0 1 0 0,-1 0 0 0 0,0 0 0 0 0,0 0 0 0 0,0 0 0 0 0,0 0-186 0 0,0 3 20 0 0,-3 1-20 0 0,-1-3-13 0 0,3-1-30 0 0,1-1 57 0 0,0 0-78 0 0,0 0 17 0 0,0 0 95 0 0,0 0 21 0 0,0 0 14 0 0,0 0-28 0 0,20 0 509 0 0,-12-3-971 0 0,-7 3 394 0 0,1 0-1 0 0,-1 0 1 0 0,1-1 0 0 0,-1 1 0 0 0,0 0 0 0 0,1-1 0 0 0,-1 0 0 0 0,0 1 0 0 0,1-1 0 0 0,-1 0 0 0 0,0 1-1 0 0,0-1 1 0 0,1 0 13 0 0,0 0 0 0 0,3-2 0 0 0,0 0 0 0 0,0 1 0 0 0,0-1 0 0 0,0 2 0 0 0,0-1 0 0 0,1 0 0 0 0,-3 0 0 0 0,-2 0 0 0 0,19-5 0 0 0,-16 5 0 0 0,2-1 0 0 0,-3 1 0 0 0,3 0 0 0 0,15-12 0 0 0,-16 12 0 0 0,10-6 0 0 0,-12 4 0 0 0,5-4 122 0 0,0 2 628 0 0,24-15-1382 0 0,-11 6 863 0 0,-19 13-239 0 0,1 0 0 0 0,-1 1 0 0 0,1-1 0 0 0,0 0 0 0 0,-1 1 0 0 0,1 0 0 0 0,0-1 0 0 0,0 1 0 0 0,2 0 8 0 0,-2 0-40 0 0,0 0-1 0 0,0 0 0 0 0,0 0 0 0 0,0-1 1 0 0,0 1-1 0 0,0-1 0 0 0,-1 0 0 0 0,1 0 0 0 0,1-1 41 0 0,-1 1 94 0 0,0 1-1 0 0,0-1 0 0 0,0 1 1 0 0,0-1-1 0 0,1 1 0 0 0,-1 1 1 0 0,0-1-1 0 0,0 0 0 0 0,1 1 0 0 0,-1-1 1 0 0,3 1-94 0 0,16-4-11 0 0,-3-1 72 0 0,-1 1 1 0 0,1 0-1 0 0,0 2 0 0 0,1 0 0 0 0,12 1-61 0 0,-11-3-392 0 0,-17 3 591 0 0,1 0 1 0 0,-1 0 0 0 0,1 0 0 0 0,-1 1-1 0 0,4-1-199 0 0,7-1 8 0 0,-11 1-43 0 0,1 0 0 0 0,0 1 0 0 0,0-1 0 0 0,0 1-1 0 0,1 0 36 0 0,8 0 29 0 0,1 1 1 0 0,-1 1-1 0 0,0 0 0 0 0,0 0 0 0 0,13 5-29 0 0,21 4-2 0 0,11 7 2 0 0,-45-12 0 0 0,0 1 0 0 0,33 16 2072 0 0,-6-12-2856 0 0,-38-10 898 0 0,4-1 1051 0 0,-6 0-1111 0 0,0-1 0 0 0,-1 1 1 0 0,1-1-1 0 0,-1 1 1 0 0,1-1-1 0 0,-1 0 0 0 0,1 1 1 0 0,-1-1-1 0 0,1 0 0 0 0,-1 0 1 0 0,1 1-1 0 0,-1-1 0 0 0,0 0 1 0 0,1 0-1 0 0,-1 0 0 0 0,0 1-54 0 0,3-16 266 0 0,-3 14-265 0 0,1 0 1 0 0,-1-1 0 0 0,1 1-1 0 0,-1 0 1 0 0,0-1 0 0 0,0 1-1 0 0,0 0 1 0 0,0-1-2 0 0,-1 2 0 0 0,1 0 0 0 0,0 0-1 0 0,0 1 1 0 0,0-1 0 0 0,0 0 0 0 0,0 0 0 0 0,0 1 0 0 0,1-1 0 0 0,-1 0 0 0 0,0 0-1 0 0,0 1 1 0 0,0-1 0 0 0,1 0 0 0 0,-1 1 0 0 0,0-1 0 0 0,1 0 0 0 0,-1 1 0 0 0,1-1-1 0 0,-1 0 1 0 0,0 1 0 0 0,1-1 0 0 0,7-19 0 0 0,-4 5 0 0 0,9-22 38 0 0,-10 27 9 0 0,0 0 1 0 0,1 0 0 0 0,0 0-1 0 0,2-2-47 0 0,2-3 365 0 0,-4 6-234 0 0,1 1-1 0 0,0 1 0 0 0,2-4-130 0 0,55-58-324 0 0,-46 53 288 0 0,0-4 150 0 0,-1 1 0 0 0,-1-2-1 0 0,11-19-113 0 0,-6 9 35 0 0,-12 19-175 0 0,1-2 138 0 0,1 1 0 0 0,0 0 0 0 0,1 0 0 0 0,0 1 0 0 0,12-10 2 0 0,-15 16 24 0 0,0 0 1 0 0,1 0 0 0 0,-1 1 0 0 0,1 1 0 0 0,0-1 0 0 0,1 1 0 0 0,-1 0-25 0 0,-6 4 0 0 0,2-2-2 0 0,8-7 15 0 0,33-20 232 0 0,-36 27-245 0 0,2-7 0 0 0,-10 7 0 0 0,16-9 0 0 0,-13 9 0 0 0,-2 1 11 0 0,-2 1 42 0 0,0 0-14 0 0,5-2-74 0 0,-3 2-6914 0 0,-2 0 5314 0 0,0 0-6088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9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1465 0 8840 0 0,'0'0'197'0'0,"0"0"24"0"0,0 0 19 0 0,0 0 56 0 0,0 0 183 0 0,0 0 81 0 0,0 0 15 0 0,0 0-30 0 0,0 0-128 0 0,0 0-53 0 0,0 0-10 0 0,0 0-32 0 0,0 0-123 0 0,0 0-58 0 0,0 0-11 0 0,0 0-13 0 0,0 0-37 0 0,0 0 24 0 0,0 0 56 0 0,0 0 1 0 0,0 0-7 0 0,0 0 12 0 0,0 0 62 0 0,0 0 27 0 0,0 0 8 0 0,-10 4 744 0 0,4-1-936 0 0,5-1-69 0 0,-15 5 126 0 0,-6 7 62 0 0,-18 9 931 0 0,20-14-769 0 0,-35 22-85 0 0,34-17-38 0 0,10-6 25 0 0,1 0 0 0 0,1 1 0 0 0,-1 0 0 0 0,-7 10-254 0 0,5-5 34 0 0,-23 24 148 0 0,34-37-174 0 0,0 0-1 0 0,0 0 1 0 0,1 1-1 0 0,-1-1 0 0 0,0 0 1 0 0,0 1-1 0 0,1-1 1 0 0,-1 1-1 0 0,1-1 1 0 0,-1 1-8 0 0,1 0 7 0 0,-1 0 0 0 0,1-1 0 0 0,-1 1 0 0 0,0 0 0 0 0,1-1 0 0 0,-1 1 0 0 0,0-1 0 0 0,0 1 0 0 0,0-1 0 0 0,0 0 0 0 0,-1 1-7 0 0,-9 13 166 0 0,10-14-154 0 0,0 1 1 0 0,0-1-1 0 0,1 0 0 0 0,-1 1 0 0 0,0-1 0 0 0,0 0 0 0 0,0 0 0 0 0,0 0 0 0 0,0 0 1 0 0,-1 0-1 0 0,1 0 0 0 0,0 0 0 0 0,0 0 0 0 0,-1-1 0 0 0,1 1 0 0 0,-1 0-12 0 0,-1 1 0 0 0,0-1 0 0 0,0 1-1 0 0,0-1 1 0 0,1 1 0 0 0,-1 0-1 0 0,1 0 1 0 0,-1 0-1 0 0,1 1 1 0 0,-2 1 0 0 0,-15 13 67 0 0,-47 27 397 0 0,58-39-372 0 0,0 1 0 0 0,0 0 0 0 0,0 0 0 0 0,1 1 0 0 0,-5 5-92 0 0,-9 4 508 0 0,6-6-516 0 0,7 1 22 0 0,-10 4 246 0 0,15-14-190 0 0,1-1-72 0 0,-8 13 172 0 0,6-9-169 0 0,3-4-1 0 0,0 1 1 0 0,1 0 0 0 0,-1-1-1 0 0,1 1 1 0 0,-1-1 0 0 0,1 1-1 0 0,-1-1 1 0 0,1 1 0 0 0,-1 0-1 0 0,1 0 1 0 0,0-1 0 0 0,-1 1-1 0 0,1 0 1 0 0,0-1-1 0 0,0 1 1 0 0,-1 0 0 0 0,1 0-1 0 0,0-1 1 0 0,0 1 0 0 0,0 0-1 0 0,0 0 64 0 0,-3 6 56 0 0,0-5-94 0 0,3-1 49 0 0,0-1-6 0 0,-1 0-15 0 0,-3 3-44 0 0,-9 12-10 0 0,8-12 0 0 0,1-2 0 0 0,-2 1-3 0 0,6-1-2 0 0,1 1 12 0 0,-10 3 28 0 0,8-5 135 0 0,1 0 52 0 0,0 0 8 0 0,0 0-26 0 0,-1 1-122 0 0,-3 0-72 0 0,0 2 1 0 0,2 1 32 0 0,1-4-43 0 0,1 0 0 0 0,0 1 0 0 0,0-1 1 0 0,0 0-1 0 0,0 0 0 0 0,0 0 1 0 0,0 0-1 0 0,0 0 0 0 0,0 0 0 0 0,0 0 1 0 0,0 0-1 0 0,0 1 0 0 0,0-1 0 0 0,-1 0 1 0 0,1 0-1 0 0,0 0 0 0 0,0 0 1 0 0,0 0-1 0 0,0 0 0 0 0,0 0 0 0 0,0 0 1 0 0,0 0-1 0 0,0 0 0 0 0,-1 0 0 0 0,1 0 1 0 0,0 0-1 0 0,0 0 0 0 0,0 0 1 0 0,0 0-1 0 0,0 0 0 0 0,0 0 0 0 0,-1 0 1 0 0,1 0-1 0 0,0 0 0 0 0,0 0 0 0 0,0 0 1 0 0,0 0-1 0 0,0 0 0 0 0,0 0 1 0 0,0 0-1 0 0,-1 0 0 0 0,1 0 0 0 0,0 0 1 0 0,0 0-1 0 0,0-1 0 0 0,0 1 0 0 0,0 0 1 0 0,0 0-1 0 0,-5-2-3 0 0,5 2 3 0 0,-1 0 0 0 0,-4 13 0 0 0,2-11 0 0 0,1-1 0 0 0,-1-1 0 0 0,-9 5 0 0 0,9-2 0 0 0,1-1 33 0 0,-1 0 0 0 0,1 0 0 0 0,0 0 0 0 0,-1 0 0 0 0,0-1 0 0 0,1 1 0 0 0,-1-1 0 0 0,0 1-33 0 0,2-2 0 0 0,1 0 0 0 0,0 0 0 0 0,-1 0 0 0 0,1 0 0 0 0,0 0 0 0 0,-1 0 0 0 0,1 0 0 0 0,0 0 0 0 0,0 0 0 0 0,-1 1 0 0 0,1-1 0 0 0,0 0 0 0 0,0 0 0 0 0,-1 0 0 0 0,1 1 0 0 0,0-1 0 0 0,0 0 0 0 0,0 0 0 0 0,-1 0 0 0 0,1 1 0 0 0,0-1 0 0 0,0 0 0 0 0,0 1 0 0 0,0-1 0 0 0,-1 0 0 0 0,1 0 0 0 0,-3 4 0 0 0,-4-1 0 0 0,0 2 0 0 0,-8 5 0 0 0,11-7 0 0 0,1 0 0 0 0,0-1 0 0 0,-2 0 0 0 0,4 0-14 0 0,1-1-56 0 0,-3 1 2 0 0,-2 1 15 0 0,-8 11 170 0 0,10-12-53 0 0,-9 3 107 0 0,11-5-139 0 0,-1 1 0 0 0,1 0 0 0 0,-1-1-1 0 0,0 1 1 0 0,1-1 0 0 0,-1 0-1 0 0,1 0 1 0 0,-1 1 0 0 0,0-1 0 0 0,1 0-1 0 0,-2 0-31 0 0,-13 2 358 0 0,-4 2-347 0 0,14-2-26 0 0,6-2-31 0 0,1 0 93 0 0,-6 0-16 0 0,-24-1 54 0 0,23-1 1 0 0,1-1 0 0 0,-1 0 1 0 0,1 0-1 0 0,0 0 0 0 0,0 0 1 0 0,-3-4-87 0 0,2 3 112 0 0,0-1 1 0 0,0 1 0 0 0,-1 0-1 0 0,1 1 1 0 0,-7-3-113 0 0,10 5 0 0 0,0-1 0 0 0,0 0 0 0 0,0 0 0 0 0,0 0-1 0 0,1 0 1 0 0,-3-2 0 0 0,-11-8 12 0 0,-52-35 169 0 0,40 28 19 0 0,-25-13-200 0 0,18 8 120 0 0,20 11-52 0 0,-65-58 163 0 0,34 31-178 0 0,18 19-158 0 0,21 17 107 0 0,1 0 0 0 0,0 0-1 0 0,0 0 1 0 0,1-1 0 0 0,-5-5-2 0 0,-5-3 233 0 0,13 12-196 0 0,0 0 1 0 0,0-1 0 0 0,0 1 0 0 0,1-1 0 0 0,-1 0-1 0 0,0 0 1 0 0,1 1 0 0 0,-2-3-38 0 0,2 3-224 0 0,-3-1 48 0 0,-1-1-1856 0 0,0 5 1209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2.3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1966 492 7696 0 0,'0'0'225'0'0,"0"0"88"0"0,0 0 222 0 0,0 0 89 0 0,0 0 16 0 0,0 0-11 0 0,-12 8 1447 0 0,8-3-1689 0 0,1 0-1 0 0,0-1 0 0 0,0 1 1 0 0,0 0-1 0 0,0 1 0 0 0,1-1 1 0 0,-2 5-387 0 0,-10 19 685 0 0,-41 59 157 0 0,40-67-685 0 0,2 1-1 0 0,1 0 0 0 0,-5 13-156 0 0,2-1 0 0 0,3-5 0 0 0,9-23 0 0 0,0 0 0 0 0,0 0 0 0 0,1 0 0 0 0,0 1 0 0 0,0 0 0 0 0,-22 93 206 0 0,22-95 56 0 0,0 1 0 0 0,0 0 0 0 0,-1-1 1 0 0,-3 5-263 0 0,1 1 65 0 0,-4 3 185 0 0,1 0-1 0 0,-2 0 0 0 0,-9 10-249 0 0,14-17-4 0 0,-33 38 1940 0 0,36-44-1808 0 0,-2 1-32 0 0,-24 7 1784 0 0,21-8-1868 0 0,1 0-1 0 0,-1 0 0 0 0,0 0 1 0 0,1-1-1 0 0,-3 0-11 0 0,-19 2 23 0 0,-51 20-23 0 0,58-16 340 0 0,0-1-1 0 0,0-2 1 0 0,-1 0 0 0 0,-16 0-340 0 0,-5 1 345 0 0,16-2-291 0 0,0-1 0 0 0,0-2 0 0 0,1 0 0 0 0,-25-5-54 0 0,40 5 0 0 0,1 0 0 0 0,-1 1 0 0 0,1 1 0 0 0,-4 0 0 0 0,-19 1 0 0 0,5-1-63 0 0,-17 3 63 0 0,17-1 2 0 0,-18 0-2 0 0,-72-1 93 0 0,58 6-39 0 0,48-7 35 0 0,3-1-108 0 0,0 0 0 0 0,0-1 0 0 0,0 1 0 0 0,0-2 0 0 0,-8-1 19 0 0,0-1 0 0 0,-1 0 0 0 0,1 2 0 0 0,-1 0 0 0 0,0 1 0 0 0,-5 1 0 0 0,1 1 0 0 0,1 1 0 0 0,-1 1 0 0 0,-7 3 0 0 0,7-2 0 0 0,0 0 0 0 0,0-2 0 0 0,-8 0 0 0 0,-5 3 0 0 0,9-1 0 0 0,13-1 0 0 0,1-1 0 0 0,-1 2 0 0 0,1-1 0 0 0,0 2 0 0 0,0 0 0 0 0,-6 3 0 0 0,-13 6 0 0 0,19-10 0 0 0,0-1 0 0 0,0 0 0 0 0,-1 0 0 0 0,-6-1 0 0 0,-16 4 0 0 0,28-5 1 0 0,-10 3 62 0 0,17-4-31 0 0,0 0 0 0 0,-1 0-1 0 0,1 0 1 0 0,0 0 0 0 0,0 0 0 0 0,0 0 0 0 0,-1 0-1 0 0,1 0 1 0 0,0 0 0 0 0,0 0 0 0 0,-1 0-1 0 0,1 0 1 0 0,0 0 0 0 0,0 0 0 0 0,0 0-1 0 0,0 0 1 0 0,-1 0 0 0 0,1 0 0 0 0,0 0-1 0 0,0 0 1 0 0,0 0 0 0 0,-1-1 0 0 0,1 1-1 0 0,0 0 1 0 0,0 0 0 0 0,0 0 0 0 0,0 0-1 0 0,-1 0 1 0 0,1-1 0 0 0,0 1 0 0 0,0 0-1 0 0,0 0 1 0 0,0 0 0 0 0,0 0 0 0 0,0-1 0 0 0,0 1-32 0 0,-9-8 784 0 0,5 5-784 0 0,4 3 0 0 0,0-1 0 0 0,0 1 0 0 0,-1-1 0 0 0,1 0 0 0 0,0 1 0 0 0,0-1 0 0 0,0 1 0 0 0,0-1 0 0 0,0 0 0 0 0,0 1 0 0 0,0-1 0 0 0,0 0 0 0 0,0 1 0 0 0,0-1 0 0 0,0 1 0 0 0,0-1 0 0 0,0 0 0 0 0,0 1 0 0 0,1-1 0 0 0,-1 1 0 0 0,0-1 0 0 0,0 1 0 0 0,1-1 0 0 0,-1 0 0 0 0,1 1 0 0 0,-1-1 0 0 0,1-1 0 0 0,5-9 0 0 0,1 0 0 0 0,0 0 0 0 0,1 0 0 0 0,0 1 0 0 0,0 0 0 0 0,1 0 0 0 0,7-5 0 0 0,-2 1 0 0 0,8-6 0 0 0,1 1 0 0 0,0 0 0 0 0,23-11 0 0 0,13-11 0 0 0,-46 31 0 0 0,8-6 0 0 0,0 0 0 0 0,-1-1 0 0 0,-1-1 0 0 0,4-6 0 0 0,5-8 0 0 0,1 2 0 0 0,1 1 0 0 0,2 1 0 0 0,9-4 0 0 0,42-29-328 0 0,-48 36 198 0 0,0-2-1 0 0,-2-2 0 0 0,5-6 131 0 0,-22 18 0 0 0,-1-1 0 0 0,-1-1 0 0 0,1-2 0 0 0,29-36 0 0 0,-15 23 0 0 0,33-28 0 0 0,5 6 0 0 0,3 3 0 0 0,-23 17 0 0 0,-27 19 0 0 0,-1 0 0 0 0,7-9 0 0 0,23-22 0 0 0,40-29 0 0 0,-50 45-16 0 0,-39 31-168 0 0,1 0-1 0 0,0 0 1 0 0,0 1 0 0 0,0-1-1 0 0,0 1 1 0 0,0-1 0 0 0,0 1-1 0 0,-1-1 1 0 0,1 1 0 0 0,0 0-1 0 0,0-1 1 0 0,0 1-1 0 0,1 0 1 0 0,-1 0 0 0 0,0-1-1 0 0,0 1 1 0 0,0 0 0 0 0,0 0-1 0 0,0 0 1 0 0,0 1-1 0 0,0-1 1 0 0,0 0 0 0 0,0 0-1 0 0,0 0 1 0 0,1 1 184 0 0,-1 0-1567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2.5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8288 0 0,'0'0'190'0'0,"2"-2"2540"0"0,1 108-650 0 0,3 1-2080 0 0,-4-69 0 0 0,4 23 0 0 0,-1-16 0 0 0,5 17 0 0 0,-3-18 156 0 0,-3-27 47 0 0,-2 0 0 0 0,0-1 0 0 0,-1 5-203 0 0,0-3 49 0 0,1 0 0 0 0,2 11-49 0 0,1 7 15 0 0,7 40-101 0 0,-10-66 343 0 0,1 10 25 0 0,1 0 0 0 0,1 0 1 0 0,5 11-283 0 0,-4-13 135 0 0,-2-8-135 0 0,0 1 0 0 0,0-1 1 0 0,4 4-1 0 0,25 50 456 0 0,-6-3 194 0 0,-23-51-360 0 0,-1 0-1 0 0,0 0 0 0 0,0 1 1 0 0,-1 0-290 0 0,0-2 150 0 0,0-1 0 0 0,0 0 0 0 0,1 1 1 0 0,0-1-1 0 0,0 0 0 0 0,1 0 0 0 0,0 0-150 0 0,2-1 55 0 0,-1 0-1 0 0,1-1 1 0 0,0 0-1 0 0,1 0 1 0 0,-1 0-1 0 0,4 1-54 0 0,-1 1-69 0 0,0-1-1 0 0,8 10 70 0 0,-16-15 0 0 0,11 6 0 0 0,-5-5-316 0 0,-6-3-17 0 0,20 3-2139 0 0,-21-2 2258 0 0,2 0-307 0 0,-1 0-3494 0 0,1-1-705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7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11976 0 0,'-3'4'256'0'0,"0"2"64"0"0,-2 4 0 0 0,2-2 32 0 0,0 5-288 0 0,-1 0-64 0 0,-3 0 0 0 0,4-1 0 0 0,3-2 0 0 0,0 0 0 0 0,0-1 0 0 0,0-2 0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4.4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1768 6448 0 0,'0'0'141'0'0,"0"0"23"0"0,4-3 171 0 0,8-1 469 0 0,0-1 0 0 0,0 0 0 0 0,0-1 0 0 0,0-1 0 0 0,0 0-804 0 0,1-1 724 0 0,0 0 1 0 0,10-3-725 0 0,32-9 442 0 0,-20 7 272 0 0,29-15-714 0 0,-1-9 718 0 0,-42 24-589 0 0,0 0 0 0 0,0 2 0 0 0,20-8-129 0 0,9 3 70 0 0,-25 8 50 0 0,0-1 0 0 0,0-1 1 0 0,0-2-1 0 0,20-12-120 0 0,-36 18 95 0 0,17-10 237 0 0,-1-2 0 0 0,0-2-332 0 0,-6 4 89 0 0,0 2 0 0 0,0 1 0 0 0,1 0 1 0 0,1 1-1 0 0,0 1 0 0 0,1 1 1 0 0,0 1-1 0 0,21-5-89 0 0,-32 10 26 0 0,17-3 13 0 0,-1-2 0 0 0,0-1 0 0 0,0-1 0 0 0,-1-1 0 0 0,3-3-39 0 0,-1-1 149 0 0,0 2-1 0 0,1 1 1 0 0,13-3-149 0 0,-25 9 242 0 0,29-8-72 0 0,-33 12-145 0 0,-1-1 0 0 0,-1 0 0 0 0,1-1 0 0 0,0 0 0 0 0,-1-1 0 0 0,8-5-25 0 0,47-42 406 0 0,-37 30 260 0 0,30-20-666 0 0,16-6 512 0 0,5 4 3 0 0,-1-1 52 0 0,-44 27-361 0 0,-2-1 0 0 0,8-8-206 0 0,25-22 1182 0 0,-45 36-1084 0 0,1 0 0 0 0,8-3-98 0 0,-7 5 48 0 0,-1-1 0 0 0,8-7-48 0 0,-7 7-1 0 0,-19 11 31 0 0,1-1 1 0 0,-1 1 0 0 0,0-1 0 0 0,1 0-1 0 0,1-2-30 0 0,5-4 57 0 0,-1 2 0 0 0,1-1 0 0 0,1 2 0 0 0,7-4-57 0 0,13-7 60 0 0,28-20-60 0 0,-40 25 281 0 0,19-10-281 0 0,-18 11 301 0 0,17-12-301 0 0,-8 4 165 0 0,1 1 0 0 0,27-11-165 0 0,14-14 374 0 0,29-12-236 0 0,-17 10 150 0 0,-16 10 448 0 0,-46 23-448 0 0,0 1 0 0 0,1 0 0 0 0,21-5-288 0 0,-15 2 64 0 0,-24 13-62 0 0,-2 0 4 0 0,-1 0-1 0 0,1 1 1 0 0,-1-1 0 0 0,1-1-1 0 0,-1 1 1 0 0,1 0 0 0 0,-1 0-1 0 0,1-1 1 0 0,-1 1 0 0 0,0-1-1 0 0,2-1-5 0 0,14-5 0 0 0,-16 7 11 0 0,-2 2 32 0 0,1 0-33 0 0,2-3-10 0 0,-2 2 5 0 0,1-1 0 0 0,-1 0 0 0 0,0 1-1 0 0,1-1 1 0 0,-1 1 0 0 0,0-1 0 0 0,1 1 0 0 0,-1 0-1 0 0,1-1 1 0 0,-1 1 0 0 0,0 0 0 0 0,1 0-1 0 0,0 0-4 0 0,-2 0 2 0 0,16-3-2 0 0,-15 2 0 0 0,0 1 0 0 0,1-1 0 0 0,-1 1 0 0 0,1-1 0 0 0,-1 1 0 0 0,1 0 0 0 0,-1 0 0 0 0,1 0 0 0 0,-1 0 0 0 0,1 0 0 0 0,-1 0 0 0 0,1 0 0 0 0,-1 0 2 0 0,1 1-1 0 0,-1-1 1 0 0,0 0-1 0 0,0 0 1 0 0,0 0-1 0 0,0-1 1 0 0,0 1-1 0 0,0 0 1 0 0,0 0-1 0 0,0 0 1 0 0,0-1-1 0 0,0 1 1 0 0,0 0-1 0 0,0-1-1 0 0,11-2 28 0 0,-3 3-10 0 0,-8 1-11 0 0,2-1 2 0 0,9-11-14 0 0,20-13-659 0 0,-19 10-648 0 0,0 0 0 0 0,2-5 1312 0 0,2 2-3610 0 0,-10 13-3675 0 0,-7 4 2511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7.2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3653 1064 7424 0 0,'0'0'166'0'0,"0"0"29"0"0,0 0 12 0 0,-3-8 69 0 0,2 2-58 0 0,0-1-6 0 0,1 10 4159 0 0,23-11-2812 0 0,-19 6-1449 0 0,-3 2-86 0 0,0-1 0 0 0,0 0 1 0 0,0 1-1 0 0,0-1 0 0 0,0 1 0 0 0,0-1 1 0 0,1 1-1 0 0,-1 0 0 0 0,0 0 0 0 0,0-1 0 0 0,0 1 1 0 0,1 0-1 0 0,-1 0 0 0 0,0 0 0 0 0,0 0 1 0 0,0 0-1 0 0,1 1 0 0 0,-1-1 0 0 0,0 0 1 0 0,0 1-1 0 0,0-1 0 0 0,0 0 0 0 0,0 1 1 0 0,1 0-25 0 0,0-1 0 0 0,-1 0 0 0 0,1 1 0 0 0,0-1 0 0 0,0 0 0 0 0,-1 0 0 0 0,1 0 0 0 0,0 0 0 0 0,0 0 0 0 0,-1-1 0 0 0,1 1 0 0 0,0 0 0 0 0,1-1 0 0 0,11-1 309 0 0,-10 1-166 0 0,-1 1 0 0 0,0-1-1 0 0,0 0 1 0 0,1 0 0 0 0,-1 0 0 0 0,2-1-143 0 0,11-4 349 0 0,-9 5-226 0 0,0 0 0 0 0,-1 1 0 0 0,1-1 0 0 0,3 2-123 0 0,-4-1 40 0 0,1 0 0 0 0,-1 0 0 0 0,0-1 0 0 0,5-1-40 0 0,3 0 205 0 0,0 0 0 0 0,1 1 0 0 0,-1 1 0 0 0,1 0 0 0 0,-1 1 0 0 0,0 0 0 0 0,1 1 0 0 0,12 4-205 0 0,-1 4 191 0 0,-24-9-186 0 0,0 0 0 0 0,1 0 0 0 0,-1 0 0 0 0,0 0-1 0 0,0 0 1 0 0,1 0 0 0 0,-1 0 0 0 0,0-1 0 0 0,1 1 0 0 0,-1-1 0 0 0,1 0 0 0 0,-1 0 0 0 0,1 0 0 0 0,-1 0 0 0 0,1 0 0 0 0,-1 0 0 0 0,0-1 0 0 0,1 1 0 0 0,-1-1 0 0 0,1 0 0 0 0,-1 0-1 0 0,0 1 1 0 0,1-2-5 0 0,12-4-12 0 0,-12 4 168 0 0,0 1 0 0 0,0 0-1 0 0,-1 0 1 0 0,1-1 0 0 0,0 0 0 0 0,1-1-156 0 0,-3 3 26 0 0,-1 0-1 0 0,0-1 1 0 0,1 1-1 0 0,-1 0 1 0 0,1 0-1 0 0,-1-1 1 0 0,1 1-1 0 0,-1 0 1 0 0,0 0-1 0 0,1 0 1 0 0,-1 0-1 0 0,1 0 1 0 0,-1 0-1 0 0,1 0 1 0 0,-1 0-1 0 0,1 0 1 0 0,-1 0-1 0 0,1 0 1 0 0,-1 0-1 0 0,1 0 1 0 0,-1 0-1 0 0,0 0 1 0 0,1 0-1 0 0,-1 0 1 0 0,1 1-1 0 0,-1-1 1 0 0,1 0-1 0 0,-1 0 1 0 0,0 0-1 0 0,1 1 1 0 0,-1-1-1 0 0,1 0 1 0 0,-1 1-1 0 0,0-1 1 0 0,1 0-1 0 0,-1 1 1 0 0,0-1-1 0 0,0 0 1 0 0,1 1-1 0 0,-1-1 1 0 0,0 1-1 0 0,0-1 1 0 0,0 1-1 0 0,1-1-25 0 0,2 4-21 0 0,-3-4 22 0 0,0 0 0 0 0,1 0-1 0 0,-1 0 1 0 0,1 0-1 0 0,-1 0 1 0 0,1 0 0 0 0,-1-1-1 0 0,0 1 1 0 0,1 0 0 0 0,-1 0-1 0 0,1 0 1 0 0,-1 0-1 0 0,0 0 1 0 0,1-1 0 0 0,-1 1-1 0 0,0 0 1 0 0,1 0-1 0 0,-1-1 1 0 0,0 1 0 0 0,1 0-1 0 0,-1-1 1 0 0,0 1 0 0 0,1 0-1 0 0,-1-1 1 0 0,0 1-1 0 0,0 0 1 0 0,0-1 0 0 0,1 1-1 0 0,12-18-3 0 0,-6 9 4 0 0,-2 4-1 0 0,0 0 0 0 0,0 1 0 0 0,1 0 0 0 0,0 0 0 0 0,-1 0 0 0 0,1 0 0 0 0,1 1 0 0 0,-1 0 0 0 0,0 0 0 0 0,3 0 0 0 0,-7 2 0 0 0,21-11 112 0 0,-22 12 0 0 0,6-9 1058 0 0,-7-10-430 0 0,0 17-380 0 0,-1 0 125 0 0,-13-31 543 0 0,10 22-1005 0 0,-1 0-1 0 0,1 0 0 0 0,-2 1 0 0 0,-2-4-22 0 0,-22-34 0 0 0,8 16 244 0 0,2-1 0 0 0,1-1-1 0 0,1 0 1 0 0,-2-13-244 0 0,-1 0 479 0 0,-2 2 0 0 0,-7-8-479 0 0,-6-10-195 0 0,-20-50 195 0 0,53 107 14 0 0,-23-41 74 0 0,5 11-81 0 0,17 29-32 0 0,0 0 0 0 0,0 0 0 0 0,0 0 0 0 0,-2-7 25 0 0,-12-34-163 0 0,1 22 163 0 0,15 23 0 0 0,0 0 0 0 0,0 0 0 0 0,-1 0 0 0 0,1 0 0 0 0,-1 0 0 0 0,0 1 0 0 0,0-1 0 0 0,0 1 0 0 0,0 0 0 0 0,0 0 0 0 0,-1 0 0 0 0,-10-5 23 0 0,8 5-1 0 0,0-1 1 0 0,-1 1 0 0 0,1 0-1 0 0,-1 0 1 0 0,0 0-23 0 0,-1 1 0 0 0,0-1 0 0 0,0 1 0 0 0,0 1 0 0 0,-2-1 0 0 0,-17 1 0 0 0,12 0 0 0 0,13 1 0 0 0,-14-4 0 0 0,11 3 0 0 0,2 0-12 0 0,1 0-36 0 0,-3 0 36 0 0,-48 2 12 0 0,35 0 0 0 0,-1 0 0 0 0,1 1 0 0 0,0 0 0 0 0,0 2 0 0 0,0 0 0 0 0,-1 2 0 0 0,-154 57 0 0 0,129-46 0 0 0,0 1 0 0 0,-16 12 0 0 0,5-2 0 0 0,-4-2 0 0 0,46-22 5 0 0,2 0 11 0 0,1-1 0 0 0,-1 0 1 0 0,0-1-17 0 0,-44 14 37 0 0,34-10-18 0 0,-1-1-1 0 0,-11 1-18 0 0,15-3-25 0 0,-1 2 1 0 0,1-1-1 0 0,0 2 0 0 0,-8 5 25 0 0,-9 2-33 0 0,-73 33 93 0 0,48-21-106 0 0,-30 19 46 0 0,67-32-7 0 0,0 1 1 0 0,2 1 0 0 0,0 0 0 0 0,0 2 0 0 0,-6 8 6 0 0,-13 15 18 0 0,-3-2-1 0 0,-1-2 1 0 0,-39 25-18 0 0,-61 39-43 0 0,55-37 22 0 0,-3-8 85 0 0,-29 21 0 0 0,100-63-96 0 0,0-1 0 0 0,-22 9 32 0 0,0-3 16 0 0,-3 0-16 0 0,-92 26 43 0 0,86-29-38 0 0,-94 36-83 0 0,-32 10 148 0 0,146-52-70 0 0,0 2 0 0 0,-24 13 0 0 0,30-12-44 0 0,-27 13 16 0 0,-31 20 28 0 0,48-26 37 0 0,-1-1-1 0 0,-16 5-36 0 0,-23 10-1 0 0,40-17 49 0 0,-1-2 0 0 0,-1-1 0 0 0,0-2 0 0 0,-1-2 0 0 0,0-1 0 0 0,-2-2-48 0 0,20-3 0 0 0,0 1 0 0 0,1 1 0 0 0,0 1 0 0 0,0 1 0 0 0,1 0 0 0 0,-8 5 0 0 0,22-9-90 0 0,1-1 0 0 0,0 1 0 0 0,0 0 0 0 0,1 0 0 0 0,-1 0 0 0 0,0 1 0 0 0,0 0 90 0 0,3-2-51 0 0,0-1-1 0 0,0 0 1 0 0,0 0 0 0 0,0 1-1 0 0,0-1 1 0 0,0 0 0 0 0,0 1 0 0 0,1-1-1 0 0,-1 1 1 0 0,1-1 0 0 0,-1 1-1 0 0,1-1 1 0 0,-1 1 0 0 0,1-1 0 0 0,0 1-1 0 0,0 0 1 0 0,0-1 0 0 0,0 1-1 0 0,0-1 1 0 0,0 1 0 0 0,0 0 0 0 0,0 0 51 0 0,3 8-1011 0 0,0 0-12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9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2808 750 8592 0 0,'0'0'250'0'0,"0"0"4"0"0,0-6-150 0 0,-2 2-10 0 0,-9-11 7554 0 0,10 14-7359 0 0,0 0 1 0 0,1 1-1 0 0,-1-1 1 0 0,0 0-1 0 0,0 1 1 0 0,0-1-1 0 0,0 1 1 0 0,0-1-1 0 0,0 1 1 0 0,0-1 0 0 0,-1 1-1 0 0,1 0-289 0 0,-1 0 53 0 0,0 0 0 0 0,0 0-1 0 0,0 0 1 0 0,0 0 0 0 0,0 1 0 0 0,0-1-1 0 0,1 1 1 0 0,-1-1 0 0 0,0 1 0 0 0,0 0-1 0 0,0 0 1 0 0,1 0 0 0 0,-1-1 0 0 0,0 2 0 0 0,1-1-1 0 0,-1 0 1 0 0,1 0 0 0 0,-1 0 0 0 0,1 1-1 0 0,0 0-52 0 0,-15 10 320 0 0,0 0-1 0 0,0-1 0 0 0,-1 0 0 0 0,-5 0-319 0 0,1 1 183 0 0,0 1 0 0 0,-8 8-183 0 0,-116 98 131 0 0,104-84-48 0 0,24-21-33 0 0,1 0 0 0 0,-2-1-1 0 0,0-1 1 0 0,-1 0-50 0 0,15-10 1 0 0,-38 22 319 0 0,0-3 0 0 0,-2-1-1 0 0,-24 6-319 0 0,-3-5 944 0 0,43-11-892 0 0,22-7-110 0 0,0-1 1 0 0,0 0-1 0 0,0 0 1 0 0,-4 0 57 0 0,-74 12 88 0 0,69-12-59 0 0,-1 1-1 0 0,1 0 1 0 0,0 1 0 0 0,0 1 0 0 0,0 1 0 0 0,0 0 0 0 0,-8 5-29 0 0,-18 7 12 0 0,29-12 36 0 0,-1 0-1 0 0,0 0 1 0 0,0-1 0 0 0,-1-1-1 0 0,1 0 1 0 0,-1 0-1 0 0,-3-1-47 0 0,-31 3 512 0 0,-22 0-512 0 0,33-3 206 0 0,-89 13 139 0 0,64-8-25 0 0,0-2 0 0 0,-12-2-320 0 0,21-1 0 0 0,1 2 0 0 0,-50 11 0 0 0,62-9 0 0 0,-5-2 0 0 0,0-2 0 0 0,-25-1 0 0 0,30-2 0 0 0,-1 1 0 0 0,1 3 0 0 0,-13 3 0 0 0,23-1 0 0 0,-9 3 0 0 0,-1-3 0 0 0,-9 0 0 0 0,18-4 0 0 0,2 1 0 0 0,-1-2 0 0 0,1-1 0 0 0,-1-1 0 0 0,-6-2 0 0 0,33 2 0 0 0,0 1 0 0 0,0-1 0 0 0,0 0 0 0 0,0 0 0 0 0,0 0 0 0 0,-2-1 0 0 0,-16-6 0 0 0,-14-5 0 0 0,28 11 0 0 0,2 1 0 0 0,0 0 0 0 0,0 0 0 0 0,0 0 0 0 0,0 1 0 0 0,0 0 0 0 0,-3 0 0 0 0,3-1-7 0 0,0 2-16 0 0,-18 5 0 0 0,17-4 12 0 0,-8 3 60 0 0,10-5-107 0 0,-1 0 43 0 0,3-1 15 0 0,1 0 0 0 0,-1 1 0 0 0,1-1 0 0 0,0 0 0 0 0,-1 0 0 0 0,1 0 0 0 0,0 0 0 0 0,0 0 0 0 0,0 0 0 0 0,0-1 0 0 0,0 1 0 0 0,0 0 0 0 0,0-1 0 0 0,0 1 0 0 0,0 0 0 0 0,0-1 0 0 0,1 1 0 0 0,-1-1 0 0 0,0 0 0 0 0,0-4-11 0 0,-1 1-1 0 0,1-1 1 0 0,0 0-1 0 0,0 0 1 0 0,1 1-1 0 0,0-1 1 0 0,0 0-1 0 0,0 0 1 0 0,1 0-1 0 0,-1 0 1 0 0,2 0 11 0 0,-1-6-10 0 0,7-72 10 0 0,18-80 0 0 0,-13 108 0 0 0,-4-1 0 0 0,-1 0 0 0 0,-4 0 0 0 0,-1-8 0 0 0,6-133 0 0 0,-7-64 57 0 0,2 204-102 0 0,-3 43 39 0 0,1-1 0 0 0,-2 0 0 0 0,0 0 0 0 0,-1 0 0 0 0,-1 0 0 0 0,-1-5 6 0 0,-18-61 64 0 0,21 79-64 0 0,0-22 0 0 0,0 25-31 0 0,0-1-1 0 0,0 0 1 0 0,0 1 0 0 0,0-1-1 0 0,0 0 1 0 0,0 1 0 0 0,1-1-1 0 0,-1 0 1 0 0,0 1 0 0 0,1-1-1 0 0,-1 0 1 0 0,0 1 0 0 0,1-1-1 0 0,-1 1 1 0 0,1-1 0 0 0,-1 1-1 0 0,1-1 1 0 0,-1 1 0 0 0,1-1-1 0 0,-1 1 1 0 0,1-1 0 0 0,-1 1-1 0 0,1-1 1 0 0,0 1-1 0 0,-1 0 1 0 0,1 0 0 0 0,0-1 31 0 0,3-1-2194 0 0,-1-1-6597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0.4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1 564 6896 0 0,'0'0'200'0'0,"14"-11"1345"0"0,-5 0-1115 0 0,0 1-1 0 0,1 1 0 0 0,0-1 1 0 0,1 2-1 0 0,0-1 1 0 0,0 1-1 0 0,1 1 1 0 0,0 0-1 0 0,0 1 1 0 0,4-1-430 0 0,92-28 313 0 0,-68 23-226 0 0,0-2-1 0 0,-1-1 1 0 0,5-4-87 0 0,8-5 721 0 0,2 3 0 0 0,39-9-721 0 0,-46 15 293 0 0,42-12-199 0 0,1 5 0 0 0,71-9-94 0 0,-94 18 76 0 0,38-13-76 0 0,35-8 541 0 0,45-1 505 0 0,-125 25-905 0 0,1 3 0 0 0,1 3 0 0 0,6 2-141 0 0,67-4 1420 0 0,-113 3-744 0 0,20-5-676 0 0,-5 0 561 0 0,107-10 1811 0 0,-62 8-1392 0 0,-72 9-980 0 0,-1-1 0 0 0,0 0 0 0 0,5-1 0 0 0,-3 1-1465 0 0,-1 1-3544 0 0,-6 1-2308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1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1078 34 10336 0 0,'0'0'233'0'0,"0"0"39"0"0,0 0 15 0 0,-13-6 1 0 0,-30-14 3338 0 0,38 18-3195 0 0,0 1-1 0 0,0-1 0 0 0,0 1 1 0 0,0 1-1 0 0,0-1 0 0 0,0 1 1 0 0,0 0-1 0 0,-1 0 1 0 0,1 0-1 0 0,-4 1-430 0 0,-11 2 1066 0 0,1 1-1 0 0,-4 2-1065 0 0,11-3-22 0 0,-6 3 332 0 0,1 0 0 0 0,0 2 0 0 0,0 0 0 0 0,1 0 0 0 0,-3 3-310 0 0,-3 2 170 0 0,0-2 1 0 0,-10 4-171 0 0,-7 0 0 0 0,2 2 0 0 0,0 2 0 0 0,2 1 0 0 0,0 2 0 0 0,-5 6 0 0 0,26-19 56 0 0,0 0-1 0 0,0-1 1 0 0,-1 0 0 0 0,0-1-1 0 0,-15 4-55 0 0,-17 4 261 0 0,-16 1-261 0 0,-4 1-206 0 0,-10 10 896 0 0,70-25-643 0 0,1 1 0 0 0,0-1 0 0 0,0 1 0 0 0,0 1 0 0 0,0-1-47 0 0,0 1 174 0 0,-1-1 1 0 0,1 1 0 0 0,-1-1 0 0 0,-2 0-175 0 0,-9 5 160 0 0,-11 4-88 0 0,25-10-2357 0 0,-2 2-6077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2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29 10104 0 0,'-6'-12'769'0'0,"-5"-3"-338"0"0,10 14 310 0 0,1 1 232 0 0,0 0 34 0 0,0 0-76 0 0,0 0-351 0 0,0 0-151 0 0,0 0-28 0 0,0 0-54 0 0,0 0-193 0 0,0 5-52 0 0,0-3-71 0 0,0 0 0 0 0,0 0 0 0 0,0-1 0 0 0,0 1 0 0 0,0 0 0 0 0,1 0 0 0 0,-1-1 0 0 0,1 1 0 0 0,-1 0 0 0 0,1 1-31 0 0,6 11-15 0 0,0 0-1 0 0,0-1 1 0 0,1 0-1 0 0,1 0 1 0 0,0-1-1 0 0,1 0 1 0 0,0-1-1 0 0,2 2 16 0 0,14 10 76 0 0,0 0 0 0 0,2-2 0 0 0,0-1-76 0 0,-6-4 51 0 0,0 1-1 0 0,-2 1 1 0 0,0 1-1 0 0,-1 1 0 0 0,-1 0 1 0 0,-1 2-1 0 0,-1 0 1 0 0,-1 1-1 0 0,-1 0 0 0 0,10 23-50 0 0,-12-23 311 0 0,2 0-1 0 0,0-1 1 0 0,2 0-1 0 0,0-1 0 0 0,1-1 1 0 0,1-1-1 0 0,1 0 1 0 0,1-1-1 0 0,0-2 0 0 0,15 10-310 0 0,-19-14 106 0 0,-1 1-1 0 0,-1 0 1 0 0,0 1-1 0 0,0 0 1 0 0,7 12-106 0 0,12 21 512 0 0,7 15-512 0 0,-27-42 335 0 0,2-2-1 0 0,1 2-334 0 0,6 7 434 0 0,-15-17-303 0 0,2 1 454 0 0,0 0 0 0 0,0 0-1 0 0,10 7-584 0 0,-2 0 484 0 0,11 9-412 0 0,-16-22-350 0 0,-3-6-6489 0 0,-3-1-1195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4.8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0 8592 0 0,'0'0'250'0'0,"0"0"4"0"0,0 0-92 0 0,0 0 209 0 0,5 14 1482 0 0,-5-12-1759 0 0,1-1 0 0 0,0 1-1 0 0,0-1 1 0 0,0 1-1 0 0,0-1 1 0 0,0 0 0 0 0,0 1-1 0 0,0-1 1 0 0,1 0-1 0 0,-1 0 1 0 0,0 0 0 0 0,1 0-1 0 0,-1 0 1 0 0,2 1-94 0 0,27 12 985 0 0,-6-3 289 0 0,42 23-110 0 0,-61-31-990 0 0,0 0 0 0 0,0 0 0 0 0,0 0 0 0 0,0 1 1 0 0,0 0-1 0 0,-1 0 0 0 0,1 1 0 0 0,-1-1 0 0 0,0 1 1 0 0,-1 0-1 0 0,1 0 0 0 0,1 3-174 0 0,0 3 940 0 0,-3-8-844 0 0,0 0 0 0 0,-1 0 1 0 0,1 1-1 0 0,-1-1 1 0 0,0 0-1 0 0,0 1 1 0 0,0-1-1 0 0,0 1 1 0 0,-1 0-1 0 0,1 1-96 0 0,2 59 1269 0 0,-3-47-1152 0 0,-2 0-1 0 0,0 1 0 0 0,-1-1 1 0 0,0 0-1 0 0,-2 0 1 0 0,0-1-1 0 0,-1 1 0 0 0,0-1 1 0 0,-1 0-1 0 0,-1-1 0 0 0,-2 2-116 0 0,3-7 121 0 0,-1 0 0 0 0,-1-1 1 0 0,0 0-1 0 0,0 0 0 0 0,-8 5-121 0 0,11-9 18 0 0,-14 15 97 0 0,1-1 0 0 0,1 2-1 0 0,-11 17-114 0 0,21-27 139 0 0,1 1 1 0 0,1-1-1 0 0,0 1 0 0 0,1 1 0 0 0,-1 1-139 0 0,-3 9 219 0 0,5-14-176 0 0,2 1 1 0 0,0-1-1 0 0,0 1 1 0 0,0-1-1 0 0,1 1 0 0 0,1 0 1 0 0,0 0-44 0 0,0 2 12 0 0,-1 1 56 0 0,2 1 0 0 0,1 9-68 0 0,-1-18 10 0 0,0 0 1 0 0,0 0 0 0 0,0 0 0 0 0,1 0 0 0 0,0-1 0 0 0,0 1 0 0 0,0-1-1 0 0,1 1 1 0 0,0 0-11 0 0,14 21 43 0 0,-7-9 48 0 0,1-1 1 0 0,1 0 0 0 0,13 13-92 0 0,31 35 73 0 0,-50-57-72 0 0,105 138 42 0 0,23 28 258 0 0,-111-145-377 0 0,0 2 0 0 0,-3 0 0 0 0,0 2 0 0 0,1 6 76 0 0,4 2 0 0 0,-19-33 0 0 0,-1 0 0 0 0,0 1 0 0 0,-1-1 0 0 0,0 1 0 0 0,0 0 0 0 0,2 9 0 0 0,-1-1 0 0 0,-2-7 0 0 0,0 1 0 0 0,-1-1 0 0 0,1 6 0 0 0,-1 0 0 0 0,1 13 0 0 0,0 0 0 0 0,-2 0 0 0 0,-2 28 0 0 0,-1-33 0 0 0,-1 0 0 0 0,-1-1 0 0 0,-1 1 0 0 0,0-1 0 0 0,-2 0 0 0 0,-1-1 0 0 0,-3 5 0 0 0,-36 62 996 0 0,-7 14-606 0 0,43-81-198 0 0,-1-1 0 0 0,0-1 1 0 0,-5 5-193 0 0,3-5 29 0 0,-59 88-29 0 0,55-82 0 0 0,-12 21 0 0 0,13-19 0 0 0,0 0 0 0 0,-2-1 0 0 0,-1-1 0 0 0,-20 20 0 0 0,4-15 0 0 0,0 1 0 0 0,23-18 50 0 0,9-9-87 0 0,0-1 0 0 0,1 1-1 0 0,-1 0 1 0 0,1 0 0 0 0,-1 1 0 0 0,1-1-1 0 0,1 0 1 0 0,-1 1 0 0 0,-1 3 37 0 0,4-5-1600 0 0,0-3-483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04.7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5840 0 0,'0'0'266'0'0,"0"0"1"0"0,0 0-160 0 0,0 0-43 0 0,0 0 0 0 0,3 13 697 0 0,-2-11-557 0 0,-1 1-1 0 0,0-1 1 0 0,1 0-1 0 0,0 0 1 0 0,-1 1 0 0 0,1-1-1 0 0,0 0 1 0 0,0 0-1 0 0,0 0 1 0 0,0 0 0 0 0,1 0-1 0 0,-1 0-203 0 0,5 8 268 0 0,-5-9-163 0 0,-1-1 39 0 0,8 11 335 0 0,6 40-396 0 0,-4-15 322 0 0,5 36-405 0 0,-11-45 361 0 0,19 115-277 0 0,-15-94-169 0 0,-3-20 226 0 0,6 21-141 0 0,3 14 178 0 0,-8-34-49 0 0,0-1-1 0 0,3 2-128 0 0,-1-7 57 0 0,0 2 543 0 0,1 0-1 0 0,2-1 1 0 0,7 14-600 0 0,-15-33 56 0 0,-1 0 1 0 0,0 1 0 0 0,0-1-1 0 0,0 0 1 0 0,-1 1 0 0 0,0-1 0 0 0,0 1-1 0 0,0-1 1 0 0,-1 1 0 0 0,0 0 0 0 0,0 0-57 0 0,1 2 78 0 0,-1 3-2 0 0,-3-4 127 0 0,1 1-1 0 0,0-1 0 0 0,1 0 1 0 0,-1 3-203 0 0,5 59 268 0 0,9-36-328 0 0,-12-33 65 0 0,1 1 1 0 0,-1-1-1 0 0,0 0 1 0 0,0 1-1 0 0,0-1 1 0 0,1 1-1 0 0,-1-1 1 0 0,0 1-1 0 0,0-1 1 0 0,0 1-1 0 0,0-1 1 0 0,0 1 0 0 0,0-1-1 0 0,0 1 1 0 0,0-1-1 0 0,0 1 1 0 0,0-1-1 0 0,0 0 1 0 0,0 1-1 0 0,-1-1 1 0 0,1 1-1 0 0,0-1 1 0 0,0 1-6 0 0,0-1-3 0 0,0 1 67 0 0,0-1 0 0 0,0 0 0 0 0,2 9 437 0 0,-2-4-490 0 0,0-3-12 0 0,6 11 1 0 0,-3-9 0 0 0,0 0 0 0 0,0-1 0 0 0,0 0 0 0 0,-2 1 0 0 0,1-1 0 0 0,19 29 64 0 0,-17-23-58 0 0,0 0-1 0 0,-1 1 1 0 0,1-1-1 0 0,0 10-5 0 0,-3-14-4 0 0,1 1 1 0 0,0 0-1 0 0,0 0 0 0 0,2 2 4 0 0,-3-5 67 0 0,-1 0 0 0 0,1 0 0 0 0,0-1 0 0 0,-1 1 0 0 0,1 0 0 0 0,-1 0 0 0 0,0 2-67 0 0,5 19-268 0 0,-1-11 216 0 0,0 1-1 0 0,-1 0 0 0 0,0 0 1 0 0,-1 6 52 0 0,3 10 58 0 0,7 27-170 0 0,11-2 671 0 0,0 37-690 0 0,-17-52 119 0 0,3 13 130 0 0,10 31 92 0 0,-17-74-241 0 0,-1-4 115 0 0,1 1 0 0 0,0-1 0 0 0,0 1-1 0 0,4 5-83 0 0,6 21-276 0 0,-10-24 571 0 0,12 23 64 0 0,-10-23-515 0 0,-1-1 1 0 0,1 0 0 0 0,-1 1-1 0 0,0 4 156 0 0,11 35 1443 0 0,4-6-1530 0 0,6 34 275 0 0,-20-64-152 0 0,1-2 0 0 0,0 1 0 0 0,1 0 0 0 0,0-1 0 0 0,0 0 0 0 0,6 5-36 0 0,6 13-153 0 0,-5-7 315 0 0,10 15-31 0 0,-13-25-131 0 0,-7-8 0 0 0,0-1 0 0 0,-1 1 0 0 0,1 0 0 0 0,-1 0 0 0 0,0 0 0 0 0,0 0 0 0 0,1 1 0 0 0,32 65 11 0 0,-28-55 31 0 0,-2 0 0 0 0,0 0 0 0 0,0 0 0 0 0,-1 1-1 0 0,-1 0-41 0 0,4 14 228 0 0,-1-2-228 0 0,-4-16 0 0 0,1-1 0 0 0,0 1 0 0 0,0-1 0 0 0,4 8 0 0 0,-3-10-1 0 0,-1 2 0 0 0,0-1 0 0 0,0 6 1 0 0,-1-9 8 0 0,-1 1 0 0 0,1-1 0 0 0,0 1 1 0 0,1-1-1 0 0,-1 0 0 0 0,1 0 0 0 0,2 2-8 0 0,10 22 70 0 0,-6-12 6 0 0,-5-8-394 0 0,3 4 316 0 0,-7-14 164 0 0,2 6-128 0 0,-1 0 1 0 0,1 0-1 0 0,-1 0 1 0 0,2 0-1 0 0,-1 0 1 0 0,1-1-1 0 0,1 3-34 0 0,-4-7 43 0 0,0 3-31 0 0,0-2-19 0 0,6 10 76 0 0,-5-11-47 0 0,-1-1 0 0 0,1 1-1 0 0,-1-1 1 0 0,1 1 0 0 0,0-1-1 0 0,-1 0 1 0 0,1 1 0 0 0,-1-1-1 0 0,1 0 1 0 0,0 1 0 0 0,-1-1-1 0 0,1 0 1 0 0,0 0 0 0 0,-1 0-1 0 0,1 1 1 0 0,0-1-1 0 0,0 0 1 0 0,-1 0 0 0 0,1 0-22 0 0,18 0 553 0 0,-15 0-787 0 0,50-3-49 0 0,-46 2 301 0 0,7-6 28 0 0,-13 6-23 0 0,-1 0 0 0 0,1 0 0 0 0,0 1 0 0 0,-1-2 0 0 0,1 1-1 0 0,0 0 1 0 0,-1 0 0 0 0,1 0 0 0 0,-1-1 0 0 0,0 1 0 0 0,2-2-23 0 0,16-13 380 0 0,-16 13-380 0 0,-2 2 1 0 0,0 0-1 0 0,0 0 1 0 0,1 0-1 0 0,-1 0 0 0 0,0 0 1 0 0,1 0-1 0 0,-1 0 1 0 0,1 0-1 0 0,-1 0 0 0 0,1 1 1 0 0,0-1-1 0 0,5-2 49 0 0,-6 3-49 0 0,-1 0 1 0 0,1-1 0 0 0,0 1 0 0 0,-1 0-1 0 0,1 0 1 0 0,0-1 0 0 0,-1 1 0 0 0,1-1-1 0 0,-1 1 1 0 0,1-1 0 0 0,0 1-1 0 0,-1-1 1 0 0,1 1 0 0 0,-1-1 0 0 0,0 1-1 0 0,1-1 0 0 0,0 0 0 0 0,0-1 0 0 0,0 1 0 0 0,0 0 0 0 0,1 0 0 0 0,-1 0 0 0 0,0-1 0 0 0,1 1 0 0 0,-1 0 0 0 0,1 1-1 0 0,-1-1 1 0 0,1 0 0 0 0,6-4 0 0 0,-3 2 0 0 0,0 0 0 0 0,0 0 0 0 0,0 0 0 0 0,3-5 0 0 0,10 1 0 0 0,-4-1 0 0 0,0 2 0 0 0,1 0 0 0 0,0 1 0 0 0,1 0 0 0 0,11-6 0 0 0,-21 10 1 0 0,-1 0-1 0 0,1-1 1 0 0,-1 0 0 0 0,1 0-1 0 0,3-3 0 0 0,-3 2 17 0 0,0 1 1 0 0,0-1-1 0 0,0 1 0 0 0,5-1-17 0 0,60-18 0 0 0,-19 5 0 0 0,-24 9 0 0 0,-20 5 0 0 0,0 0 0 0 0,0 0 0 0 0,0 1 0 0 0,8-1 0 0 0,61 0 160 0 0,-63 3-154 0 0,-1 0 0 0 0,0 1 0 0 0,1 1 0 0 0,-1 0 0 0 0,12 5-6 0 0,-15-5-195 0 0,88 18 176 0 0,-62-12 1846 0 0,-13-2-1662 0 0,31 9-181 0 0,-29-10-525 0 0,-19-5 562 0 0,1 0 1 0 0,-1 0 0 0 0,0 1 0 0 0,0 0 0 0 0,0 1 0 0 0,1 0-22 0 0,21 7 13 0 0,1 1-16 0 0,-8-2 3 0 0,5 3 0 0 0,0 3 92 0 0,-18-11-38 0 0,-1 1 0 0 0,0 0 0 0 0,1 0 0 0 0,-1 0 0 0 0,-1 1 0 0 0,6 5-54 0 0,34 28 0 0 0,-18-10 0 0 0,-25-24 0 0 0,14 12 0 0 0,-12-12 0 0 0,-1 0 0 0 0,0 0 0 0 0,1 0 0 0 0,0 0 0 0 0,2 1 0 0 0,-4-2 0 0 0,0 0 0 0 0,0-1 0 0 0,8 10 0 0 0,-11-12 0 0 0,0-1 0 0 0,1 1 0 0 0,-1-1 0 0 0,1 1 0 0 0,-1-1 0 0 0,0 1 0 0 0,1-1 0 0 0,-1 1 0 0 0,1-1 0 0 0,-1 1 0 0 0,1-1 0 0 0,0 1 0 0 0,-1-1 0 0 0,1 0 0 0 0,-1 1 0 0 0,1-1 0 0 0,0 0 0 0 0,-1 0 0 0 0,3 3 0 0 0,-1 1 0 0 0,0-2 0 0 0,7 5 0 0 0,14 20 0 0 0,10 3 296 0 0,-21-17-373 0 0,0 0 0 0 0,-1 1-1 0 0,7 10 78 0 0,-16-21 36 0 0,-1 0-1 0 0,1 0 1 0 0,0-1 0 0 0,1 1-1 0 0,-1-1 1 0 0,0 1-1 0 0,1-1 1 0 0,-1 0 0 0 0,1 0-1 0 0,2 2-35 0 0,4 2 18 0 0,-8-4-138 0 0,3 1 90 0 0,0 1-1 0 0,0 0 0 0 0,-1 0 0 0 0,0 0 1 0 0,0 1-1 0 0,0-1 0 0 0,0 1 0 0 0,0 0 31 0 0,1 7 0 0 0,3 9 19 0 0,-7-20 84 0 0,0-1 58 0 0,0 0 20 0 0,0 0-46 0 0,0 0-207 0 0,0 0-89 0 0,0 0-21 0 0,0 0 92 0 0,0 0 390 0 0,0 0 168 0 0,19-3 646 0 0,-9-4-1114 0 0,-1-1 0 0 0,1 0 0 0 0,-1-1 0 0 0,0 0 0 0 0,-1-1 0 0 0,0 0 0 0 0,-1 0 0 0 0,3-5 0 0 0,-4 6 0 0 0,0 2 0 0 0,1 1 0 0 0,-1-1 0 0 0,1 1 0 0 0,0 0 0 0 0,1 1 0 0 0,0-1 0 0 0,5-4 0 0 0,-2 4-48 0 0,0 0 0 0 0,0 0 0 0 0,0 1 0 0 0,1 1 1 0 0,0-1 47 0 0,-6 3-1 0 0,18-7 50 0 0,1 1 0 0 0,24-5-49 0 0,-10 3-108 0 0,-29 7 38 0 0,0 0 0 0 0,0 1 0 0 0,0 0 0 0 0,0 0 0 0 0,5 1 70 0 0,51-4-13 0 0,-45 4 23 0 0,0-2 1 0 0,16-3-11 0 0,-9 2 32 0 0,43-3-32 0 0,-47 6 0 0 0,-16 1 0 0 0,0 0 0 0 0,-1-1 0 0 0,1 0 0 0 0,4-1 0 0 0,-1-1-13 0 0,0 2-1 0 0,0 0 1 0 0,3 0 12 0 0,18-2-22 0 0,-17 1 36 0 0,1 1 0 0 0,-1 1 0 0 0,0 0-1 0 0,0 1 1 0 0,8 2-13 0 0,18 6-28 0 0,-31-6 34 0 0,0 0-1 0 0,1-1 1 0 0,-1-1 0 0 0,1 0-1 0 0,1 0-5 0 0,5 0-2 0 0,0 1-1 0 0,15 3 3 0 0,5 1 5 0 0,-15-4-5 0 0,-15-2 0 0 0,0 0 0 0 0,0 1 0 0 0,0 0 0 0 0,-1 0 0 0 0,1 1 0 0 0,0 0 0 0 0,-1 0 0 0 0,0 0 0 0 0,1 1 0 0 0,-3-1 9 0 0,-1-1-1 0 0,1 1 1 0 0,0-1 0 0 0,0 0-1 0 0,0 0 1 0 0,3 0-9 0 0,-3 0 36 0 0,0 0 1 0 0,1 0-1 0 0,-1 0 0 0 0,0 1 0 0 0,0-1 1 0 0,0 1-37 0 0,74 51-78 0 0,-74-50 79 0 0,0 1 0 0 0,0 0 0 0 0,0 0 0 0 0,0 0-1 0 0,1 3 0 0 0,-2-4 7 0 0,12 14 254 0 0,7 8-211 0 0,-22-25-57 0 0,0 1 1 0 0,0-1 0 0 0,1 0 0 0 0,-1 1 0 0 0,0-1 0 0 0,0 0 0 0 0,0 0 0 0 0,0 1 0 0 0,1-1 0 0 0,-1 0 0 0 0,0 1 0 0 0,0-1 0 0 0,1 0-1 0 0,-1 0 1 0 0,0 1 0 0 0,0-1 0 0 0,1 0 0 0 0,-1 0 0 0 0,0 0 0 0 0,1 1 0 0 0,-1-1 0 0 0,0 0 0 0 0,1 0 0 0 0,-1 0 0 0 0,0 0-1 0 0,1 0 1 0 0,-1 0 0 0 0,0 0 0 0 0,1 1 0 0 0,-1-1 0 0 0,0 0 0 0 0,1 0 0 0 0,-1 0 0 0 0,0-1 0 0 0,1 1 0 0 0,-1 0 0 0 0,0 0 0 0 0,1 0-1 0 0,-1 0 1 0 0,0 0 0 0 0,1 0 0 0 0,-1 0 0 0 0,0-1 0 0 0,1 1 0 0 0,-1 0 0 0 0,0 0 0 0 0,1 0 0 0 0,-1-1 0 0 0,0 1 0 0 0,0 0-1 0 0,1 0 7 0 0,2-3 11 0 0,-1 4 13 0 0,0 0 1 0 0,0-1 0 0 0,0 1 0 0 0,0 0 0 0 0,0 0-1 0 0,-1 1 1 0 0,1-1 0 0 0,0 0 0 0 0,-1 1 0 0 0,2 0-25 0 0,30 18-240 0 0,-6-3 546 0 0,-27-17-306 0 0,1 1 1 0 0,-1-1-1 0 0,1 1 0 0 0,-1-1 0 0 0,1 1 1 0 0,-1-1-1 0 0,1 0 0 0 0,-1 1 1 0 0,1-1-1 0 0,-1 0 0 0 0,1 1 0 0 0,-1-1 1 0 0,1 0-1 0 0,0 0 0 0 0,-1 1 0 0 0,1-1 1 0 0,-1 0-1 0 0,1 0 0 0 0,0 0 0 0 0,-1 0 1 0 0,1 0-1 0 0,0 0-2 0 0,0 0 1 0 0,0 0-1 0 0,0 1 1 0 0,-1-1-1 0 0,1 0 1 0 0,0 0-1 0 0,0 1 1 0 0,0-1-1 0 0,-1 0 1 0 0,1 1-1 0 0,0-1 1 0 0,0 0-1 0 0,-1 1 1 0 0,1-1-1 0 0,0 1 1 0 0,-1 0-1 0 0,1-1 1 0 0,0 1 1 0 0,20 20 21 0 0,-1 0 590 0 0,-19-20-712 0 0,-1-1-1 0 0,1 0 144 0 0,0 0 80 0 0,6 5-54 0 0,-5 1-74 0 0,2 5-14 0 0,-2-11 12 0 0,-1-6 2 0 0,-1 5-78 0 0,0 1-22 0 0,0 0 46 0 0,5-1 350 0 0,-2 0-290 0 0,7 3-16 0 0,-8-1 32 0 0,-1-4-16 0 0,8 15 0 0 0,-9-11 0 0 0,0-1-1 0 0,1 0 1 0 0,-1 0 0 0 0,0 1-1 0 0,1-1 1 0 0,-1 0 0 0 0,0 0-1 0 0,1 0 1 0 0,-1 0-1 0 0,0 1 1 0 0,1-1 0 0 0,-1 0-1 0 0,0 0 1 0 0,1 0 0 0 0,-1 0-1 0 0,0 0 1 0 0,1 0-1 0 0,-1 0 1 0 0,1 0 0 0 0,-1 0-1 0 0,0 0 1 0 0,1 0 0 0 0,-1 0-1 0 0,1 0 1 0 0,-1 0-1 0 0,0 0 1 0 0,1-1 0 0 0,-1 1-1 0 0,0 0 1 0 0,1 0 0 0 0,-1 0-1 0 0,0-1 1 0 0,12-10-12 0 0,-12 11 12 0 0,1-1 0 0 0,-1 1 0 0 0,0 0 0 0 0,0 0 0 0 0,1-1 0 0 0,-1 1 0 0 0,0 0 0 0 0,1 0 0 0 0,-1-1 0 0 0,0 1 0 0 0,1 0 0 0 0,-1 0 0 0 0,0 0 0 0 0,1 0 0 0 0,-1 0 0 0 0,0-1 0 0 0,1 1 0 0 0,-1 0 0 0 0,1 0 0 0 0,-1 0 0 0 0,0 0 0 0 0,1 0 0 0 0,-1 0 0 0 0,0 0 0 0 0,1 0 0 0 0,-1 0 0 0 0,1 1 0 0 0,-1-1 0 0 0,0 0 0 0 0,1 0 0 0 0,11 0 0 0 0,-7 0 0 0 0,-5-1 0 0 0,1 1 0 0 0,0 0 0 0 0,0 0 0 0 0,0 0 0 0 0,0 0 0 0 0,0 0 0 0 0,0 0 0 0 0,0 0 0 0 0,0 0 0 0 0,0 0 0 0 0,-1 0 0 0 0,1 0 0 0 0,0 1 0 0 0,1-1 0 0 0,24 6 0 0 0,-7 4 0 0 0,16 16-130 0 0,-27-21 83 0 0,0 0 0 0 0,0 1 1 0 0,-1 1-1 0 0,1-1 0 0 0,0 3 47 0 0,-4-5 15 0 0,0-1 0 0 0,0 0 0 0 0,0 0 0 0 0,0 0 0 0 0,5 3-15 0 0,13 9 297 0 0,11 14-281 0 0,-31-27-16 0 0,0-1 0 0 0,0 1 0 0 0,1 0 0 0 0,-1-1 0 0 0,1 1 0 0 0,-1-1 0 0 0,3 1 0 0 0,12 8 0 0 0,-13-6 0 0 0,8 8 0 0 0,1-1 0 0 0,0 0 0 0 0,14 7 0 0 0,-17-11 0 0 0,-1 0 0 0 0,0 1 0 0 0,7 7 0 0 0,-4-4 0 0 0,-4-9 0 0 0,-7-2 0 0 0,-1 0 0 0 0,1 0 0 0 0,-1 0 0 0 0,1 0 0 0 0,-1 0 0 0 0,1 0 0 0 0,-1 0 0 0 0,0 0 0 0 0,1 0 0 0 0,-1 1 0 0 0,1-1 0 0 0,-1 0 0 0 0,1 0 0 0 0,-1 0 0 0 0,1 1 0 0 0,-1-1 0 0 0,0 0 0 0 0,1 0 0 0 0,-1 1 0 0 0,0-1 0 0 0,1 0 0 0 0,-1 1 0 0 0,10 10 0 0 0,-7-7 0 0 0,0-1 0 0 0,0 1 0 0 0,1-1 0 0 0,-1 1 0 0 0,1-1 0 0 0,3 2 0 0 0,3 3 11 0 0,9 4 49 0 0,12 10 119 0 0,-26-20-193 0 0,-4-1 13 0 0,-1-1 1 0 0,0 0-1 0 0,1 1 0 0 0,-1-1 0 0 0,0 0 1 0 0,1 1-1 0 0,-1-1 0 0 0,1 0 1 0 0,-1 0-1 0 0,1 1 0 0 0,-1-1 1 0 0,0 0-1 0 0,1 0 0 0 0,-1 0 0 0 0,1 0 1 0 0,-1 0-1 0 0,1 1 0 0 0,-1-1 1 0 0,1 0-1 0 0,-1 0 0 0 0,1 0 1 0 0,-1 0-1 0 0,1 0 0 0 0,-1-1 0 0 0,1 1 1 0 0,-1 0-1 0 0,1 0 0 0 0,-1 0 1 0 0,1 0-1 0 0,-1 0 0 0 0,1-1 1 0 0,-1 1-1 0 0,1 0 0 0 0,-1 0 0 0 0,0-1 1 0 0,1 1-1 0 0,-1 0 0 0 0,1-1 1 0 0,-1 1-1 0 0,0 0 0 0 0,1-1 1 0 0,-1 1-1 0 0,0-1 0 0 0,0 1 0 0 0,1-1 1 0 0,-1 1-1 0 0,0 0 0 0 0,0-1 1 0 0,0 1-1 0 0,0-1 0 0 0,1 1 1 0 0,0-4-1 0 0,0 4 0 0 0,5 10 14 0 0,12-12 40 0 0,-12-2-44 0 0,0 0 0 0 0,0-1 1 0 0,-1 0-1 0 0,0 0 0 0 0,1 0 0 0 0,-2-1 0 0 0,3-2-9 0 0,0-1 5 0 0,0-1 14 0 0,0 1 1 0 0,0 0 0 0 0,9-7-20 0 0,-2 0 0 0 0,-14 15 0 0 0,1-1 0 0 0,0 1 0 0 0,0 0 0 0 0,1 0 0 0 0,-1-1 0 0 0,0 1 0 0 0,0 0 0 0 0,0 0 0 0 0,1 0 0 0 0,0 0 0 0 0,1-2 6 0 0,1 0-1 0 0,-1 0 0 0 0,0 0 1 0 0,0 0-1 0 0,-1 0 0 0 0,1-1 1 0 0,-1 1-1 0 0,0-1 0 0 0,0 1 1 0 0,0-1-1 0 0,0 0 0 0 0,0 0-5 0 0,16-50 64 0 0,-14 40-39 0 0,1 1 0 0 0,0 0 0 0 0,1-1-25 0 0,-4 10 6 0 0,0-1 0 0 0,-1 0 0 0 0,0 1 0 0 0,0-1 0 0 0,0 0 0 0 0,-1 0 0 0 0,1-2-6 0 0,2-24 11 0 0,2-5 104 0 0,-3 0 0 0 0,0-8-115 0 0,1-35 142 0 0,-1 44-130 0 0,-3-18-12 0 0,1 11 0 0 0,-2 12 163 0 0,-2-1 0 0 0,0 1 1 0 0,-2 0-1 0 0,-2 1 0 0 0,-3-10-163 0 0,-7-28 200 0 0,10 28-144 0 0,2 1 0 0 0,2-7-56 0 0,-3-15 168 0 0,3 22 10 0 0,2-7-178 0 0,2 23 12 0 0,-2-1 1 0 0,0 1-1 0 0,-1 0 1 0 0,-1 0-1 0 0,-2-1-12 0 0,0 0 0 0 0,1-1 0 0 0,0-5 0 0 0,-4-17 0 0 0,7 32 0 0 0,0 1 0 0 0,1-15 0 0 0,-2-12 0 0 0,2 30 0 0 0,1 0 0 0 0,0 1 0 0 0,0-1 0 0 0,2-7 0 0 0,0-15 0 0 0,-6-14-32 0 0,-1-16 32 0 0,2 40-26 0 0,2 15 16 0 0,0 1 1 0 0,0-1 0 0 0,1 0-1 0 0,0-3 10 0 0,-3-27-64 0 0,-3 3 64 0 0,4 23-23 0 0,0 0-1 0 0,0 0 1 0 0,-1 0 0 0 0,-1 0-1 0 0,0 1 1 0 0,-2-6 23 0 0,5 14-48 0 0,-29-44-220 0 0,28 42 268 0 0,-1 0 0 0 0,1 2 0 0 0,0 0 0 0 0,0-1 0 0 0,1 1 0 0 0,-1-1 0 0 0,1 1 0 0 0,-1-1 0 0 0,1 0 0 0 0,0 1 0 0 0,0-1 0 0 0,0-2 0 0 0,-2 0 0 0 0,2 4 0 0 0,1 0 0 0 0,-1 0 0 0 0,0-1 0 0 0,1 1 0 0 0,-1 0 0 0 0,1-1 0 0 0,-1 1 0 0 0,1 0 0 0 0,0-1 0 0 0,0 1 0 0 0,-1-1 0 0 0,1 1 0 0 0,0 0 0 0 0,0-1 0 0 0,0 1 0 0 0,1-2 0 0 0,-11-36 0 0 0,1 14-64 0 0,8 22 64 0 0,0-13 0 0 0,0 12 0 0 0,-2-1-11 0 0,1 0-42 0 0,2 4-12 0 0,0 1-6 0 0,-1 0 11 0 0,-1-3 48 0 0,-3-1-31 0 0,5 3 6 0 0,-16-4-11 0 0,10 3 48 0 0,0 2 0 0 0,0-1 0 0 0,-34-3 0 0 0,15 1 0 0 0,8 1 0 0 0,-1 0 0 0 0,-5 1 0 0 0,-27-3 0 0 0,-3 0 0 0 0,38 4 0 0 0,-1-1 0 0 0,1 0 0 0 0,-8-3 0 0 0,-1-1 26 0 0,0 2 1 0 0,-1 1-27 0 0,-24-4 90 0 0,-249-29-65 0 0,184 22-25 0 0,64 5 0 0 0,0 4 0 0 0,-11 0 0 0 0,-247 16 141 0 0,282-10-258 0 0,-6-2 119 0 0,1-1 0 0 0,-25-5-2 0 0,17 2 212 0 0,-18 1-212 0 0,15 3 70 0 0,-34 0 20 0 0,-7 4-21 0 0,1-3 1 0 0,-57-8-70 0 0,-49-6 125 0 0,-252 5 3 0 0,246 0-64 0 0,22 4-46 0 0,51 0 39 0 0,-41 7-57 0 0,90 1 46 0 0,-187 18-39 0 0,-188 19-7 0 0,436-40 0 0 0,-159 5 0 0 0,19-2 0 0 0,96-3 0 0 0,-15 1 0 0 0,62-2 35 0 0,0 0 0 0 0,0 0 0 0 0,-8-2-35 0 0,10 1-296 0 0,0 1 1 0 0,-1-1-1 0 0,1 1 1 0 0,-1 0 0 0 0,1 1-1 0 0,-5 0 296 0 0,4 2-884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06.4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17 384 12208 0 0,'-2'-3'184'0'0,"0"0"0"0"0,0 0 0 0 0,0 0 0 0 0,1-1 0 0 0,-1 1 0 0 0,1 0 1 0 0,0-1-1 0 0,0 1 0 0 0,0-1 0 0 0,1 0 0 0 0,-1-2-184 0 0,1-43 1275 0 0,0 25-1250 0 0,1 13 135 0 0,1 1 1 0 0,0 0-1 0 0,0 0 1 0 0,1 0 0 0 0,3-6-161 0 0,-5 11 51 0 0,3-6 112 0 0,0 0-1 0 0,1-1 0 0 0,1-1-162 0 0,-3 7 71 0 0,-3 6-62 0 0,0-1 0 0 0,0 0 0 0 0,0 0-1 0 0,1 0 1 0 0,-1 1 0 0 0,0-1 0 0 0,1 0 0 0 0,-1 1-1 0 0,0-1 1 0 0,1 0 0 0 0,-1 0 0 0 0,1 1 0 0 0,-1-1-1 0 0,1 1 1 0 0,0-1 0 0 0,-1 1 0 0 0,1-1-1 0 0,-1 1 1 0 0,1-1 0 0 0,0 1 0 0 0,0-1 0 0 0,-1 1-1 0 0,1 0 1 0 0,0-1 0 0 0,0 1 0 0 0,-1 0 0 0 0,1 0-1 0 0,0-1-8 0 0,10 2-28 0 0,-1 0 0 0 0,0 1 0 0 0,0 0-1 0 0,-1 0 1 0 0,7 4 28 0 0,-3-3-25 0 0,0 1 0 0 0,1-1 0 0 0,-1-1 25 0 0,21 0 24 0 0,-1-2-1 0 0,1-2 0 0 0,-1 0 0 0 0,15-5-23 0 0,35-2 275 0 0,67 4 75 0 0,-85 5-222 0 0,-11 4 2 0 0,49 6-323 0 0,88 8 298 0 0,-30 3 254 0 0,-141-18-355 0 0,0-2-1 0 0,0 0 1 0 0,0-1 0 0 0,9-2-4 0 0,78-13 117 0 0,-46 6 96 0 0,21 1-163 0 0,-50 3-87 0 0,-1 2 0 0 0,23 1 37 0 0,-13 1 124 0 0,10-4-124 0 0,187-26 699 0 0,-151 19-131 0 0,-44 8-495 0 0,10-4-73 0 0,-9 2 292 0 0,8 0-292 0 0,-1 3 108 0 0,155-6-180 0 0,36 17 136 0 0,-14-16 192 0 0,-103 1-190 0 0,-83 4-8 0 0,64-4 227 0 0,70-6 90 0 0,-59 4 226 0 0,-64 6-570 0 0,95-3-31 0 0,-114 8 55 0 0,-24-1-17 0 0,-1 0 1 0 0,1-1-1 0 0,-1 0 0 0 0,4-1-38 0 0,37-6 48 0 0,1 3 0 0 0,0 2 0 0 0,0 2 0 0 0,27 5-48 0 0,-17 4 0 0 0,-19-3 0 0 0,26 1 0 0 0,101 7 0 0 0,-127-12 154 0 0,1-2 0 0 0,15-4-154 0 0,-43 4 105 0 0,0 0 0 0 0,7 2-105 0 0,-7-1 129 0 0,0 0 0 0 0,7-2-129 0 0,32 0 320 0 0,9-1 56 0 0,-52 2-250 0 0,0 0-1 0 0,0 1 1 0 0,8 1-126 0 0,21 0 421 0 0,-2 1-60 0 0,-38-3-293 0 0,0 0-15 0 0,0 0-94 0 0,0 0-30 0 0,0 0-225 0 0,0 1-941 0 0,-11 21-2144 0 0,2-11 1631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0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1837 6448 0 0,'12'-13'640'0'0,"10"-2"-626"0"0,-18 12 162 0 0,0 0-1 0 0,0 1 0 0 0,0-2 0 0 0,0 1 0 0 0,2-2-175 0 0,-1 0 232 0 0,1 0 0 0 0,-1 0 0 0 0,1 1-1 0 0,1-1 1 0 0,-1 1 0 0 0,0 1-1 0 0,1-1 1 0 0,1 1-232 0 0,16-7 330 0 0,19-4-330 0 0,-22 7 133 0 0,0 0 1 0 0,11-7-134 0 0,-18 7 66 0 0,0 0 0 0 0,0-2 0 0 0,0 1 1 0 0,-1-2-1 0 0,1-1-66 0 0,-1 1 218 0 0,0 1 1 0 0,0 0 0 0 0,1 1 0 0 0,0 0 0 0 0,1 1-219 0 0,28-16 207 0 0,7-3-194 0 0,-30 16 78 0 0,17-10-91 0 0,52-35 67 0 0,-51 28-67 0 0,2 2 0 0 0,0 2 0 0 0,12-4 0 0 0,-16 9 0 0 0,27-18 0 0 0,-8 3 0 0 0,12-3-6 0 0,-20 15 76 0 0,-30 12 8 0 0,0 0 0 0 0,-1-1 0 0 0,1-1 0 0 0,-1-1-78 0 0,31-20 384 0 0,27-20 126 0 0,-44 32-463 0 0,1 2 0 0 0,0 1 0 0 0,1 2 0 0 0,12-3-47 0 0,-21 9 91 0 0,0 0 0 0 0,0-2-1 0 0,-1 0 1 0 0,0-1 0 0 0,15-12-91 0 0,39-27 720 0 0,-32 21-437 0 0,-23 16 78 0 0,0 0 0 0 0,9-10-361 0 0,-12 10-36 0 0,0 1 0 0 0,0 1 0 0 0,7-3 36 0 0,-1 0-108 0 0,16-12 108 0 0,-15 5 184 0 0,-1 0-1 0 0,-1-2 1 0 0,10-15-184 0 0,1 1 187 0 0,33-43 267 0 0,-11 12 356 0 0,-15 22-487 0 0,-2-1 0 0 0,-2-3-1 0 0,1-5-322 0 0,-11 6 417 0 0,13-18 526 0 0,-34 56-911 0 0,-4 9-32 0 0,0 0 0 0 0,0 1 0 0 0,0-1 0 0 0,0 0 0 0 0,0 0 0 0 0,1 1 0 0 0,1-2 0 0 0,9-12 0 0 0,-12 15-1 0 0,0-1 0 0 0,0 1 0 0 0,0-1-1 0 0,0 1 1 0 0,0 0 0 0 0,0 0 0 0 0,0-1 0 0 0,1 1 0 0 0,-1 0 0 0 0,0 0-1 0 0,1 0 1 0 0,-1 0 0 0 0,0 1 0 0 0,1-1 0 0 0,0 0 0 0 0,-1 0-1 0 0,1 1 1 0 0,-1-1 0 0 0,1 1 0 0 0,0 0 0 0 0,-1-1 0 0 0,1 1 0 0 0,0 0-1 0 0,-1 0 2 0 0,7 0-81 0 0,-1 1-1 0 0,1 0 1 0 0,-1 1-1 0 0,1-1 0 0 0,-1 1 1 0 0,0 1-1 0 0,0-1 0 0 0,0 1 1 0 0,0 1-1 0 0,0-1 1 0 0,-1 1-1 0 0,4 2 82 0 0,12 11 82 0 0,-1 0 0 0 0,16 17-82 0 0,-16-15-77 0 0,55 49-67 0 0,2-2 0 0 0,80 49 144 0 0,-139-104 0 0 0,43 29 0 0 0,45 20 0 0 0,-6-5 0 0 0,60 25-12 0 0,5 2-48 0 0,-105-53 60 0 0,-20-9 0 0 0,14 4 0 0 0,-20-12 72 0 0,-1-1 0 0 0,1-2 0 0 0,23 2-72 0 0,33 9 60 0 0,-51-10 32 0 0,69 8 876 0 0,-94-15-723 0 0,-12-2-136 0 0,1 0-1 0 0,-1 0 0 0 0,1-1 1 0 0,-1 1-1 0 0,1-1 0 0 0,-1 0 0 0 0,1 0 1 0 0,-1 0-1 0 0,1-1 0 0 0,1 1-108 0 0,22-1 857 0 0,-16 1-751 0 0,-10 0-53 0 0,-1 0-35 0 0,0 0-196 0 0,1 5-1764 0 0,-2-2-5371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21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2353 1061 11144 0 0,'-2'-4'164'0'0,"0"-1"0"0"0,1 0 0 0 0,0 0 0 0 0,0 1 0 0 0,0-1 0 0 0,0-1-164 0 0,-3-16 221 0 0,-7-10 447 0 0,-2 0-1 0 0,-1 0 1 0 0,-1 1 0 0 0,-17-26-668 0 0,12 19 790 0 0,2-1 0 0 0,-7-21-790 0 0,4 7 755 0 0,-3-12 257 0 0,4 0-1 0 0,-9-46-1011 0 0,3 8 45 0 0,12 49-241 0 0,-8-28 2080 0 0,-15-31-1884 0 0,30 102-16 0 0,6 9 37 0 0,0 1 0 0 0,0-1 0 0 0,0 1 0 0 0,0-1 0 0 0,0 1 1 0 0,1-1-1 0 0,-1 0 0 0 0,0 1 0 0 0,1-1 0 0 0,-1 0 1 0 0,1 1-1 0 0,0-1-21 0 0,-1 1 27 0 0,1 1 0 0 0,0-1 0 0 0,-1 1 0 0 0,1 0 0 0 0,-1-1 0 0 0,1 1 0 0 0,-1 0 1 0 0,1-1-1 0 0,-1 1 0 0 0,1 0 0 0 0,-1-1 0 0 0,1 1 0 0 0,-1 0 0 0 0,1 0 0 0 0,-1 0 0 0 0,1-1 0 0 0,-1 1 1 0 0,1 0-1 0 0,-1 0 0 0 0,0 0 0 0 0,0 0-27 0 0,1 0-9 0 0,-1 0 17 0 0,0 1 0 0 0,0-1 0 0 0,0 1 1 0 0,0-1-1 0 0,0 1 0 0 0,1 0 0 0 0,-1-1 0 0 0,0 1 1 0 0,0 0-1 0 0,0-1 0 0 0,1 1 0 0 0,-1 0 0 0 0,0 0 1 0 0,1 0-1 0 0,-1 0 0 0 0,0 0 0 0 0,1 0 1 0 0,-1 0-9 0 0,-6 9-2 0 0,-13 14 130 0 0,5-3 88 0 0,1 2 0 0 0,-2 4-216 0 0,-4 7-202 0 0,-33 59 1292 0 0,8-25-1072 0 0,-26 40-20 0 0,60-90 2 0 0,1 0 0 0 0,-1-1 0 0 0,-1 0 0 0 0,0 0 0 0 0,-1-1 0 0 0,-8 7 0 0 0,18-20 83 0 0,-1 1-1 0 0,1 0 0 0 0,0 0 0 0 0,0 0 1 0 0,0 0-1 0 0,0 0 0 0 0,0 2-82 0 0,2-4 16 0 0,0-2 60 0 0,1 0-1 0 0,0 1-10 0 0,0-1-62 0 0,0 0 0 0 0,0 1 0 0 0,0-1 0 0 0,0 0 0 0 0,0 0 0 0 0,-1 1 0 0 0,1-1 0 0 0,0 0 0 0 0,0 0 0 0 0,0 1 0 0 0,-1-1 0 0 0,1 0 0 0 0,0 0 0 0 0,0 0 0 0 0,-1 1 0 0 0,1-1 0 0 0,0 0 0 0 0,-1 0 0 0 0,1 0-1 0 0,0 0 1 0 0,0 0 0 0 0,-1 0 0 0 0,1 1 0 0 0,0-1 0 0 0,-1 0 0 0 0,1 0 0 0 0,0 0 0 0 0,-1 0 0 0 0,1 0 0 0 0,0 0 0 0 0,-1 0 0 0 0,1 0 0 0 0,0-1 0 0 0,-1 1 0 0 0,1 0 0 0 0,0 0 0 0 0,-1 0 0 0 0,1 0 0 0 0,0 0-3 0 0,0 0 8 0 0,-23 3 68 0 0,21-3-74 0 0,0 0-1 0 0,-1 1 0 0 0,1-1 0 0 0,-1 1 1 0 0,1 0-1 0 0,0-1 0 0 0,0 1 1 0 0,-2 1-2 0 0,2-1 19 0 0,0 0 1 0 0,0 0-1 0 0,0 0 1 0 0,0-1 0 0 0,0 1-1 0 0,0-1 1 0 0,0 1-1 0 0,0-1 1 0 0,0 0-1 0 0,0 0 1 0 0,0 0 0 0 0,-1 0-20 0 0,-2 0 8 0 0,0 1 1 0 0,0-1-1 0 0,0 1 1 0 0,0 0-1 0 0,0 1 1 0 0,0-1 0 0 0,1 1-1 0 0,-1 0 1 0 0,-2 1-9 0 0,-11 4 13 0 0,-9 0 172 0 0,18-5-59 0 0,1 0 0 0 0,-1 1-1 0 0,0 0 1 0 0,-6 4-126 0 0,10-6 0 0 0,0 0 0 0 0,0 1 0 0 0,-1-1 0 0 0,1-1 0 0 0,0 1 0 0 0,-1-1 0 0 0,1 0 0 0 0,-3-1 0 0 0,0 1 0 0 0,-10 2 35 0 0,16-1-29 0 0,0 0 0 0 0,0-1 1 0 0,0 0-1 0 0,0 0 0 0 0,0 1 0 0 0,0-1 1 0 0,0 0-1 0 0,0 0 0 0 0,0-1 0 0 0,0 1 0 0 0,0 0 1 0 0,0-1-1 0 0,0 1 0 0 0,0-1 0 0 0,-1 0-6 0 0,1 0 4 0 0,-1 1 1 0 0,1 0-1 0 0,0 0 0 0 0,-1 1 0 0 0,1-1 0 0 0,0 0 0 0 0,-1 1 1 0 0,1-1-1 0 0,0 1 0 0 0,0 0 0 0 0,-1 0-4 0 0,-11 3 29 0 0,-3-1 9 0 0,-21 1-129 0 0,15-2 40 0 0,0 0 0 0 0,-15 4 51 0 0,-8 0 194 0 0,30-3-8 0 0,11-2-257 0 0,-1-1 0 0 0,0 1 0 0 0,0-1-1 0 0,0 0 1 0 0,-5-1 71 0 0,8 1 8 0 0,0 1 0 0 0,0-1-1 0 0,0 0 1 0 0,1 1 0 0 0,-1-1-1 0 0,0 1 1 0 0,0 0 0 0 0,1 0-1 0 0,-1 0 1 0 0,0 0 0 0 0,1 1-1 0 0,-3 1-7 0 0,2-1 42 0 0,-1-1 0 0 0,0 1 0 0 0,1 0-1 0 0,-1-1 1 0 0,0 0 0 0 0,0 0-42 0 0,-137 23-343 0 0,102-16 761 0 0,-23 10-418 0 0,57-17 70 0 0,-135 36 165 0 0,121-33-220 0 0,-49 12 199 0 0,-12 7-214 0 0,52-14 82 0 0,-1-1-1 0 0,-8 1-81 0 0,9-2 362 0 0,-6 1 129 0 0,-4 0-481 0 0,29-6-12 0 0,0 0 0 0 0,-1 0 0 0 0,1-1-1 0 0,-6 0 3 0 0,-6 1-189 0 0,16-2 207 0 0,0 1 0 0 0,0-1-1 0 0,-1 0 1 0 0,1 0 0 0 0,0 0-1 0 0,0-1 1 0 0,-2 0-18 0 0,6 0 1 0 0,-1 1 19 0 0,2 1-19 0 0,0-1 1 0 0,0 0-1 0 0,0 1 0 0 0,0-1 1 0 0,0 0-1 0 0,-1 1 0 0 0,1-1 1 0 0,0 0-1 0 0,0 0 0 0 0,-1 1 1 0 0,1-1-1 0 0,0 0 1 0 0,0 0-1 0 0,-1 1 0 0 0,1-1 1 0 0,0 0-1 0 0,-1 0 0 0 0,1 0 1 0 0,0 0-1 0 0,-1 1 0 0 0,1-1 1 0 0,0 0-1 0 0,-1 0 0 0 0,1 0 1 0 0,0 0-1 0 0,-1 0 0 0 0,1 0 1 0 0,0 0-1 0 0,-1 0 0 0 0,1 0 1 0 0,0 0-1 0 0,-1 0-1 0 0,-5 1 0 0 0,4 0 0 0 0,-8 4 0 0 0,15-27 0 0 0,17-23 0 0 0,19-28 0 0 0,-13 24 0 0 0,8-16-33 0 0,44-82-54 0 0,-44 71 103 0 0,-34 74-17 0 0,0-9-22 0 0,-2 10-97 0 0,7 14-4154 0 0,-7-8-4131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84 18151 0 0,'0'0'532'0'0,"-1"0"-4"0"0,-1 0-197 0 0,1 0 416 0 0,1 0 223 0 0,0 0 44 0 0,0 0-149 0 0,0 0-658 0 0,0 2-264 0 0,0 0 0 0 0,1 0 0 0 0,-1-1 0 0 0,0 1 0 0 0,1 0 1 0 0,-1 0-1 0 0,1 0 0 0 0,0 1 57 0 0,2 0 26 0 0,1-1 1 0 0,-1 1-1 0 0,0-1 1 0 0,1 1-1 0 0,0-1 1 0 0,0 0-1 0 0,0-1 1 0 0,0 1-1 0 0,0-1 0 0 0,0 1 1 0 0,0-1-1 0 0,0 0 1 0 0,0-1-1 0 0,0 1 1 0 0,2-1-27 0 0,1 1-486 0 0,-1-1 0 0 0,1-1 0 0 0,0 1 0 0 0,1-1 486 0 0,25-8-7503 0 0,-22 3 1511 0 0</inkml:trace>
  <inkml:trace contextRef="#ctx0" brushRef="#br0" timeOffset="1">94 1 13824 0 0,'-11'3'1056'0'0,"7"-1"-1004"0"0,0-1 1 0 0,0 1-1 0 0,1 0 1 0 0,-1 0 0 0 0,1 0-1 0 0,0 0 1 0 0,-1 1-1 0 0,1-1 1 0 0,-1 2-53 0 0,-14 10 905 0 0,16-12-709 0 0,0-1 0 0 0,-1 1 0 0 0,1 0-1 0 0,0 0 1 0 0,1 0 0 0 0,-1 0 0 0 0,0 1 0 0 0,1-1-1 0 0,-1 0 1 0 0,1 1 0 0 0,-1-1 0 0 0,1 1 0 0 0,0 0-1 0 0,0 1-195 0 0,-2 16-2568 0 0,3-6 1481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1.4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1373 10912 0 0,'0'0'248'0'0,"0"0"34"0"0,0 0 20 0 0,0 0-38 0 0,-9-16-75 0 0,8 10 195 0 0,-1 0-1 0 0,1 0 1 0 0,0 0-1 0 0,0 0 1 0 0,1 0-1 0 0,0 0 1 0 0,0 0-1 0 0,0 0 1 0 0,1 0-1 0 0,0-5-383 0 0,3-7 625 0 0,0 0 0 0 0,1 0 0 0 0,1 0-625 0 0,12-27 1638 0 0,13-23-1638 0 0,-14 31 421 0 0,43-78-93 0 0,-23 47-327 0 0,45-81 46 0 0,-10 17 130 0 0,1-18-177 0 0,-42 82 107 0 0,0 2-102 0 0,-3-3-5 0 0,-7 17 0 0 0,3 2 0 0 0,11-16 0 0 0,-30 56 0 0 0,-1 3 0 0 0,0 0 0 0 0,0 0 0 0 0,1 0 0 0 0,0 1 0 0 0,0 0 0 0 0,1-1 0 0 0,-2 4 0 0 0,-1 0 0 0 0,2-2 0 0 0,-2 0-12 0 0,-2 5-52 0 0,-1-1-12 0 0,4-3 50 0 0,-3 3-28 0 0,-1 1-138 0 0,0 0-538 0 0,-3 6-1253 0 0,1 2 960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3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2470 1290 9416 0 0,'-3'-1'331'0'0,"0"0"1"0"0,-1 0 0 0 0,1 0-1 0 0,0-1 1 0 0,0 1 0 0 0,0-1-1 0 0,0 0 1 0 0,0 0-332 0 0,-11-6 1843 0 0,5 5-879 0 0,0-1 1 0 0,0 0 0 0 0,0-1 0 0 0,0 0 0 0 0,1 0 0 0 0,-5-4-965 0 0,-48-41 2407 0 0,53 42-2148 0 0,-1 1-124 0 0,-1-1-1 0 0,1 2 1 0 0,-1-1-1 0 0,-1 1 0 0 0,-10-4-134 0 0,-41-25 330 0 0,13 10 119 0 0,30 14-194 0 0,-1 0-1 0 0,-20-6-254 0 0,-254-78 136 0 0,257 82-120 0 0,2-2 0 0 0,0-1 0 0 0,1-2 0 0 0,-21-15-16 0 0,-100-67 0 0 0,135 89 0 0 0,0 0 0 0 0,0 1 0 0 0,-1 1 0 0 0,-1 2 0 0 0,1 0 0 0 0,-4 0 0 0 0,-12-4 0 0 0,-19-10 0 0 0,25 6 0 0 0,1-2 0 0 0,1-1 0 0 0,0-2 0 0 0,-4-4 0 0 0,-38-26 0 0 0,22 17 0 0 0,3 2 0 0 0,-1 2 0 0 0,-10-2 0 0 0,-77-39 0 0 0,115 58 0 0 0,0 0 0 0 0,-13-13 0 0 0,-6-3 0 0 0,0 0 0 0 0,19 13 0 0 0,0 2 0 0 0,-1 0 0 0 0,0 1 0 0 0,-1 0 0 0 0,-11-2 0 0 0,-90-37 11 0 0,56 22 234 0 0,-26-11-245 0 0,91 40-39 0 0,0-1 1 0 0,0 0 0 0 0,-1 1 0 0 0,1-1 0 0 0,0 0 0 0 0,0 1 0 0 0,-1-1 1 0 0,1 1-1 0 0,0 0 0 0 0,0-1 0 0 0,-1 1 0 0 0,1 0 0 0 0,-1 0 0 0 0,1 0 0 0 0,0 0 0 0 0,-1 0 0 0 0,1 0 0 0 0,0 0 0 0 0,-1 1 0 0 0,1-1 0 0 0,0 0 0 0 0,-1 1 38 0 0,-1 3-476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1.5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2393 166 9528 0 0,'0'0'216'0'0,"0"0"32"0"0,0 0 10 0 0,0 0 100 0 0,0 0 370 0 0,-12 8 3640 0 0,9-7-4110 0 0,1 0 1 0 0,0 0-1 0 0,0 0 1 0 0,-1 0-1 0 0,1 0 1 0 0,-1-1-1 0 0,1 1 0 0 0,-1-1 1 0 0,1 0-1 0 0,0 0 1 0 0,-1 0-1 0 0,1 0 1 0 0,-1 0-1 0 0,1 0 1 0 0,-1-1-1 0 0,1 1 1 0 0,-1-1-1 0 0,1 0 1 0 0,0 0-1 0 0,-2 0-258 0 0,-6-4 388 0 0,-1 0-1 0 0,1-1 1 0 0,0 0-1 0 0,0-1-387 0 0,-18-11 240 0 0,7 6-188 0 0,-1 2-1 0 0,0 0 0 0 0,0 2 0 0 0,-1 0 0 0 0,-12-1-51 0 0,-9-4 12 0 0,31 9-12 0 0,0 0-1 0 0,0 1 1 0 0,-3 0 0 0 0,-17-2-93 0 0,15 2 94 0 0,0 0 0 0 0,-17 1-1 0 0,-4 0 0 0 0,1-2 0 0 0,-21-5 0 0 0,52 8 0 0 0,-100-12 118 0 0,101 12-95 0 0,-1 0 0 0 0,0 0 0 0 0,1 1 0 0 0,-1 0 0 0 0,0 1 0 0 0,1 0 0 0 0,-1 0 1 0 0,1 0-1 0 0,-7 2-23 0 0,-1 3 52 0 0,12-6-214 0 0,-3 7-13 0 0,0 0 138 0 0,1-3 25 0 0,3-3 12 0 0,0 1 0 0 0,0-1 0 0 0,0 0 0 0 0,1 1 0 0 0,-1-1 0 0 0,0 1 0 0 0,1-1 0 0 0,-1 1 0 0 0,1-1 0 0 0,-1 1 0 0 0,0 1 0 0 0,1-1 0 0 0,-1 1 0 0 0,-1-1 0 0 0,1 1 0 0 0,0-1 0 0 0,0 0 0 0 0,-1 1 0 0 0,0-1 0 0 0,0 1 0 0 0,1-1 0 0 0,-1 0 0 0 0,1 0 0 0 0,-1 1 0 0 0,1-1 0 0 0,0 1 0 0 0,0-1 0 0 0,0 3 0 0 0,-15 46 41 0 0,4-15-18 0 0,-12 43-23 0 0,4-37-64 0 0,16-37 64 0 0,0 1 0 0 0,1-1 0 0 0,-2 0 0 0 0,1 0 0 0 0,-1 0 0 0 0,1-1 0 0 0,-1 0 0 0 0,-5 4 0 0 0,-18 17 0 0 0,11-8 29 0 0,-1-1 0 0 0,-5 3-29 0 0,-26 25 60 0 0,38-35-72 0 0,0-1-1 0 0,0 0 1 0 0,-8 5 12 0 0,-7 4-17 0 0,8-5 69 0 0,-1-1 0 0 0,0-1 0 0 0,-5 2-52 0 0,12-6 25 0 0,-1 2-1 0 0,-9 7-24 0 0,-2 0 11 0 0,18-11-11 0 0,1 1 0 0 0,0-1 0 0 0,0 1 0 0 0,-2 1 0 0 0,-10 11 0 0 0,-6 6-25 0 0,18-17 15 0 0,0-1 0 0 0,0 1 1 0 0,-1-1-1 0 0,-3 2 10 0 0,2-1 1 0 0,0 0-1 0 0,1 0 0 0 0,0 0 0 0 0,1 1 0 0 0,-1 0 1 0 0,1 0-1 0 0,-3 6 0 0 0,3-6-9 0 0,1 0 0 0 0,-1 0 1 0 0,-1 0-1 0 0,0 0 0 0 0,0-1 1 0 0,0 0-1 0 0,0 0 0 0 0,-5 2 9 0 0,-20 17 143 0 0,22-18-143 0 0,0 0 0 0 0,0 0 0 0 0,-1 0 0 0 0,-88 62 53 0 0,43-30-89 0 0,39-26 10 0 0,-2 0 0 0 0,-17 9 26 0 0,-38 20 0 0 0,56-34 0 0 0,9-5 0 0 0,0 1 0 0 0,0-1 0 0 0,0 2 0 0 0,1-1 0 0 0,-1 1 0 0 0,1 0 0 0 0,0 1 0 0 0,-2 2 0 0 0,7-6 0 0 0,0 1 0 0 0,-1-1 0 0 0,1 0 0 0 0,-1 0 0 0 0,1 0 0 0 0,-1 0 0 0 0,0-1 0 0 0,0 1 0 0 0,1-1 0 0 0,-1 0 0 0 0,0 1 0 0 0,-3-1 0 0 0,-28 11 0 0 0,26-10 0 0 0,0 0 0 0 0,0 1 0 0 0,0 0 0 0 0,-5 2 0 0 0,-6 3 0 0 0,11-5 0 0 0,2-1 0 0 0,0 0 0 0 0,0 1 0 0 0,1-1 0 0 0,-1 1 0 0 0,1 0 0 0 0,0 1 0 0 0,0-1 0 0 0,-4 4 0 0 0,-10 6 34 0 0,16-12-27 0 0,1 1 0 0 0,-1-1 0 0 0,1 1 0 0 0,0-1 0 0 0,0 1 0 0 0,0 0 0 0 0,0 0 0 0 0,0 0 0 0 0,0 0 0 0 0,0 0 0 0 0,0 0 0 0 0,1 1-7 0 0,-1 1 1 0 0,1-3-6 0 0,1 0 0 0 0,-1 0 0 0 0,1 1 0 0 0,-1-1 0 0 0,1 0 1 0 0,-1 0-1 0 0,0 0 0 0 0,0 0 0 0 0,1-1 0 0 0,-1 1 0 0 0,-1 1 5 0 0,1-2-6 0 0,0 1-1 0 0,0-1 0 0 0,0 1 1 0 0,0-1-1 0 0,0 0 0 0 0,1 1 1 0 0,-1-1-1 0 0,0 0 1 0 0,0 0-1 0 0,0 1 0 0 0,0-1 1 0 0,0 0-1 0 0,-1 0 7 0 0,2 0 2 0 0,-1 0 0 0 0,0 1 0 0 0,1-1 0 0 0,-1 0 0 0 0,1 1-1 0 0,-1-1 1 0 0,1 1 0 0 0,-1-1 0 0 0,1 0 0 0 0,0 1 0 0 0,-1 0 0 0 0,1-1 0 0 0,-1 1 0 0 0,1-1 0 0 0,0 1 0 0 0,0-1-1 0 0,-1 1 1 0 0,1 0 0 0 0,0-1 0 0 0,0 1 0 0 0,0 0 0 0 0,-1-1 0 0 0,1 1 0 0 0,0 0-2 0 0,0 1-3 0 0,0-1 2 0 0,0-1 0 0 0,0 0 0 0 0,0 0 1 0 0,0 0-1 0 0,-1 0 0 0 0,1 1 0 0 0,0-1 0 0 0,0 0 1 0 0,0 0-1 0 0,0 0 0 0 0,0 0 0 0 0,0 0 1 0 0,0 1-1 0 0,0-1 0 0 0,0 0 0 0 0,0 0 1 0 0,0 0-1 0 0,0 0 0 0 0,-1 0 0 0 0,1 1 0 0 0,0-1 1 0 0,0 0-1 0 0,0 0 0 0 0,0 0 0 0 0,0 0 1 0 0,-1 0-1 0 0,1 0 0 0 0,0 0 0 0 0,0 0 1 0 0,0 0-1 0 0,0 0 0 0 0,-1 0 0 0 0,1 0 0 0 0,0 1 1 0 0,0-1-1 0 0,0 0 0 0 0,0 0 0 0 0,-1 0 1 0 0,1 0-1 0 0,0-1 0 0 0,0 1 0 0 0,0 0 1 0 0,0 0-1 0 0,-1 0 0 0 0,1 0 0 0 0,0 0 0 0 0,0 0 1 0 0,0 0-1 0 0,0 0 1 0 0,0 0 0 0 0,-1 0-1 0 0,1 0 1 0 0,0 0 0 0 0,0 0 0 0 0,0 0 0 0 0,0 0-1 0 0,0 0 1 0 0,0 0 0 0 0,0 0 0 0 0,0-1-1 0 0,0 1 1 0 0,0 0 0 0 0,0 0 0 0 0,0 0-1 0 0,-1 0 1 0 0,1 0 0 0 0,0 0 0 0 0,0 0 0 0 0,0 0-1 0 0,0 0 1 0 0,0 0 0 0 0,0 0 0 0 0,0 0-1 0 0,0 1 1 0 0,0-1 0 0 0,0 0 0 0 0,0 0-1 0 0,0 0 1 0 0,-1 0 0 0 0,1 0 0 0 0,0 0-1 0 0,0 0 1 0 0,0 0 0 0 0,0 0 0 0 0,0 0 0 0 0,0 0-1 0 0,0 0 1 0 0,0 0 0 0 0,0 0 0 0 0,0 0-1 0 0,0 0 1 0 0,0 0 0 0 0,0 0 0 0 0,0 1-1 0 0,0-1 1 0 0,0 0 0 0 0,0 0 0 0 0,0 0-1 0 0,0 0 1 0 0,0 0 0 0 0,0 0 0 0 0,0 0 0 0 0,0 0-1 0 0,0 0 1 0 0,0 0 0 0 0,0 0 0 0 0,0 0-1 0 0,0 1 1 0 0,0-1 0 0 0,0 0 0 0 0,0 0-1 0 0,0 0 1 0 0,0 0 0 0 0,0 0 0 0 0,0 0-1 0 0,0 0 1 0 0,0 0 0 0 0,-8 28 64 0 0,4 3-64 0 0,3-11-16 0 0,0 0 0 0 0,-3 2 16 0 0,2-2-16 0 0,0-1 0 0 0,1 4 16 0 0,1-7 0 0 0,0 10 0 0 0,-2 12-35 0 0,-2 7-10 0 0,2-32 18 0 0,1 1-1 0 0,1-1 0 0 0,0 1 1 0 0,1 4 27 0 0,0 14-34 0 0,-1 109 34 0 0,-5-48 0 0 0,1-13 0 0 0,4 91 0 0 0,4-76 0 0 0,1 64 0 0 0,-3-115 0 0 0,-1-23 0 0 0,-1 0 0 0 0,-2 20 0 0 0,-8 81 0 0 0,7-86 182 0 0,3-21-19 0 0,-2-1 1 0 0,1 1-1 0 0,-4 11-163 0 0,-6 33 0 0 0,8-41 0 0 0,0 0 0 0 0,-1 0 0 0 0,-2 4 0 0 0,-8 36 0 0 0,12-39 0 0 0,2-16 0 0 0,0 0 0 0 0,-1 0 0 0 0,1 0 0 0 0,0 0 0 0 0,-1 0 0 0 0,0-1 0 0 0,0 1 0 0 0,0 0 0 0 0,1 1-6 0 0,-1-1 0 0 0,0 0 0 0 0,1 1 0 0 0,0-1 0 0 0,0 1 0 0 0,0-1 0 0 0,0 1 0 0 0,1 2 6 0 0,0 6-56 0 0,5 39 168 0 0,-6-47-169 0 0,1 0 0 0 0,-1 0 0 0 0,1-1 1 0 0,0 1-1 0 0,0 0 0 0 0,1 1 57 0 0,-1-1 53 0 0,0-1 1 0 0,0 1 0 0 0,0 0 0 0 0,0 0 0 0 0,-1 0 0 0 0,1 1-54 0 0,0-2-52 0 0,1 1 0 0 0,-1-1 0 0 0,1 0 0 0 0,0 0 0 0 0,0 0 0 0 0,0 0 0 0 0,0-1 0 0 0,1 1 0 0 0,0 0 52 0 0,10 13 64 0 0,-9-9 210 0 0,-1-2-347 0 0,0 0-1 0 0,1 0 1 0 0,0 0 0 0 0,0-1-1 0 0,0 1 1 0 0,0-1 0 0 0,0 0 0 0 0,1 0-1 0 0,0 0 74 0 0,9 8 0 0 0,-12-10 0 0 0,-1-1 0 0 0,0 1 0 0 0,1-1 0 0 0,-1 1 0 0 0,1-1 0 0 0,0 0 0 0 0,-1 0 0 0 0,1 0 0 0 0,0 0 0 0 0,0 0 0 0 0,0 0 0 0 0,0 0 0 0 0,1 0 0 0 0,21 5 0 0 0,-1 1 0 0 0,19 10 0 0 0,-24-10 0 0 0,2 0 164 0 0,1 0 0 0 0,12 1-164 0 0,15 1 411 0 0,18-1-411 0 0,-10-4-558 0 0,-33-3 516 0 0,0 1-1 0 0,11 3 43 0 0,92 15 0 0 0,0 2 150 0 0,7 0 12 0 0,12 11 254 0 0,-140-32-416 0 0,0 0 0 0 0,-1 1 0 0 0,1-1 0 0 0,0 1 0 0 0,-1 0 0 0 0,1 0 0 0 0,-1 0 0 0 0,0 0 0 0 0,0 1 0 0 0,0 0 0 0 0,0 0 0 0 0,0 0 0 0 0,-2-3 0 0 0,5 7 0 0 0,14 26-881 0 0,-16-28-7309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3.9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1064 1875 8288 0 0,'0'0'190'0'0,"0"0"28"0"0,0 0 7 0 0,-1 0-33 0 0,-1-2-77 0 0,1 1 130 0 0,0 0-1 0 0,-1 1 1 0 0,1-1 0 0 0,0 0 0 0 0,0 0 0 0 0,0 1 0 0 0,0-1-1 0 0,-1 1 1 0 0,1-1 0 0 0,0 1 0 0 0,0 0 0 0 0,-1-1 0 0 0,1 1-1 0 0,0 0 1 0 0,-1 0 0 0 0,1 0 0 0 0,0 0 0 0 0,-1 0 0 0 0,1 0 0 0 0,0 0-1 0 0,-1 0 1 0 0,1 1 0 0 0,0-1 0 0 0,-1 0 0 0 0,1 1 0 0 0,0-1-1 0 0,-1 1-244 0 0,-1 2 85 0 0,-1-1 0 0 0,1 1 0 0 0,-1 0 0 0 0,1 0 0 0 0,0 0-1 0 0,0 1 1 0 0,-1 1-85 0 0,-2 3 847 0 0,-28 32-824 0 0,-4 0 58 0 0,-48 60 1542 0 0,75-86-1482 0 0,2 0 0 0 0,-1 0 0 0 0,-4 11-141 0 0,-10 16 141 0 0,18-32 1 0 0,-9 14 258 0 0,-2 0 1 0 0,-11 12-401 0 0,22-29 109 0 0,-1 0 0 0 0,0 0 1 0 0,0-1-1 0 0,0 1 0 0 0,-1-2 1 0 0,-7 5-110 0 0,-10 3-469 0 0,-15 4 469 0 0,14-6 171 0 0,-15 6-210 0 0,24-11 120 0 0,1 1 0 0 0,0 1 0 0 0,1 0 0 0 0,-1 1 0 0 0,1 1 0 0 0,1 0 0 0 0,-3 3-81 0 0,-20 15-5 0 0,14-12 77 0 0,13-9-70 0 0,0 0 0 0 0,-1-1 0 0 0,0 0 0 0 0,0-1 0 0 0,0 0 0 0 0,-8 2-2 0 0,-5 1 1 0 0,-89 32 1826 0 0,105-36-1865 0 0,2-1-27 0 0,-1 1 0 0 0,1 0-1 0 0,-1 0 1 0 0,1 0 0 0 0,0 0 0 0 0,0 1-1 0 0,0 0 1 0 0,1 1 0 0 0,0-1-1 0 0,-1 2 66 0 0,6-6 0 0 0,0 0 0 0 0,-1 0 0 0 0,1 0 0 0 0,0 1 0 0 0,0-1 0 0 0,0 0 0 0 0,0 0 0 0 0,0 0 0 0 0,-1 1 0 0 0,1-1 0 0 0,0 0 0 0 0,0 0 0 0 0,0 0 0 0 0,-1 0 0 0 0,1 1 0 0 0,0-1 0 0 0,0 0 0 0 0,0 0 0 0 0,-1 0 0 0 0,1 0 0 0 0,0 0 0 0 0,0 0 0 0 0,-1 0 0 0 0,1 0 0 0 0,0 0 0 0 0,0 0 0 0 0,-1 0 0 0 0,1 0 0 0 0,0 0 0 0 0,0 0 0 0 0,-1 0 0 0 0,1 0 0 0 0,0 0 0 0 0,0 0 0 0 0,-1 0 0 0 0,1 0 0 0 0,0 0 0 0 0,0 0 0 0 0,0 0 0 0 0,-1 0 0 0 0,1 0 0 0 0,0 0 0 0 0,0 1 0 0 0,0-1 0 0 0,-1 0 0 0 0,1 0 0 0 0,0 0 0 0 0,0 0 0 0 0,0 0 0 0 0,0 0 0 0 0,-1 0 0 0 0,1 1 0 0 0,0-1 0 0 0,0 0 0 0 0,0 0 0 0 0,0 0 0 0 0,0 0 0 0 0,0 1 0 0 0,-1-1 0 0 0,1 0 0 0 0,0 0 0 0 0,0 0 0 0 0,0 0 0 0 0,0 1 0 0 0,0-1 0 0 0,0 0 0 0 0,0 0 0 0 0,-1 3-10 0 0,-4 4 832 0 0,5-6-1142 0 0,0-1-145 0 0,0 0-42 0 0,0 0 65 0 0,0 0 324 0 0,0 0 272 0 0,0 0 86 0 0,0 0 16 0 0,0 0-26 0 0,-6-18 362 0 0,4-24-118 0 0,1 22-613 0 0,1-1 0 0 0,0 1-1 0 0,2-1 140 0 0,2-25-73 0 0,-3 1-1 0 0,-2-19 74 0 0,0 4-13 0 0,8-46 13 0 0,-5 59 0 0 0,2 1 0 0 0,8-31 0 0 0,3-25 0 0 0,-6 42 0 0 0,-5 37 0 0 0,-1 0 0 0 0,0-1 0 0 0,-2 0 0 0 0,5-79 266 0 0,-3-171-500 0 0,-9 122 634 0 0,-5-171-572 0 0,8 181 106 0 0,-1 19 238 0 0,4 108 40 0 0,-2-118 210 0 0,-5 1-166 0 0,-8 8-256 0 0,10 96 83 0 0,3 16-7 0 0,0 0-1 0 0,0 0 1 0 0,1-5-76 0 0,1 7-118 0 0,-1 1 0 0 0,-1-1 0 0 0,-1-5 118 0 0,1 5-163 0 0,1 1 1 0 0,0-1-1 0 0,0-5 163 0 0,-2-19 74 0 0,2 31-224 0 0,-1-5-47 0 0,2 9-7212 0 0,3 1 528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3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1380 8 7632 0 0,'0'0'166'0'0,"0"0"29"0"0,0 0 14 0 0,0 0 91 0 0,0 0 334 0 0,0 0 144 0 0,0 0 29 0 0,-8-3 1302 0 0,5 2-1842 0 0,0 0 0 0 0,-1 0 0 0 0,1 1 0 0 0,-1-1 0 0 0,1 1 1 0 0,-1 0-1 0 0,1 0 0 0 0,-1 0 0 0 0,1 0 0 0 0,-2 1-267 0 0,-39 7 492 0 0,33-5-357 0 0,-60 10 314 0 0,49-10-171 0 0,0 1 0 0 0,0 1 0 0 0,0 1 0 0 0,1 1 0 0 0,-16 8-278 0 0,-9 6 140 0 0,2 2 0 0 0,-13 10-140 0 0,30-14-1 0 0,15-10 29 0 0,-1 0-1 0 0,-9 4-27 0 0,-82 43 410 0 0,79-45-410 0 0,21-10 0 0 0,0 0 0 0 0,0 1 0 0 0,0 0 0 0 0,0 0 0 0 0,0 0 0 0 0,-3 2 0 0 0,-1 3 0 0 0,-1 0 0 0 0,0 0 0 0 0,1 0 0 0 0,0 1 0 0 0,-1 2 0 0 0,-25 32 96 0 0,17-19-5 0 0,-2-1 0 0 0,0 0-1 0 0,-5 1-90 0 0,-21 16 440 0 0,-8 2-440 0 0,42-33 100 0 0,1 0-1 0 0,-1 1 0 0 0,1 0 0 0 0,1 1 0 0 0,-6 6-99 0 0,3 0 0 0 0,1 1 0 0 0,0 0 0 0 0,1 0 0 0 0,1 1 0 0 0,-3 6 0 0 0,1 5-30 0 0,0 0 137 0 0,-2 0 0 0 0,0-1 0 0 0,-5 3-107 0 0,3-4 105 0 0,8-14-33 0 0,0-1-1 0 0,-1 0 1 0 0,-3 3-72 0 0,5-6 26 0 0,-1 1-1 0 0,1 0 1 0 0,0 0 0 0 0,1 0-1 0 0,0 0 1 0 0,1 2-26 0 0,-8 22 283 0 0,-1 11-283 0 0,-5 14 32 0 0,-9 23 846 0 0,17-54-945 0 0,1 1 0 0 0,-1 10 67 0 0,4-13 167 0 0,0 0-389 0 0,2 0 0 0 0,-1 20 222 0 0,-5 30 373 0 0,9-63-256 0 0,-1 0 0 0 0,2 1 1 0 0,0-1-1 0 0,1 6-117 0 0,0-4 89 0 0,-1 0 1 0 0,-2 12-90 0 0,2-19 84 0 0,0 0-1 0 0,1 0 0 0 0,-1-1 0 0 0,1 1 1 0 0,1 4-84 0 0,2 15 255 0 0,13 141-23 0 0,-8-88-232 0 0,-4-40 0 0 0,28 170 83 0 0,-26-173 7 0 0,1 0-1 0 0,2-1 1 0 0,11 25-90 0 0,7 26-84 0 0,8 30-104 0 0,-6-33 188 0 0,-7-23 0 0 0,-16-43 0 0 0,0-1 0 0 0,-1 1 0 0 0,1 8 0 0 0,2 12 0 0 0,2-1 0 0 0,1 0 0 0 0,19 73 531 0 0,-27-101-222 0 0,1 1 1 0 0,0-2 0 0 0,0 1-1 0 0,2 2-309 0 0,15 24 207 0 0,-16-23-207 0 0,2-1 0 0 0,-1 0 0 0 0,1 0 0 0 0,10 9 0 0 0,-6-5 0 0 0,11 5 0 0 0,1 0 0 0 0,-15-11 0 0 0,0-1 0 0 0,0 0 0 0 0,1-1 0 0 0,10 7 0 0 0,-10-8 0 0 0,0 1 0 0 0,-1 0 0 0 0,0 1 0 0 0,0 0 0 0 0,4 5 0 0 0,-7-5-2 0 0,0-1 0 0 0,1 0 0 0 0,3 3 2 0 0,-7-8 7 0 0,0 0 0 0 0,0 0 1 0 0,0 0-1 0 0,0 0 1 0 0,0-1-1 0 0,1 1 0 0 0,-1-1 1 0 0,1 0-1 0 0,-1 0 1 0 0,0 0-1 0 0,1 0-7 0 0,-1 0 119 0 0,0 0-1 0 0,0 0 1 0 0,-1 1 0 0 0,1-1 0 0 0,-1 1-1 0 0,1 0 1 0 0,-1-1 0 0 0,0 1-1 0 0,0 0 1 0 0,2 2-119 0 0,-1-1 135 0 0,0 0 0 0 0,0-1 0 0 0,1 1 0 0 0,-1-1 0 0 0,1 0 0 0 0,0 1-135 0 0,3 0 0 0 0,0 0 0 0 0,-1 0 0 0 0,1 1 0 0 0,-1 0 0 0 0,0 0 0 0 0,1 2 0 0 0,52 33 0 0 0,-57-38 0 0 0,1 1 0 0 0,0-1 0 0 0,0 1 0 0 0,0-1 0 0 0,-1 0 0 0 0,1 0 0 0 0,0-1 0 0 0,0 1 0 0 0,1-1 0 0 0,-1 1 0 0 0,2-1 0 0 0,-1 0 0 0 0,0 1 0 0 0,0 0 0 0 0,0-1 0 0 0,0 1 0 0 0,0 1 0 0 0,4 0 0 0 0,22 15 324 0 0,-19-11-72 0 0,0 0 0 0 0,0-1 0 0 0,11 4-252 0 0,-19-8-29 0 0,-1 0 1 0 0,1 0-1 0 0,-1 1 0 0 0,0-1 0 0 0,0 1 0 0 0,1-1 0 0 0,1 3 29 0 0,-3-2-70 0 0,1-1 0 0 0,0 0-1 0 0,-1 1 1 0 0,1-1 0 0 0,0 0-1 0 0,0 0 1 0 0,0 0 0 0 0,0 0-1 0 0,0 0 1 0 0,2 0 70 0 0,-3-1 29 0 0,0 1 0 0 0,0-1 0 0 0,0 0 1 0 0,0 1-1 0 0,0-1 0 0 0,0 1 0 0 0,0-1 0 0 0,0 1 0 0 0,0 0 1 0 0,0-1-1 0 0,0 1 0 0 0,0 0 0 0 0,0 0 0 0 0,-1 0 0 0 0,1-1 1 0 0,0 1-1 0 0,0 0 0 0 0,-1 0 0 0 0,1 0 0 0 0,0 1-29 0 0,9 11 377 0 0,-9-13-362 0 0,1 1 0 0 0,-1-1 0 0 0,0 0 1 0 0,0 1-1 0 0,0-1 0 0 0,1 0 0 0 0,-1 0 0 0 0,0 0 1 0 0,0 0-1 0 0,1 0 0 0 0,-1 0 0 0 0,0 0 0 0 0,0 0 1 0 0,0-1-1 0 0,1 1-15 0 0,-1 0 7 0 0,1-1 1 0 0,-1 1-1 0 0,1 0 1 0 0,-1 0 0 0 0,1 0-1 0 0,0 0 1 0 0,-1 0-1 0 0,1 0 1 0 0,-1 0-1 0 0,1 1 1 0 0,-1-1-1 0 0,2 1-7 0 0,8 6 7 0 0,-10-6-1 0 0,1 0-1 0 0,-1 0 0 0 0,0 0 1 0 0,1 0-1 0 0,-1-1 0 0 0,1 1 1 0 0,-1-1-1 0 0,1 1 0 0 0,-1-1 1 0 0,1 1-1 0 0,-1-1 0 0 0,1 0 0 0 0,-1 1 1 0 0,1-1-1 0 0,1 0-5 0 0,2 0 51 0 0,0 1 1 0 0,-1 0-1 0 0,1 1 0 0 0,0-1 0 0 0,-1 1 1 0 0,1 0-1 0 0,-1 0 0 0 0,1 0 0 0 0,-1 1 1 0 0,1 0-52 0 0,13 7 152 0 0,12 3 86 0 0,-25-11-194 0 0,-1 0 0 0 0,0 1 1 0 0,0-1-1 0 0,1 1 0 0 0,-1 0-44 0 0,11 6-1 0 0,-14-9-6 0 0,0 1 0 0 0,0-1-1 0 0,0 0 1 0 0,0 1 0 0 0,0-1 0 0 0,-1 1 0 0 0,1-1 0 0 0,0 1 0 0 0,0-1 0 0 0,0 1 0 0 0,0 0-1 0 0,-1 0 1 0 0,1-1 0 0 0,0 1 0 0 0,-1 0 0 0 0,1 0 0 0 0,0 0 0 0 0,-1 0 0 0 0,1-1 0 0 0,-1 1-1 0 0,0 0 1 0 0,1 0 0 0 0,-1 0 0 0 0,0 0 0 0 0,1 0 0 0 0,-1 0 0 0 0,0 1 7 0 0,-1 16-4070 0 0,-2 8 2386 0 0,0-9 319 0 0,1-9 189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5.9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2027 8 7944 0 0,'0'0'174'0'0,"0"0"29"0"0,0 0 14 0 0,-20-7 4153 0 0,18 7-4063 0 0,-1 0 0 0 0,1 1 1 0 0,0 0-1 0 0,-1-1 0 0 0,1 1 1 0 0,0 0-1 0 0,0 0 1 0 0,-1 0-1 0 0,0 1-307 0 0,1-1 202 0 0,0 0 1 0 0,0 0 0 0 0,0 0-1 0 0,0 0 1 0 0,0-1-1 0 0,0 1 1 0 0,0-1-1 0 0,0 1 1 0 0,-1-1-203 0 0,-18 9 1238 0 0,-2-1-846 0 0,0 1-1 0 0,1 2 0 0 0,-7 4-391 0 0,-11 5 1546 0 0,-52 14-1530 0 0,58-19 418 0 0,1 2 0 0 0,0 1 0 0 0,2 1 0 0 0,-26 21-434 0 0,39-27 46 0 0,0-1-1 0 0,-2 0 0 0 0,1-1 1 0 0,-1-2-1 0 0,0 0 0 0 0,-8 2-45 0 0,2-1 18 0 0,0 1 0 0 0,1 1 0 0 0,1 1 0 0 0,0 2 0 0 0,1 0 0 0 0,0 1 0 0 0,1 2 0 0 0,-17 17-18 0 0,15-9 3 0 0,11-11 17 0 0,-1 0 0 0 0,-1 0-1 0 0,0-2 1 0 0,-1 0 0 0 0,0-1 0 0 0,-1 0 0 0 0,-5 2-20 0 0,-34 18 704 0 0,34-20-612 0 0,0 0 0 0 0,2 2 0 0 0,-4 3-92 0 0,-31 20 462 0 0,34-26-292 0 0,13-7-121 0 0,1 0 1 0 0,0 0 0 0 0,0 1-1 0 0,-3 2-49 0 0,-5 4 85 0 0,0-1-1 0 0,-1 0 1 0 0,0-1-1 0 0,-1-1 1 0 0,-4 1-85 0 0,-3 3 24 0 0,0 0 1 0 0,0 2-25 0 0,10-5-11 0 0,-3 0-42 0 0,1 2 0 0 0,0 0 1 0 0,1 1-1 0 0,0 0 0 0 0,1 2 0 0 0,-11 11 53 0 0,-34 46-96 0 0,51-62 90 0 0,-1 0-1 0 0,0 0 1 0 0,0-1-1 0 0,-1-1 1 0 0,1 0 0 0 0,-4 2 6 0 0,-21 10 391 0 0,-12 4-391 0 0,12-5 365 0 0,-11 7-365 0 0,29-14 101 0 0,0 1 0 0 0,1 1 1 0 0,1 0-1 0 0,0 1 0 0 0,-9 12-101 0 0,12-14 27 0 0,-19 22 100 0 0,29-33-75 0 0,0 0 0 0 0,0 0 1 0 0,0 0-1 0 0,0 0 0 0 0,1 1 0 0 0,-1-1 1 0 0,0 0-1 0 0,1 0 0 0 0,-1 1 1 0 0,1-1-1 0 0,0 0 0 0 0,-1 2-52 0 0,0 5-8039 0 0,1-6-382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8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688 1 11488 0 0,'0'0'264'0'0,"0"0"34"0"0,0 0 20 0 0,-1 0-41 0 0,-2 0-181 0 0,-1 0 5 0 0,1 0 127 0 0,1 0 1 0 0,0 1-1 0 0,0-1 0 0 0,0 0 0 0 0,0 1 0 0 0,0 0 0 0 0,0-1 1 0 0,0 1-1 0 0,0 0 0 0 0,0 0 0 0 0,0 0 0 0 0,0 1 0 0 0,1-1 0 0 0,-1 0 1 0 0,0 1-1 0 0,0 0-228 0 0,-4 4 189 0 0,0 1 0 0 0,1-1 0 0 0,-3 5-189 0 0,-6 7 347 0 0,-51 64 920 0 0,29-34-543 0 0,24-30-682 0 0,2 0-1 0 0,-1 1 1 0 0,2 1 0 0 0,1 0-1 0 0,-1 6-41 0 0,8-26-7 0 0,-22 59 1675 0 0,-19 32-1668 0 0,28-66 51 0 0,0-1 0 0 0,-1 0 0 0 0,-2-1 0 0 0,-16 17-51 0 0,0-1 579 0 0,1 2 0 0 0,2 1-1 0 0,-9 21-578 0 0,25-43 296 0 0,-13 16-296 0 0,-6 9-90 0 0,-8 7 208 0 0,17-22-167 0 0,21-28 75 0 0,-6 15 1 0 0,7-12-27 0 0,1-3-1045 0 0,1-1-4391 0 0,0-1-1882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21.2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269.31836"/>
      <inkml:brushProperty name="anchorY" value="-5052.0166"/>
      <inkml:brushProperty name="scaleFactor" value="0.5"/>
    </inkml:brush>
  </inkml:definitions>
  <inkml:trace contextRef="#ctx0" brushRef="#br0">1 1371 8592 0 0,'0'0'0'0'0,"0"0"608"0"0,0 0 2594 0 0,0 0-2140 0 0,0 0-509 0 0,0 0 1332 0 0,0 0-1710 0 0,0 0 507 0 0,0 0-170 0 0,0 0-224 0 0,0 0 344 0 0,0 0-448 0 0,4 9-1068 0 0,1 3 1519 0 0,1 2-494 0 0,-2 1 167 0 0,1 1-229 0 0,-1-2 20 0 0,-1 1-30 0 0,0-1-4 0 0,-1-1 65 0 0,0 0-10 0 0,0-1 6 0 0,1-1 2 0 0,-1 0-149 0 0,1 0 42 0 0,-1-1-21 0 0,1 0 0 0 0,-1 1 0 0 0,1-2 0 0 0,1 0 0 0 0,-1-1 0 0 0,0 1 532 0 0,0 0-96 0 0,1 0 70 0 0,-1 0 4 0 0,1 1-483 0 0,1 0 26 0 0,0 1-37 0 0,0 0-16 0 0,0-1 0 0 0,1 1 0 0 0,-1-2 0 0 0,0-1 0 0 0,-1 1 0 0 0,0 0 0 0 0,-1-1 0 0 0,1-1 0 0 0,0 1 0 0 0,-1-3 0 0 0,-1 2 0 0 0,1-1 0 0 0,0 1 0 0 0,-1 0 0 0 0,2 0 0 0 0,0 3 504 0 0,-1-1-69 0 0,1 0 69 0 0,0 1 5 0 0,0-1-482 0 0,-1 0 26 0 0,1 1-37 0 0,0-2-16 0 0,-1 1 0 0 0,1-1 0 0 0,0 1 0 0 0,-1 1 0 0 0,1-2 0 0 0,0 0 0 0 0,0 1 0 0 0,0-1 0 0 0,0 1 0 0 0,0 0 0 0 0,0-1 0 0 0,0 1 0 0 0,0-1 0 0 0,1 0 0 0 0,-2 0 0 0 0,1 1 0 0 0,0-2 0 0 0,1 2 0 0 0,-1-2 0 0 0,0 0 0 0 0,0 0 0 0 0,1 1 0 0 0,-1-1 0 0 0,0 0 0 0 0,0 1 0 0 0,-1 1 0 0 0,-1-1 0 0 0,1 0 0 0 0,-1-1 0 0 0,0 0 0 0 0,0 1 0 0 0,1 0 0 0 0,1 1 0 0 0,-1-2 0 0 0,-1-1 0 0 0,0-2 504 0 0,-1 0-69 0 0,0 1 69 0 0,1-2 5 0 0,-1 0-594 0 0,-1-2 30 0 0,1 1-54 0 0,-1 0-27 0 0,1 0 253 0 0,0 1-17 0 0,1 0 20 0 0,1 0 18 0 0,-2 0-162 0 0,1-1 46 0 0,-1-1-22 0 0,0 0 0 0 0,1 1 0 0 0,0 1 0 0 0,0 1 0 0 0,-1-1 0 0 0,2 0 0 0 0,-1-1-102 0 0,0 0 47 0 0,1 0-20 0 0,-1 0 87 0 0,2 1 88 0 0,-1-1-38 0 0,1 0 11 0 0,0 2-84 0 0,-1-2-182 0 0,-1 0 168 0 0,0 0 19 0 0,0-1 97 0 0,1 1-46 0 0,0-1 23 0 0,1 0-78 0 0,-1 0 20 0 0,1 0-10 0 0,1 0 0 0 0,1 0 0 0 0,0-1 0 0 0,0 0 0 0 0,1-1 0 0 0,0 1 0 0 0,1-2 0 0 0,1 0 0 0 0,0-1 0 0 0,-1-1 0 0 0,-1 0 0 0 0,1 0 0 0 0,0 0 0 0 0,0 0 0 0 0,0 0 0 0 0,0-1 0 0 0,1 1 0 0 0,-1-1 0 0 0,0-1 0 0 0,0-1 0 0 0,1 0 0 0 0,-2 0 0 0 0,1-1 0 0 0,0-1 0 0 0,1 0 0 0 0,0 0 0 0 0,0 0 0 0 0,-1 0 0 0 0,0 2 0 0 0,1 0 0 0 0,-1 1 0 0 0,0-1 0 0 0,0 2 0 0 0,0-1 0 0 0,0 1 0 0 0,0-1 0 0 0,0 1 0 0 0,0 1 0 0 0,3-2 0 0 0,0 1 0 0 0,-1 0 0 0 0,1-1 0 0 0,0 1 0 0 0,-1-1 0 0 0,0 0 0 0 0,1 1 0 0 0,-2 1 0 0 0,1-1 0 0 0,-1 0 0 0 0,-1 1 523 0 0,1 1-84 0 0,0-1 65 0 0,0 0 6 0 0,0 0-483 0 0,0-1 26 0 0,0 0-37 0 0,2 1-128 0 0,-1-1-24 0 0,1 0-9 0 0,-1 0-6 0 0,1 1 177 0 0,2 0-126 0 0,2-1 121 0 0,0 1-32 0 0,0-1 11 0 0,0 0 0 0 0,0 1 0 0 0,-2 0 0 0 0,-1 1 0 0 0,-1-1 84 0 0,-1 0 42 0 0,-1 0-8 0 0,1 0 19 0 0,0 0-2 0 0,-1 0-158 0 0,0 1-85 0 0,0-1 34 0 0,-1 1-15 0 0,2 0 102 0 0,-2-1 121 0 0,1 0-64 0 0,-1 0 22 0 0,1 0-106 0 0,0 1 29 0 0,-1-1-15 0 0,1 0 0 0 0,-1 0 0 0 0,1 0 0 0 0,0-1 0 0 0,0 1 0 0 0,0-1 0 0 0,0 0 0 0 0,0 0 0 0 0,-1 0 0 0 0,0 0 0 0 0,1 0 0 0 0,-1 0 0 0 0,0 0 0 0 0,0 1 0 0 0,0-1 0 0 0,0 1 0 0 0,-1-1 0 0 0,1 1 0 0 0,-1 1 0 0 0,1-1 0 0 0,0 0 0 0 0,-2 0 0 0 0,-1 1 0 0 0,2 0 0 0 0,-2 1 0 0 0,0 0 0 0 0,5-2 0 0 0,-2 1 0 0 0,1-1 0 0 0,1-1 0 0 0,3-1 0 0 0,-1 0 0 0 0,0 1 0 0 0,-2 0 0 0 0,-1 0 0 0 0,0 0 0 0 0,-3 1 0 0 0,1 1 0 0 0,0 0 0 0 0,0 0 0 0 0,0 0 0 0 0,0 0 0 0 0,0 1 0 0 0,-1-1 0 0 0,2 1 0 0 0,-1-1 0 0 0,1 0 0 0 0,1 1 0 0 0,0-1 0 0 0,-1 1 0 0 0,2-1 0 0 0,-1 1 0 0 0,2-1 0 0 0,-1 1 0 0 0,0-1 0 0 0,0 0 0 0 0,-1 0 0 0 0,3-1 0 0 0,3 0 495 0 0,0 0-58 0 0,-1 0 66 0 0,0 0 6 0 0,-1 0-482 0 0,-1-1 26 0 0,-1 2-37 0 0,-1-1-16 0 0,0 1 0 0 0,-2-1 0 0 0,1-1 0 0 0,-1 1 0 0 0,-1-1 0 0 0,0 0 0 0 0,0 0 0 0 0,0 1 0 0 0,0-1 0 0 0,-1 0 0 0 0,0 1 0 0 0,2-2 0 0 0,0 0 0 0 0,-1 0 0 0 0,1 1 0 0 0,-1-2 0 0 0,0 1 0 0 0,0 0 0 0 0,-1 0 0 0 0,1-1 0 0 0,0 2 0 0 0,0-2 0 0 0,-1-1 0 0 0,3-1-1615 0 0,0-1 1479 0 0,1 1 440 0 0,2 0 646 0 0,-1-1-626 0 0,-2 3-220 0 0,0 0-51 0 0,-1 1-37 0 0,-1 0-16 0 0,1 1 0 0 0,1-1 0 0 0,0 1 0 0 0,2 0 0 0 0,1-2 0 0 0,2-1 0 0 0,1-1 0 0 0,2-1 0 0 0,0-1 0 0 0,2 0 0 0 0,0-2 0 0 0,2 1 0 0 0,0-1 0 0 0,0 1 0 0 0,2 0 0 0 0,1 0 0 0 0,0 0 0 0 0,0 0 0 0 0,-1 0 0 0 0,3-1 0 0 0,0 1 0 0 0,-3 0 0 0 0,-2 1 0 0 0,-3 1 0 0 0,-1 1 0 0 0,-3 0 0 0 0,-1 1 0 0 0,0 0 0 0 0,-1 0 0 0 0,-1 1 0 0 0,2-1 0 0 0,-1 1 0 0 0,0 0 0 0 0,1-1 0 0 0,3-2 0 0 0,-1 0 0 0 0,2 1 0 0 0,-2 0 0 0 0,0 0 0 0 0,3-2-299 0 0,2-2 263 0 0,0 1 28 0 0,0 0-9 0 0,-1 1 17 0 0,-1 1 0 0 0,1 1 0 0 0,-1 0 0 0 0,2-1-84 0 0,1 0 108 0 0,-1-1-36 0 0,-1 1 12 0 0,0 0 0 0 0,4-2 0 0 0,0 1 0 0 0,1-1 0 0 0,0 0 0 0 0,-2 0 0 0 0,-2 0 0 0 0,0-1 0 0 0,-1 0 0 0 0,-1 0 0 0 0,-1 1 0 0 0,-1-1 0 0 0,1 0 0 0 0,1 0 0 0 0,-1 0 0 0 0,1 0 0 0 0,-1 0 0 0 0,-1 1 0 0 0,-2 2 0 0 0,-1 0 0 0 0,-2 2 0 0 0,0 1 0 0 0,0 3 0 0 0,-1 1 0 0 0,-1 2 0 0 0,0 0 0 0 0,0 0 0 0 0,0-1 0 0 0,0 1 0 0 0,0-1 0 0 0,2-1 0 0 0,-1-1 0 0 0,1 0 0 0 0,-2 0 0 0 0,1 0 0 0 0,-1 1 0 0 0,0-2 0 0 0,-1 1 0 0 0,0 0 0 0 0,1 0 0 0 0,-1 2 0 0 0,1-1 0 0 0,-1 1 0 0 0,0-2 0 0 0,0 1 0 0 0,1 1 0 0 0,0-1 0 0 0,-1 0 0 0 0,1-1 0 0 0,2-3 364 0 0,3-2-328 0 0,-2-1-24 0 0,-1 2 8 0 0,1 0-20 0 0,-3 2 0 0 0,-2 2 0 0 0,-3 1 0 0 0,1 1 0 0 0,-1 0 0 0 0,-1 0 0 0 0,0 1 0 0 0,-1-1 0 0 0,-1 1 0 0 0,0 1 0 0 0,0-2 0 0 0,2-1 0 0 0,1 0 0 0 0,-1 0 0 0 0,-1 1 0 0 0,0 1 0 0 0,0-1 0 0 0,-1 1 0 0 0,0 0 0 0 0,0 0 0 0 0,0 0 0 0 0,-1 1 0 0 0,1-3 0 0 0,1 0 0 0 0,0-2 0 0 0,0 1 0 0 0,0-3 0 0 0,-1-1 0 0 0,0 0 0 0 0,-1 2 0 0 0,0-1 0 0 0,1 1 0 0 0,-2-3 0 0 0,-2-1 0 0 0,1 1 0 0 0,-2-1 0 0 0,1 0 0 0 0,-3-1 0 0 0,0-2 0 0 0,-3-3 0 0 0,-1 0 0 0 0,-1 1 0 0 0,1-1 0 0 0,-1-2 504 0 0,0 1-69 0 0,-1 3 69 0 0,2 4 5 0 0,0 4-482 0 0,2 2 26 0 0,1-1-37 0 0,-1-4-16 0 0,0-3 0 0 0,0-3 0 0 0,-1-2 0 0 0,1 0 0 0 0,2 3 0 0 0,0 1 0 0 0,2 4 0 0 0,-1 0 0 0 0,-2-1-1848 0 0,-1-1 2927 0 0,1 0-913 0 0,1 2 342 0 0,-1 0-2097 0 0,1 1 1870 0 0,1 1 122 0 0,-1 0-6 0 0,1 2 223 0 0,0-1-738 0 0,-2 1 219 0 0,1 0-101 0 0,-1 0-1615 0 0,0 1 1479 0 0,0 0-36 0 0,-1 1 119 0 0,0 1 37 0 0,-1 1 16 0 0,1 1 196 0 0,-1-1 9 0 0,1 2 29 0 0,-1-1 3 0 0,1 1-277 0 0,0 1 155 0 0,0 0-137 0 0,-1 0 33 0 0,2 0-11 0 0,-2 1 0 0 0,1-1 0 0 0,0 1-93 0 0,0-1 119 0 0,0 1-39 0 0,0-1 13 0 0,0 1 0 0 0,-1 0 0 0 0,0 0 0 0 0,0 0 0 0 0,0 1-75 0 0,-1 0 97 0 0,0 0-33 0 0,0 1 11 0 0,-4 3 0 0 0,0 0 0 0 0,-1 1 0 0 0,-2 2 0 0 0,1 1 0 0 0,0 0 0 0 0,0 1-75 0 0,1-2 97 0 0,0 0-33 0 0,0-1 86 0 0,0 0-97 0 0,0 0 33 0 0,0-1-11 0 0,0 1 0 0 0,0 0 0 0 0,0-1 0 0 0,-4 1 0 0 0,1 1 0 0 0,-1-1 0 0 0,1 1 0 0 0,1-1 0 0 0,0 0 0 0 0,1-1 0 0 0,1-1 0 0 0,0 1 0 0 0,0 0 0 0 0,-1-1 0 0 0,2 0 0 0 0,0 0 0 0 0,-5 3-112 0 0,-1 0 144 0 0,0 0-48 0 0,1-1 16 0 0,0 0 0 0 0,1-1 0 0 0,0 0 0 0 0,0 1 0 0 0,1-1 0 0 0,0-1 0 0 0,0 1 0 0 0,0-1 0 0 0,1 1 0 0 0,0-1 0 0 0,0 0 0 0 0,0 1 0 0 0,0 0 0 0 0,-3 1 0 0 0,-1 2 0 0 0,1-1-205 0 0,0 1 67 0 0,0 0-31 0 0,1-1 1 0 0,0 0 196 0 0,0 1-56 0 0,0-2 28 0 0,0 1 0 0 0,2 0 0 0 0,0 1 0 0 0,-1-1 0 0 0,-2 2 0 0 0,-1 0 0 0 0,0 1 0 0 0,0-1 0 0 0,1 0 131 0 0,0 1 27 0 0,0-2 20 0 0,0 1 3 0 0,2 0-212 0 0,-2 1 62 0 0,1 0-31 0 0,1 1 0 0 0,-2 1-131 0 0,1-1-27 0 0,1 0-20 0 0,-1-1-3 0 0,0-1 212 0 0,-1 1-62 0 0,0-2 31 0 0,0 0 0 0 0,0-1 112 0 0,0-1 43 0 0,0-1-6 0 0,0 0 20 0 0,0-1-198 0 0,-5 2 57 0 0,1-1-28 0 0,0 0-112 0 0,0-1-43 0 0,0 0 6 0 0,1-1-20 0 0,1 0 198 0 0,0 0-57 0 0,2 1 28 0 0,1 0 0 0 0,0 0 0 0 0,1 0 0 0 0,0 0 0 0 0,-1 0 0 0 0,1 0 0 0 0,-1 1 0 0 0,-1-1 0 0 0,0 0 0 0 0,0 0 121 0 0,-1 1 31 0 0,-1-1 18 0 0,1 0 3 0 0,1-1-324 0 0,1 1 29 0 0,1-1-48 0 0,-1-1-3 0 0,1 1 324 0 0,-1-1-29 0 0,-1 0 48 0 0,2 1 3 0 0,-2-1-202 0 0,1 0 58 0 0,-1 0-29 0 0,1 0 0 0 0,0 1 0 0 0,0-1 0 0 0,1 0 0 0 0,0 1 75 0 0,-1 0-97 0 0,0 0 33 0 0,0-1-11 0 0,-3 1-187 0 0,0 1 45 0 0,1-1-34 0 0,1 0 1 0 0,1-1 204 0 0,1-1-58 0 0,1 0 29 0 0,1 1 0 0 0,-1 0 0 0 0,1 1 0 0 0,1-1 0 0 0,-1 0 0 0 0,1 0 0 0 0,1-1 0 0 0,1 1 0 0 0,-1-1 0 0 0,1-1 0 0 0,-3 2 0 0 0,0 0 0 0 0,1 0 0 0 0,0 1 0 0 0,0-1 0 0 0,-1 3 0 0 0,0 0 0 0 0,1 1 0 0 0,-1-1 0 0 0,0 1 0 0 0,1-1 0 0 0,0 0 0 0 0,1-1 0 0 0,-3 0 0 0 0,1 0 0 0 0,0 0 0 0 0,0-1 0 0 0,1 0 0 0 0,1 0 0 0 0,1 0 0 0 0,0 0 0 0 0,1 0 0 0 0,0-1 0 0 0,0 0 0 0 0,2 0 0 0 0,-1-1 0 0 0,2 0 0 0 0,1-2 0 0 0,0 2 0 0 0,1-1 0 0 0,0 2 112 0 0,0 0 24 0 0,0 0 19 0 0,0 0 2 0 0,-1-1-184 0 0,0 2 54 0 0,1-2-27 0 0,0 1 0 0 0,1 0 0 0 0,0 0 0 0 0,0 0 0 0 0,1-1 0 0 0,1-1 0 0 0,1-2 0 0 0,0 0-187 0 0,-1 1 82 0 0,1-1-35 0 0,0 0 4 0 0,0-1 233 0 0,1 0-10 0 0,1-1 26 0 0,0 0 6 0 0,0 0-139 0 0,0 0 40 0 0,0 0-20 0 0,1 1 0 0 0,0 0-75 0 0,1 1 97 0 0,3 1-33 0 0,3 0-73 0 0,1 1 108 0 0,2 1-36 0 0,2-1-72 0 0,3 0 108 0 0,1 0-36 0 0,3 0 12 0 0,0 0-75 0 0,3-1 97 0 0,5 0-33 0 0,2-1 11 0 0,-1-1 0 0 0,6-1 0 0 0,-2-2 0 0 0,0 1 0 0 0,-2-2 0 0 0,-2 0 0 0 0,0 0 0 0 0,-2-1 0 0 0,1 0-75 0 0,2-2 97 0 0,0 1-145 0 0,0-1 155 0 0,9-2-48 0 0,2 0 16 0 0,0 1 0 0 0,0-2 0 0 0,-2 0 0 0 0,-1-1 0 0 0,0 1 0 0 0,-2-1 0 0 0,0 0 0 0 0,-1-1 0 0 0,1-2 0 0 0,-2 0 0 0 0,1-1 0 0 0,-2 0 0 0 0,0 1 0 0 0,0-1 0 0 0,-1 1 0 0 0,2 0 0 0 0,-1 1 0 0 0,0-1 0 0 0,1 2 0 0 0,0-1 0 0 0,0 1 0 0 0,-1-1 0 0 0,0-1 93 0 0,1 0-119 0 0,0-2 39 0 0,0-1-13 0 0,-1 0 0 0 0,0-1-93 0 0,11-9 586 0 0,-2 0-462 0 0,0-1-15 0 0,-5 1 9 0 0,-4 2-25 0 0,-3 3 0 0 0,-4 2 0 0 0,4-1 0 0 0,0 0 0 0 0,0 3 0 0 0,0 1 0 0 0,-1 2 0 0 0,-1 0 0 0 0,0 2-84 0 0,-1 0-32 0 0,-1 0-5 0 0,5-3 78 0 0,0 0 171 0 0,2-1-35 0 0,5-4 26 0 0,0 0-139 0 0,-2-3 40 0 0,-3 1-20 0 0,-2-1 0 0 0,-2 0 0 0 0,-2 0 0 0 0,-1 0 0 0 0,-2 0 0 0 0,-3 1 0 0 0,0 2 0 0 0,-1 0 0 0 0,-1 2-84 0 0,0 3-51 0 0,-1 0-9 0 0,-1 2-5 0 0,-1 1 174 0 0,-1 1-50 0 0,0 2 25 0 0,-3 1 0 0 0,-1 0 0 0 0,-1 2 0 0 0,0 0 0 0 0,0 0 0 0 0,0 0 0 0 0,-1 0 0 0 0,1 0 0 0 0,-1 1 0 0 0,1 0 0 0 0,1-2 0 0 0,0 1 0 0 0,1-1 0 0 0,-1 1 0 0 0,-1 0 0 0 0,3 0 0 0 0,-1 0 0 0 0,-1-1 0 0 0,0 1 0 0 0,0 0 0 0 0,-2 1 0 0 0,0 0 0 0 0,1 1 0 0 0,-2-1 0 0 0,0 1 0 0 0,-1 1 0 0 0,-2 0 0 0 0,0 1 0 0 0,-2 0 0 0 0,0 2 0 0 0,-2-1 0 0 0,0 1-3332 0 0,1 1-8371 0 0,-1-1-3851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0.538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2218.79883"/>
      <inkml:brushProperty name="anchorY" value="-2460.83179"/>
      <inkml:brushProperty name="scaleFactor" value="0.5"/>
    </inkml:brush>
  </inkml:definitions>
  <inkml:trace contextRef="#ctx0" brushRef="#br0">2000 1 10512 0 0,'0'0'0'0'0,"0"0"728"0"0,0 0 821 0 0,0 0-1308 0 0,0 0 406 0 0,0 0-148 0 0,0 0-3 0 0,0 0 0 0 0,0 0 28 0 0,0 0 617 0 0,0 0-791 0 0,0 0-228 0 0,0 0 1611 0 0,0 0-1598 0 0,0 0 46 0 0,0 1-128 0 0,-2 0-37 0 0,-2 3-16 0 0,0 1 0 0 0,-1 2 0 0 0,0 0 0 0 0,-1 1 0 0 0,2 0 0 0 0,-3 5 0 0 0,0 1 0 0 0,-1 1 0 0 0,1 0 0 0 0,-1-1 0 0 0,0 1 0 0 0,1-2 0 0 0,-1 0 0 0 0,-1 0 0 0 0,-1 3 0 0 0,-1 0 0 0 0,-1 5 0 0 0,1 1 0 0 0,1-4 504 0 0,1-2-69 0 0,0 0 69 0 0,0-1 5 0 0,0-5-482 0 0,3-3 26 0 0,-1 1-37 0 0,0 0-16 0 0,-3 0-84 0 0,0 0 108 0 0,0-1-36 0 0,-1 2 218 0 0,1 1-153 0 0,0 0 56 0 0,2 0-13 0 0,1 1-112 0 0,0 0-248 0 0,0 0 232 0 0,1-1 24 0 0,-1 0-8 0 0,2-1 16 0 0,-1 1 0 0 0,2 0 234 0 0,0 0 7 0 0,-1 0 31 0 0,1 0 5 0 0,-1 0-43 0 0,0 0 3 0 0,0-1-4 0 0,0 2-1 0 0,0 1-270 0 0,1 0 76 0 0,0 1-38 0 0,-2 0 0 0 0,1 1 0 0 0,0 0 0 0 0,0 0 0 0 0,0-2 0 0 0,-1 0 0 0 0,0-1 0 0 0,-1 0 0 0 0,1 0 0 0 0,-1 0 0 0 0,0-1 112 0 0,0-1-41 0 0,0 1 9 0 0,-1-2 20 0 0,-1 2-119 0 0,2-2 147 0 0,0-1-160 0 0,0 0 142 0 0,0 0-137 0 0,1 0 134 0 0,-1 0-59 0 0,1-1-56 0 0,0 0 130 0 0,-1 1-79 0 0,0 0-216 0 0,1-1 7 0 0,0 1-18 0 0,-1 0-17 0 0,0-1 665 0 0,-1 2-60 0 0,0-2 95 0 0,0 2 7 0 0,0-2-479 0 0,0 2 26 0 0,0-1-37 0 0,-3 3-16 0 0,0-1 0 0 0,1 0 0 0 0,-3 2 0 0 0,0 0 0 0 0,0-1 0 0 0,1 0 0 0 0,0-1 0 0 0,-1 0 0 0 0,2 0 0 0 0,-1 0 0 0 0,1-1 0 0 0,1 0 0 0 0,-6 3 0 0 0,-1 0 0 0 0,-1 0 0 0 0,1-2 0 0 0,0 0 252 0 0,2-1-53 0 0,-1-1 40 0 0,-1 1 74 0 0,0 1-374 0 0,0 0 111 0 0,-1-1 34 0 0,2 1-108 0 0,1 0 36 0 0,0 0-12 0 0,1 0 0 0 0,-7 4-812 0 0,-2 0 727 0 0,0 2 470 0 0,-4 2 610 0 0,2-1-670 0 0,-6 3-909 0 0,0 2 574 0 0,2-2 2 0 0,4-2 54 0 0,4-4-70 0 0,4-1 260 0 0,3-3-85 0 0,2-1 25 0 0,1-1 1 0 0,1-1-206 0 0,-1 0 58 0 0,1-1-29 0 0,-1 0 0 0 0,2-1 0 0 0,-1 1 0 0 0,1 1 0 0 0,-3 1 0 0 0,-2 2 0 0 0,1-1 0 0 0,-1 0 0 0 0,1-1 0 0 0,2-1 0 0 0,0 0 0 0 0,1-1 0 0 0,-2 1-205 0 0,1-1 170 0 0,0 0 33 0 0,-2-2 221 0 0,1 1-192 0 0,1-1-20 0 0,1-2 6 0 0,0 2-13 0 0,1-2 0 0 0,1 0 0 0 0,-1 1 0 0 0,2-1 0 0 0,-1 0 0 0 0,0 0 0 0 0,0 0 0 0 0,0 0 0 0 0,0 0 0 0 0,0 1 0 0 0,0-1 0 0 0,-1 1 0 0 0,1 0 0 0 0,-1-1 0 0 0,0 1 0 0 0,0 0 0 0 0,-2-1 0 0 0,2 1 0 0 0,-1-1 0 0 0,-1-1 252 0 0,1 1-193 0 0,0-1 70 0 0,2 0-148 0 0,-1 0 38 0 0,1 0 56 0 0,0 0-97 0 0,-2 1 33 0 0,1-1-11 0 0,0 1 0 0 0,-1 1 0 0 0,2 0 0 0 0,-1 0 0 0 0,0 0 0 0 0,2 1 0 0 0,-1 0 0 0 0,0 1 0 0 0,1 0 0 0 0,1 1 0 0 0,0 0 0 0 0,0-1 0 0 0,1 2 0 0 0,0 0 0 0 0,-1-1-75 0 0,1 2 97 0 0,0 0-33 0 0,-1 0 11 0 0,1 3 0 0 0,0 1 0 0 0,-1-1-121 0 0,2-1 43 0 0,-1 1-19 0 0,2-1 1 0 0,0-1 112 0 0,0 1-32 0 0,1-1 16 0 0,-2 0 0 0 0,1 0 0 0 0,1-1 0 0 0,0 0 0 0 0,1-2 0 0 0,1-1 0 0 0,-1 0 0 0 0,0 0 0 0 0,0-1 0 0 0,1 1 0 0 0,-1 0 0 0 0,0 1 0 0 0,1-1 0 0 0,0-1 0 0 0,0 0 0 0 0,0-2 0 0 0,0 2 0 0 0,0-1 0 0 0,0 0 0 0 0,0 0 0 0 0,0-1 0 0 0,0-1 0 0 0,1 2 0 0 0,0-1 0 0 0,1 2 0 0 0,0-1 0 0 0,1 2 0 0 0,2 0 0 0 0,0-1 0 0 0,2 1 0 0 0,1-1 0 0 0,1-2 0 0 0,1-1 75 0 0,1 0 15 0 0,0-1 1 0 0,0 1 14 0 0,1-1-123 0 0,1-1 35 0 0,0 1-17 0 0,1 0 0 0 0,1-1 0 0 0,1 0-168 0 0,0-1 85 0 0,0 0-25 0 0,1 0 199 0 0,0 1-8 0 0,0 0 23 0 0,0-1 5 0 0,1 0-130 0 0,0-2 38 0 0,-1 0-19 0 0,1 0 0 0 0,0-1 0 0 0,0 1 0 0 0,0 0 0 0 0,0 0 0 0 0,0 0 0 0 0,0 0 0 0 0,0 0 0 0 0,1-1 0 0 0,-1 0 0 0 0,1 0 0 0 0,0 1 0 0 0,0 0 0 0 0,0-1 0 0 0,-1 1-168 0 0,-1 1 67 0 0,0 0-21 0 0,1 0 141 0 0,-1 0-39 0 0,0 1 20 0 0,1 0 0 0 0,0 1 0 0 0,1-1 0 0 0,-1 0 0 0 0,0 1 0 0 0,1-1 93 0 0,0-1 21 0 0,1 2 8 0 0,3-3 5 0 0,1 2-148 0 0,-1-1 42 0 0,1 0-21 0 0,-3-1 0 0 0,5 0 75 0 0,-1-1-97 0 0,1 0 33 0 0,-3 0-11 0 0,0 0 0 0 0,-2 0 0 0 0,-1 0 0 0 0,-1 1 0 0 0,0-1 0 0 0,3 1 0 0 0,-1 1 0 0 0,-1 0 0 0 0,1 2 0 0 0,-2-1 0 0 0,0-1 0 0 0,-2 2 0 0 0,0-1 0 0 0,-3-1-112 0 0,-1 1-5 0 0,0 0-25 0 0,-1 0 1 0 0,1 0 165 0 0,-1-1-48 0 0,2 1 24 0 0,-1-1 0 0 0,1 0 0 0 0,2 0 0 0 0,0-1 0 0 0,0 1 0 0 0,1 0 112 0 0,1 0 220 0 0,1 0-233 0 0,0 1-213 0 0,-2 1-4 0 0,-1 0-34 0 0,0 0-7 0 0,-1 1 298 0 0,-2 0-21 0 0,1 1 34 0 0,-1-1 7 0 0,-1 1-186 0 0,-1 0 54 0 0,-1-1-27 0 0,0-1 0 0 0,5-2-476 0 0,1 1 425 0 0,-1-1 149 0 0,1 0 20 0 0,-1 0 34 0 0,0 1 7 0 0,-1 0-186 0 0,0-1 54 0 0,-1 2-27 0 0,0-1 0 0 0,0-1-112 0 0,0 2-33 0 0,-1-2-7 0 0,0 2-7 0 0,0 0 298 0 0,1 1-21 0 0,-2 0 34 0 0,1 0 7 0 0,-2 0-298 0 0,0-1 21 0 0,0 0-34 0 0,-1-1-7 0 0,0 1 307 0 0,-2 1-23 0 0,0-2 26 0 0,0 1 18 0 0,0-1-310 0 0,4-1-172 0 0,2 0 207 0 0,0-1 109 0 0,0 1-31 0 0,3-1 28 0 0,0-1 0 0 0,-1 1 0 0 0,-2 0 0 0 0,1 1 0 0 0,-1-1 0 0 0,-1-1 0 0 0,-2 0 0 0 0,1 0 121 0 0,-2 0 31 0 0,-1-1 18 0 0,0 1 3 0 0,-1 1-128 0 0,0 0-37 0 0,0 0 78 0 0,-2 0-108 0 0,1-1 33 0 0,-2 1 64 0 0,-1 0-97 0 0,0-1 33 0 0,1 0-11 0 0,0-1 0 0 0,0-1 0 0 0,0 1 75 0 0,1 0-97 0 0,1-1 33 0 0,-1 1-11 0 0,1 0 0 0 0,-1 1 0 0 0,-1-1 0 0 0,1 0 0 0 0,-1 0 0 0 0,1-1 0 0 0,-2 1 0 0 0,1-1 0 0 0,-1 0 75 0 0,0-1 165 0 0,0 1-6 0 0,-1 0 17 0 0,-1-1 14 0 0,-1-6-898 0 0,-2-1 602 0 0,0-1 17 0 0,-2-3-21 0 0,-3-2 315 0 0,-1 0-173 0 0,0 0 75 0 0,-1 2-15 0 0,0 1-279 0 0,-1 0-135 0 0,0 2 162 0 0,1 0 88 0 0,-3-2 133 0 0,0 1-107 0 0,2-1-28 0 0,1 0 10 0 0,1 1-11 0 0,0 1 0 0 0,1-1 84 0 0,1-1-24 0 0,1 0 12 0 0,0-1 0 0 0,1-1-84 0 0,0-1 24 0 0,-1 1-12 0 0,0-1 0 0 0,0 1 0 0 0,1 1 0 0 0,0 1 0 0 0,0 1 0 0 0,0 1 0 0 0,0 0 0 0 0,1 1 0 0 0,-2-1 0 0 0,1 1 0 0 0,2 0 0 0 0,-1 2 0 0 0,0 1 0 0 0,2 4 0 0 0,0 2 0 0 0,-1 2-112 0 0,1 2-5 0 0,0 2-6 0 0,0 0-14 0 0,1 1 161 0 0,-2-1-47 0 0,1 0 23 0 0,-1 1 93 0 0,1-1 30 0 0,0 1-3 0 0,1-1 17 0 0,0 1-161 0 0,-1 2 47 0 0,-2 2-23 0 0,-3 3 0 0 0,-8 16-2314 0 0,-3 5 2975 0 0,-1 2-992 0 0,1 2 331 0 0,0 0 0 0 0,2-1 0 0 0,1-1 0 0 0,0-2 0 0 0,1-1 0 0 0,0-1 0 0 0,0-2 0 0 0,0-2 0 0 0,-1-1 0 0 0,0-1 0 0 0,0-2 0 0 0,-4 3 0 0 0,0-1 0 0 0,0 0 0 0 0,-1 1 0 0 0,1-2 0 0 0,2-1 0 0 0,1-3 0 0 0,1-1 224 0 0,1 0 300 0 0,1-1-352 0 0,2 0-176 0 0,0-2 48 0 0,2 0-44 0 0,0 0 0 0 0,2-2 0 0 0,2 0 0 0 0,0 1 0 0 0,0-1 0 0 0,0 1 0 0 0,-1-2 0 0 0,1 1 0 0 0,-1-2 0 0 0,1 1 0 0 0,-2 1 0 0 0,1 1 0 0 0,0-3 0 0 0,1 0 0 0 0,-1 0 75 0 0,1 0-97 0 0,2-1 33 0 0,-1 0-11 0 0,1-2 0 0 0,-1 0-700 0 0,1-2-873 0 0,2 1-6411 0 0,1 0 244 0 0,0 0-3364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2.39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169.24719"/>
      <inkml:brushProperty name="anchorY" value="-2977.22559"/>
      <inkml:brushProperty name="scaleFactor" value="0.5"/>
    </inkml:brush>
  </inkml:definitions>
  <inkml:trace contextRef="#ctx0" brushRef="#br0">885 16 8592 0 0,'0'0'0'0'0,"0"0"608"0"0,0 0 261 0 0,0 0 1288 0 0,0 0-1490 0 0,0 0 2909 0 0,0 0-3235 0 0,0 0 539 0 0,0 0-287 0 0,0 0-73 0 0,0 0-4 0 0,0 0 659 0 0,-2-1-1048 0 0,-3-1 675 0 0,0 0-722 0 0,-3-1 155 0 0,-2 1 116 0 0,-2 0-243 0 0,-2 0 69 0 0,1 1-126 0 0,1 1 27 0 0,1 0-88 0 0,0 1 132 0 0,0 0-154 0 0,0 0 160 0 0,0 1-160 0 0,0-1 123 0 0,0 1-112 0 0,0 0 106 0 0,1 0-32 0 0,-1 0-63 0 0,1 0 132 0 0,0 0-79 0 0,1 0 82 0 0,-1 0-11 0 0,0-1 4 0 0,0 1 2 0 0,1 0-140 0 0,-3 0 40 0 0,1 0-20 0 0,0-1 0 0 0,0 1 0 0 0,2-2 0 0 0,1 2 0 0 0,0-1 0 0 0,0 1 0 0 0,0 0 0 0 0,1-1 0 0 0,0 1 0 0 0,0 0 0 0 0,-2-1 0 0 0,2 0 0 0 0,-2 2 0 0 0,2-1 0 0 0,-1-1 0 0 0,-2 2 0 0 0,2-1 0 0 0,1 0 0 0 0,-1 0 0 0 0,1 0 0 0 0,2-1 0 0 0,-2 1 0 0 0,0-1 0 0 0,2 0 0 0 0,-2 1 0 0 0,-1 0 0 0 0,1-1 0 0 0,1 0 0 0 0,-1 1 0 0 0,2-1 504 0 0,-1 0-69 0 0,-1 1 69 0 0,1 0 5 0 0,-1-1-482 0 0,-3 1 26 0 0,-1-1-37 0 0,0 2-16 0 0,-3 0 0 0 0,0-1 0 0 0,2 1 0 0 0,0 0 0 0 0,0 0 0 0 0,1 1 0 0 0,0-1 0 0 0,2 1 0 0 0,-3-1 0 0 0,1 0 0 0 0,0 0 0 0 0,0-1 0 0 0,3 0 0 0 0,-3 0 0 0 0,0-1 0 0 0,2 0 0 0 0,0 1 0 0 0,-3 0 0 0 0,-1 0 0 0 0,1 1 0 0 0,1-1 0 0 0,1 1 0 0 0,0 0 0 0 0,1 0 0 0 0,2-1 0 0 0,1 1 0 0 0,0-1 0 0 0,1-1 0 0 0,1 2 0 0 0,0-2 0 0 0,2 1 0 0 0,-1 0 0 0 0,0-1 0 0 0,-1 3 0 0 0,1 3 0 0 0,1 1 0 0 0,0-2 0 0 0,1-1 0 0 0,0-1 0 0 0,1-2 0 0 0,0-1 0 0 0,0-1 0 0 0,0 0 0 0 0,1 0 0 0 0,-1 0 0 0 0,0-1 0 0 0,1 2 0 0 0,4 2 0 0 0,1 1 0 0 0,3 1 0 0 0,1 0 0 0 0,2-1 0 0 0,1 1 0 0 0,2-2 0 0 0,3 0 0 0 0,3 0 0 0 0,0-1 0 0 0,0-2 0 0 0,-1-1 0 0 0,1 0 0 0 0,-2-2 0 0 0,0 0 0 0 0,0 0 0 0 0,-1-1 0 0 0,-1 1 0 0 0,5-2 0 0 0,0 2 0 0 0,0-1 0 0 0,0 0 0 0 0,-1 0 0 0 0,0 0 0 0 0,-1-1 0 0 0,-1 0 0 0 0,0 2 0 0 0,2-1 0 0 0,0 0 0 0 0,5 0 0 0 0,0 0 0 0 0,-1 2 0 0 0,0 0 0 0 0,-4 1 0 0 0,-1 1 0 0 0,-3 0 0 0 0,-1 1 0 0 0,-2 0 0 0 0,-1 0 0 0 0,-1 0 0 0 0,-1 1 0 0 0,0-1 0 0 0,-1 1 0 0 0,1 0 0 0 0,-1 1 0 0 0,0-1 0 0 0,-1 1 0 0 0,1 0 0 0 0,0 1 0 0 0,-1-1 0 0 0,0 0 0 0 0,1 1 0 0 0,-2-2 0 0 0,1 2 0 0 0,-1-1 0 0 0,1 1 0 0 0,0-1 0 0 0,0 1 0 0 0,0-1 0 0 0,-1 1 0 0 0,1 0 0 0 0,-1-1 0 0 0,3 1 0 0 0,0-1 0 0 0,-2 0 0 0 0,-1 0 0 0 0,-2-1 0 0 0,1 0 0 0 0,0 0 0 0 0,-1-1 0 0 0,-1 0 504 0 0,0 1 528 0 0,1-1-698 0 0,0 0-225 0 0,1 0-56 0 0,0-1-37 0 0,-1 1-16 0 0,1-1 0 0 0,1 0 0 0 0,-2 0 0 0 0,1 0 0 0 0,-2 0 0 0 0,-1 0 0 0 0,-1 0 0 0 0,-2 0 0 0 0,0 0 0 0 0,1-1 0 0 0,0 0 0 0 0,0 0 0 0 0,0 0 0 0 0,-1 0 0 0 0,0 1 0 0 0,-1 0 0 0 0,0-1 0 0 0,0 1 0 0 0,0 0 0 0 0,0 1 0 0 0,0-1 504 0 0,0 0-69 0 0,0 0 69 0 0,0 0 5 0 0,0 0-482 0 0,0 0 26 0 0,-1-3-37 0 0,-1-2-16 0 0,-3-3 0 0 0,0-2 0 0 0,-1 0 0 0 0,-1-1 0 0 0,-1-1 0 0 0,0 1 0 0 0,-1 0 0 0 0,-1-2 0 0 0,-2 1 0 0 0,2 1 0 0 0,-1-2 0 0 0,1 3 0 0 0,1-1 0 0 0,1 2 0 0 0,2 1 0 0 0,0 1 0 0 0,1 1 0 0 0,2 1 0 0 0,-1-1 0 0 0,1 2 0 0 0,1 1 0 0 0,1 0-140 0 0,-2 1 68 0 0,1 1-19 0 0,0 0-1277 0 0,1 1-7378 0 0,0 0-1466 0 0,0 0 2007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4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13 102 15520 0 0,'-1'0'34'0'0,"1"0"1"0"0,0 0 0 0 0,-1-1-1 0 0,1 1 1 0 0,0 0 0 0 0,-1 0 0 0 0,1 0-1 0 0,0 0 1 0 0,-1 0 0 0 0,1 0 0 0 0,0 0-1 0 0,-1 0 1 0 0,1 0 0 0 0,0 0-1 0 0,-1 0 1 0 0,1 0 0 0 0,-1 0 0 0 0,1 0-1 0 0,0 0 1 0 0,-1 0 0 0 0,1 0 0 0 0,0 0-1 0 0,-1 0 1 0 0,1 0 0 0 0,0 1-1 0 0,-1-1 1 0 0,1 0 0 0 0,0 0 0 0 0,0 0-1 0 0,-1 1 1 0 0,1-1 0 0 0,0 0-1 0 0,0 0 1 0 0,-1 1 0 0 0,1-1 0 0 0,0 0-35 0 0,0 1 8 0 0,0 0 0 0 0,1 0 1 0 0,-1 0-1 0 0,1 0 0 0 0,-1 0 1 0 0,1 0-1 0 0,-1 0 1 0 0,1 0-1 0 0,-1-1 0 0 0,1 1 1 0 0,0 0-1 0 0,-1 0 0 0 0,1-1 1 0 0,0 1-1 0 0,0 0 0 0 0,0-1-8 0 0,6 6 24 0 0,0-1-1 0 0,1-1 0 0 0,0 0 0 0 0,0 0 0 0 0,1 0 1 0 0,-1-1-1 0 0,1 0-23 0 0,11 5 117 0 0,-1-2-700 0 0,2-2-3487 0 0,0-1-1308 0 0</inkml:trace>
  <inkml:trace contextRef="#ctx0" brushRef="#br0" timeOffset="1">149 1 15256 0 0,'-8'6'432'0'0,"2"-3"96"0"0,-2 0-424 0 0,2 4-104 0 0,1-1 0 0 0,-1 6 0 0 0,-2 1 127 0 0,1 0 1 0 0,3 2 0 0 0,1 5 0 0 0,3-4-128 0 0,0 6 0 0 0,0 0 0 0 0,3 0-6759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4.81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853.75"/>
      <inkml:brushProperty name="anchorY" value="-3651.01831"/>
      <inkml:brushProperty name="scaleFactor" value="0.5"/>
    </inkml:brush>
  </inkml:definitions>
  <inkml:trace contextRef="#ctx0" brushRef="#br0">55 538 8592 0 0,'0'0'0'0'0,"0"0"608"0"0,0 0 1409 0 0,0 0 568 0 0,0 0-2539 0 0,0 0 814 0 0,-1 1-344 0 0,0 0-4 0 0,-3 1 0 0 0,1 2 1194 0 0,-2 3-957 0 0,0 1-241 0 0,0 1-386 0 0,1 1-73 0 0,1 0-32 0 0,1 0-17 0 0,1 0 0 0 0,1 1 0 0 0,0-1 0 0 0,0 1 0 0 0,0-1 0 0 0,0 3 0 0 0,-2-2 0 0 0,0 0 523 0 0,-1-1-103 0 0,1-1 80 0 0,0 1 123 0 0,0 1-742 0 0,2-1 220 0 0,-1 0-101 0 0,1-1 0 0 0,-1 1 0 0 0,-1-1 0 0 0,1-1 0 0 0,0 0 0 0 0,0 0 0 0 0,1 0 0 0 0,0-1 0 0 0,0 0 523 0 0,0 0-84 0 0,0 0 65 0 0,0 0 6 0 0,0-1-595 0 0,0 0 86 0 0,1 0-61 0 0,0 1 72 0 0,2 0 88 0 0,-1 1-38 0 0,0-1 11 0 0,-1 0-84 0 0,0 1 23 0 0,0-1-12 0 0,1 1 0 0 0,0 0 0 0 0,-1 1 0 0 0,1-1 0 0 0,-1 1 0 0 0,0-1 0 0 0,-1-1 0 0 0,0 1 0 0 0,0-2 0 0 0,2 1 0 0 0,-1-2 0 0 0,0-1 0 0 0,0 0 0 0 0,0-1 0 0 0,0 0 0 0 0,1-1 0 0 0,-1-1 495 0 0,0 0-58 0 0,-1-1 66 0 0,1 0 6 0 0,-1 0-482 0 0,0 0 26 0 0,0 0-37 0 0,0 0-16 0 0,1 0 0 0 0,0 0 0 0 0,-1 0 0 0 0,1 0 0 0 0,2-1 0 0 0,1-1 0 0 0,2 0 0 0 0,1-2 0 0 0,1 0 0 0 0,1-2 0 0 0,-1 0 0 0 0,1-1 0 0 0,0-1 0 0 0,-1 0 0 0 0,1-1 0 0 0,1 1 0 0 0,0 1 0 0 0,-1-1 0 0 0,0 0 0 0 0,1-1 0 0 0,1 0 0 0 0,1 0 0 0 0,-1-1 0 0 0,1 1 0 0 0,-2-1 206 0 0,2 0 183 0 0,1-1-264 0 0,0 1-125 0 0,0 2 32 0 0,1 1-32 0 0,-1 0 0 0 0,0 1-140 0 0,1-2-249 0 0,1 1 268 0 0,0-1 263 0 0,1 1 216 0 0,-1-1-237 0 0,1 0-124 0 0,-1 1 35 0 0,-1 1-32 0 0,0 0 75 0 0,-1 0-96 0 0,-1 1 31 0 0,-1 0-10 0 0,0 0 75 0 0,0-1-96 0 0,1 0 31 0 0,0-1-10 0 0,0 1 75 0 0,1 0-96 0 0,-1 0 31 0 0,1 0-10 0 0,-1-1 0 0 0,1 0 0 0 0,0 0 84 0 0,-1 0-108 0 0,-1 1 36 0 0,1 0 91 0 0,0-1-132 0 0,-1 1 137 0 0,1 0-135 0 0,-1 0 40 0 0,0 1 62 0 0,0 1-96 0 0,0 0 31 0 0,6-3-1120 0 0,0 1 1763 0 0,0 0-553 0 0,-2 0 211 0 0,2 0-1279 0 0,0 0 1160 0 0,-2 0 76 0 0,-1 2-7 0 0,-2-1 74 0 0,-1 1-281 0 0,-1 0 73 0 0,1 0-140 0 0,-1 1 27 0 0,1 0-14 0 0,0 0 0 0 0,2 0 0 0 0,2 0 0 0 0,1 0 0 0 0,2 0 0 0 0,-1 0 0 0 0,-1-1 187 0 0,-1 2-82 0 0,-3 0 35 0 0,-1 0-4 0 0,-2 0-159 0 0,0 0 46 0 0,-2 0-23 0 0,1-1 0 0 0,0 1 0 0 0,0 0-149 0 0,-1 0 79 0 0,4-1-31 0 0,-1 1 117 0 0,0-1-32 0 0,2 0 109 0 0,-1-1-119 0 0,0 1 114 0 0,-2-1-110 0 0,1 1 108 0 0,-1 0-108 0 0,0 0 108 0 0,0-1-108 0 0,0 1 33 0 0,1-1-11 0 0,0 1 0 0 0,0 0 0 0 0,1 0 0 0 0,-1 0 0 0 0,1-1 0 0 0,0 0 0 0 0,0 0 0 0 0,0 1 0 0 0,0-1 0 0 0,0 0 0 0 0,1 0 0 0 0,0 0 0 0 0,1-1 0 0 0,2 0 0 0 0,-2-1 0 0 0,0 0 0 0 0,2-1 0 0 0,-2 0 0 0 0,2 1 75 0 0,-1 0-97 0 0,-1 1 33 0 0,0 0-11 0 0,0 0 0 0 0,2-2 0 0 0,-1 1 0 0 0,-1-2 0 0 0,1 0 0 0 0,0 0 0 0 0,-2-1 0 0 0,1 2 0 0 0,1-2 75 0 0,-1 0-97 0 0,0 1 33 0 0,0-1-11 0 0,-2 1 0 0 0,1 0 0 0 0,-1 1 0 0 0,0-1 0 0 0,-1 0 0 0 0,0 0 0 0 0,-1 1 0 0 0,1 0 0 0 0,0-1 0 0 0,1-1 0 0 0,-1 1 0 0 0,1-1 0 0 0,-2 1 0 0 0,1-1 75 0 0,-2 2-97 0 0,1 0 33 0 0,2 0-11 0 0,2 0-103 0 0,-1 0 133 0 0,0 0 30 0 0,-2 0-82 0 0,1 1 33 0 0,-2-1-11 0 0,-2 1 0 0 0,0 1-75 0 0,0 0 97 0 0,-1 0-33 0 0,-1 1 104 0 0,-1 1-119 0 0,0 0 39 0 0,-2 1-13 0 0,1 1-93 0 0,0-2 119 0 0,0 1-39 0 0,-1 0 13 0 0,0 1 0 0 0,-1-1 0 0 0,-1 0 0 0 0,3 0 0 0 0,0-1 0 0 0,1 1 0 0 0,-2-1 233 0 0,3-2-206 0 0,-2 1-254 0 0,2 0 214 0 0,-1 0 137 0 0,0 2-72 0 0,-1 0 31 0 0,-1 1-95 0 0,-1 1 25 0 0,0-1-13 0 0,-1 2 0 0 0,0-1 0 0 0,0 0-131 0 0,0 0 66 0 0,0 0-18 0 0,-1 0 170 0 0,1 0-10 0 0,0 0 23 0 0,0 0 3 0 0,0 0-120 0 0,-1 0-265 0 0,-2 1 246 0 0,-1 0 140 0 0,-2 1 15 0 0,-2 1 26 0 0,-5 2 6 0 0,-1 0-176 0 0,-3 0 50 0 0,1 1-25 0 0,-1 0-84 0 0,1 1-60 0 0,0 0-7 0 0,0 1-6 0 0,0 0 296 0 0,-2 1-21 0 0,1 0 34 0 0,-1 1 7 0 0,-1 0-186 0 0,-1 1 54 0 0,-1 1-27 0 0,0 2 0 0 0,-1 0 0 0 0,-1 1 0 0 0,0 1 0 0 0,-4 4-112 0 0,0 0-33 0 0,2 0-7 0 0,0-1-7 0 0,3-1 326 0 0,2-1-38 0 0,0-2 50 0 0,2-1 2 0 0,0-1-212 0 0,1 0 62 0 0,0-2-31 0 0,-2 3 0 0 0,-1-1 0 0 0,2-2 0 0 0,1 0-75 0 0,1-1 97 0 0,0 0-33 0 0,1-1 11 0 0,0-1 0 0 0,1 1-112 0 0,0-1-43 0 0,-1 1 6 0 0,-2 3-20 0 0,-4 2 198 0 0,0 1-57 0 0,0-1 28 0 0,1 0 0 0 0,0 0 0 0 0,2-1 0 0 0,1 0 112 0 0,-4 2 229 0 0,0 0-235 0 0,0-1-221 0 0,0 1-12 0 0,2-2-22 0 0,-1 0-20 0 0,1-1 375 0 0,1-1-32 0 0,1 0 40 0 0,1 0 18 0 0,2-2-160 0 0,1-1 19 0 0,3 0-24 0 0,0-1-2 0 0,1-1-1000 0 0,3-2 865 0 0,1 0 251 0 0,2-3 35 0 0,1 1 67 0 0,0 0 94 0 0,2-1-450 0 0,-1-1 134 0 0,1 1-61 0 0,0-1-4237 0 0,0 1 3889 0 0,0-1-16485 0 0,0 1 5648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6.79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3249.05396"/>
      <inkml:brushProperty name="anchorY" value="-4518.43164"/>
      <inkml:brushProperty name="scaleFactor" value="0.5"/>
    </inkml:brush>
  </inkml:definitions>
  <inkml:trace contextRef="#ctx0" brushRef="#br0">23 471 8496 0 0,'0'0'0'0'0,"-3"-1"880"0"0,-1-2-542 0 0,1 1 193 0 0,-1 1-88 0 0,1-1 14 0 0,1 2 54 0 0,0-1-6 0 0,1 1 6 0 0,1 0 1 0 0,0 0 9 0 0,0 0 7 0 0,0 0-1 0 0,0 0 1 0 0,0 0-280 0 0,0 0 276 0 0,0 0-367 0 0,0 2 12 0 0,0 2-30 0 0,1 2-18 0 0,0 2 0 0 0,2 0-19 0 0,1 0 4 0 0,1 1-2 0 0,0-1 0 0 0,2 0 38 0 0,1 0-2 0 0,0-1 2 0 0,0 0 2 0 0,0 0 19 0 0,1 2 200 0 0,1 0-253 0 0,-1-1 68 0 0,0 1 135 0 0,1 0-216 0 0,-1 0 53 0 0,-1-1-20 0 0,0 0-2 0 0,0-2 0 0 0,-1-1 19 0 0,0 0-6 0 0,0 0 3 0 0,0-1 0 0 0,-1 0 56 0 0,-1-1 3 0 0,0 1 2 0 0,-2-1 3 0 0,1-1-65 0 0,-1 2 0 0 0,1-1-5 0 0,2 1-2 0 0,-1 1-158 0 0,0-1 44 0 0,1 0-22 0 0,-1-1 0 0 0,0 2 234 0 0,0 0-49 0 0,0 1 28 0 0,2 0-146 0 0,0 2-368 0 0,0 0 963 0 0,-1-1-268 0 0,-2 0 112 0 0,-1-3-591 0 0,-1-1 170 0 0,1 0-169 0 0,-2-1 24 0 0,1-1 222 0 0,-1 0 203 0 0,-1-1-249 0 0,0 0 172 0 0,0 0-41 0 0,0 0 17 0 0,0 0-2 0 0,0 0-119 0 0,0 0 16 0 0,0 0-22 0 0,0 0 0 0 0,0 0-159 0 0,0-1 44 0 0,-1-3-22 0 0,-2-2 271 0 0,0-2-50 0 0,-1-2 31 0 0,-1 0 4 0 0,-1-1-224 0 0,-1-1-10 0 0,-1 0-12 0 0,1 0 74 0 0,-1 1-108 0 0,1-1 36 0 0,1 1-12 0 0,0 1 0 0 0,1 2 0 0 0,1 0 0 0 0,1 2 0 0 0,0-1 0 0 0,1 2-886 0 0,0-2 980 0 0,1 2 86 0 0,0 2-6 0 0,1-2 66 0 0,0-1-282 0 0,3-1 82 0 0,2-1-152 0 0,0 1 144 0 0,1 0-141 0 0,1 1 136 0 0,0 1-41 0 0,2 1-70 0 0,0 0 108 0 0,1 1-36 0 0,1 0 12 0 0,1 0 0 0 0,0 1 0 0 0,-1 0 0 0 0,2 0 0 0 0,-1-1 0 0 0,1-1 0 0 0,0 1-186 0 0,1 0 62 0 0,-1-1-30 0 0,1 1 2 0 0,4-2 728 0 0,0-1-544 0 0,1 1-145 0 0,-1 0-15 0 0,-3 0-49 0 0,0 1-5 0 0,-1 0 213 0 0,-1 0-62 0 0,-1 0 31 0 0,0 1 0 0 0,1-2 0 0 0,3 0 0 0 0,1 0 0 0 0,1-2 0 0 0,3 0 0 0 0,-2-1 0 0 0,1-1 140 0 0,-2 2 26 0 0,-1-1 19 0 0,0 1 4 0 0,0 1-361 0 0,-1 0 39 0 0,0 0-52 0 0,-1 0-5 0 0,0-1 372 0 0,0 1-42 0 0,0-1 44 0 0,0 1 16 0 0,-1 1-235 0 0,0 0 143 0 0,0-1-129 0 0,3 1-118 0 0,2-2-304 0 0,1 0 309 0 0,-2 1 136 0 0,-1 1-38 0 0,-2 0 36 0 0,-2 0 0 0 0,0 1 0 0 0,0 0 0 0 0,-1-1 0 0 0,-1 1 0 0 0,5-3 0 0 0,1 1 0 0 0,-1-1 215 0 0,0 0 22 0 0,-2-1 35 0 0,-2 2 4 0 0,8-6-1256 0 0,-1 0 1611 0 0,-1 0-519 0 0,-1 1 183 0 0,0 2-75 0 0,-1 0 265 0 0,0 2-341 0 0,8-1-2439 0 0,1 0 2987 0 0,3 0-572 0 0,-2 0 322 0 0,-3 2 56 0 0,-2-1 10 0 0,2 0-1116 0 0,-3 0 600 0 0,-1 0 3 0 0,-1 1-30 0 0,-2 0 35 0 0,0 1 0 0 0,-3 0 0 0 0,-1 1 0 0 0,-2 0 0 0 0,-1 2 0 0 0,-1-1 0 0 0,1 1 0 0 0,0-1 0 0 0,0 1 0 0 0,1 0 0 0 0,-1 0 0 0 0,0 1 0 0 0,1-1 0 0 0,-1 0 0 0 0,0 1 0 0 0,-1-1 0 0 0,-1 0 0 0 0,1 0 0 0 0,-1 1 0 0 0,-1 0 0 0 0,0 1 0 0 0,-3 0 0 0 0,1 0 0 0 0,-1 0 0 0 0,-2 0 0 0 0,3 0 0 0 0,-1-1 0 0 0,2 0 0 0 0,-1 0 84 0 0,-1 0-33 0 0,-1 1-60 0 0,1-1 19 0 0,0 1-103 0 0,1 0 120 0 0,1 0-41 0 0,0 1 14 0 0,0 0 0 0 0,1 1 0 0 0,-1 0 0 0 0,0 0 0 0 0,0 2 0 0 0,1-1 0 0 0,1 2 0 0 0,-1-1 0 0 0,0 1 0 0 0,3 2-1092 0 0,2-1 1040 0 0,-1 1 224 0 0,0 0 48 0 0,0-1 71 0 0,0 2-204 0 0,1 1-767 0 0,0 2 533 0 0,0 0 152 0 0,-1-1-57 0 0,0-1 52 0 0,-1-1 0 0 0,1 2 0 0 0,0 0 0 0 0,0-1 0 0 0,0 0 0 0 0,-1 0 0 0 0,0 0 0 0 0,-1 0 0 0 0,1 1 0 0 0,0 1 0 0 0,-1-1 0 0 0,-1 0 0 0 0,-2-3 0 0 0,0 0 0 0 0,0-1 0 0 0,-1 0 0 0 0,0-2 0 0 0,-2-1 0 0 0,0 1 0 0 0,-1-2 0 0 0,-1 0 0 0 0,1 0 0 0 0,-2-1 411 0 0,1-1 32 0 0,0 0 43 0 0,0 1 23 0 0,0 0-483 0 0,-1 2 27 0 0,-1 1-37 0 0,0-1-16 0 0,0 0 0 0 0,0-1 0 0 0,-1 1 0 0 0,-1-2 0 0 0,-2 2 0 0 0,0-1 0 0 0,-2-1 0 0 0,0 1 0 0 0,-1 0 0 0 0,0 0 0 0 0,-1 1 0 0 0,0 1 0 0 0,1 0 0 0 0,0-1 0 0 0,-1 1 0 0 0,0 0 0 0 0,1 0 0 0 0,0 0 0 0 0,-1-1 0 0 0,0 0 0 0 0,0 0 0 0 0,0 0 0 0 0,0 0 0 0 0,1-2 0 0 0,-2 2 0 0 0,0-2 0 0 0,-1 1 0 0 0,1-1 0 0 0,0-1 0 0 0,-2 1 0 0 0,-3 0 0 0 0,1 0 0 0 0,0 1 0 0 0,2 0 0 0 0,1 0 0 0 0,1 1 0 0 0,1 0 0 0 0,1 0 0 0 0,-1 0 0 0 0,0 1 0 0 0,-1 0 0 0 0,0-1 0 0 0,0 1 0 0 0,0-1 0 0 0,0 1 0 0 0,0-2 0 0 0,0 0 0 0 0,-1 0 0 0 0,0-2 0 0 0,0 1 0 0 0,1-2 103 0 0,0 0-133 0 0,1-1 138 0 0,0 2-134 0 0,1-2 39 0 0,0-1-106 0 0,0 0 119 0 0,1 0-39 0 0,-1 0 13 0 0,1 0 0 0 0,2 0 0 0 0,-1 0 0 0 0,2 2 0 0 0,0-2 0 0 0,1 2 0 0 0,0-2 0 0 0,-1 0 0 0 0,0 1 0 0 0,2 0 0 0 0,0 0 0 0 0,0 1 0 0 0,2 1 0 0 0,0-1 0 0 0,0 1 0 0 0,1 1-1717 0 0,0-1 1610 0 0,0 0-13963 0 0,0 0-1939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30.00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073.14844"/>
      <inkml:brushProperty name="anchorY" value="-4765.99414"/>
      <inkml:brushProperty name="scaleFactor" value="0.5"/>
    </inkml:brush>
  </inkml:definitions>
  <inkml:trace contextRef="#ctx0" brushRef="#br0">3283 0 8592 0 0,'0'0'0'0'0,"0"0"240"0"0,0 0 149 0 0,0 0 14 0 0,0 0 98 0 0,0 0 0 0 0,0 0 9 0 0,0 0-73 0 0,0 0 22 0 0,0 0-21 0 0,0 0 4 0 0,0 0-348 0 0,0 0 118 0 0,0 0-157 0 0,0 0 302 0 0,0 0-35 0 0,0 0 22 0 0,0 0 17 0 0,0 0-198 0 0,0 0 206 0 0,0 0-266 0 0,-2 2-101 0 0,1 0 24 0 0,-1 1-26 0 0,-1 2 0 0 0,-1 1 0 0 0,-1 2 308 0 0,0 2 285 0 0,0 3-249 0 0,-1 0-276 0 0,1 1 82 0 0,-1 1-63 0 0,2 2 40 0 0,-1 8 146 0 0,1 3-114 0 0,-1 0-106 0 0,0 0 70 0 0,-1 2-219 0 0,-1-1 12 0 0,-1-4 108 0 0,2-6-42 0 0,-1-3 280 0 0,2-2 8 0 0,0-3 621 0 0,0-3-927 0 0,1-1 305 0 0,1-1-109 0 0,0-2-28 0 0,1 2-1 0 0,0 1-2 0 0,-1 3-1 0 0,-1 2-149 0 0,1 2-88 0 0,1 0 34 0 0,-1 1-14 0 0,0-1 233 0 0,1 0-19 0 0,1-1 30 0 0,-1-1 3 0 0,1-1-296 0 0,-1-2 19 0 0,0 2-33 0 0,-2-2-7 0 0,0 0 186 0 0,0-1-54 0 0,-1 2 289 0 0,0-1-1 0 0,0 1 44 0 0,0-2 3 0 0,0-1-238 0 0,-1 0 96 0 0,-1-1-191 0 0,2 0 242 0 0,-2-1 73 0 0,1 0-193 0 0,0 0-96 0 0,0 0 23 0 0,1 0-24 0 0,0 0 0 0 0,1 0 84 0 0,0-1-33 0 0,-1 1-60 0 0,0 0 131 0 0,1 0-154 0 0,0 1-26 0 0,0 1 79 0 0,0 1-153 0 0,0 2 167 0 0,0-1-53 0 0,-1-1 18 0 0,1 0 0 0 0,-2 0 0 0 0,-1 1 271 0 0,-1 2-124 0 0,-1 0-70 0 0,2-1 28 0 0,1-2-17 0 0,1-1-18 0 0,1 0 4 0 0,2-2-2 0 0,0-1 0 0 0,1-2 178 0 0,0-1-24 0 0,-1 0 28 0 0,0-1 0 0 0,-1 0-296 0 0,2-1 84 0 0,-1 1-42 0 0,2 0 0 0 0,-5-5 0 0 0,-2-2 0 0 0,1 0 0 0 0,0 0 0 0 0,0 1 0 0 0,2 1 0 0 0,2 2 0 0 0,-2 0 0 0 0,1 1 0 0 0,0 0 0 0 0,1 1 0 0 0,0-1 0 0 0,0 0 0 0 0,1 0 0 0 0,0 0 0 0 0,1 1 0 0 0,-1 0 0 0 0,-1 1 0 0 0,-2-1 0 0 0,0 0 0 0 0,0 0 0 0 0,-1 0 0 0 0,0 1 0 0 0,1 0 0 0 0,0-1 0 0 0,0 1 0 0 0,1 0 0 0 0,-1 0 0 0 0,1 0 0 0 0,-2 0 0 0 0,-1 0 0 0 0,2 1 0 0 0,-2-1 0 0 0,0 1 0 0 0,-1 0 0 0 0,0 0 0 0 0,-1 0 0 0 0,1 1 0 0 0,1 0 0 0 0,0 1 271 0 0,0 0-78 0 0,0 0 39 0 0,0 0 0 0 0,-4 0-942 0 0,2 1 670 0 0,0-2 21 0 0,0 1-20 0 0,0 0 39 0 0,1 0 0 0 0,0 0 150 0 0,-1-1 31 0 0,0 0 28 0 0,0 0 3 0 0,-1 1-248 0 0,0-1 147 0 0,1 1-132 0 0,-1 1 31 0 0,1-2-10 0 0,0 2 0 0 0,0-2 75 0 0,-6 2-1123 0 0,-1 0 1352 0 0,0-1-451 0 0,0 1 567 0 0,2 0 20 0 0,0-2 58 0 0,0 1 8 0 0,0 0-834 0 0,2-1 259 0 0,1 1-126 0 0,0-1 227 0 0,0 1-64 0 0,0-1 32 0 0,1 0 0 0 0,0 0 0 0 0,-1 1 0 0 0,-1 0 0 0 0,1 0 0 0 0,0-1 84 0 0,0 0-108 0 0,0 1 36 0 0,1 0 184 0 0,-1 0 94 0 0,0 0-193 0 0,0 0-96 0 0,0 0 23 0 0,0-1-24 0 0,1 0 0 0 0,1 1 0 0 0,0-1 0 0 0,0 0 0 0 0,0 0 0 0 0,0 1 0 0 0,-1 0 0 0 0,2 0 0 0 0,1-1 0 0 0,0 0 0 0 0,-1 0 0 0 0,0 1 0 0 0,-1-2 0 0 0,-1 1 0 0 0,0-1 0 0 0,1 2 0 0 0,1 0 0 0 0,-1 0 0 0 0,0 0 0 0 0,0 0 0 0 0,0 0 0 0 0,-2 0 0 0 0,2-1 0 0 0,-2 1 0 0 0,1-1 0 0 0,0 1 0 0 0,0-2 0 0 0,1 0 0 0 0,1 0 0 0 0,0-1 0 0 0,0 2 112 0 0,-1-1-32 0 0,0 1 7 0 0,-1 1 2 0 0,0-1-103 0 0,-2 1 112 0 0,1 1-122 0 0,-1-1 36 0 0,2 0-12 0 0,-1 0 0 0 0,1 0 75 0 0,0 0-96 0 0,0-1 31 0 0,1 1-10 0 0,0 0 0 0 0,-1 1 0 0 0,-1 0 0 0 0,-1 0-121 0 0,0 1 25 0 0,-1 0-15 0 0,1 0-1 0 0,-1-1 243 0 0,1 0-32 0 0,-1 0 42 0 0,2-1 0 0 0,-2 0-165 0 0,-3 2 48 0 0,-4 1-24 0 0,1 0 0 0 0,-1 0 0 0 0,-1 2 0 0 0,2 0 75 0 0,-1 0-96 0 0,3 0 31 0 0,1-1-103 0 0,1 0-58 0 0,-1 1 2 0 0,2 1-19 0 0,-1 0 197 0 0,-3 4-57 0 0,-2 0 28 0 0,1 0 0 0 0,-1 0 0 0 0,1-1 0 0 0,-1 0 0 0 0,1-2 187 0 0,-2 1 292 0 0,-1 0-325 0 0,0-2-83 0 0,-2 1-52 0 0,2-1 75 0 0,1-1-118 0 0,1-2 36 0 0,2 0-12 0 0,1-1 75 0 0,1 0-96 0 0,-1 0 31 0 0,2 0 74 0 0,0 0-108 0 0,-1 0 36 0 0,-3 0-12 0 0,-1 2 75 0 0,0-1-96 0 0,0 2 31 0 0,0-1-10 0 0,1 0 0 0 0,-2-1 0 0 0,2 1 0 0 0,0 0 0 0 0,0 0 75 0 0,1 0 90 0 0,-2 2 212 0 0,0 0-255 0 0,1 0-124 0 0,1 0 33 0 0,3 0-31 0 0,0-1 0 0 0,2 1 0 0 0,-1 1 0 0 0,0 1 0 0 0,0 1 0 0 0,-2 3 0 0 0,1-1 0 0 0,1 1 0 0 0,0 0 0 0 0,-1 0 0 0 0,2 0 0 0 0,-1-2 0 0 0,0 3 0 0 0,1-2 0 0 0,0 1-130 0 0,1-3-29 0 0,1 0-18 0 0,0-2-5 0 0,1-1 213 0 0,0-2-62 0 0,1-1 31 0 0,0 0 0 0 0,0-1 0 0 0,0-1 0 0 0,0 0 75 0 0,1-1-96 0 0,-1 1 31 0 0,1 1 65 0 0,-1 0-96 0 0,0 1 31 0 0,1-1-10 0 0,-1 0 0 0 0,1 0 0 0 0,-1 1 0 0 0,0 1 0 0 0,0 1 0 0 0,0 1 75 0 0,0-1-96 0 0,0 1 31 0 0,0-1-10 0 0,0 0 0 0 0,0-1 0 0 0,0-1 0 0 0,1 0 0 0 0,-1-1 0 0 0,1 0 0 0 0,0 0 0 0 0,0 0 0 0 0,0 0 0 0 0,0-1 75 0 0,-1 1-96 0 0,0 0 31 0 0,-1 1-10 0 0,-1-1 0 0 0,1 1 0 0 0,-1-1 0 0 0,3 0 0 0 0,0-1 0 0 0,0 0 0 0 0,0 0 0 0 0,0 0 0 0 0,1 0 0 0 0,0-1 0 0 0,0 1 0 0 0,0 0 0 0 0,-2 0 0 0 0,1 1 0 0 0,1-1 0 0 0,0-1 0 0 0,-1-1 0 0 0,1 1 0 0 0,0 0 0 0 0,1 0 0 0 0,1 0 0 0 0,1 0 0 0 0,0 0 140 0 0,-1 0-68 0 0,0 1 28 0 0,1-1-4 0 0,-1 0-382 0 0,1 0 267 0 0,-1 0 12 0 0,0-1-9 0 0,1 0 16 0 0,-2 0 84 0 0,0 0-5 0 0,1-1 6 0 0,1 0 3 0 0,-1 0-103 0 0,0-1-73 0 0,2 0 43 0 0,0 0-23 0 0,1 0 79 0 0,-1 0 155 0 0,-2-1-142 0 0,0-1-20 0 0,-3-1 7 0 0,2 0-11 0 0,-1-1 0 0 0,1-2 0 0 0,0-2 0 0 0,2 1 0 0 0,1 0 0 0 0,0-3 0 0 0,0 1 0 0 0,0-3 0 0 0,0 1 0 0 0,0-1 0 0 0,0 0 0 0 0,-1-5 0 0 0,-1 1 0 0 0,1-1 0 0 0,1 2 0 0 0,-2-1 0 0 0,2 2 0 0 0,-1 1 0 0 0,1-1 0 0 0,-1 2 0 0 0,1-1 0 0 0,-1 0 0 0 0,-1-2 0 0 0,1 0 0 0 0,0 1 0 0 0,-1-1 0 0 0,1 0 0 0 0,0 1 0 0 0,0-1 0 0 0,1 1 0 0 0,0-1 0 0 0,1 2 0 0 0,-1 0 0 0 0,1-1 0 0 0,0 1 0 0 0,-1 1 0 0 0,0 0 0 0 0,1-1 0 0 0,-1 2 0 0 0,0-4 0 0 0,-1-1 0 0 0,0 0 0 0 0,0 3 0 0 0,1 0 0 0 0,-1 1 75 0 0,1 2-97 0 0,-1-1 145 0 0,0 0-80 0 0,-1 0-49 0 0,0 0 17 0 0,2 0-11 0 0,-1 0-103 0 0,0 0 133 0 0,0 0-45 0 0,0-4 90 0 0,0-1-97 0 0,1-1-42 0 0,-1 0 86 0 0,1 1-33 0 0,-1-1 11 0 0,1-1 0 0 0,0 0 0 0 0,1 0 0 0 0,0-1-75 0 0,1-1 97 0 0,0 0-33 0 0,-1 1 11 0 0,0-2 0 0 0,0 1 0 0 0,0 1 0 0 0,1 2 0 0 0,-1 1 0 0 0,0 3 0 0 0,-1 0 0 0 0,1 1 0 0 0,0 1 0 0 0,2 0 0 0 0,-1-1 0 0 0,2-1 0 0 0,-1 0 0 0 0,-1 0 0 0 0,1 2 0 0 0,-1 0 0 0 0,0 4 0 0 0,0 2 0 0 0,0 0 0 0 0,0 1 0 0 0,0 2 0 0 0,0-2 0 0 0,0 1 0 0 0,0 1 0 0 0,0 1 0 0 0,0-1 0 0 0,0 2 0 0 0,0 0 0 0 0,0 0 0 0 0,0 0 0 0 0,0-1 0 0 0,0 0 0 0 0,1-2 0 0 0,0 0 0 0 0,1 0 0 0 0,1-1 0 0 0,1-1 0 0 0,2 1 0 0 0,0-2 0 0 0,2 0 0 0 0,-1 0 0 0 0,1 1 0 0 0,0-1 0 0 0,0 0 0 0 0,1 0 0 0 0,0 0 0 0 0,0 0 0 0 0,1-1 0 0 0,-1 0 0 0 0,0 1 0 0 0,-1-1 0 0 0,1 0 0 0 0,-1 1 0 0 0,0 0 0 0 0,1 0 0 0 0,-1 1 0 0 0,1 0 0 0 0,0 0 0 0 0,-1 0 0 0 0,1 0 0 0 0,1 0-75 0 0,1 1 97 0 0,0 0-33 0 0,2 0 11 0 0,4 0 0 0 0,1-1 0 0 0,1 0 0 0 0,1-1 0 0 0,0 1 0 0 0,1 0 0 0 0,0 0 0 0 0,4-1 0 0 0,-1 0 0 0 0,-1 1 0 0 0,-1-1 0 0 0,-1 0 0 0 0,-2 2-75 0 0,-1 0 97 0 0,0 1-33 0 0,-2 0 11 0 0,0 1 0 0 0,0-1 0 0 0,-1 0 0 0 0,1-1 0 0 0,-1 1 0 0 0,0-1 0 0 0,4-1 0 0 0,1 1 0 0 0,-1-1 0 0 0,0 1 0 0 0,-2 0 0 0 0,2-1 0 0 0,-1 0 0 0 0,0 0 0 0 0,-1 0 0 0 0,-1 3 0 0 0,0 1 0 0 0,-1-1 0 0 0,-2 0 0 0 0,1-2 0 0 0,-2-1 0 0 0,1-1 0 0 0,0 1 0 0 0,1 0 0 0 0,0 2 0 0 0,1 0 0 0 0,0 1 0 0 0,1-2 0 0 0,0 0 0 0 0,0-1 0 0 0,0 0 75 0 0,0 0-97 0 0,1 0 33 0 0,0 2-11 0 0,0 1-75 0 0,1 1 97 0 0,-1-1-33 0 0,0 0 11 0 0,0 0 0 0 0,-1-2 0 0 0,3 1 0 0 0,1 0 0 0 0,-1 2 0 0 0,0-1 0 0 0,-1 1 0 0 0,-1-1 0 0 0,-1-2 0 0 0,0 1 0 0 0,-1-1 0 0 0,0-1 0 0 0,0-1 0 0 0,1-1 0 0 0,0 1 0 0 0,0-1 75 0 0,0 1-97 0 0,-1 1 33 0 0,0 2-11 0 0,-1 1-75 0 0,-1-1 97 0 0,0 2-33 0 0,0-1 11 0 0,0 0 75 0 0,1 2-97 0 0,1 0 33 0 0,0 0-11 0 0,1 1 0 0 0,0-2 0 0 0,0 0 0 0 0,2-2 0 0 0,3-1-75 0 0,1 1 97 0 0,1 1-33 0 0,0 1 11 0 0,-1 0 0 0 0,-1-2 0 0 0,0 0 0 0 0,4-1 0 0 0,0 0 0 0 0,0 2 0 0 0,-1 1 0 0 0,-1 0 0 0 0,-1-1 0 0 0,0-1 0 0 0,3 0 0 0 0,4-1 0 0 0,-1 0 0 0 0,-2 1 0 0 0,-2 1 0 0 0,-2 1 0 0 0,-2 2 0 0 0,-1-1 0 0 0,-2 0 0 0 0,-1-1 0 0 0,4-2 0 0 0,1-1 0 0 0,0-1 0 0 0,-1-1 0 0 0,1 1 0 0 0,0-1 0 0 0,-1 1 0 0 0,5-1 0 0 0,0 0 0 0 0,0 0 0 0 0,2-1 0 0 0,0 1 0 0 0,-2 0 0 0 0,-1 0 0 0 0,-2 1 0 0 0,-2-1 0 0 0,-1 0 0 0 0,0 0 0 0 0,-1 1 0 0 0,1 0 0 0 0,0 1 0 0 0,-1 0 0 0 0,-1 1 0 0 0,1-1 0 0 0,-2-1 0 0 0,1 1 0 0 0,-1-1 0 0 0,2 0 0 0 0,-1 0 75 0 0,0 0-97 0 0,-1 1 33 0 0,-1 0-11 0 0,-1 0 0 0 0,0 0 0 0 0,-2 0 0 0 0,-1-1 0 0 0,1 2 0 0 0,0-1 0 0 0,0 1 0 0 0,0 0 0 0 0,3-1 0 0 0,-1 0 0 0 0,1-1 0 0 0,0 0 0 0 0,0 0 0 0 0,-2 1 0 0 0,0 0 0 0 0,0 1 0 0 0,-2 0 0 0 0,0 0 0 0 0,0 1 0 0 0,-1 0 0 0 0,-1 1 0 0 0,-1-1 0 0 0,-2 2 0 0 0,0-2 0 0 0,-2 1 0 0 0,-1 0 0 0 0,0 0 0 0 0,-1 0 0 0 0,0 0 0 0 0,0 0 0 0 0,-1 0 0 0 0,0 0 0 0 0,0 1 0 0 0,-1-1 0 0 0,0 1 0 0 0,0 0 187 0 0,0 0-166 0 0,0 0-16 0 0,0 0 6 0 0,0 0-86 0 0,-1 2 97 0 0,-2 1-33 0 0,-3 1 11 0 0,-1 1 0 0 0,-2 0 0 0 0,-1 0 0 0 0,-2 0 0 0 0,-1 0 75 0 0,-2 1-97 0 0,-4 0-60 0 0,-1 1-13 0 0,-1-1 116 0 0,1 2-38 0 0,0-1 17 0 0,0 0 0 0 0,1 1 0 0 0,2 1 0 0 0,0 0 0 0 0,0 0 0 0 0,-4 5 0 0 0,-1 2 0 0 0,1-1 0 0 0,0 0 0 0 0,3 0 0 0 0,-2 2 0 0 0,0-2 0 0 0,2-1 0 0 0,1-1 0 0 0,1-2 0 0 0,-4 1 0 0 0,1 0 0 0 0,0 0 0 0 0,0 0 0 0 0,2 1 0 0 0,1 0 0 0 0,2-1 0 0 0,-1 1 121 0 0,2 0-53 0 0,-1-1 14 0 0,1 0-94 0 0,0-1 25 0 0,-1-1-13 0 0,0 0 0 0 0,1-1 0 0 0,1-2 0 0 0,-1 1 0 0 0,0-1 0 0 0,1-2 0 0 0,-3 0 0 0 0,0-1 0 0 0,0 0 0 0 0,0 0-131 0 0,2 1 66 0 0,-2-1-18 0 0,0 1 95 0 0,0 1-25 0 0,0-1 13 0 0,1 1 0 0 0,-3 1 0 0 0,0 0 0 0 0,1-1 0 0 0,0-2 0 0 0,0 2 0 0 0,1-1 0 0 0,0 1 0 0 0,1-1 0 0 0,-2 0 0 0 0,1-1 0 0 0,-1-1 0 0 0,0 0 0 0 0,0 1 0 0 0,0 0 0 0 0,0 0 0 0 0,-1-1 0 0 0,1 1 0 0 0,0 0 0 0 0,1-1 75 0 0,-3 1 137 0 0,-1-1-147 0 0,1 0-66 0 0,-1 0 18 0 0,2-1-17 0 0,-2 1 0 0 0,1 0 0 0 0,0 1 0 0 0,-2 1 0 0 0,1-1 0 0 0,0 1 0 0 0,-1 0 0 0 0,1 0 0 0 0,-1 0 0 0 0,1-1 0 0 0,-1 2-149 0 0,0 0 51 0 0,0-1-14 0 0,-1 1 130 0 0,0 1-37 0 0,0-1 19 0 0,-1 1 0 0 0,0 1 0 0 0,-3 0 0 0 0,-3 1 0 0 0,1-1 0 0 0,1-1 0 0 0,1 1 0 0 0,2-1 0 0 0,1-1 75 0 0,1 1 15 0 0,1 0 1 0 0,0-1 14 0 0,1 0-123 0 0,0-1-133 0 0,0 1 68 0 0,-3 1 50 0 0,1 0 140 0 0,-1 1-34 0 0,1 0 32 0 0,1-1-123 0 0,-3 1-264 0 0,-2 1 321 0 0,0 0 53 0 0,2 0-3 0 0,1-1 22 0 0,2-1-204 0 0,2-1 11 0 0,1 1-24 0 0,1-1-5 0 0,1-1 130 0 0,1-1-38 0 0,1-2 19 0 0,0 1 0 0 0,0-1 75 0 0,-3 2 155 0 0,-1 1-160 0 0,1 0-146 0 0,0-1-6 0 0,0 1-24 0 0,1-2-5 0 0,1 0 204 0 0,0 0-11 0 0,1 1 24 0 0,-1 1 5 0 0,1 1-130 0 0,-1 0 38 0 0,-1 2-19 0 0,0 0 0 0 0,0 2 0 0 0,1-1 0 0 0,-1 0 0 0 0,1-1 0 0 0,-4 0 0 0 0,2-3 0 0 0,-1 0 0 0 0,0 0 0 0 0,2 1 0 0 0,-1 1 0 0 0,2 0 0 0 0,0 1 0 0 0,1-2 0 0 0,-1 1 0 0 0,1-1 0 0 0,0 0 0 0 0,1 0 0 0 0,0 1 0 0 0,0 0 0 0 0,0 1 0 0 0,0 0 0 0 0,1 1 0 0 0,0-2 0 0 0,0 0 0 0 0,1-1 0 0 0,1-2 0 0 0,-1 0 0 0 0,1 0 0 0 0,0 0 0 0 0,1 0 0 0 0,1-1 0 0 0,1 0 0 0 0,-1-1 0 0 0,1 0 0 0 0,0-1 0 0 0,2 0 75 0 0,-1 1-97 0 0,1-1 33 0 0,0 0-11 0 0,2 0 0 0 0,0-1 0 0 0,0 0 0 0 0,1 0 0 0 0,0 0 0 0 0,0 0 0 0 0,1 0 0 0 0,0 0 0 0 0,0 0-196 0 0,0-3 84 0 0,1-2-27 0 0,0-4 245 0 0,1-3-13 0 0,2-4 28 0 0,2-2 6 0 0,4-2-148 0 0,0-1 42 0 0,3-1-21 0 0,2 1 0 0 0,2-2 0 0 0,2 0 0 0 0,0 0 0 0 0,2 0 0 0 0,0 1-93 0 0,5-2-170 0 0,0 2 183 0 0,-2 1 165 0 0,-1 2 1 0 0,-2 3 28 0 0,-3 3 5 0 0,-3 2-139 0 0,-2 2 40 0 0,-1 3-20 0 0,-3 3 0 0 0,-1 1 0 0 0,-4 1 0 0 0,0 1 0 0 0,0 1 0 0 0,-1 1-75 0 0,-1 2 97 0 0,-1 2-33 0 0,0 4 11 0 0,-1 4-140 0 0,-1 2 77 0 0,-1 4-21 0 0,-2 1 3 0 0,0 1 94 0 0,-3 10 151 0 0,-2 3-140 0 0,-1 2-20 0 0,-1 0 7 0 0,0-1-11 0 0,0-2 0 0 0,-1-2 0 0 0,0-3 0 0 0,1-2 0 0 0,-1-3 0 0 0,1-1 0 0 0,1-2 0 0 0,0-1 0 0 0,0-2 0 0 0,0-1 0 0 0,1-2 0 0 0,0 0 0 0 0,2-1 0 0 0,1-3 0 0 0,2-2 0 0 0,1-4 0 0 0,2-2 0 0 0,1-2 0 0 0,0 0 0 0 0,2-2 0 0 0,5 0 0 0 0,3-2 0 0 0,3-2 0 0 0,2 0 0 0 0,1-3 0 0 0,1 1 0 0 0,1-1 0 0 0,1-1 0 0 0,-1 1 0 0 0,2-1-177 0 0,1 1 153 0 0,-2 0 20 0 0,-2 1-7 0 0,-2 2 104 0 0,-3 2-119 0 0,-2 0 39 0 0,-2 2-13 0 0,0 2 0 0 0,-3 0 0 0 0,-1 0 0 0 0,-1 0 0 0 0,-2 2 0 0 0,0 1 0 0 0,0 0 0 0 0,1 2 0 0 0,0 1 0 0 0,-1-1 0 0 0,0 0 0 0 0,-1 3 0 0 0,-2 4-93 0 0,0 0 119 0 0,0 1-39 0 0,0 1-547 0 0,-1 2-409 0 0,2-1 633 0 0,5 3-7117 0 0,-1-4-13047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36.17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822.7666"/>
      <inkml:brushProperty name="anchorY" value="-5677.11084"/>
      <inkml:brushProperty name="scaleFactor" value="0.5"/>
    </inkml:brush>
  </inkml:definitions>
  <inkml:trace contextRef="#ctx0" brushRef="#br0">1097 1 8696 0 0,'0'0'0'0'0,"0"0"904"0"0,0 0-215 0 0,0 0 174 0 0,0 0-45 0 0,0 0 21 0 0,0 0-224 0 0,0 0 18 0 0,0 0-18 0 0,1 1-17 0 0,0 2-99 0 0,0 0 0 0 0,0 1-8 0 0,-1 1-3 0 0,1-1-121 0 0,-2 2-3 0 0,-1 1-7 0 0,-2-1-5 0 0,1 2-168 0 0,-1 1 11 0 0,-1 1-23 0 0,-3 4-3 0 0,0 1-197 0 0,-2 1 56 0 0,0 0-28 0 0,0 1 0 0 0,-2 1 0 0 0,0 2 0 0 0,-1 2 0 0 0,0 3 0 0 0,0 0 0 0 0,-2 1 0 0 0,0-1 0 0 0,-1-1 523 0 0,0 0-94 0 0,-1 0 78 0 0,-1-2 2 0 0,-1 2-482 0 0,1-1 26 0 0,-1-1-37 0 0,-6 5-16 0 0,-1 0 0 0 0,-2-1 0 0 0,-1 0 0 0 0,0 0 0 0 0,-5 3 0 0 0,0 1 0 0 0,2-2 168 0 0,2-1-38 0 0,3-1 20 0 0,0 2-110 0 0,1 0-192 0 0,4 0 30 0 0,2-1-28 0 0,3-2 624 0 0,1-1-68 0 0,2-2 96 0 0,3-1 4 0 0,1-1-479 0 0,0-2 26 0 0,-3 4-37 0 0,0 0-16 0 0,1-2 0 0 0,1-3 0 0 0,1-2 0 0 0,-1-1 0 0 0,0-1 0 0 0,1-1 0 0 0,-1-1 0 0 0,2-2 0 0 0,2-1 0 0 0,-1 0 0 0 0,1-1 0 0 0,-1 0 0 0 0,-1 2 0 0 0,1 0 0 0 0,-1 1 0 0 0,1-1 0 0 0,0 0 0 0 0,2-2 0 0 0,1 0 0 0 0,0-1 0 0 0,0 0 0 0 0,-1 1 0 0 0,1-2 0 0 0,-1 1 0 0 0,0 0 0 0 0,0 0 0 0 0,1-1 0 0 0,0 0 0 0 0,-1 0 0 0 0,0 2 0 0 0,2-2 0 0 0,0-1 0 0 0,2-1 0 0 0,-1 0 0 0 0,0-1 0 0 0,-2 1 0 0 0,1 0 0 0 0,0 1 0 0 0,0 1 0 0 0,-1 2 0 0 0,1-1 0 0 0,-2 1 0 0 0,1 1 0 0 0,0-2 0 0 0,2-1 0 0 0,0 0 0 0 0,-1 1 0 0 0,0 0 0 0 0,0 0 0 0 0,0 0 0 0 0,0-1 0 0 0,0 3 0 0 0,0 2 0 0 0,1 0 140 0 0,2 1-40 0 0,0 0 20 0 0,0-2 0 0 0,1-2-140 0 0,0-1 40 0 0,0 0-20 0 0,0 4 0 0 0,0 2 0 0 0,1 3 0 0 0,-1-1 0 0 0,0 0 0 0 0,0 3 0 0 0,0 0 0 0 0,0-3-84 0 0,0-2-22 0 0,0-2-9 0 0,0 0-4 0 0,1-1 261 0 0,0 1-20 0 0,0 1 32 0 0,-1 1 4 0 0,2 0-296 0 0,0 0 19 0 0,0-1-33 0 0,0-1-7 0 0,0-1 186 0 0,1 3-54 0 0,1 0 27 0 0,0 0 0 0 0,0-1 0 0 0,0-1 0 0 0,0 0 0 0 0,0-1 0 0 0,0 0 0 0 0,0 0 0 0 0,0 0 0 0 0,0 1 0 0 0,1-1 0 0 0,-2-1 0 0 0,1 1 0 0 0,-1-1 187 0 0,0 1 21 0 0,0 0 24 0 0,0 0 5 0 0,-1-1-174 0 0,1 2 60 0 0,-1-1-141 0 0,2 1 34 0 0,-1 2-16 0 0,0 0 0 0 0,-1 0 271 0 0,1-1-87 0 0,-1-1 41 0 0,0-1-1 0 0,0 0-261 0 0,0 0 74 0 0,1 0-37 0 0,0 3 0 0 0,0 0-74 0 0,0 0 11 0 0,-1 1-8 0 0,2 1 83 0 0,-1 1-24 0 0,1 0 12 0 0,-1 0 0 0 0,1 1 0 0 0,0 1 0 0 0,-1 1 0 0 0,1 1 0 0 0,-1 0 0 0 0,1 3 112 0 0,0-1-50 0 0,0 0 11 0 0,0-1-84 0 0,0 1 23 0 0,-2-2-12 0 0,2-2 0 0 0,0-1 0 0 0,-1 0 0 0 0,-1-2 0 0 0,0 1 0 0 0,0-1 0 0 0,-1 0 0 0 0,2-2 0 0 0,-1-1 0 0 0,1 2 0 0 0,0 0 0 0 0,1 2 0 0 0,1 1 0 0 0,0-1 0 0 0,-1-2 0 0 0,0-1 0 0 0,-1-1 0 0 0,1-3 0 0 0,0 1 0 0 0,0-1 0 0 0,-1 0 0 0 0,1 1 0 0 0,0 1 0 0 0,1 2 0 0 0,-2 0 0 0 0,1-1 0 0 0,0 0 0 0 0,-2 0 0 0 0,1-2 0 0 0,-1 1 0 0 0,-1-1 0 0 0,0-1 0 0 0,1 2 0 0 0,-1-1 0 0 0,0 1 0 0 0,0-1 0 0 0,-1 0 0 0 0,0-2 0 0 0,2 1 0 0 0,-1-1 495 0 0,0-1-58 0 0,1 0 66 0 0,-2-2 6 0 0,1 0-482 0 0,-1-2 26 0 0,0 1-37 0 0,0-1-16 0 0,0 0 0 0 0,0 0-149 0 0,0-1 70 0 0,0-1-19 0 0,0 1 112 0 0,0 0 119 0 0,0 0-54 0 0,0 0 20 0 0,0 0-114 0 0,0-1 31 0 0,0 0-16 0 0,0 0 0 0 0,0 0 0 0 0,0 0 0 0 0,0 0 0 0 0,0 0 0 0 0,0 0 0 0 0,1 1 0 0 0,0 0 0 0 0,0 0 84 0 0,0 0-108 0 0,-1-1 111 0 0,2 1-109 0 0,-1-1 33 0 0,2 0-11 0 0,0 0-103 0 0,2-1 133 0 0,2-1 67 0 0,-1 0-36 0 0,0-1 13 0 0,0 0-85 0 0,2-1 23 0 0,0-1 72 0 0,0-1-108 0 0,0 0 36 0 0,1-1-152 0 0,-1 1 68 0 0,1-1-28 0 0,-2 0 191 0 0,2-1-7 0 0,0 0 22 0 0,0 0 5 0 0,1 0-130 0 0,-1-1 38 0 0,1 0-19 0 0,0-1 0 0 0,0 0 0 0 0,0 1 75 0 0,2 0-97 0 0,-1 0 33 0 0,2 1-11 0 0,0 0 0 0 0,0-1 0 0 0,-1 1 0 0 0,-1 0 0 0 0,1 0 0 0 0,0 1 0 0 0,0-1 0 0 0,0 0 0 0 0,-1 1-196 0 0,1-1 84 0 0,1 0 76 0 0,0-1 177 0 0,-1 1-23 0 0,0 1 23 0 0,-3-1-268 0 0,1 1 31 0 0,-2 1-44 0 0,1-1-1 0 0,-2 1 268 0 0,2-1-31 0 0,-2 0 44 0 0,2 0 1 0 0,-2 0-268 0 0,0 0 31 0 0,1 0-44 0 0,-1-1-1 0 0,1 0 165 0 0,0 0-48 0 0,0-1 24 0 0,0 0 0 0 0,0 0 0 0 0,2-4 0 0 0,0 0 0 0 0,0 1 112 0 0,-1-1 15 0 0,-1 0 21 0 0,0 1 1 0 0,-1 0-174 0 0,1-2 50 0 0,1 1-25 0 0,-1-1-112 0 0,0 2-15 0 0,0-1-21 0 0,0-1-1 0 0,0-1 174 0 0,0 2-50 0 0,0-1 25 0 0,0 2 0 0 0,0 0 0 0 0,-2 0 0 0 0,1 1 0 0 0,0-1 0 0 0,1 2 0 0 0,0-1 0 0 0,1 1 0 0 0,-1-1 0 0 0,1 1 0 0 0,-2-1 0 0 0,1 1 0 0 0,0 1 112 0 0,-1-1 33 0 0,1 2 7 0 0,0-2 7 0 0,1 2-298 0 0,0-1 21 0 0,0 0-34 0 0,3-3-7 0 0,0 1 186 0 0,0 0-54 0 0,0 0 27 0 0,0 1 0 0 0,1-2 0 0 0,5-1 0 0 0,0 0 0 0 0,0 1 0 0 0,-1 1 0 0 0,-1 0 0 0 0,-1 0 0 0 0,0 1 0 0 0,-2 1 0 0 0,0-1 0 0 0,-1 1 0 0 0,-1-1 0 0 0,0 1 0 0 0,0 0 0 0 0,-1 0 0 0 0,-1-2 0 0 0,1-3 0 0 0,1-1 0 0 0,-1 0 0 0 0,1-1 0 0 0,3-3 0 0 0,-2-1 0 0 0,1 0 0 0 0,-2 1 0 0 0,-1 2 0 0 0,-1 2 0 0 0,0 3 0 0 0,-1 0 0 0 0,0 0 0 0 0,1-1 0 0 0,-1 1 0 0 0,1 1 0 0 0,-1-1 0 0 0,0 1 0 0 0,0-1 0 0 0,0 0 0 0 0,-1 0 0 0 0,1 2 0 0 0,0 0 131 0 0,-1 3 18 0 0,2-2 22 0 0,-2 1 2 0 0,1 0-324 0 0,0 0 29 0 0,1-1-48 0 0,0-5-3 0 0,1 0 202 0 0,0-1-58 0 0,-1 0 29 0 0,0 2 0 0 0,0 0 0 0 0,-1 2 0 0 0,0 2 0 0 0,1 0 140 0 0,-1 1 25 0 0,2-1 21 0 0,-2 0 3 0 0,2 1-221 0 0,-2 0 64 0 0,1-1-32 0 0,-1 2 0 0 0,1-1 0 0 0,-2 1 0 0 0,2 0 0 0 0,-1 0 0 0 0,0 0 0 0 0,1 0 0 0 0,0 0 0 0 0,0 0 75 0 0,1-1-97 0 0,-2 0 33 0 0,1 1-11 0 0,-1 0 0 0 0,0-1 0 0 0,1 0 0 0 0,1 0 0 0 0,1-2 0 0 0,-1 0 0 0 0,1 0 0 0 0,-2 2 75 0 0,0 1-97 0 0,-1 2 33 0 0,0 0-11 0 0,0-1 0 0 0,-1 0 0 0 0,0-1 0 0 0,1-1 0 0 0,-1 0 0 0 0,-2 1 0 0 0,1 1 0 0 0,-1-1 0 0 0,0-1 0 0 0,-2 3 0 0 0,0-1 0 0 0,-1 0 0 0 0,-1 1 0 0 0,0 0 0 0 0,0-2 0 0 0,0 2 0 0 0,0 0 0 0 0,-1-1 75 0 0,2-1-97 0 0,-1 0 33 0 0,1 1-11 0 0,-3 0 0 0 0,1 0 0 0 0,-1 1 75 0 0,0-2-881 0 0,-1-4 948 0 0,1 1 379 0 0,-2 1-390 0 0,1-1-135 0 0,0 0 49 0 0,-2 0-45 0 0,1 0 0 0 0,0 0 75 0 0,-1-1-97 0 0,0 2 33 0 0,0-1-11 0 0,-3 0 0 0 0,1 1 75 0 0,-4-2-97 0 0,-1 0 33 0 0,-1 0-11 0 0,-2-3 75 0 0,-1-1-97 0 0,1 1 33 0 0,1 0-11 0 0,1 0 0 0 0,1 1 0 0 0,1 0 0 0 0,1 2 0 0 0,0-1 75 0 0,1 1-97 0 0,-2-1 33 0 0,0 0-11 0 0,1 0 205 0 0,-2-2 166 0 0,-1 1-250 0 0,1 1-205 0 0,0-1-10 0 0,0 1-25 0 0,1 1-18 0 0,-1-1 254 0 0,1 1-17 0 0,-1 0 20 0 0,1 1 17 0 0,0-1-254 0 0,0 0 17 0 0,2 0-20 0 0,-1 1-17 0 0,1 0 254 0 0,0 0-17 0 0,0 0 20 0 0,0-2 17 0 0,-2-5-1766 0 0,-2-5 1737 0 0,1-1 161 0 0,1 1-14 0 0,1 0 110 0 0,1 1-203 0 0,2 2 12 0 0,-1 2-24 0 0,2 0-5 0 0,0 2-169 0 0,0 1 48 0 0,0-2-24 0 0,-1 2 0 0 0,2 1 0 0 0,-1-1 0 0 0,1 1 0 0 0,-1 1 0 0 0,2 2 0 0 0,-1 2 0 0 0,1 1 0 0 0,0 2 0 0 0,1 1 0 0 0,0 2 0 0 0,-1 0 0 0 0,2 0 0 0 0,-2-1 0 0 0,0-1 0 0 0,1 0 0 0 0,0 1 0 0 0,-1-1 0 0 0,0 1 0 0 0,0-2 0 0 0,-1 1 0 0 0,2 0-149 0 0,-1 2-33 0 0,2 0 1 0 0,0 1 120 0 0,1 0 270 0 0,0 1-60 0 0,0 0 51 0 0,-3 1-1018 0 0,-3 2 767 0 0,-3 5-850 0 0,-3 5 818 0 0,-1 3 143 0 0,1 3 47 0 0,-1 5 43 0 0,1 2 18 0 0,-1 1-197 0 0,-1 4 57 0 0,-1 0-28 0 0,-3 2-75 0 0,-3 0 97 0 0,-8 4-117 0 0,-8 7-30 0 0,-3-2 25 0 0,1-1-15 0 0,-1-2 3 0 0,4-1 131 0 0,1 0-38 0 0,2 1 19 0 0,0 2 0 0 0,2 3 0 0 0,0 4 0 0 0,0 2 0 0 0,0 2 0 0 0,-1 1 0 0 0,0-1 0 0 0,-1-2 0 0 0,-11 6 0 0 0,-3-1 0 0 0,-1-1 0 0 0,-1-2 93 0 0,2-2-119 0 0,4-2 39 0 0,2-1-13 0 0,3 0-103 0 0,2 0 133 0 0,-2 6-45 0 0,3 0 15 0 0,3-5 0 0 0,4-5 0 0 0,3-6 0 0 0,3-5 0 0 0,3-5 0 0 0,3-4 0 0 0,1-3 0 0 0,3-1 0 0 0,1-3 0 0 0,4-3 0 0 0,2-5 0 0 0,2-3 0 0 0,2-3 0 0 0,1-1 0 0 0,1-3 0 0 0,3-3 0 0 0,2-4 0 0 0,3-4 0 0 0,1-4 0 0 0,4-4 0 0 0,2-5 0 0 0,2-5 0 0 0,3-4 0 0 0,5-5 0 0 0,2-2 0 0 0,13-14 187 0 0,6-1-119 0 0,3-3 45 0 0,2 2-130 0 0,2 2-134 0 0,-2 2 68 0 0,-2 1-25 0 0,-4-2 124 0 0,-2-1-33 0 0,-3-1 17 0 0,-1-2 0 0 0,-2 1 0 0 0,-1 2 0 0 0,0 2 0 0 0,-1 5 0 0 0,0 2 0 0 0,-1 5 0 0 0,0 4 0 0 0,-1 4 0 0 0,-1 2 0 0 0,-2 4 0 0 0,0 4 0 0 0,-2 1 0 0 0,-1 3 75 0 0,2-2 155 0 0,0 0-160 0 0,-3 2-72 0 0,-5 2 21 0 0,-2 1-19 0 0,-2 0 0 0 0,-3 2-75 0 0,-1 0-25 0 0,-2 1-6 0 0,-2 2-5 0 0,0 0 130 0 0,-2 2-38 0 0,-1 2 19 0 0,-2 2 0 0 0,0 3 0 0 0,-1 0 0 0 0,-1 3 0 0 0,0 2 0 0 0,0 1 0 0 0,-1 6 0 0 0,-2 4 0 0 0,0 3 0 0 0,-3 4 0 0 0,-2 2 0 0 0,-6 9-112 0 0,-6 2 41 0 0,-5 5-18 0 0,-7 3 1 0 0,-4 5 103 0 0,-7 5 119 0 0,-4 7-64 0 0,-5 7 22 0 0,-2 3-106 0 0,-2 2 29 0 0,-2 2-15 0 0,-1 2 0 0 0,1 1-131 0 0,-15 19-195 0 0,-3 4 225 0 0,-2 1 214 0 0,2-4 5 0 0,3-6 34 0 0,4-5 7 0 0,7-6-186 0 0,5-6 54 0 0,6-4-27 0 0,5-3 0 0 0,6-4 0 0 0,4-4 0 0 0,5-3 0 0 0,3-6 0 0 0,5-6 0 0 0,3-2 0 0 0,3-8 0 0 0,3-7 0 0 0,4-7 0 0 0,2-7 0 0 0,3-6 0 0 0,4-5 0 0 0,4-7 0 0 0,4-6 0 0 0,2-6 0 0 0,3-6 0 0 0,4-5 0 0 0,3-4 0 0 0,4-3 0 0 0,5-4 0 0 0,4 0 0 0 0,6-2 0 0 0,8-4 0 0 0,4-2 0 0 0,4-7 0 0 0,0-4 0 0 0,3-7 0 0 0,-2-2 0 0 0,1-3 0 0 0,-1 0 0 0 0,2 1 0 0 0,1 3 0 0 0,2 2 0 0 0,1 2 0 0 0,0 1 0 0 0,-2 0 0 0 0,-3 1 0 0 0,-4 1 0 0 0,-5 3 0 0 0,-4 3 0 0 0,-7 6 0 0 0,-4 4 0 0 0,-4 5 0 0 0,-6 7 0 0 0,-3 5 0 0 0,-5 5 0 0 0,-2 3 0 0 0,-5 5 0 0 0,-3 6 0 0 0,-3 3 0 0 0,-2 3 0 0 0,-2 3 0 0 0,0 0 0 0 0,-2 3 0 0 0,-1 4 0 0 0,-6 10 0 0 0,-9 16 0 0 0,-4 10 0 0 0,-7 8 0 0 0,-6 6 0 0 0,-30 27-886 0 0,-10 2 803 0 0,-27 35-741 0 0,-2 3 741 0 0,4-2 45 0 0,8-8 0 0 0,9-13 38 0 0,-7 3 0 0 0,-5 1 0 0 0,0 0 0 0 0,10-12 0 0 0,16-12 0 0 0,15-15 0 0 0,14-13 420 0 0,9-12 618 0 0,10-11-600 0 0,8-11-475 0 0,8-13 138 0 0,11-18-101 0 0,17-19 0 0 0,21-20 0 0 0,23-17-271 0 0,7-6 237 0 0,2-1 27 0 0,9-14 262 0 0,-2-2-221 0 0,-3 1-27 0 0,-5 3 9 0 0,-3 7-16 0 0,0 5 0 0 0,19-16-1614 0 0,-2 5 1478 0 0,-7 4-36 0 0,-5-2 118 0 0,-10 8 38 0 0,-14 8 16 0 0,-9 10 0 0 0,-10 6 0 0 0,-7 10 0 0 0,-5 6 0 0 0,-3 5 0 0 0,-3 6 0 0 0,0 2 0 0 0,-2 3 0 0 0,-2 2 0 0 0,0 2 0 0 0,2 0 0 0 0,-2 2 0 0 0,-1 1 0 0 0,-1 3 0 0 0,-2 3 0 0 0,-3 3 0 0 0,-2 1 0 0 0,-1 2 0 0 0,-1 1 0 0 0,-2 1 0 0 0,0 2 0 0 0,-3 4 0 0 0,-1 3 0 0 0,-4 6 0 0 0,-3 5 0 0 0,-7 11 0 0 0,-3 7 0 0 0,-23 41-2277 0 0,-6 5 2816 0 0,-5 4-833 0 0,-2-4 278 0 0,-2-4 16 0 0,0-4 0 0 0,0-1 0 0 0,0-1 0 0 0,0 2 0 0 0,3-2 0 0 0,2 1 0 0 0,3-2 0 0 0,3-1 0 0 0,1 1 448 0 0,3-1-6 0 0,1 0 56 0 0,-9 11 10 0 0,2-5-593 0 0,3-6 86 0 0,-2-4-61 0 0,6-12 184 0 0,7-10-74 0 0,7-12 23 0 0,6-10-84 0 0,6-8 23 0 0,5-7-12 0 0,5-4 0 0 0,4-3 495 0 0,2-3-58 0 0,1-1 66 0 0,2 0 6 0 0,0 0-482 0 0,0 0 26 0 0,1-2-37 0 0,6-5-1649 0 0,6-3-822 0 0,2-2 406 0 0,-9 7-9508 0 0,1 0-1558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42.57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4599.42725"/>
      <inkml:brushProperty name="anchorY" value="-7474.27441"/>
      <inkml:brushProperty name="scaleFactor" value="0.5"/>
    </inkml:brush>
  </inkml:definitions>
  <inkml:trace contextRef="#ctx0" brushRef="#br0">59 563 9560 0 0,'0'0'0'0'0,"-3"-9"992"0"0,-5-13 1866 0 0,1-4-224 0 0,-1 1-2035 0 0,0 2 117 0 0,2 5-352 0 0,1 6-70 0 0,2 3-25 0 0,2 3-4 0 0,0 3-75 0 0,1 2 226 0 0,0 1-294 0 0,0 0-120 0 0,1 1 112 0 0,-1-1-138 0 0,2 1 36 0 0,1-1-12 0 0,1 0-140 0 0,3 1 87 0 0,0 1 60 0 0,0 1-21 0 0,0 0 14 0 0,-1 1 0 0 0,0 2 0 0 0,1 1 0 0 0,0 1 75 0 0,1 3-96 0 0,-2 0 106 0 0,0 1-106 0 0,-2 2 31 0 0,0 0 102 0 0,-1 0-41 0 0,0 1 9 0 0,-2 6 1 0 0,0 0-178 0 0,-1 1 134 0 0,0 1-170 0 0,0 1 289 0 0,0 0-31 0 0,0 1 29 0 0,-2 1 4 0 0,1 0-184 0 0,-2-1 127 0 0,1-1-122 0 0,0-1 31 0 0,1-1 140 0 0,-1-2-72 0 0,1-2 21 0 0,0-2-2 0 0,0-1 18 0 0,0 0-6 0 0,0-2 3 0 0,0-1 0 0 0,0 0-46 0 0,0 2 78 0 0,0-2-100 0 0,1 1 30 0 0,0-2-10 0 0,0 0 0 0 0,0-1 0 0 0,-1 0-74 0 0,-1 3 20 0 0,-1 2-10 0 0,0 0 0 0 0,0 0 0 0 0,0 0 0 0 0,0-1 187 0 0,0 2 226 0 0,-1-1-277 0 0,0 0-26 0 0,0 0-14 0 0,0-1-23 0 0,0 3 0 0 0,1-2-10 0 0,1 0-72 0 0,-1-1 94 0 0,0-1-106 0 0,1 0 125 0 0,-1-1-131 0 0,1-1 134 0 0,-1 0-134 0 0,1 1 40 0 0,0-2 71 0 0,0 5-108 0 0,-1-1 111 0 0,1 0-108 0 0,1 1 31 0 0,-1 0 140 0 0,2-1-44 0 0,-1-1 13 0 0,1 0 2 0 0,0-2-141 0 0,0 0 40 0 0,0 1-132 0 0,0-1 144 0 0,0-1-48 0 0,0-1 16 0 0,0 0 75 0 0,0 0-96 0 0,0 0 31 0 0,-1 0-10 0 0,0-2 0 0 0,0 0 0 0 0,1-2 0 0 0,-1-2 0 0 0,1-1 0 0 0,-1-2 0 0 0,1 2 0 0 0,-1 0 0 0 0,0 1 0 0 0,0 0 0 0 0,1-1 0 0 0,-1-1 0 0 0,1 0 0 0 0,0 0 0 0 0,1 0 0 0 0,0 2 0 0 0,0-1 0 0 0,0 1 0 0 0,-1-2 0 0 0,2 1 0 0 0,0 1 0 0 0,1-1 0 0 0,0 0 0 0 0,0 0 0 0 0,0-1 0 0 0,0 1 0 0 0,2 0 0 0 0,1 0 0 0 0,1-1 0 0 0,1 1 0 0 0,2-2 0 0 0,-1 1 0 0 0,0-1 0 0 0,0 0 0 0 0,0 0 0 0 0,-1 0 0 0 0,1 0 0 0 0,0 0 0 0 0,0 0 0 0 0,1-1 0 0 0,2 1 0 0 0,-1-2 0 0 0,0 1 0 0 0,1 0 532 0 0,-1-1-96 0 0,-1 1 70 0 0,2-1 4 0 0,1 0-2098 0 0,1 0 1506 0 0,-2 0 402 0 0,0 0 41 0 0,-1 1 122 0 0,-2 0 25 0 0,-2 1-483 0 0,-1 0 28 0 0,1-1-37 0 0,-1 2-16 0 0,1-1 0 0 0,-1 0 0 0 0,1 0 0 0 0,-1 0 0 0 0,2 0 0 0 0,-1 0 0 0 0,-1 0 0 0 0,1 1 0 0 0,4 0 0 0 0,-2 0 0 0 0,1 0 0 0 0,0-1-140 0 0,0 1 68 0 0,1-1-18 0 0,-2 0 103 0 0,1 0-28 0 0,0 0 15 0 0,1 0 0 0 0,0 0 75 0 0,1 1-96 0 0,1 0 106 0 0,3 0-32 0 0,0 0 11 0 0,0-1-74 0 0,-1 1 20 0 0,-1-1-10 0 0,2 0 75 0 0,0 0-96 0 0,-2 0 31 0 0,1 0-10 0 0,0-1 0 0 0,-1 0 0 0 0,0 0 0 0 0,3-1 150 0 0,0-1-16 0 0,0 1 14 0 0,-1 0 4 0 0,-1 0-289 0 0,2 1-142 0 0,0-1 182 0 0,-2 0 100 0 0,1-1-29 0 0,0 1 26 0 0,-1 0 0 0 0,1 0 0 0 0,0-1 0 0 0,-2 0 0 0 0,-1 0 0 0 0,0-1 0 0 0,-1 1 0 0 0,0 0 0 0 0,0-1 0 0 0,0 0 0 0 0,1 1 0 0 0,0-2 0 0 0,0 1 0 0 0,1-1 0 0 0,-1 1 0 0 0,1 0 0 0 0,-1 0 0 0 0,1 1 0 0 0,1-1 0 0 0,-1-1 0 0 0,2 1 0 0 0,-1-1 0 0 0,1 1 196 0 0,0 1 19 0 0,1 1 25 0 0,0 1 5 0 0,0 0-174 0 0,1 0 22 0 0,-1 0-26 0 0,1 0-2 0 0,1 0-75 0 0,0-2 20 0 0,1 0-10 0 0,0 1 0 0 0,0-1 0 0 0,0 1 0 0 0,-1 0 0 0 0,-1 0 0 0 0,-1-2 0 0 0,0 1 0 0 0,-1-2 0 0 0,3 1 0 0 0,0-1 0 0 0,-2 1 0 0 0,-1 0 0 0 0,-1-1 75 0 0,-1 0-22 0 0,-2 0 11 0 0,0 0 0 0 0,-1 0-74 0 0,0 0 20 0 0,-1 0-10 0 0,1 0 0 0 0,-1 0 150 0 0,1 0-44 0 0,0 0 31 0 0,0-1-2 0 0,1 1-158 0 0,0-2 46 0 0,0 1-23 0 0,-1-1 0 0 0,-1 2 0 0 0,0-1 0 0 0,0 1 0 0 0,0-1-84 0 0,0 0-32 0 0,0-1-5 0 0,1 0-6 0 0,0 0 149 0 0,-1 0-44 0 0,1 1 22 0 0,0-1 0 0 0,1 1 75 0 0,2-2-96 0 0,0 2 31 0 0,1-1-10 0 0,-1 1 0 0 0,0 0 0 0 0,-1 1 0 0 0,1 0 0 0 0,-1-1 0 0 0,1 1 0 0 0,0-1 0 0 0,0 1 0 0 0,0 0 0 0 0,0 0 0 0 0,-1 0 0 0 0,1 0 0 0 0,-1 0 0 0 0,-1 0 75 0 0,-1 0-96 0 0,0 0 31 0 0,1 1-10 0 0,-2-1 0 0 0,-1 0 0 0 0,-1 1 0 0 0,0 0 0 0 0,-1 0 0 0 0,0 2 0 0 0,0 0 84 0 0,-1 0-5 0 0,-1 1 6 0 0,0-1 3 0 0,0 0-103 0 0,3 0-175 0 0,-1-2 165 0 0,-1 1 131 0 0,0 1-57 0 0,0-1 25 0 0,-1 0-85 0 0,-1 0-89 0 0,-1 1 39 0 0,-1 1-13 0 0,0 0 85 0 0,-1 0 89 0 0,3 0-39 0 0,-1 0 13 0 0,-1 0-85 0 0,1 1 23 0 0,-1-2-12 0 0,0 1 0 0 0,-1 0 0 0 0,0-1 0 0 0,0 0 0 0 0,-1 1 0 0 0,1-1 0 0 0,1 0 0 0 0,-1 1 0 0 0,1-2 0 0 0,0 0 0 0 0,-1 0 0 0 0,0 0 0 0 0,0 1 0 0 0,-1-2 0 0 0,0-2 0 0 0,0 1 0 0 0,0-1 0 0 0,0-1 0 0 0,0-1 0 0 0,0 1 0 0 0,0-1 0 0 0,0 2 0 0 0,0-2 0 0 0,-1 0 0 0 0,0-1 0 0 0,-1-2 0 0 0,0 2 0 0 0,-1-3 0 0 0,-1 1 0 0 0,1-2 0 0 0,1 0 0 0 0,-1 0 0 0 0,-1-3 495 0 0,1-1-58 0 0,0-2 66 0 0,0-4 118 0 0,-2-2-738 0 0,1 1 218 0 0,-1 0-101 0 0,-1 1 0 0 0,2 1 0 0 0,-1 2 0 0 0,1 0 0 0 0,-1 0 0 0 0,2 0 0 0 0,-1 0 0 0 0,0 0 0 0 0,0 0 0 0 0,2-1 0 0 0,-1 2 0 0 0,0 0 0 0 0,0 0 0 0 0,0 2 0 0 0,1-1 0 0 0,-1 1 0 0 0,0 1 0 0 0,1 0 0 0 0,0 1 0 0 0,0 1 0 0 0,0 0 0 0 0,0 2 0 0 0,0-1 0 0 0,0 2 0 0 0,0 0 0 0 0,0 1 0 0 0,0 0 0 0 0,0 2 0 0 0,0 0 0 0 0,0 0 0 0 0,-1-1 0 0 0,-1 0 0 0 0,1 2 0 0 0,-2-2 0 0 0,0-1 0 0 0,1 0 0 0 0,-1-1 0 0 0,1 2 0 0 0,2 1 0 0 0,0 2 0 0 0,0-2 0 0 0,-1 1 0 0 0,1-1 0 0 0,-1-1 0 0 0,1 2 0 0 0,-1 2 0 0 0,2-1 0 0 0,-1 0 0 0 0,-1-1 0 0 0,1 1 0 0 0,0-1 0 0 0,0 0 0 0 0,0-1 0 0 0,-1 0 0 0 0,-1 0 0 0 0,2 1 0 0 0,-1 3 0 0 0,1-1 0 0 0,-2-1 0 0 0,2 2 0 0 0,-2-1 0 0 0,-1-3 0 0 0,1 2 0 0 0,0 0 0 0 0,0 1 0 0 0,2 1 0 0 0,-1 0 0 0 0,-3 0 0 0 0,1 1 0 0 0,-2-1 0 0 0,1 0 0 0 0,-2 1 0 0 0,0 0 0 0 0,0 0 0 0 0,0 0 0 0 0,-1 1 0 0 0,1 0 0 0 0,0 1 0 0 0,-1-1 0 0 0,1 1 0 0 0,-2 0 0 0 0,-1 0 0 0 0,1 0 0 0 0,0-1 0 0 0,0 1 0 0 0,0 0 0 0 0,-1 1 0 0 0,0-1 0 0 0,-1 0 0 0 0,1 0 0 0 0,-1 0 0 0 0,2 1 0 0 0,0 1-112 0 0,0 1 60 0 0,1-1-24 0 0,0 1 88 0 0,-2 0 181 0 0,0 1-167 0 0,0-1-21 0 0,0 1-198 0 0,0 0 167 0 0,0 0 21 0 0,1-1-7 0 0,0 1 12 0 0,0 0 0 0 0,0 1 0 0 0,0 0 112 0 0,1 2-51 0 0,0-1 13 0 0,-1 1-85 0 0,0-2-89 0 0,0 1 39 0 0,0 1-13 0 0,0-1 85 0 0,1 1-23 0 0,-1 0 12 0 0,0 0-75 0 0,0 0 97 0 0,-2 0-33 0 0,1-1 11 0 0,-2-2 0 0 0,0 1 0 0 0,0 0 0 0 0,-2-2 0 0 0,0 2 0 0 0,0-1 0 0 0,-1 1 0 0 0,-1 0 0 0 0,1-1 75 0 0,0 0-97 0 0,-1 0 33 0 0,0-1-11 0 0,-1 0 0 0 0,1 0 0 0 0,1-1 0 0 0,0 1 0 0 0,1 0 0 0 0,0 1 0 0 0,-3 1 0 0 0,0 1 0 0 0,1 1 0 0 0,0 0 112 0 0,2 0-51 0 0,0 0 13 0 0,1-1-85 0 0,1 1 23 0 0,0-1-12 0 0,0-1 0 0 0,1 0 0 0 0,-4-1 0 0 0,1 1 0 0 0,-1 0 0 0 0,2-2-103 0 0,0 1 133 0 0,0-1-157 0 0,1 0 159 0 0,0 0-48 0 0,0 1 16 0 0,-1-1 0 0 0,0 0 75 0 0,1 1-97 0 0,-1-1 126 0 0,-1 1-130 0 0,-1 1 39 0 0,-1 0-13 0 0,0-1 0 0 0,-2 0 0 0 0,-2 1 0 0 0,-1-1 0 0 0,-1 0-93 0 0,1 0 119 0 0,-1 0-39 0 0,-3-1 13 0 0,0 1 0 0 0,1-1 0 0 0,-2 1 75 0 0,1 0-97 0 0,1 0 33 0 0,3-1-11 0 0,1 0 0 0 0,-1 1-75 0 0,1 1 97 0 0,2 0 60 0 0,-1 0-108 0 0,1 1 39 0 0,2 0-13 0 0,0 0 0 0 0,3 1 0 0 0,-1 0 0 0 0,2 0 0 0 0,-1 1 0 0 0,1 0 0 0 0,0 0 0 0 0,0 0 0 0 0,0 0 0 0 0,-2 2 0 0 0,1-2 0 0 0,-1 1 0 0 0,-1-1 0 0 0,1 1 0 0 0,1-2 0 0 0,1-1 0 0 0,1 0 0 0 0,1-1 0 0 0,1-1 0 0 0,1 0 0 0 0,1 0 0 0 0,0-1 0 0 0,0 1 0 0 0,0-1 0 0 0,-1 0 0 0 0,0 1 0 0 0,0 0 0 0 0,1 0 0 0 0,1-1 0 0 0,0-1 0 0 0,3 0 0 0 0,1 0 0 0 0,1-1 0 0 0,2 0 0 0 0,2 1 0 0 0,3 1 0 0 0,3 0 0 0 0,3 1 0 0 0,3-2 0 0 0,3-1 0 0 0,3-2 0 0 0,2-1 0 0 0,0-1 0 0 0,4-1 0 0 0,1-3 0 0 0,2-1 0 0 0,3-1 0 0 0,3-1 0 0 0,3-2 0 0 0,3 0 0 0 0,4-1 0 0 0,4 1 0 0 0,2-1 0 0 0,3 1 0 0 0,8-3 0 0 0,-1 1 0 0 0,-5 1 0 0 0,-5 1 0 0 0,-7 2 0 0 0,-5 1 0 0 0,-6 2 0 0 0,-4 2 0 0 0,-5 0 0 0 0,-3 1 0 0 0,-2 1 0 0 0,-1 0 0 0 0,-3 2 0 0 0,-2 0 0 0 0,-5 1 0 0 0,-2 0 0 0 0,-4 1 0 0 0,-1 0 0 0 0,-1 0 0 0 0,0 0 0 0 0,-2 2 0 0 0,-1 2 0 0 0,0 2 0 0 0,-4 1 0 0 0,-3 2 0 0 0,-2 1 0 0 0,-8 5 0 0 0,-4 3 0 0 0,-5 1 0 0 0,-13 6 0 0 0,-8 2 0 0 0,-5 2 0 0 0,-4 1 0 0 0,-1 1 0 0 0,-1 3 0 0 0,1 1 0 0 0,2 1 0 0 0,3 4 0 0 0,4 1 0 0 0,5 1 0 0 0,4-1-112 0 0,4-1 41 0 0,2-2-18 0 0,3-4 104 0 0,1-3-30 0 0,2-3 15 0 0,2-4 0 0 0,3-3 0 0 0,3-3 0 0 0,5-3 0 0 0,4-3 112 0 0,4-2-60 0 0,6-2 24 0 0,4-2-4 0 0,6-2-196 0 0,5-3 19 0 0,4-3-18 0 0,3-2-14 0 0,5-3 254 0 0,6-6 132 0 0,5-5-162 0 0,18-18-790 0 0,5-7 655 0 0,29-21-945 0 0,4-2 905 0 0,-2 1 453 0 0,3-3 629 0 0,-10 8-669 0 0,-11 7-218 0 0,-10 8-54 0 0,-11 7-37 0 0,-9 8-16 0 0,-7 6 0 0 0,-5 5 0 0 0,-4 3 0 0 0,-1 3-448 0 0,2 2-1300 0 0,-6 2 2220 0 0,-5 3-740 0 0,-3 5 268 0 0,-6 5 0 0 0,-5 4 0 0 0,-3 3 0 0 0,-5 4 0 0 0,-5 2 0 0 0,-3 4 0 0 0,-3 3 0 0 0,-4 3 0 0 0,-3 4 0 0 0,-3 2 0 0 0,-3 5 0 0 0,-3 4 0 0 0,-3 2 0 0 0,-3 2 0 0 0,-3 1 0 0 0,-2-2 0 0 0,1-1 0 0 0,1-3 0 0 0,-4 2 0 0 0,4-3 0 0 0,6-4 0 0 0,3-2 103 0 0,8-6 17 0 0,5-6 1 0 0,7-6 16 0 0,6-7-161 0 0,4-4 47 0 0,4-2-23 0 0,6-3 0 0 0,4-3 0 0 0,13-6 0 0 0,7-4 0 0 0,7-4 0 0 0,5-4 0 0 0,3-6 0 0 0,2-5 0 0 0,1-6 0 0 0,8-18 0 0 0,12-18 75 0 0,11-12-97 0 0,-1 0 33 0 0,-2 9-11 0 0,3 5 0 0 0,-9 12 0 0 0,-8 13 0 0 0,-11 11 0 0 0,-9 9 0 0 0,-10 8 0 0 0,-7 6 0 0 0,-8 4 0 0 0,-4 4 0 0 0,-3 1 0 0 0,-4 2-131 0 0,-2 0 10 0 0,-3 4-20 0 0,-1 2-2 0 0,-3 4 167 0 0,-2 3-48 0 0,-5 3 127 0 0,-10 10-133 0 0,-7 4 45 0 0,-6 4-155 0 0,-12 13 87 0 0,-4 4-52 0 0,-2 5 123 0 0,1 2-146 0 0,3 0 160 0 0,-3 8-48 0 0,3-4 16 0 0,6-4 0 0 0,0-3 0 0 0,6-8 0 0 0,6-9 0 0 0,6-6 0 0 0,5-8 0 0 0,6-6 0 0 0,5-5 0 0 0,3-5 0 0 0,3-3 0 0 0,1-2 0 0 0,1-1 75 0 0,0-1-22 0 0,1-2 11 0 0,2-3 0 0 0,2-2-75 0 0,4-4-90 0 0,3-4 58 0 0,4-3-26 0 0,3-4 80 0 0,9-14 155 0 0,4-5-142 0 0,3-4-20 0 0,3-3-105 0 0,2-1 40 0 0,3 0-13 0 0,2 1 85 0 0,10-5 182 0 0,-1 2-167 0 0,-1 5-21 0 0,-6 4-105 0 0,-6 7 39 0 0,-7 6-13 0 0,-6 6 85 0 0,-5 3-23 0 0,-5 5 12 0 0,-5 5 0 0 0,-5 5 112 0 0,-4 2-51 0 0,-2 8-118 0 0,-5 4-93 0 0,-3 4 7 0 0,-3 4-16 0 0,-14 13 662 0 0,-15 11-479 0 0,-7 6-10 0 0,-3 2 13 0 0,-3 2-27 0 0,-14 17-681 0 0,1 0 614 0 0,-16 22-870 0 0,5-4 2318 0 0,11-10-1245 0 0,15-16-29 0 0,15-16-54 0 0,11-13-37 0 0,11-13-16 0 0,6-8-149 0 0,4-7-23 0 0,3-2-12 0 0,0-2-7 0 0,1-2 363 0 0,3-1-38 0 0,2-2 51 0 0,2-2 4 0 0,3-3-221 0 0,4-2 64 0 0,2-4-32 0 0,4-3 0 0 0,4-3-140 0 0,13-15-249 0 0,5-6 268 0 0,5-5 123 0 0,12-12-34 0 0,0 1 32 0 0,-1 2 0 0 0,-7 5 0 0 0,-5 6 0 0 0,-7 6 0 0 0,-5 7 159 0 0,-5 5 1 0 0,-6 6 18 0 0,-3 4 5 0 0,-1 3-2519 0 0,-4 5 3026 0 0,-6 6-1020 0 0,-3 5 330 0 0,-5 5 0 0 0,-5 10 0 0 0,-5 5 0 0 0,-5 5 0 0 0,-2 3 0 0 0,-3 4 0 0 0,-6 12 0 0 0,-3 4 0 0 0,-2 3 0 0 0,-1 2 0 0 0,-1-2 0 0 0,0-3 0 0 0,-1-3 0 0 0,-4 2 0 0 0,1-4 140 0 0,4-5-68 0 0,3-5 19 0 0,4-6-104 0 0,4-5-122 0 0,5-5 66 0 0,3-4-23 0 0,3-4 105 0 0,3-4-28 0 0,2-2 15 0 0,2-2 0 0 0,0 0 0 0 0,3-1 0 0 0,2 0 0 0 0,9-6 0 0 0,11-6 0 0 0,6-6 0 0 0,4-3 0 0 0,1-6 0 0 0,1-3 0 0 0,0-6 0 0 0,-1-3 0 0 0,4-9 0 0 0,-1-1 0 0 0,-1 2 0 0 0,-3 3 0 0 0,-2 5 0 0 0,-4 6 0 0 0,-3 4 0 0 0,-2 5 0 0 0,-3 4 0 0 0,-1 5 0 0 0,-4 3 0 0 0,-2 4 0 0 0,-3 2 0 0 0,-4 3 0 0 0,-3 1 0 0 0,-2 2 0 0 0,1 3 0 0 0,-2 2 0 0 0,-2 4 0 0 0,-1 4 0 0 0,-4 3 0 0 0,-3 3 0 0 0,-1 3 0 0 0,-2 3 0 0 0,-3 4 0 0 0,-2 3 0 0 0,-2 3 0 0 0,0 2 0 0 0,0 0 0 0 0,-1 0 0 0 0,0 0 0 0 0,-3 3 0 0 0,1-3 0 0 0,0-2 0 0 0,2-3 0 0 0,3-6 0 0 0,2-2 0 0 0,3-4 0 0 0,2-4 131 0 0,3-5-66 0 0,3-3 18 0 0,2-4-95 0 0,1-1 100 0 0,1-2-109 0 0,0-1 106 0 0,0 0-190 0 0,3 0 18 0 0,1-3-21 0 0,3-1-3 0 0,3-3 130 0 0,6-6-38 0 0,3-2 19 0 0,4-2 0 0 0,1-2 0 0 0,2 2 0 0 0,0-2 0 0 0,1 2 0 0 0,-1 1 0 0 0,-1 2 0 0 0,3 0 75 0 0,2 1 128 0 0,-3 3-135 0 0,-2 2-71 0 0,-5 4-148 0 0,-5 3 69 0 0,-4 1-26 0 0,-3 3 124 0 0,-4 2 88 0 0,-2 5 57 0 0,-5 3-200 0 0,-2 0 151 0 0,-7 3-61 0 0,-8 4 33 0 0,-6 0-100 0 0,-3 1-45 0 0,-3 0-67 0 0,-1 0-8 0 0,0 1-6 0 0,-1 0 614 0 0,-1-1-64 0 0,-1 1 94 0 0,-2 0 4 0 0,-2 0-591 0 0,-13 4-222 0 0,-4-1 223 0 0,-2-1 84 0 0,1-1-28 0 0,2-3 28 0 0,5-3 0 0 0,4-2 159 0 0,4-3-27 0 0,6-3 17 0 0,0-1 3 0 0,3-2-177 0 0,5-3 50 0 0,5-2-25 0 0,4-3 0 0 0,3-2-243 0 0,3 0 210 0 0,4-1 28 0 0,1 0-103 0 0,3 0 135 0 0,1 0-134 0 0,2 2 134 0 0,0 0 53 0 0,-1-1-107 0 0,0 0 40 0 0,-1 1-13 0 0,1 0 0 0 0,0 1 0 0 0,0-1 0 0 0,0 2 0 0 0,-1-1-84 0 0,0 0 108 0 0,-2-1-120 0 0,-1 0 120 0 0,-2 1-36 0 0,-2-1 12 0 0,-1 1 0 0 0,-2 1 0 0 0,-3 1-74 0 0,-1 0 95 0 0,-5 1-32 0 0,-3 0 11 0 0,0-1-74 0 0,3 0 95 0 0,4 0-32 0 0,4-1 11 0 0,5 1 0 0 0,3-1 0 0 0,3 1 75 0 0,2-1-96 0 0,2 1-43 0 0,0 1 85 0 0,0-2-32 0 0,-1-1 11 0 0,1 0 0 0 0,-2-2-74 0 0,0 0 95 0 0,0 0-32 0 0,-1 0 11 0 0,1 0 0 0 0,0 1 0 0 0,-1-1 0 0 0,-1 1 0 0 0,-1-1 0 0 0,-1 2 0 0 0,-1 0 0 0 0,-5 0 0 0 0,-3 2 75 0 0,-4 2-96 0 0,0 1 31 0 0,1 1-103 0 0,0 1 120 0 0,-10 11-1039 0 0,0 3 1857 0 0,0 2-560 0 0,3 0 224 0 0,-10 13-2807 0 0,3 1 3015 0 0,2-2-1033 0 0,4-2 316 0 0,5-5 196 0 0,4-3 10 0 0,5-4 27 0 0,2-2 4 0 0,2-2-202 0 0,3-2-16 0 0,0-1-9 0 0,1-2-10 0 0,2-1 0 0 0,2-2 0 0 0,0 0 0 0 0,0 0 0 0 0,6 0-774 0 0,3-1 715 0 0,3 0 28 0 0,3-4-9 0 0,3-1 40 0 0,2-2 0 0 0,2-3 0 0 0,2-1 0 0 0,3-2 0 0 0,2-2 0 0 0,2-2 112 0 0,2 0 43 0 0,1-3 4 0 0,2 0 17 0 0,0 0-207 0 0,0 1 60 0 0,-2 0-29 0 0,-1 2 0 0 0,-4 1 0 0 0,-1 2 75 0 0,-5 0-96 0 0,-1 2 106 0 0,-5 0-106 0 0,-4 2 106 0 0,-4 2-106 0 0,-3 1 134 0 0,-3 1-68 0 0,-2 1 23 0 0,-3 0-4 0 0,-5 0 28 0 0,-3 0-8 0 0,-5 2 4 0 0,-4-1 0 0 0,-2 1-102 0 0,-5 1 103 0 0,-1 0-110 0 0,-4 2 106 0 0,0 2 6 0 0,-2-1 8 0 0,1 2 4 0 0,1 0 1 0 0,0 1-121 0 0,0 1 34 0 0,0 0-17 0 0,3 2 0 0 0,3-1-112 0 0,1 1-5 0 0,3-1-24 0 0,3-1-1 0 0,3-1 269 0 0,1 1 137 0 0,4-2-172 0 0,2 0-720 0 0,3-2 439 0 0,5-2 90 0 0,2-1-44 0 0,6 0-35 0 0,6 0 95 0 0,3-1 15 0 0,2-2-77 0 0,1-2 9 0 0,0-1-6 0 0,1-1-2 0 0,-1-2 168 0 0,0-1-48 0 0,0 0 24 0 0,0-1 0 0 0,2 0 0 0 0,4 0 0 0 0,0-1 0 0 0,1 1 0 0 0,-2 0 84 0 0,0 0-33 0 0,-3 2 14 0 0,-2 0-75 0 0,2-1 20 0 0,-1 0-10 0 0,-3 0 0 0 0,-2 0-84 0 0,-3 1 24 0 0,-2 1-12 0 0,-3 2 84 0 0,0 0-24 0 0,-2 1 12 0 0,-1-1 0 0 0,0 2 0 0 0,-2-1 0 0 0,-1 1 0 0 0,0 1 0 0 0,-1-1 0 0 0,0 1 0 0 0,0 0 0 0 0,0 0 0 0 0,0 1 0 0 0,0-1 0 0 0,-1 0 0 0 0,1 0 0 0 0,0 0 0 0 0,0 0 0 0 0,0 0 0 0 0,0 0 0 0 0,0 0 0 0 0,0 0 0 0 0,0 0 0 0 0,0 0 0 0 0,0 0 0 0 0,0 0 0 0 0,0 0 0 0 0,0 0 0 0 0,0 0 0 0 0,1 0-1670 0 0,4 0 0 0 0,4 0-1483 0 0,5 2 2062 0 0,-7-1-8725 0 0,0 0-1106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53.38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875.78174"/>
      <inkml:brushProperty name="anchorY" value="-8870.60742"/>
      <inkml:brushProperty name="scaleFactor" value="0.5"/>
    </inkml:brush>
  </inkml:definitions>
  <inkml:trace contextRef="#ctx0" brushRef="#br0">1075 3494 6304 0 0,'0'0'0'0'0,"0"0"656"0"0,-1 1-766 0 0,-1 0 686 0 0,1 0-186 0 0,0 0 50 0 0,0-1 17 0 0,1 1 287 0 0,-1-1-16 0 0,1 0 32 0 0,0 0 7 0 0,0 0-261 0 0,0 0 589 0 0,0 0-763 0 0,0 0 528 0 0,1 0-763 0 0,-1 0 119 0 0,0 0 63 0 0,0 0-198 0 0,1 1-79 0 0,0 0 102 0 0,2 0-128 0 0,2 0 110 0 0,1-1 136 0 0,1 1-10 0 0,1-2 25 0 0,3-1 253 0 0,0-1-359 0 0,2 0 118 0 0,-1 0-41 0 0,2-2-130 0 0,-1 0-1 0 0,-1-1-8 0 0,0 1-5 0 0,1-1 271 0 0,-1 1-22 0 0,0-1 33 0 0,0 0 4 0 0,1-1-203 0 0,-1 1 21 0 0,0 0-28 0 0,2-2-3 0 0,-1 0-85 0 0,1 1-50 0 0,-3 0 8 0 0,0 1-10 0 0,2 0 0 0 0,1 1 0 0 0,2-1 0 0 0,-1 1 0 0 0,0-1 0 0 0,-1 2 0 0 0,3-2 0 0 0,0 0 0 0 0,0-1 0 0 0,0 0 0 0 0,-2 0 0 0 0,0 0 0 0 0,0 0 0 0 0,0 1 0 0 0,1 0 150 0 0,0 1-81 0 0,-1 0 23 0 0,4-1-3 0 0,1 0-103 0 0,-1 1 28 0 0,1-1-14 0 0,-1 2 0 0 0,0-1 0 0 0,-1 0 0 0 0,-2-1 0 0 0,0 0 0 0 0,-1 0 112 0 0,0-1-144 0 0,0 0 160 0 0,1-1-85 0 0,2-4 101 0 0,0 0-101 0 0,1-2-43 0 0,2-2 104 0 0,0 1-38 0 0,-1-1-79 0 0,-1 2 26 0 0,0 0 71 0 0,-3 1-108 0 0,0 1 120 0 0,-1 1-120 0 0,0 1 148 0 0,3-2-62 0 0,0-1-73 0 0,-2 0 99 0 0,0 2-109 0 0,-1 0 143 0 0,-1 0-79 0 0,0 1 26 0 0,-1 0-5 0 0,0 0-74 0 0,3-3 20 0 0,0 0-10 0 0,0 0 150 0 0,1 0-44 0 0,0 1 32 0 0,-2 2-4 0 0,0 3-16 0 0,-1 0-5 0 0,-1 3 0 0 0,1 0-1 0 0,-2 0-46 0 0,1-2 3 0 0,-1 1-4 0 0,2-1-1 0 0,0-2-74 0 0,2-1 20 0 0,0-1 74 0 0,3-2-108 0 0,1 0 36 0 0,-2 2-12 0 0,-1 2 0 0 0,0-1 0 0 0,-1 1 0 0 0,-2 0 0 0 0,-1 0 0 0 0,0 0 0 0 0,1 0 0 0 0,-1 1 0 0 0,2-2 84 0 0,5-2 4 0 0,-1-2-108 0 0,0 0 186 0 0,-1 0-88 0 0,-1 1 21 0 0,2-1-2 0 0,2-1-29 0 0,1-1-1 0 0,-3 2-76 0 0,-1 0 19 0 0,-2 2-10 0 0,-2 1 0 0 0,-1 1 0 0 0,-1 1 0 0 0,1-1 0 0 0,-1 1 0 0 0,7-5 0 0 0,0 0 0 0 0,8-4 822 0 0,-1-1-740 0 0,-1 2-55 0 0,-2 0 18 0 0,-3 2-45 0 0,-1 0 0 0 0,-2 1 0 0 0,3-2 0 0 0,2 0 0 0 0,0-1 112 0 0,-1 1-69 0 0,-1 1-48 0 0,10-9 183 0 0,0 1-151 0 0,-2 1-24 0 0,-2 3 7 0 0,1-2 65 0 0,-2 3-96 0 0,-1 1 106 0 0,1-1 43 0 0,10-6-85 0 0,-2 1 31 0 0,-2-1-84 0 0,-3 2 20 0 0,-4 3-10 0 0,-3 1 75 0 0,-1 2-22 0 0,-1 2 11 0 0,-1-1 0 0 0,1 2 0 0 0,-1 0-74 0 0,3-1 20 0 0,2-1-10 0 0,-1 1 262 0 0,-1 0-48 0 0,-1 1 40 0 0,0-1 0 0 0,-2 1-296 0 0,0-1-56 0 0,-1 2 17 0 0,0 0-26 0 0,0-1 199 0 0,-1 1-18 0 0,0 1 16 0 0,0-2 16 0 0,0 0-125 0 0,0 0-57 0 0,0-1 28 0 0,-1 1-19 0 0,0 1 78 0 0,2-3 156 0 0,1 0-143 0 0,-2-2-20 0 0,3-1 6 0 0,-1 0-10 0 0,0 0 0 0 0,2-2 215 0 0,-1 1-192 0 0,-1 1-17 0 0,-2 1 6 0 0,0-1-12 0 0,-2 1 0 0 0,-1 2 0 0 0,-1 3 0 0 0,-1 4 0 0 0,-3 2 0 0 0,1 1 0 0 0,-1-1 0 0 0,1 0 0 0 0,0-1 0 0 0,-1 0 0 0 0,2-1 0 0 0,-2-1 0 0 0,1-1 0 0 0,1 1 0 0 0,-1 1 0 0 0,2 0 0 0 0,-1 1 0 0 0,1-1 0 0 0,-1 0 0 0 0,0 1 0 0 0,0-1 0 0 0,-2 1 0 0 0,1-1 75 0 0,-2 2-96 0 0,2-1 106 0 0,-2 1-106 0 0,-1 0 31 0 0,-2 1-10 0 0,1 0 0 0 0,-2 1 0 0 0,-1 1 0 0 0,-1 0 0 0 0,0 0 75 0 0,1 0-22 0 0,-1 0 11 0 0,0 0 0 0 0,1-1-74 0 0,-1 1 20 0 0,0-1-10 0 0,0 2 0 0 0,0-2 0 0 0,-1 0 75 0 0,0-1-96 0 0,0 0 106 0 0,0 1-106 0 0,0-3 31 0 0,0 2-10 0 0,-1-2 0 0 0,-1 0 0 0 0,-1-2 112 0 0,0 0-144 0 0,-1 0 160 0 0,1 1-160 0 0,1 2 48 0 0,-2 0-16 0 0,-1 0 75 0 0,-1-2-96 0 0,0 0 31 0 0,-2 0-10 0 0,-1 0 0 0 0,0 1 0 0 0,-1-1 0 0 0,-1 0 0 0 0,1 0 0 0 0,0 0 0 0 0,-1 0 0 0 0,-2-2 0 0 0,-1 1 121 0 0,0-2-62 0 0,-1 1 16 0 0,2 1-86 0 0,-1-1 98 0 0,1 1-109 0 0,-4-3 33 0 0,1 0-123 0 0,-1-1 23 0 0,0 2-14 0 0,-1 0 121 0 0,0 1 114 0 0,0 0-54 0 0,0 1 21 0 0,0 0-114 0 0,-4 0 31 0 0,-1 1-16 0 0,1 1 0 0 0,-3 0 0 0 0,0 0 0 0 0,1 1 0 0 0,2 0 0 0 0,2 1 0 0 0,0 1 0 0 0,1 0-93 0 0,2 0 8 0 0,-2-1-9 0 0,2 0-2 0 0,-1-1 112 0 0,0-1-32 0 0,-1 0 16 0 0,1 0 0 0 0,-2 0 0 0 0,1 0 0 0 0,0-1 0 0 0,0-2 0 0 0,1 0 261 0 0,0 0-74 0 0,1 1 46 0 0,-2-2 73 0 0,-1 0-366 0 0,1 0 109 0 0,1 0-49 0 0,1 2-75 0 0,2 1-53 0 0,1 1-8 0 0,0 0-5 0 0,2 1 165 0 0,-1 0-48 0 0,0 1 24 0 0,0-1 0 0 0,0 0 0 0 0,-1 0 0 0 0,1 1 0 0 0,-1 0 0 0 0,1 0 0 0 0,0 0 0 0 0,0-1 0 0 0,-1 1 0 0 0,1-1 0 0 0,0 1 0 0 0,1-1 0 0 0,-1 0 0 0 0,1-1 0 0 0,-1 1 0 0 0,2-1 0 0 0,-1 1 0 0 0,1 0 0 0 0,1-1 0 0 0,-1 0 0 0 0,0 0 0 0 0,0-1 149 0 0,0 1-42 0 0,1 1 21 0 0,-4 0 0 0 0,0-1-149 0 0,-1 1 42 0 0,2 0-21 0 0,0 1 0 0 0,1 0 0 0 0,0 0 0 0 0,-1 0 0 0 0,1 0 0 0 0,0-2 0 0 0,-2 0 0 0 0,1 0 0 0 0,0-1-93 0 0,0 1-21 0 0,0 0-8 0 0,-3-1-5 0 0,0 0 148 0 0,0-1-42 0 0,1-1 21 0 0,-4-2 336 0 0,1 0-311 0 0,-1 1-11 0 0,2 0 3 0 0,2 2-17 0 0,1-1 0 0 0,1 1 0 0 0,1 1-149 0 0,0 1 70 0 0,0-1-20 0 0,1 0 114 0 0,-1 0-31 0 0,0-2 16 0 0,0 1 0 0 0,1 2 0 0 0,-1 1 0 0 0,-4-11 75 0 0,-1-1-97 0 0,1-1 33 0 0,1 0-11 0 0,1 3 75 0 0,1 2-97 0 0,-3-1 33 0 0,-2 0 64 0 0,0 0-97 0 0,2-1 33 0 0,1 1-11 0 0,-7-5 75 0 0,1 1-97 0 0,0 0 33 0 0,3 3-11 0 0,2 2 75 0 0,2 3-97 0 0,2 2 145 0 0,-1 1-43 0 0,2 0 7 0 0,0 0 2 0 0,1-1-104 0 0,0 0 30 0 0,-4-1-15 0 0,-2 2 0 0 0,2-1 0 0 0,0 0 75 0 0,-3-2-97 0 0,2 0 33 0 0,0 1-11 0 0,1 1 0 0 0,2 2 0 0 0,-2-1 0 0 0,0 1 0 0 0,0 1 0 0 0,-1 1 0 0 0,0 1 0 0 0,1-1 0 0 0,1 1 0 0 0,-4-1 0 0 0,1 0 0 0 0,0 2 0 0 0,-2-1 0 0 0,1 1 0 0 0,0-1 0 0 0,1 1 0 0 0,-1 0 0 0 0,-1 0 0 0 0,2 1 0 0 0,1-1 0 0 0,3 1 0 0 0,-1-1 0 0 0,0 2 0 0 0,1-1 0 0 0,2 1 0 0 0,2 0 0 0 0,1 0 0 0 0,2 0 0 0 0,-2 0 0 0 0,0 0 0 0 0,1 0 0 0 0,0 0 0 0 0,0 1 0 0 0,2 0 0 0 0,0 0 0 0 0,2 0 0 0 0,-3-1 0 0 0,1 1 0 0 0,1-1 0 0 0,0 0 0 0 0,-2 2 0 0 0,1-1 0 0 0,0 1 0 0 0,1-1 0 0 0,0 1-75 0 0,1 0 97 0 0,0-1-33 0 0,2 0 11 0 0,-1 0 0 0 0,0 0 0 0 0,0 0 0 0 0,0 0 0 0 0,-1 1 0 0 0,0-1 0 0 0,0 1 0 0 0,1-1 0 0 0,-2 0 0 0 0,1 1 0 0 0,-1 0 0 0 0,0 0 0 0 0,-2 0 0 0 0,2 0 0 0 0,-3 0 0 0 0,0 0 0 0 0,-1 1 0 0 0,-1 0 0 0 0,0 0 0 0 0,-2-1 0 0 0,-2 1 0 0 0,-4 0 0 0 0,1 1 0 0 0,-2-1 0 0 0,0 0 0 0 0,-1 0 0 0 0,1-1 0 0 0,-2-1 0 0 0,0 1 0 0 0,-1 0 0 0 0,-7 0-103 0 0,-3 0 133 0 0,-3 0-120 0 0,0 0 112 0 0,-1 1-33 0 0,-1-2 11 0 0,-1 2 0 0 0,-1-1 0 0 0,-1 0 0 0 0,-9 3 0 0 0,-2-2 0 0 0,0 2 0 0 0,2-1 0 0 0,3 0 0 0 0,1 1 75 0 0,1 0-97 0 0,1 1 33 0 0,1 0 64 0 0,0 0-97 0 0,0 0 33 0 0,2 0-86 0 0,1 0 22 0 0,0 0-11 0 0,1-1 75 0 0,1 1-22 0 0,1-1 11 0 0,-5 0 0 0 0,2 1 103 0 0,1-1-58 0 0,3 0 23 0 0,2-2-79 0 0,0 1 22 0 0,3-2-11 0 0,2 0 0 0 0,4-1 0 0 0,2-1 0 0 0,2-1 0 0 0,2-1 0 0 0,0 0 0 0 0,2-1 0 0 0,0 0 0 0 0,2 0 0 0 0,-1-1 0 0 0,1 0 0 0 0,0 0 0 0 0,2 1 0 0 0,1-1 0 0 0,1 2 0 0 0,1-1 0 0 0,0 1 0 0 0,1 0 0 0 0,1 1 0 0 0,1 0 0 0 0,0 1 0 0 0,0 0 0 0 0,1 0-103 0 0,1 0 58 0 0,1 0-23 0 0,0 0 4 0 0,1 0 75 0 0,0 0-22 0 0,0 0 11 0 0,-1 0 0 0 0,1 0 0 0 0,-3 1-93 0 0,0 1 119 0 0,-1 1-39 0 0,1 0-62 0 0,0 1 97 0 0,1 1-33 0 0,0 1 11 0 0,0 2 103 0 0,0-1-133 0 0,1 1 45 0 0,0 0-15 0 0,1 1 0 0 0,0 2 0 0 0,0 2 0 0 0,0 1 0 0 0,1-1 0 0 0,1 0-131 0 0,0 1 75 0 0,0-1-20 0 0,1 2 87 0 0,1-1 126 0 0,-1 3-67 0 0,0 0 22 0 0,3 2-106 0 0,0 7 29 0 0,3 3-15 0 0,0 1 0 0 0,1-1 0 0 0,0-3 0 0 0,-2-3 0 0 0,0-2 0 0 0,0-3 0 0 0,-1 0 0 0 0,0-2 0 0 0,-1-2 0 0 0,1 0 0 0 0,-1 1 0 0 0,1-1 0 0 0,-1 0 0 0 0,2 0 0 0 0,0 3-93 0 0,1-1-39 0 0,1 0-14 0 0,-1 0-3 0 0,0-1 174 0 0,1 1-50 0 0,-2 0 25 0 0,1 0 0 0 0,1 0 0 0 0,-2 0 0 0 0,3 0 0 0 0,-1 2 0 0 0,1-1 0 0 0,1 4 0 0 0,3 3 0 0 0,3 6 0 0 0,-1 0 0 0 0,1-2 0 0 0,-2-1 0 0 0,-1-3-75 0 0,-2-2 97 0 0,-1-3-33 0 0,2 3 11 0 0,2 1 0 0 0,1-2 0 0 0,-2 0 0 0 0,0-2 0 0 0,-2-2 0 0 0,-2-1 0 0 0,0-1 0 0 0,-1-1 0 0 0,-1 1 0 0 0,1 1 0 0 0,-1-1 0 0 0,3 3 0 0 0,-1 1 0 0 0,1 1 0 0 0,0-1 0 0 0,0-2 0 0 0,-2 1 0 0 0,0-1 0 0 0,0-1 0 0 0,0 0 0 0 0,-1 0 0 0 0,0 0 0 0 0,0 1 0 0 0,-1 0 0 0 0,3 4 0 0 0,-1-1 0 0 0,0 2 0 0 0,1 2 0 0 0,-1 2 0 0 0,1-1 0 0 0,-1 3 0 0 0,-1-2 0 0 0,0-2 0 0 0,0-2 0 0 0,-2-2 0 0 0,1-2 0 0 0,-1-1 0 0 0,0-3 0 0 0,-1 0 0 0 0,1-1 0 0 0,0 1 0 0 0,0 1 0 0 0,0 0 0 0 0,1 3 0 0 0,0 1 0 0 0,0 0 0 0 0,0 3 0 0 0,1 3 0 0 0,1-1 0 0 0,-1-1 0 0 0,0 3 0 0 0,-1-1 0 0 0,0-1 0 0 0,1-2 0 0 0,0 0 0 0 0,-2-2 0 0 0,1 0 0 0 0,-2-1 0 0 0,1 1 0 0 0,0 0 0 0 0,-1 1 0 0 0,0 0 0 0 0,0 1 0 0 0,0-1 0 0 0,-1 1 0 0 0,2 3 0 0 0,-1-1 0 0 0,0 1 0 0 0,-1-3 0 0 0,0-2 0 0 0,0-2 0 0 0,0-2 0 0 0,-2-1 0 0 0,1-1 0 0 0,0 0 0 0 0,-1-2 0 0 0,-1 1 0 0 0,0 0 0 0 0,0 4 0 0 0,0-1 0 0 0,1 0 0 0 0,-1-1 0 0 0,1-1 0 0 0,-1 0 0 0 0,0 0 0 0 0,0 1 0 0 0,1 0 0 0 0,0 3 0 0 0,1 2 0 0 0,-2-3 0 0 0,0 0 0 0 0,1-2 0 0 0,-1-2 84 0 0,-1-1-108 0 0,1 1 36 0 0,0-2 63 0 0,-1-1-97 0 0,0 1 33 0 0,-1 0-11 0 0,1-2 0 0 0,-1 0 0 0 0,0 0 0 0 0,0-1-103 0 0,0 1 133 0 0,0-2 86 0 0,-1 0-51 0 0,1-1 18 0 0,0-1-95 0 0,0 1 25 0 0,0 0-13 0 0,0 0 0 0 0,0 1 0 0 0,0 1 0 0 0,0-2 0 0 0,0-1 0 0 0,0 1 0 0 0,0 0 0 0 0,0-1 75 0 0,0 0-97 0 0,0 0 33 0 0,0 1-11 0 0,0 1 0 0 0,0-1-149 0 0,0-1 70 0 0,2 0-29 0 0,-1 1 200 0 0,0 0-9 0 0,0 0 23 0 0,0 0 5 0 0,1 1-130 0 0,-1 0 38 0 0,0-1-19 0 0,0 0 0 0 0,0 1 0 0 0,-1 0 0 0 0,0 0 0 0 0,0 2 0 0 0,0-2 0 0 0,0 0 0 0 0,0-1 0 0 0,0-2 0 0 0,0-1 0 0 0,0 0 0 0 0,0-2 0 0 0,0-1 84 0 0,0 0-108 0 0,0 0 111 0 0,0 0-109 0 0,0 0 126 0 0,0 0-18 0 0,0 0-105 0 0,0-1 231 0 0,0 1-91 0 0,0 0 25 0 0,0 0-1 0 0,-2-1 36 0 0,-2-2-1 0 0,-1-4 3 0 0,-1-3 1 0 0,-2-3-65 0 0,-3-7 158 0 0,-1-3-198 0 0,1-3 15 0 0,-1 0-16 0 0,1 0-5 0 0,0 0-1 0 0,1 1-84 0 0,1 0 99 0 0,-1-1-109 0 0,1 0 108 0 0,-1-1-108 0 0,-1 0 33 0 0,2-1 73 0 0,-1-1-108 0 0,0 1 307 0 0,2 1-71 0 0,-1 1 33 0 0,1 1 3 0 0,-1 0-289 0 0,0 1 82 0 0,-1 1-41 0 0,1-1 0 0 0,0 0 0 0 0,0-1 0 0 0,-1-1 0 0 0,1-1 0 0 0,-1-3 0 0 0,0-7 0 0 0,-1 0 0 0 0,0-1-131 0 0,-1 2-46 0 0,1 1-4 0 0,1 2-19 0 0,0 1 234 0 0,0 1-67 0 0,0 2 33 0 0,0 0 0 0 0,0 3-75 0 0,-1-1 97 0 0,0 2-108 0 0,-1 0 108 0 0,0 1-33 0 0,-1 2 11 0 0,1 0 0 0 0,1 1 0 0 0,-1 0 0 0 0,1 0 0 0 0,-1-1 0 0 0,0-2 0 0 0,2-1 0 0 0,0-2 0 0 0,0-2 0 0 0,1-1 0 0 0,-2-1 0 0 0,1 1 0 0 0,1-1 0 0 0,-2-4-75 0 0,0 0 97 0 0,1 1-33 0 0,1-3 11 0 0,0-2 0 0 0,2 2 75 0 0,1 4-97 0 0,1-1-70 0 0,0 5 122 0 0,1 2-45 0 0,0 0 15 0 0,1-1 187 0 0,-2 4 329 0 0,2 3-354 0 0,-4-7-968 0 0,-1 2 760 0 0,-3-7-52 0 0,1 3 74 0 0,-1 1 13 0 0,2 2-64 0 0,1 4 97 0 0,2 3-33 0 0,1 2 11 0 0,1 2-75 0 0,2 3 97 0 0,1 0-33 0 0,0 1-92 0 0,2 0 133 0 0,1 3-138 0 0,0-1 134 0 0,3 0-151 0 0,0-2 73 0 0,8-9-183 0 0,3-2 199 0 0,3-1-65 0 0,1 1 21 0 0,12-9-289 0 0,3-1 334 0 0,1-2-94 0 0,-1 2 30 0 0,-1 1 3 0 0,-1-1 0 0 0,8-8 9 0 0,-1-1 7 0 0,-3 4 92 0 0,-5 3-25 0 0,-5 5 13 0 0,-5 5 75 0 0,-1 0-171 0 0,-5 6 16 0 0,-4 5 101 0 0,-3 4-112 0 0,-4 5 113 0 0,-2 5-108 0 0,-6 14-172 0 0,-4 7 234 0 0,-21 34-1100 0 0,-12 15 1344 0 0,-4 4-355 0 0,1-3 123 0 0,-1-2-62 0 0,2-3 95 0 0,8-10-32 0 0,7-11 11 0 0,8-12 0 0 0,6-8 0 0 0,5-9 0 0 0,5-6 0 0 0,2-5-74 0 0,5-5 95 0 0,3-4-32 0 0,5-5-73 0 0,4-4 108 0 0,3-4 86 0 0,10-13 247 0 0,4-4-247 0 0,15-16-700 0 0,2-4 554 0 0,1 0 19 0 0,4-9-17 0 0,-4 2-40 0 0,-6 2 95 0 0,-5 5-32 0 0,-6 6 11 0 0,-2 2 0 0 0,-7 8 0 0 0,-6 9 0 0 0,-4 7 0 0 0,-9 15-214 0 0,-6 12 191 0 0,-8 13-96 0 0,-12 21-103 0 0,-6 9 154 0 0,-5 7 68 0 0,-5 3-18 0 0,0 1 18 0 0,-2 2 0 0 0,-1 0-112 0 0,0 1-14 0 0,0 3-22 0 0,0 2-2 0 0,2-3 176 0 0,2-3-52 0 0,3-6 26 0 0,5-7 84 0 0,5-8-108 0 0,7-7 111 0 0,5-8-108 0 0,5-7 106 0 0,6-8-106 0 0,-1-9 25 0 0,0-1 1 0 0,1 0-1 0 0,-1 0 1 0 0,0 0-1 0 0,0 1 1 0 0,0-1-1 0 0,1 0 1 0 0,-1 0-1 0 0,0 0 1 0 0,0 0 0 0 0,1 0-1 0 0,-1 1 1 0 0,0-1-1 0 0,0 0 1 0 0,1 0-1 0 0,-1 0 1 0 0,0 0-1 0 0,0 0 1 0 0,1 0-1 0 0,-1 0 1 0 0,0 0-1 0 0,1 0 1 0 0,-1 0 0 0 0,0 0-1 0 0,0 0 1 0 0,1 0-1 0 0,-1 0-4 0 0,13-6-32 0 0,13-19 76 0 0,15-22-304 0 0,8-11 206 0 0,5-7 55 0 0,1-2 130 0 0,1 2-53 0 0,-1 2 21 0 0,1 3-114 0 0,-1 2 31 0 0,-1-1-16 0 0,0-1 0 0 0,-2 0 0 0 0,-3 3 84 0 0,-2 3-33 0 0,-5 5 14 0 0,-6 7-187 0 0,-2 3-162 0 0,-5 9 193 0 0,-8 10 92 0 0,-8 12-25 0 0,-13 8 24 0 0,0 0 0 0 0,0 0 0 0 0,0 0 0 0 0,0 0 0 0 0,0 0 0 0 0,1 0 0 0 0,-1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0,1 0 0 0 0,-1 0 0 0 0,0 0 0 0 0,0 1 0 0 0,0-1 0 0 0,0 0 0 0 0,0 0 0 0 0,0 0 0 0 0,0 0 0 0 0,0 1 0 0 0,-3 15-186 0 0,-12 23-153 0 0,-15 26-136 0 0,-16 23-214 0 0,-9 11 434 0 0,-2 5 257 0 0,-1 1-60 0 0,0-1 133 0 0,2-4-22 0 0,3-4-63 0 0,3-6-73 0 0,5-7 110 0 0,-1 5-162 0 0,6-9 170 0 0,6-10-53 0 0,8-12 18 0 0,7-12 0 0 0,7-14 0 0 0,7-13 0 0 0,5-17 0 0 0,0-1 0 0 0,0 0 0 0 0,0 0 0 0 0,0 1 0 0 0,0-1 0 0 0,0 0 0 0 0,0 0 0 0 0,0 0 0 0 0,0 1 0 0 0,0-1 0 0 0,0 0 0 0 0,0 0 0 0 0,0 1 0 0 0,0-1 0 0 0,0 0 0 0 0,0 0 0 0 0,0 0 0 0 0,0 1 0 0 0,0-1 0 0 0,0 0 0 0 0,0 0 0 0 0,1 0 0 0 0,-1 1 0 0 0,0-1 0 0 0,0 0 0 0 0,0 0 0 0 0,0 0 0 0 0,0 0 0 0 0,1 1 0 0 0,-1-1 0 0 0,0 0 0 0 0,0 0 0 0 0,0 0 0 0 0,0 0 0 0 0,8-4 0 0 0,12-18 0 0 0,7-10 0 0 0,7-8-74 0 0,6-6 95 0 0,4-4-153 0 0,5-5 92 0 0,2-7-31 0 0,1-5 7 0 0,2-4 0 0 0,2-4 0 0 0,0 0 75 0 0,-1 1-22 0 0,1 5 11 0 0,-1 3 0 0 0,-2 5 0 0 0,-4 4 84 0 0,-3 6-108 0 0,-5 3 36 0 0,-5 4 250 0 0,-5 6-76 0 0,-6 3 29 0 0,-4 6 236 0 0,-5 8-321 0 0,-7 7 106 0 0,-5 9-36 0 0,-6 9-233 0 0,-9 15 141 0 0,-7 11-129 0 0,-7 8 31 0 0,-5 7-10 0 0,-27 36 0 0 0,-11 15 0 0 0,-56 70 271 0 0,-6 7-115 0 0,1-3 59 0 0,-3 4-251 0 0,20-27 70 0 0,23-31-34 0 0,23-32 0 0 0,22-27 0 0 0,16-23 0 0 0,17-20 0 0 0,40-57 0 0 0,17-22 0 0 0,14-15 0 0 0,9-11 0 0 0,7-6 0 0 0,20-25 0 0 0,2 0 0 0 0,-1 2 0 0 0,-3 7 0 0 0,-7 10 112 0 0,-5 12-69 0 0,-8 9 26 0 0,6-6 70 0 0,-2-1-22 0 0,-8 10-63 0 0,-12 12-54 0 0,-12 14 10 0 0,-11 15 74 0 0,-13 14-108 0 0,-9 11 36 0 0,-7 10-12 0 0,-6 8 0 0 0,-5 11 0 0 0,-6 11 0 0 0,-15 19-177 0 0,-9 10 144 0 0,-7 8 31 0 0,-8 8 102 0 0,-6 8-38 0 0,-7 10 11 0 0,-5 6-205 0 0,-5 6 11 0 0,-4 3-26 0 0,-22 32-4 0 0,-3 4 177 0 0,0 0-52 0 0,-9 13 26 0 0,9-12 0 0 0,-4 9 0 0 0,17-21 0 0 0,20-25 0 0 0,19-29 0 0 0,18-24 448 0 0,15-22-16 0 0,16-29-409 0 0,1 0 0 0 0,0-1 0 0 0,-1 0-1 0 0,1 1 1 0 0,0-1 0 0 0,0 1 0 0 0,0-1-1 0 0,-1 0 1 0 0,1 1 0 0 0,0-1 0 0 0,0 1 0 0 0,0-1-1 0 0,0 1 1 0 0,0-1 0 0 0,0 1 0 0 0,0-1 0 0 0,0 1-1 0 0,0-1 1 0 0,0 1 0 0 0,0-1 0 0 0,0 1-1 0 0,0-1-21 0 0,10-7 505 0 0,60-70-2691 0 0,19-23 3094 0 0,14-16-1049 0 0,4-7 323 0 0,-2 4-343 0 0,-6 6 32 0 0,-3 5-49 0 0,-3 2-5 0 0,-4 5 213 0 0,-2 3-62 0 0,-3 3 31 0 0,-3 5 0 0 0,-3 6 103 0 0,-5 6 26 0 0,-6 9 18 0 0,-6 5 2 0 0,-6 9-174 0 0,0 1 50 0 0,-4 6-25 0 0,-9 9 0 0 0,-11 11 0 0 0,-10 12 0 0 0,-12 12 0 0 0,-8 4 0 0 0,-1 0 0 0 0,0 0 0 0 0,0 0 0 0 0,1 0 0 0 0,-1 1 0 0 0,0-1 0 0 0,0 0 0 0 0,0 0 0 0 0,0 0 0 0 0,0 0 0 0 0,0 1 0 0 0,0-1 0 0 0,0 0 0 0 0,1 0 0 0 0,-1 0 0 0 0,0 1 0 0 0,0-1 0 0 0,0 0 0 0 0,0 0 0 0 0,0 0 0 0 0,0 1 0 0 0,0-1 0 0 0,0 0 0 0 0,0 0 0 0 0,0 0 0 0 0,0 1 0 0 0,-1-1 0 0 0,1 0 0 0 0,0 0 0 0 0,0 0 0 0 0,0 1 0 0 0,0-1 0 0 0,0 0 0 0 0,0 0 0 0 0,0 0 0 0 0,-9 17 0 0 0,-7 8 0 0 0,-8 10 0 0 0,-6 11 0 0 0,-10 12 0 0 0,-6 12-112 0 0,-9 11-14 0 0,-8 8-22 0 0,-9 8-2 0 0,-5 6 176 0 0,-7 5-52 0 0,-3 6 26 0 0,-4 5 0 0 0,-1-1 0 0 0,1-3 0 0 0,3-4 0 0 0,4-5 0 0 0,7-7 0 0 0,9-9 0 0 0,11-8 0 0 0,9-12 0 0 0,12-11 0 0 0,8-12 0 0 0,9-13 0 0 0,11-16 0 0 0,9-16 0 0 0,1-4 0 0 0,13-15 0 0 0,12-16 0 0 0,11-14 0 0 0,27-26 0 0 0,13-15 0 0 0,9-11 0 0 0,24-27 0 0 0,7-5 0 0 0,73-83-2398 0 0,-2 5 3083 0 0,-10 15-1028 0 0,-23 27 343 0 0,-29 35 178 0 0,-27 30 4 0 0,-24 27 29 0 0,-19 20 2 0 0,-15 16-109 0 0,-12 12 4 0 0,-8 8-8 0 0,-9 8-4 0 0,-6 5-112 0 0,-7 11 32 0 0,-8 8-16 0 0,-8 9 0 0 0,-8 9 0 0 0,-8 11 0 0 0,-22 29-261 0 0,-58 75-551 0 0,-13 15 1317 0 0,-9 11-406 0 0,2-5 172 0 0,9-13-29 0 0,12-17 1 0 0,10-14-2 0 0,10-12-1 0 0,10-12-280 0 0,10-9 80 0 0,10-9-40 0 0,8-11 0 0 0,10-10 327 0 0,9-10-84 0 0,8-10 43 0 0,7-10 152 0 0,10-15-408 0 0,8-12 70 0 0,3-4-53 0 0,7-12 50 0 0,11-13-113 0 0,9-12 135 0 0,9-11-148 0 0,9-8 137 0 0,8-6-33 0 0,8-7 12 0 0,7-7 1 0 0,6-9 0 0 0,6-6-103 0 0,3-3 30 0 0,2 0-15 0 0,3-1 0 0 0,0-1 0 0 0,0 1 0 0 0,-2 2 0 0 0,-2 3 0 0 0,-5 6 0 0 0,5-5 0 0 0,-8 9 0 0 0,-10 10-149 0 0,-7 10-200 0 0,-9 11 234 0 0,-15 15 34 0 0,-11 12 75 0 0,-12 13-6 0 0,-13 10 9 0 0,-1 0-1 0 0,0 0 1 0 0,0 0-1 0 0,0 0 1 0 0,0 0-1 0 0,1 0 1 0 0,-1-1-1 0 0,0 1 1 0 0,0 0-1 0 0,0 0 1 0 0,0 0-1 0 0,0 0 1 0 0,1 0-1 0 0,-1 0 1 0 0,0 0-1 0 0,0 0 1 0 0,0 0-1 0 0,0 0 1 0 0,0 0-1 0 0,1 0 1 0 0,-1 0-1 0 0,0 1 1 0 0,0-1-1 0 0,0 0 1 0 0,0 0-1 0 0,0 0 1 0 0,1 0-1 0 0,-1 0 1 0 0,0 0-1 0 0,0 0 1 0 0,0 0-1 0 0,0 0 1 0 0,0 0-1 0 0,0 1 1 0 0,0-1-1 0 0,1 0 1 0 0,-1 0-1 0 0,0 0 1 0 0,0 0-1 0 0,0 0 1 0 0,0 0-1 0 0,0 1 1 0 0,0-1-1 0 0,0 0 1 0 0,0 0-1 0 0,0 0 1 0 0,0 0-1 0 0,0 1 4 0 0,-2 12-92 0 0,-8 13-22 0 0,-15 27-214 0 0,-11 14 184 0 0,-9 10-75 0 0,-11 9 20 0 0,-7 3 233 0 0,-25 31-68 0 0,-27 32 34 0 0,-7 3 0 0 0,-3-1 0 0 0,3-7 0 0 0,8-9 0 0 0,9-11 0 0 0,11-12 0 0 0,9-13 0 0 0,11-15 430 0 0,9-13 7 0 0,12-13 62 0 0,10-14 7 0 0,10-12-479 0 0,10-10 26 0 0,9-12-37 0 0,11-12 77 0 0,11-12-35 0 0,10-13 15 0 0,10-15-1 0 0,10-14-84 0 0,10-10-88 0 0,10-8 39 0 0,9-9-13 0 0,9-4-27 0 0,5-5 0 0 0,6-5-2 0 0,5-6-1 0 0,4-3 122 0 0,3 1-138 0 0,0 4 149 0 0,2 1-137 0 0,-2 4 247 0 0,-4 2-26 0 0,-6 3 25 0 0,-4 3 5 0 0,-8 5-167 0 0,-6 7 48 0 0,-7 8-24 0 0,-9 8 0 0 0,-7 8-84 0 0,-8 9-32 0 0,-6 9-5 0 0,-7 8-6 0 0,-6 5 149 0 0,-6 8-44 0 0,-5 3 22 0 0,-5 8-84 0 0,-16 21-1096 0 0,-19 29 999 0 0,-12 15 156 0 0,-10 11-49 0 0,-9 8 74 0 0,-8 6 196 0 0,-25 26 271 0 0,-9 9-318 0 0,-46 52-823 0 0,-7 5 634 0 0,1-3 21 0 0,11-13-20 0 0,14-17 39 0 0,14-17 0 0 0,13-17 168 0 0,14-14 46 0 0,13-14 6 0 0,9-10 20 0 0,12-12-170 0 0,10-11 22 0 0,8-10-25 0 0,9-9-2 0 0,7-11-1 0 0,9-9 0 0 0,7-11 0 0 0,8-12 0 0 0,11-12-74 0 0,9-11 20 0 0,11-11-10 0 0,27-25-345 0 0,31-31-378 0 0,9-8 489 0 0,4-4 152 0 0,-1 2 46 0 0,77-69 24 0 0,1 1 12 0 0,-4 5 0 0 0,-2 1 0 0 0,-22 21 0 0 0,-23 21 0 0 0,-24 20 0 0 0,-20 18 0 0 0,-4 1-74 0 0,-12 12 95 0 0,-13 11-32 0 0,-11 13 11 0 0,-11 12 0 0 0,-9 12 112 0 0,-8 10-69 0 0,-8 8 26 0 0,-6 9-79 0 0,-6 8-73 0 0,-5 10 110 0 0,-8 8-162 0 0,-7 11 170 0 0,-8 8-137 0 0,-7 6 126 0 0,-10 7-110 0 0,-8 6 107 0 0,-7 7-32 0 0,-7 10 105 0 0,-9 10-121 0 0,-6 6 40 0 0,-25 25-13 0 0,-27 28 0 0 0,-3 5 0 0 0,4-6 0 0 0,-11 4 0 0 0,13-17-74 0 0,12-18 11 0 0,16-18-8 0 0,17-19 83 0 0,17-17 88 0 0,14-12-38 0 0,12-14 11 0 0,11-9-84 0 0,10-9 23 0 0,9-7-12 0 0,8-10 0 0 0,8-7 0 0 0,15-17 0 0 0,11-10 0 0 0,12-7 0 0 0,11-9 0 0 0,11-9 0 0 0,10-10 0 0 0,7-7 0 0 0,7-6 0 0 0,6-3 0 0 0,28-18 0 0 0,4-3 0 0 0,0 0 0 0 0,-2-1 0 0 0,-7 6 0 0 0,-8 6 0 0 0,-7 8 0 0 0,-8 8 0 0 0,-8 7 0 0 0,-7 7 0 0 0,-7 6 0 0 0,3-4 0 0 0,-8 4 0 0 0,-7 5 0 0 0,-10 6 0 0 0,-8 6 0 0 0,-7 4 0 0 0,-9 8 0 0 0,-6 7 0 0 0,-9 10 0 0 0,-5 9 0 0 0,-7 11 0 0 0,-8 9 0 0 0,-6 8 0 0 0,-10 7 0 0 0,-9 8 0 0 0,-9 7 0 0 0,-9 9 0 0 0,-12 10 0 0 0,-6 10 0 0 0,-29 26 0 0 0,-10 9 0 0 0,-7 5 0 0 0,-2 1 0 0 0,2 0 0 0 0,-21 18 0 0 0,2-5 0 0 0,4-7 0 0 0,8-11 0 0 0,11-13 0 0 0,14-11 0 0 0,12-11 0 0 0,12-10 0 0 0,12-8 0 0 0,11-8 0 0 0,9-10 0 0 0,11-9 0 0 0,8-9 495 0 0,9-9-58 0 0,6-7 66 0 0,10-8-496 0 0,0-1 1 0 0,0 1-1 0 0,0 0 1 0 0,0 0-1 0 0,0 0 1 0 0,0 0-1 0 0,0 0 1 0 0,0 0-1 0 0,0 0 1 0 0,0 0-1 0 0,0 0 1 0 0,0 0-1 0 0,0 0 1 0 0,0 0-1 0 0,0 0 1 0 0,0 0-1 0 0,0 0 1 0 0,0-1-1 0 0,0 1 1 0 0,0 0-1 0 0,0 0 1 0 0,0 0-1 0 0,0 0 1 0 0,0 0-1 0 0,0 0 1 0 0,0 0-1 0 0,0 0 1 0 0,0 0-1 0 0,0 0 1 0 0,0 0-1 0 0,0 0 1 0 0,0 0-1 0 0,0 0 1 0 0,0 0-1 0 0,0 0 0 0 0,0 0 1 0 0,0 0-1 0 0,0 0 1 0 0,0-1-1 0 0,0 1 1 0 0,-1 0-1 0 0,1 0 1 0 0,0 0-1 0 0,0 0 1 0 0,0 0-1 0 0,0 0 1 0 0,0 0-1 0 0,0 0 1 0 0,0 0-1 0 0,0 0 1 0 0,0 0-1 0 0,0 0 1 0 0,0 0-1 0 0,0 0 1 0 0,0 0-1 0 0,0 0 1 0 0,-1 0-1 0 0,1 0 1 0 0,0 1-1 0 0,0-1 1 0 0,0 0-1 0 0,0 0 1 0 0,0 0-1 0 0,0 0 1 0 0,0 0-1 0 0,0 0 1 0 0,0 0-1 0 0,0 0-7 0 0,5-13-85 0 0,9-11 30 0 0,9-9-54 0 0,26-21-120 0 0,14-10 205 0 0,14-8-66 0 0,12-8 26 0 0,8-6 243 0 0,6-4-14 0 0,5-3 19 0 0,5-1 17 0 0,46-38-842 0 0,3-4 605 0 0,33-30-1017 0 0,-13 10 960 0 0,-19 16 457 0 0,-25 21 28 0 0,-25 24 94 0 0,-22 19 23 0 0,-18 14-483 0 0,-13 11 27 0 0,-11 7-37 0 0,-7 4-16 0 0,-5 4 0 0 0,1 0 0 0 0,-4 3 0 0 0,-4 5 0 0 0,-4 7 0 0 0,-5 6 0 0 0,-5 6 0 0 0,-6 7 0 0 0,-4 6 0 0 0,-6 7 0 0 0,-13 20-1614 0 0,-9 7 1478 0 0,-8 7-36 0 0,-7 3 118 0 0,-6 2 38 0 0,-19 17 16 0 0,-23 21 0 0 0,-7 8 0 0 0,-4 1 0 0 0,-13 8 0 0 0,1-6 0 0 0,8-8 0 0 0,8-13 0 0 0,11-10 0 0 0,0-2 84 0 0,9-9 23 0 0,10-9 8 0 0,11-9 3 0 0,11-9-222 0 0,10-8 18 0 0,9-8-29 0 0,8-6-4 0 0,17-15-663 0 0,12-10 711 0 0,32-23-906 0 0,14-10 889 0 0,11-3 44 0 0,6-3-2 0 0,3-2 46 0 0,18-16 0 0 0,-1-2 0 0 0,-2-1 0 0 0,-5 4 0 0 0,-6 4 0 0 0,-8 7 0 0 0,-6 6 0 0 0,-5 5 0 0 0,-7 6 411 0 0,-5 5 32 0 0,-6 6 53 0 0,-6 4 10 0 0,-5 3-479 0 0,-6 4 26 0 0,-7 4-37 0 0,-5 3-16 0 0,-3 2 0 0 0,-4 5 0 0 0,-6 4 0 0 0,-3 5 0 0 0,-6 5 0 0 0,-4 6 0 0 0,-6 4 0 0 0,-5 4 0 0 0,-7 7 0 0 0,-16 15 0 0 0,-19 21 0 0 0,-7 10 0 0 0,-4 6 0 0 0,0 0 0 0 0,1-2 0 0 0,4-5 0 0 0,2-6 0 0 0,4-6 0 0 0,3-6 0 0 0,-5 1 0 0 0,-1 3 0 0 0,4-3 0 0 0,8-8 0 0 0,12-9 0 0 0,11-11 0 0 0,11-9 0 0 0,10-11 0 0 0,10-9 0 0 0,11-7 0 0 0,16-12 0 0 0,9-5 0 0 0,9-5 0 0 0,5-2 0 0 0,3-3 0 0 0,3-1 0 0 0,1-4 0 0 0,0-2 0 0 0,1-4 0 0 0,12-14 0 0 0,-2-1 0 0 0,-4 1 0 0 0,-4 3 0 0 0,-8 6 0 0 0,-6 5 0 0 0,-7 7 0 0 0,-7 6 0 0 0,-5 6 0 0 0,-5 4 0 0 0,-6 5 0 0 0,-4 4 0 0 0,-4 6 0 0 0,-5 3 0 0 0,-3 4 0 0 0,-4 5 0 0 0,-3 2 0 0 0,-4 6 0 0 0,-5 5 0 0 0,-4 5 0 0 0,-4 4 0 0 0,-5 5 0 0 0,-12 17 0 0 0,-14 14 0 0 0,-10 11 0 0 0,-2 0 0 0 0,4-6 0 0 0,6-10 0 0 0,6-10 0 0 0,8-9 0 0 0,5-8 0 0 0,7-7 0 0 0,5-6 0 0 0,3-4 0 0 0,5-3 0 0 0,2-3 504 0 0,4-2-69 0 0,3-1 69 0 0,6-7 117 0 0,5-3-738 0 0,4-3 218 0 0,4-4-101 0 0,14-18-1614 0 0,10-13 1366 0 0,3-4 220 0 0,2 0-74 0 0,-4 2 102 0 0,9-8-3322 0 0,-6 7-6481 0 0,-8 11-3418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3:39.48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895 480 11976 0 0,'0'0'0'0'0,"-2"-11"1312"0"0,-1-7-1531 0 0,-1-1 438 0 0,0 0 630 0 0,1 2-93 0 0,1 4 107 0 0,0 4 22 0 0,1 4-223 0 0,0 2 20 0 0,1 3-29 0 0,0 0 146 0 0,0 0-950 0 0,0 1 280 0 0,1 0-129 0 0,1 0 0 0 0,2 3 0 0 0,2 1 0 0 0,1 2 0 0 0,2 3 514 0 0,-1 3-82 0 0,2 3 73 0 0,-1 2 4 0 0,7 13-883 0 0,0 4 383 0 0,1 2-5 0 0,0-1-27 0 0,1 2 23 0 0,-1-1 84 0 0,0 2-108 0 0,1 3 36 0 0,-1 3-12 0 0,2 3 0 0 0,0 5 0 0 0,0 3 75 0 0,0 2-96 0 0,0-1 31 0 0,1-2 65 0 0,1 5-96 0 0,1 1 181 0 0,-1-7-203 0 0,-2-8 176 0 0,-4-10-90 0 0,-3-8-48 0 0,-3-9 15 0 0,-2-5-10 0 0,-4-7 0 0 0,-1-3 0 0 0,-2-3 0 0 0,0-3 0 0 0,-2-5 495 0 0,-2-5-58 0 0,-3-2 66 0 0,-4-11 118 0 0,-2-3-738 0 0,-1-5 218 0 0,-1-4-101 0 0,0-3 0 0 0,2-2 0 0 0,-2 0 0 0 0,0-7 75 0 0,-3-6-22 0 0,0 2 49 0 0,0 4-124 0 0,3 7-36 0 0,1 5 79 0 0,2 7-153 0 0,2 4 167 0 0,1 5-53 0 0,2 4 130 0 0,1 2-144 0 0,1 4 48 0 0,1 3-16 0 0,2 2 0 0 0,0 2 0 0 0,1 2 0 0 0,0 1 0 0 0,1 1 0 0 0,0 0 0 0 0,1 1 0 0 0,0 1-84 0 0,1 4 108 0 0,2 3-110 0 0,2 3 107 0 0,6 12-32 0 0,2 7-63 0 0,2 7 95 0 0,2 7-32 0 0,1 5 11 0 0,3 7 0 0 0,0 3 0 0 0,2 3 0 0 0,1 2 0 0 0,6 18 0 0 0,1 4-74 0 0,0 5 95 0 0,-3 0-32 0 0,-3-3 11 0 0,-2-5 0 0 0,-3-8 0 0 0,-4-6 0 0 0,0-6 0 0 0,-3-7 0 0 0,0-6 0 0 0,-2-4 0 0 0,-1-4 0 0 0,1 1 84 0 0,-1-6-108 0 0,-2-5 36 0 0,-1-5-12 0 0,-1-5 0 0 0,-2-5 0 0 0,0-5 0 0 0,-2-4 0 0 0,-1-4 0 0 0,-1-3 0 0 0,-1-1 0 0 0,0-1 0 0 0,0-4 0 0 0,-1-5 0 0 0,-2-9 980 0 0,-3-7-746 0 0,-1-4 272 0 0,0-5-411 0 0,-1-2 33 0 0,-1-4-49 0 0,0-2-5 0 0,-1-2-86 0 0,-1-3 24 0 0,1-2-12 0 0,-2-2 0 0 0,0 0 234 0 0,0 1-40 0 0,-1 2 36 0 0,-2 2 0 0 0,-1 4-268 0 0,0 3 151 0 0,-2 3-134 0 0,-4-1 31 0 0,1 3-10 0 0,0 4 0 0 0,3 4 0 0 0,-3 0-737 0 0,4 4 668 0 0,3 6 211 0 0,4 5 32 0 0,5 4 46 0 0,2 4 20 0 0,1 2-282 0 0,2 1 82 0 0,1 1-40 0 0,0 0 0 0 0,0 0-74 0 0,1 1 95 0 0,2 4-144 0 0,1 3 155 0 0,4 3-141 0 0,2 6 136 0 0,3 4-115 0 0,2 7 109 0 0,2 4-106 0 0,7 22 31 0 0,4 23 65 0 0,0 7-96 0 0,0 5 106 0 0,-4 0-32 0 0,-1-2-119 0 0,-2-2 55 0 0,-3-2-14 0 0,4 15 93 0 0,-2-3 114 0 0,1-4-16 0 0,-3-8 16 0 0,-1-8-222 0 0,-1-8 18 0 0,-2-7-29 0 0,2 3 71 0 0,0-5 164 0 0,0-5-33 0 0,-1-6 23 0 0,-1-6-128 0 0,-1-6 36 0 0,-2-4 57 0 0,0-1-96 0 0,-1-4 31 0 0,-2-6-10 0 0,-3-6 0 0 0,-2-5-74 0 0,-2-5 95 0 0,-1-7-32 0 0,-1-7-63 0 0,-1-11 95 0 0,-3-6-32 0 0,-1-5-119 0 0,-1-2 74 0 0,-1-1-20 0 0,0 1 2 0 0,0 0 86 0 0,0 1 88 0 0,1 3-38 0 0,0 1 11 0 0,0 3-84 0 0,0 2-89 0 0,2 3 39 0 0,0 2-12 0 0,0 4 83 0 0,2 4-22 0 0,1 3 12 0 0,0 3 0 0 0,1 2 0 0 0,0 2 0 0 0,0 0 0 0 0,0 1 0 0 0,0 0 0 0 0,1-1 0 0 0,-1 1 0 0 0,0-1 0 0 0,1 2 0 0 0,1 5 0 0 0,1 2 0 0 0,2 5 0 0 0,0 2 0 0 0,0 2 0 0 0,0 2 0 0 0,1 2 0 0 0,0 1 0 0 0,-1 1 0 0 0,2 8 0 0 0,-1 2 0 0 0,1 0 0 0 0,-1 1 0 0 0,0 0 94 0 0,0-1-121 0 0,0-2 115 0 0,-1-2-109 0 0,1-1 31 0 0,-1-3 74 0 0,0-2-108 0 0,0-1 111 0 0,1-2-108 0 0,-1 0 106 0 0,1-1-106 0 0,-2-1 31 0 0,0-1-10 0 0,1 0 75 0 0,-1-2-180 0 0,0 0 18 0 0,0-2-21 0 0,-1 1-3 0 0,1-1 242 0 0,-1 0-14 0 0,1-1 29 0 0,-1 0 4 0 0,1 0-91 0 0,-1-1 17 0 0,-1 0-85 0 0,0 0 131 0 0,0-1-79 0 0,1-1 26 0 0,0 0-79 0 0,1-1 132 0 0,0 0 108 0 0,0-1-9 0 0,-1 1 26 0 0,0 0-1 0 0,0-1-287 0 0,0 0 82 0 0,-1-1-41 0 0,0-2-93 0 0,0 0-48 0 0,-1-3-11 0 0,-1 0-6 0 0,0-1 185 0 0,0-1-54 0 0,0 0 27 0 0,0 0 84 0 0,0-1-108 0 0,0 1 130 0 0,0 0-133 0 0,0 0 134 0 0,0 0-134 0 0,0 0 40 0 0,0 0 71 0 0,0 0-108 0 0,0 0 111 0 0,0 0-108 0 0,0 0 106 0 0,0 0-107 0 0,0 0 33 0 0,0 0 64 0 0,0 0-97 0 0,1-1 108 0 0,0 0-108 0 0,0 0 108 0 0,0 0-108 0 0,-1 0 33 0 0,1 1-11 0 0,-1 0 0 0 0,1 1 0 0 0,1 0-112 0 0,4 9 60 0 0,3 3 60 0 0,0 5-20 0 0,2 8-72 0 0,1 3 108 0 0,-1 1-36 0 0,-1 0 12 0 0,0-1 0 0 0,-1-2 0 0 0,-1-1 0 0 0,0-2 0 0 0,-2-2 0 0 0,1-1 84 0 0,-2-1-108 0 0,-1-3 36 0 0,1-1-12 0 0,0 2-103 0 0,-1-1 133 0 0,0-1-45 0 0,-1-1 15 0 0,0-3 0 0 0,-1-2 0 0 0,0-1 0 0 0,-1-3 0 0 0,-1 0 0 0 0,0-2 0 0 0,0-1 0 0 0,0-1-74 0 0,0-1 95 0 0,-1-1-106 0 0,1 0 106 0 0,0 0-162 0 0,0 0 66 0 0,0 0-14 0 0,0-1-1 0 0,-1-1 105 0 0,-2-4-123 0 0,-2-3 41 0 0,1 1 81 0 0,0-2-28 0 0,0-1 14 0 0,0 1-74 0 0,1 0 95 0 0,1 1-32 0 0,0 3-63 0 0,1 0 95 0 0,1 2-32 0 0,0 1 11 0 0,0 1 0 0 0,0 1 0 0 0,0 1 0 0 0,0 0 0 0 0,1 0 0 0 0,-1 0 0 0 0,0 0-74 0 0,0 1 95 0 0,1-1-32 0 0,1 1 11 0 0,2 1 0 0 0,1 1 84 0 0,1 1-108 0 0,-1 1 130 0 0,1 1-40 0 0,-3 0 14 0 0,1 1 0 0 0,0 0 0 0 0,0 2 10 0 0,0 0-4 0 0,0 0 2 0 0,-1 1 0 0 0,1 2-28 0 0,-1 0 8 0 0,1 3-4 0 0,-1 0 0 0 0,1 2-75 0 0,0 1 97 0 0,0 2-108 0 0,1 2 108 0 0,0 0-108 0 0,1 2 33 0 0,-1 1 73 0 0,0 1-108 0 0,1 2 36 0 0,-1 1-12 0 0,0 1 0 0 0,0 1 0 0 0,-1-1 0 0 0,1 4 0 0 0,1-1 0 0 0,0-1 0 0 0,0-3 75 0 0,0 0-97 0 0,-1-3 33 0 0,1 0-11 0 0,-1 5-177 0 0,1-1 143 0 0,-2 0 126 0 0,1-2 0 0 0,-1-1 24 0 0,0 1 3 0 0,0-1-64 0 0,0-2-57 0 0,-1-2 13 0 0,0-3 64 0 0,0-5-97 0 0,-2-3 33 0 0,1-3 73 0 0,-2-5-248 0 0,1-1-157 0 0,-1-2 211 0 0,0-1 374 0 0,-1-1-21 0 0,1 0 69 0 0,0 1 4 0 0,-1-2-220 0 0,-1-3 27 0 0,-2-4-22 0 0,-1-4-14 0 0,-1-2-101 0 0,-2-2 29 0 0,1-2-15 0 0,0-1 0 0 0,0 1 93 0 0,1-1 2 0 0,0 0 14 0 0,0 2 2 0 0,1 2-288 0 0,1 1-207 0 0,0 4 256 0 0,3 3 56 0 0,-1 4 60 0 0,2 1-74 0 0,0 3-4 0 0,0 0 36 0 0,0 0-15 0 0,1 1 5 0 0,-1 0-19 0 0,0-1 6 0 0,0 0-3 0 0,1 5-75 0 0,0 3 115 0 0,1 4-37 0 0,1 3 13 0 0,0 3 75 0 0,1 3-115 0 0,-1 3 130 0 0,2 3-132 0 0,0 3 132 0 0,0 2-151 0 0,0 3 157 0 0,0 3-160 0 0,1 2 160 0 0,1 8-132 0 0,-2 1 124 0 0,1-1-148 0 0,-1-2 54 0 0,0-4-10 0 0,-1-4-2 0 0,-1-3 96 0 0,0-3-28 0 0,0-3 108 0 0,0-3-121 0 0,-1-3 40 0 0,0-4-13 0 0,0-3 0 0 0,0-2 0 0 0,-1-5 0 0 0,-1-3 75 0 0,1-3 118 0 0,-1-4-48 0 0,0-6 26 0 0,-1-4-3 0 0,-1-4-19 0 0,0-12 165 0 0,-1-5-217 0 0,-1-3-4 0 0,1-3-21 0 0,0 0-5 0 0,0-2-3 0 0,0 1-75 0 0,2 0 22 0 0,0 2-11 0 0,0 2 0 0 0,2 3 0 0 0,0-1 0 0 0,0-1 0 0 0,0 5 0 0 0,-1 3 0 0 0,1 6 0 0 0,-1 3-84 0 0,0 6 108 0 0,0 4-36 0 0,0 2-63 0 0,0 2 97 0 0,0 2-33 0 0,0 1 11 0 0,0 1-84 0 0,0-1 108 0 0,0 0-36 0 0,0 1-72 0 0,0-1 108 0 0,0 0-36 0 0,1 1-72 0 0,0 2 108 0 0,1 3-36 0 0,1 3-91 0 0,0 2 133 0 0,0 2-120 0 0,0 2-75 0 0,-1 1 12 0 0,0 4-23 0 0,0 1 1 0 0,0 3 326 0 0,0 7 177 0 0,-2 1-218 0 0,-1 0-38 0 0,0 3 30 0 0,-1-3-118 0 0,0-3 104 0 0,0 1-110 0 0,-2-4 33 0 0,1-3 82 0 0,0 1-26 0 0,0-3-80 0 0,-1 1 297 0 0,2-1-287 0 0,-1-4 132 0 0,1-1 74 0 0,0-2-139 0 0,0 0-64 0 0,-1-1 16 0 0,1 0 87 0 0,0 1-58 0 0,-1 0-52 0 0,-1 2 130 0 0,0 0-155 0 0,0 6 48 0 0,-1 0-16 0 0,0 0 75 0 0,1-1-97 0 0,-1 1 33 0 0,-1-2 73 0 0,0 0-108 0 0,0-1 36 0 0,0 0-12 0 0,-1 0 0 0 0,1-1 75 0 0,-2 0-22 0 0,1-2 11 0 0,-2-2 0 0 0,0-1-75 0 0,0-1 97 0 0,-1-2-108 0 0,-1-1 108 0 0,1-1-108 0 0,-1 0 33 0 0,-1-2 73 0 0,-2 0-108 0 0,0 0 36 0 0,-1-1 63 0 0,0-1-97 0 0,-2-1 33 0 0,0 1-11 0 0,-4-2 75 0 0,-1 0-97 0 0,1-1 33 0 0,0 0 64 0 0,2-1-97 0 0,0 0 33 0 0,3 1-11 0 0,0 0 75 0 0,1 0-97 0 0,0 0 33 0 0,1-1-160 0 0,-1 1-23 0 0,2-1-12 0 0,-1 1-16 0 0,1 0 384 0 0,0 0-36 0 0,1 1 42 0 0,1-1 18 0 0,-8 1-1093 0 0,0 1 1592 0 0,1 0-391 0 0,1 0 182 0 0,2 0 9 0 0,3-1-480 0 0,1 0 26 0 0,0 0-37 0 0,2 0-16 0 0,-4-2-691 0 0,-2 1 627 0 0,0-1 40 0 0,2 0-13 0 0,-1 1 37 0 0,3 0 0 0 0,0 0 0 0 0,0 0 0 0 0,1-1 0 0 0,-1 2 0 0 0,0-1 0 0 0,-1 0 0 0 0,0 0 75 0 0,-3 0-97 0 0,-7 0 33 0 0,-2-1-11 0 0,-2 0 0 0 0,1 0 84 0 0,-2-1-108 0 0,2 0 36 0 0,1 0-12 0 0,0 0 0 0 0,2 0 0 0 0,0 0 0 0 0,-1 1 75 0 0,1 0-97 0 0,-1 0 33 0 0,1 0-11 0 0,-1 0 75 0 0,2 1-97 0 0,-1 0 33 0 0,0 1-11 0 0,1 1 159 0 0,-1-1-46 0 0,1 1 23 0 0,0 1 0 0 0,1-1-271 0 0,1 1 31 0 0,0-2-44 0 0,1 1-1 0 0,0 0 174 0 0,-1-1-50 0 0,1 0 25 0 0,0-1 0 0 0,0 1 0 0 0,-2 0 0 0 0,1 0 0 0 0,0 0 0 0 0,-1-1 0 0 0,1 0 0 0 0,0 1 0 0 0,-2-1 0 0 0,0 2 0 0 0,2-2 0 0 0,1 2 0 0 0,2-1 0 0 0,2 0 0 0 0,1-1 0 0 0,1 0 0 0 0,1-1 0 0 0,1 0 0 0 0,-1 0 0 0 0,1 0 0 0 0,1 0 0 0 0,2 0 0 0 0,-1 0 0 0 0,2 0 0 0 0,-2 0 0 0 0,2 0 0 0 0,0 0 0 0 0,0 0 0 0 0,0 0 0 0 0,1 0 0 0 0,-1 0 0 0 0,-1 0 0 0 0,0 0 0 0 0,1 0 0 0 0,0 0 0 0 0,1 0 0 0 0,0 0 0 0 0,2 0 0 0 0,-2 0 0 0 0,0 0 0 0 0,-1 0 0 0 0,-2 0 0 0 0,1 0 0 0 0,0 0 131 0 0,0 0 158 0 0,2 0-196 0 0,-1 0-94 0 0,2 0 25 0 0,-1 1-24 0 0,1 0 0 0 0,2 0 0 0 0,-2 0 0 0 0,1 1 0 0 0,-1 2 0 0 0,-1 0 0 0 0,0 1 0 0 0,0 0 0 0 0,1 0 0 0 0,1-1-121 0 0,-2-1-31 0 0,1 0 1 0 0,-2 0-18 0 0,-1 0 198 0 0,2 0-57 0 0,1-1 28 0 0,-2-1 0 0 0,2 0 0 0 0,0 1 0 0 0,-1-1 0 0 0,-1 1 0 0 0,1 0 0 0 0,-1 2 0 0 0,0 0 0 0 0,-2 3 0 0 0,0 1 0 0 0,-1 1 0 0 0,0 0 0 0 0,3-2 0 0 0,0-1 0 0 0,1 0 0 0 0,-1 0 0 0 0,2 2-103 0 0,-1 0 133 0 0,0-1-45 0 0,-2 1 15 0 0,2 1 0 0 0,0 0 0 0 0,-1 0 177 0 0,2 0-31 0 0,0 1 28 0 0,0-1 1 0 0,-1 7-914 0 0,-1 1 1195 0 0,1-1-388 0 0,2 0 140 0 0,-1-3-244 0 0,1 1 71 0 0,0 0-35 0 0,0-1 0 0 0,2-1 0 0 0,-1 0 0 0 0,0-2 0 0 0,-1 2 0 0 0,1 1 0 0 0,0-1 0 0 0,0 4 0 0 0,0 0 0 0 0,0 0 0 0 0,0 0 0 0 0,1-2 0 0 0,-1-1 0 0 0,2-2 0 0 0,-2 0 0 0 0,1-1 0 0 0,0 0 0 0 0,0-1-140 0 0,-1 2-259 0 0,0-3 271 0 0,1-1 272 0 0,0-1-2 0 0,0 1 40 0 0,0-2 18 0 0,0 0-234 0 0,0 0 67 0 0,0 0-33 0 0,0 1 0 0 0,1 1 0 0 0,0 1 0 0 0,-1 0-140 0 0,1-1-35 0 0,0-1-7 0 0,1 1 122 0 0,0 1 269 0 0,2-1-60 0 0,-1-1 51 0 0,0 1-234 0 0,-1-2 67 0 0,1 2-33 0 0,0-2 0 0 0,-1 2 0 0 0,0-3 0 0 0,1 1 0 0 0,-1-2 0 0 0,0 0 0 0 0,1 1 0 0 0,0 1 0 0 0,-1-1 0 0 0,1 1 0 0 0,0 0 0 0 0,1 2 0 0 0,0 3-112 0 0,1 0-43 0 0,0 1-13 0 0,0-2-5 0 0,0 1 324 0 0,-1-1-29 0 0,1-1 48 0 0,-1 0 3 0 0,0 1-202 0 0,1 0 58 0 0,-1-1-29 0 0,-1-1 0 0 0,1 0 0 0 0,-1-3 0 0 0,-1 1 0 0 0,0-1 0 0 0,1 0 0 0 0,0-1 0 0 0,-1 1 0 0 0,0-1 0 0 0,0 1 0 0 0,-1 0 0 0 0,0 1 0 0 0,1-1-112 0 0,0 2-43 0 0,0-1 6 0 0,0 0-20 0 0,1 1 310 0 0,0-1-14 0 0,1 1 22 0 0,-1 0 20 0 0,0-1-198 0 0,0-1 57 0 0,-1 0-28 0 0,2 0 0 0 0,-1 0 0 0 0,1 0 0 0 0,-1-2 0 0 0,0 2 0 0 0,-1-2 0 0 0,1 1 0 0 0,0-1 0 0 0,-1 0-84 0 0,0-1-41 0 0,1 1 6 0 0,-1 1-18 0 0,1 0 254 0 0,0 0-17 0 0,1 0 20 0 0,2 1 17 0 0,2 0-161 0 0,-1 0 47 0 0,2 1-23 0 0,1 2 0 0 0,-1-1 0 0 0,1 0 0 0 0,-1-1 0 0 0,-1 0 0 0 0,-1 0 0 0 0,-1-1 0 0 0,0 1 0 0 0,1 1 0 0 0,-1-1 0 0 0,-1 0 0 0 0,0-1 0 0 0,0 1 0 0 0,0 0-93 0 0,-2-1-30 0 0,0 0 3 0 0,1 1 76 0 0,-1 0 340 0 0,2 0-232 0 0,-1 2-67 0 0,-1-1 26 0 0,1-1-23 0 0,-1 1 0 0 0,0 0 0 0 0,0-1 0 0 0,1 0 0 0 0,0 0 0 0 0,0 0 0 0 0,-1-1 0 0 0,0 1 0 0 0,-1-1 0 0 0,1 0 0 0 0,0 0 0 0 0,-1-1 0 0 0,1 2 0 0 0,0-1 0 0 0,-1 0 0 0 0,1 0 0 0 0,0-1 0 0 0,0 2 0 0 0,-1-2 0 0 0,-1 1 0 0 0,1-1 0 0 0,0 1 0 0 0,1 0 0 0 0,0 0 0 0 0,0-1 0 0 0,-1 0 0 0 0,0 1 0 0 0,-1-1 0 0 0,2 2 0 0 0,0 0 0 0 0,1 1 0 0 0,0 1 0 0 0,0 0 0 0 0,1 0 0 0 0,-1 1 0 0 0,0 0 0 0 0,0-1 0 0 0,1 0 0 0 0,-1 0 0 0 0,1-2 0 0 0,-1 0 0 0 0,0-1 0 0 0,1 0 0 0 0,-1 0 0 0 0,-1 1-187 0 0,1-1 157 0 0,0 1 27 0 0,1 1-130 0 0,-1-1 93 0 0,-1 0 44 0 0,2-1-15 0 0,-2 1 11 0 0,1 0 0 0 0,-1 0 0 0 0,2 1 0 0 0,0-1 0 0 0,-1 0 0 0 0,-1-1 0 0 0,1 0 75 0 0,-1-1-97 0 0,0 1 154 0 0,1 0 30 0 0,1 1-108 0 0,-1-1-155 0 0,1 0 4 0 0,0 0-27 0 0,1 0-3 0 0,-1 0 148 0 0,4 2-42 0 0,-1-1 21 0 0,1 0 0 0 0,-1 1 0 0 0,0-1 0 0 0,-1 0 93 0 0,2 0 170 0 0,1 1-276 0 0,0 0-251 0 0,-1 0 205 0 0,0 0 154 0 0,-3-2-3 0 0,0 0 30 0 0,0-1 5 0 0,-2-1-148 0 0,1 0-126 0 0,1 1 64 0 0,0 0-25 0 0,1 1 124 0 0,1 0-33 0 0,0 0-67 0 0,-1 1 108 0 0,1 0-36 0 0,-1 0 12 0 0,-1-1 0 0 0,0 0 0 0 0,-1 0 0 0 0,-1-1 0 0 0,2 2 0 0 0,0 1 0 0 0,0 1 0 0 0,0-1 0 0 0,-1-1 112 0 0,0-1-13 0 0,-1 0 10 0 0,0-2 3 0 0,-1 0-131 0 0,0-1-74 0 0,0 0 41 0 0,0 0-24 0 0,1 0 88 0 0,-1 1-24 0 0,1 0 12 0 0,0 1 103 0 0,-1-1-39 0 0,1 0 17 0 0,2 1-94 0 0,-2 0 26 0 0,2 0-13 0 0,-1 0 0 0 0,0-2 0 0 0,0 2 0 0 0,0-1 0 0 0,1 1 0 0 0,-1-1 0 0 0,-1-1 0 0 0,1 1 0 0 0,-1 0 0 0 0,0-1 0 0 0,-1 0 0 0 0,0-1 0 0 0,0 0 0 0 0,3 1 0 0 0,-1 0 0 0 0,1 0 0 0 0,-1 0 0 0 0,1 0 0 0 0,-2-1 0 0 0,1 0 0 0 0,0 0 0 0 0,0 0 0 0 0,1 0 0 0 0,-1 0 0 0 0,0 0 0 0 0,1 1 0 0 0,-1 0 0 0 0,-1 0 0 0 0,1 0 0 0 0,-1-1 0 0 0,1 1 0 0 0,0-1 0 0 0,1 0 0 0 0,-2 0 0 0 0,1 1 0 0 0,1 0 0 0 0,-1 0 0 0 0,1 0 0 0 0,1-1 0 0 0,-2 1 0 0 0,0-1 0 0 0,0 0 0 0 0,2-1 0 0 0,-1 0 0 0 0,1 0 0 0 0,0 0 0 0 0,0 1 0 0 0,-1-1 0 0 0,0 1 0 0 0,1 0 0 0 0,-1 0 0 0 0,0 0 0 0 0,-2 0 0 0 0,2 0 0 0 0,0 0 0 0 0,-1 0 0 0 0,0 0 0 0 0,-2 0 0 0 0,0 0 0 0 0,1 0 0 0 0,0 0 0 0 0,0 0 0 0 0,0 0 0 0 0,2-1 0 0 0,0 0 0 0 0,-1 0 0 0 0,-1 0 0 0 0,0 1 0 0 0,-2-1 0 0 0,0 1 0 0 0,-1 0 0 0 0,2 0 0 0 0,1 0 0 0 0,0 0 0 0 0,0 0 0 0 0,1-1 0 0 0,0 0 0 0 0,-1 0 0 0 0,0 0 0 0 0,0 1 0 0 0,-1-1 0 0 0,1 0 0 0 0,1 0 0 0 0,0 0 0 0 0,-1 0 0 0 0,-1 1 0 0 0,0-1 0 0 0,-1 1 0 0 0,1-1 0 0 0,1 0 0 0 0,0 0 0 0 0,2-1 0 0 0,-1 1 0 0 0,-1-1 0 0 0,2 1 75 0 0,-1 1-97 0 0,0-1 33 0 0,-2 1-11 0 0,0 0 0 0 0,-2 0 0 0 0,1 0 0 0 0,-1 0 0 0 0,0 0 0 0 0,-1 0 0 0 0,1 0 0 0 0,0 1 0 0 0,0-1 0 0 0,0 0 0 0 0,0 0 0 0 0,0 0 112 0 0,0 0-69 0 0,0 0-49 0 0,0 0 92 0 0,0 0-108 0 0,0 0 108 0 0,0 0-108 0 0,-2-1 33 0 0,-1 0-11 0 0,-4 0 0 0 0,-3 0 75 0 0,0 0-97 0 0,-1 0 33 0 0,0 0-11 0 0,0-2 0 0 0,0 2 75 0 0,-3-2-97 0 0,2 1 33 0 0,0 0-11 0 0,1 1 0 0 0,0 0 0 0 0,0 1 0 0 0,0-1 0 0 0,0 1 0 0 0,0 0 0 0 0,3-1 0 0 0,1 0 0 0 0,2 0 0 0 0,1 0 0 0 0,2 1 0 0 0,-1-1 0 0 0,1 0 0 0 0,-2 0 0 0 0,0 0 0 0 0,1 0 0 0 0,-2 0 0 0 0,1 0 0 0 0,-1-1 0 0 0,0 1 0 0 0,2 0 0 0 0,-2 0 0 0 0,-1 0 0 0 0,1 1 0 0 0,-1-1 0 0 0,0 0 0 0 0,0-1 0 0 0,-2 0 0 0 0,0-1 0 0 0,-1 0 0 0 0,-2 0 0 0 0,1-2 0 0 0,1 2 0 0 0,1-1 0 0 0,0 0 0 0 0,2 1 0 0 0,0-1 0 0 0,1 2 0 0 0,2 0-140 0 0,0 0 59 0 0,2 2-26 0 0,1-1 3 0 0,-3 1 121 0 0,1 0 106 0 0,0 0-51 0 0,0 1 19 0 0,1-1-105 0 0,0 0 29 0 0,1 0-15 0 0,0 0 0 0 0,0 0 0 0 0,0 0 0 0 0,0 0-84 0 0,0 0 108 0 0,0 0-36 0 0,0 0 12 0 0,0 0-75 0 0,-1 1 97 0 0,-1 1-33 0 0,-1 2-64 0 0,0 1 97 0 0,-1 1-33 0 0,1 0 11 0 0,1 0 0 0 0,0 0 0 0 0,2 1 0 0 0,0 0-75 0 0,1 1 97 0 0,0-1-33 0 0,1 2 11 0 0,0-2 0 0 0,0 0 0 0 0,-1-1 0 0 0,0-1 0 0 0,-1-1 0 0 0,2 2 0 0 0,-1-1 0 0 0,0 0 0 0 0,0-1 0 0 0,-1-1 0 0 0,1 1 0 0 0,0 0 0 0 0,1 0 0 0 0,-2 0 0 0 0,1 0 0 0 0,0 0 0 0 0,0 0 0 0 0,0 0 0 0 0,0 0 0 0 0,0-2 0 0 0,-1 2 0 0 0,0-2 0 0 0,0-1 0 0 0,0 1 0 0 0,0-2 0 0 0,2 2 0 0 0,-1 0 0 0 0,0 0 0 0 0,0 0 0 0 0,0-1 0 0 0,0 1 0 0 0,-1-1 0 0 0,0 0 0 0 0,0 0 0 0 0,0-1 0 0 0,1 2 0 0 0,0 0 0 0 0,0 0 0 0 0,0 0 0 0 0,1 0 0 0 0,-1 0 0 0 0,0-1 0 0 0,1 0 0 0 0,0 1 0 0 0,0-1 0 0 0,-1 0 0 0 0,0-1 0 0 0,-1 2 0 0 0,1 0 0 0 0,0 0 0 0 0,1 1 0 0 0,0-1-75 0 0,0 0 97 0 0,0 0-33 0 0,1 1 11 0 0,1 1 0 0 0,0 1 0 0 0,0 0 0 0 0,-1-1 0 0 0,0 1 0 0 0,0-2 0 0 0,-1 0 0 0 0,0 0 0 0 0,0-1 0 0 0,-1-1 0 0 0,0 0 0 0 0,-1 0 0 0 0,1-1 0 0 0,0-1 0 0 0,1-2 0 0 0,1-3 0 0 0,3-6 0 0 0,1-9 75 0 0,0-5-97 0 0,0-4 33 0 0,0-16 73 0 0,-1-5-33 0 0,2-5-61 0 0,-1-1 21 0 0,5-21 73 0 0,1 1-108 0 0,1 2 36 0 0,-1 8-12 0 0,-1 10 0 0 0,-2 9 0 0 0,0 7 0 0 0,-2 8 75 0 0,0 6-97 0 0,-2 4 108 0 0,0 5-108 0 0,0 3 108 0 0,-2 2-108 0 0,0 3-79 0 0,-1 2 58 0 0,-1 3-26 0 0,0 1 80 0 0,-2 2-22 0 0,0 0 11 0 0,0 2 0 0 0,0-1 0 0 0,3 4-75 0 0,3 1 22 0 0,1 3 64 0 0,3 3-22 0 0,0 4-73 0 0,3 10 108 0 0,0 7-139 0 0,1 5 145 0 0,-1 2-120 0 0,-2 1 112 0 0,0-1-33 0 0,-1-2 11 0 0,0-2 0 0 0,-1-1 0 0 0,-1-4 0 0 0,0-1 0 0 0,-2-3 0 0 0,-1-2 0 0 0,-1-3 0 0 0,0-3 0 0 0,-1-3 0 0 0,0-5 0 0 0,-2-3 0 0 0,0-3 0 0 0,-1-2 0 0 0,0-1 0 0 0,0-3 0 0 0,-1-5 0 0 0,-1-12 0 0 0,-2-8 0 0 0,0-10 0 0 0,-1-10 0 0 0,0-6 0 0 0,0-5 0 0 0,2-2 0 0 0,0-12 75 0 0,2 2-97 0 0,1 4-70 0 0,1-2-28 0 0,2 8 36 0 0,0 7-17 0 0,2 4-144 0 0,1 9 154 0 0,-1 10-53 0 0,1 8 16 0 0,-1 7-28 0 0,-1 7-1 0 0,-1 4-2 0 0,0 7-1 0 0,2 3 0 0 0,0 7 0 0 0,2 4 0 0 0,3 16-93 0 0,1 7 231 0 0,2 8-71 0 0,0 8 29 0 0,0 5 75 0 0,1 5-97 0 0,-1 3 108 0 0,-1 1-108 0 0,-1-1 108 0 0,0 7-33 0 0,-1-4 11 0 0,0-5 0 0 0,-2-9 0 0 0,-1-9 0 0 0,-1-8 75 0 0,-2-9-97 0 0,-1-7 108 0 0,-1-9-108 0 0,-1-6 192 0 0,-2-13 83 0 0,-1-8-166 0 0,-1-9-87 0 0,-3-9 21 0 0,-1-8-21 0 0,-3-8-84 0 0,-1-9 183 0 0,-3-5-30 0 0,-1-3 24 0 0,-2-2 2 0 0,-3 2-111 0 0,-1 3 125 0 0,-2 3-135 0 0,-8-3 132 0 0,-2 4-132 0 0,-1 5 39 0 0,-5 1-32 0 0,1 6-106 0 0,3 6 20 0 0,5 8-14 0 0,4 6 139 0 0,2 3-40 0 0,3 5 20 0 0,4 3 0 0 0,4 2 0 0 0,3 5 84 0 0,5 1-108 0 0,-1 2 36 0 0,3 2-12 0 0,0 0 0 0 0,2 0-93 0 0,0 1 119 0 0,0 2-39 0 0,-2 4 13 0 0,0 3 0 0 0,1 3-112 0 0,0 5 69 0 0,0 3-26 0 0,2 5 5 0 0,-1 2 75 0 0,1 3-97 0 0,1 0 108 0 0,1 6-108 0 0,0-2 108 0 0,0-3-33 0 0,1-1 11 0 0,-1-6 84 0 0,-1-7-15 0 0,0-6 38 0 0,-1-6 2 0 0,-1-6 2 0 0,-4-6 1 0 0,-1-6-131 0 0,-2-5-37 0 0,-2-5 78 0 0,-1-5-154 0 0,-2-3 344 0 0,-6-8 205 0 0,-1-3-278 0 0,-1 0-142 0 0,-1 3 114 0 0,1 2-133 0 0,1 4 33 0 0,1 4-11 0 0,0 4 0 0 0,3 6 0 0 0,2 3 0 0 0,2 5 0 0 0,4 3 0 0 0,2 4 0 0 0,3 2 0 0 0,2 1 0 0 0,-1 4-84 0 0,2 4 108 0 0,0 6-129 0 0,2 3 19 0 0,1 5 105 0 0,1 1-147 0 0,2 2 160 0 0,-1-1-48 0 0,1 1 16 0 0,1 5 0 0 0,1 0 0 0 0,0-1 0 0 0,-1-2 0 0 0,0-2 0 0 0,-2-2 0 0 0,-1-5 0 0 0,1-3 0 0 0,-1-5 0 0 0,-2-3 0 0 0,0-3 0 0 0,-1-2 0 0 0,-1-1 0 0 0,0-2 0 0 0,0-4-84 0 0,0-4 108 0 0,0-3-36 0 0,0-5-91 0 0,-2-3 133 0 0,0 0-120 0 0,-1-1 112 0 0,-1 0-33 0 0,1 3 11 0 0,-2 0-75 0 0,2 4 97 0 0,0 4-33 0 0,1 4 11 0 0,2 4 0 0 0,2 4-75 0 0,2 5 97 0 0,2 2-33 0 0,2 5 11 0 0,3 3-75 0 0,1 3 97 0 0,1 3-33 0 0,1 2 11 0 0,2 3 0 0 0,-1 3 0 0 0,1 3 0 0 0,2 1 0 0 0,3 11-75 0 0,-1 2 97 0 0,2 2-33 0 0,-1 0 11 0 0,-1-2 0 0 0,1 2 0 0 0,-1-5 0 0 0,-1-5 0 0 0,0-7 0 0 0,-2-8 0 0 0,1-6 0 0 0,-2-6 0 0 0,-2-5 0 0 0,-2-6 0 0 0,-2-3 0 0 0,-1-4 0 0 0,-1-3 0 0 0,-1-4 0 0 0,0-2-177 0 0,-3-3 69 0 0,1 1-31 0 0,-1-1 3 0 0,0 2 252 0 0,-2 2-16 0 0,0 3 20 0 0,-1 4 17 0 0,-1 3-161 0 0,0 1-56 0 0,0 3 26 0 0,0 0-21 0 0,2 1 87 0 0,1 2 79 0 0,0-1-46 0 0,2 4 98 0 0,-1-2-101 0 0,0 1 33 0 0,-2-2-11 0 0,0-1-75 0 0,-1-1 22 0 0,-1 0 73 0 0,0-1-108 0 0,0 0 36 0 0,0 0-124 0 0,0-1 51 0 0,0 1-22 0 0,0 0 292 0 0,0 0 245 0 0,0 0-305 0 0,0-1-152 0 0,0 0 117 0 0,0 0-136 0 0,0 0 33 0 0,0 1 64 0 0,0-1-97 0 0,0 1 136 0 0,0 0-144 0 0,0 0 45 0 0,2 0-15 0 0,0 0-112 0 0,3 0 144 0 0,0 0-48 0 0,0 0 16 0 0,0 0 0 0 0,1 0 0 0 0,0 0 0 0 0,-1 0 0 0 0,1 0 0 0 0,-1 0 0 0 0,-1 0 0 0 0,-1 0 0 0 0,-2 0 0 0 0,2 0 0 0 0,-1 0 0 0 0,0 0 121 0 0,-1 0-71 0 0,0 0 18 0 0,0 0 90 0 0,-1 0-8 0 0,0 0-86 0 0,0 0 94 0 0,0 0-12 0 0,0 0 3 0 0,0 0 87 0 0,0 0-211 0 0,0 0-9 0 0,0 0 107 0 0,0 0-155 0 0,0 0-120 0 0,0 0 69 0 0,0 0-25 0 0,0 0 236 0 0,0 0-9 0 0,0 0 26 0 0,0 0 6 0 0,0 0-83 0 0,0 0 5 0 0,1 3-81 0 0,0 2 19 0 0,0 0-11 0 0,0-1-103 0 0,1 2 133 0 0,-1-2-45 0 0,2 1 15 0 0,0 1 0 0 0,0 1 0 0 0,0 1 0 0 0,0 1 0 0 0,1 1 0 0 0,-1-1 0 0 0,0 1 0 0 0,1 0 0 0 0,-1-1 0 0 0,0 1 0 0 0,1 0 0 0 0,-1-1 0 0 0,0 1 0 0 0,0 0 0 0 0,1-1 0 0 0,-1 1 0 0 0,1-1 0 0 0,-1 1 0 0 0,0-1 0 0 0,0-1 0 0 0,0 1 0 0 0,-2 0 0 0 0,2 0 0 0 0,-2 0 75 0 0,1-1-97 0 0,-1-1 33 0 0,-1-1-11 0 0,1 1 0 0 0,-1-1 0 0 0,0 0 0 0 0,0-1 0 0 0,0 0 0 0 0,-1 0 0 0 0,0 0 0 0 0,0 0 0 0 0,0 0 0 0 0,0-1 0 0 0,1 0 0 0 0,-1 0 0 0 0,1-1 0 0 0,0-1 0 0 0,-1 2 0 0 0,0-1 0 0 0,-1 1 0 0 0,1 2 0 0 0,0-1 0 0 0,1 1 0 0 0,0 1 0 0 0,0 1 0 0 0,0-1 0 0 0,1 0 0 0 0,1 0 0 0 0,1-1 0 0 0,0 3-75 0 0,1 0 97 0 0,-1 0-33 0 0,1 2 11 0 0,0 0 0 0 0,1 1 0 0 0,0 2 0 0 0,-1 1 0 0 0,-1-1 0 0 0,-1-1 0 0 0,-1-1 0 0 0,1-1 0 0 0,-1 0 0 0 0,1 4 0 0 0,-1 3 0 0 0,1 1 0 0 0,0-1 0 0 0,0-1 0 0 0,1 0 0 0 0,-1-2 0 0 0,0-1 0 0 0,0 0 0 0 0,0 0 0 0 0,1-2 0 0 0,-1 0 0 0 0,0-2 0 0 0,-1 0 0 0 0,0-1 0 0 0,0-1 0 0 0,-1 1 0 0 0,1-2 0 0 0,0 1 0 0 0,0-1 0 0 0,0 1 0 0 0,-1 1 0 0 0,0-1 0 0 0,1-1 0 0 0,-1 0 0 0 0,0 0 0 0 0,0 2 0 0 0,0-1 0 0 0,0-1 0 0 0,0 0 0 0 0,0 1 0 0 0,0 1 0 0 0,1 0 0 0 0,0 1 0 0 0,0-1 0 0 0,0 0 0 0 0,-1-1 0 0 0,0 0 0 0 0,1-1 0 0 0,-1 1 0 0 0,0 0 0 0 0,0 0 0 0 0,-1 1 0 0 0,1 0 0 0 0,0-1 0 0 0,0-1 0 0 0,0 1 0 0 0,0 0 0 0 0,0-1 0 0 0,0 1 0 0 0,0 0 0 0 0,-1-1 0 0 0,0 1 0 0 0,0 0 0 0 0,0 1-140 0 0,-1 2-184 0 0,1 1 221 0 0,0 0 245 0 0,-1-1-13 0 0,0-1 50 0 0,0 0 2 0 0,1-1-212 0 0,-1 1 62 0 0,1 0-106 0 0,0 0 97 0 0,0 1-33 0 0,1 1 11 0 0,1-1 0 0 0,0 1 0 0 0,0 0 0 0 0,-1 0 0 0 0,1-2 0 0 0,-1-1 0 0 0,0 0 0 0 0,0-1 0 0 0,0 0 0 0 0,0 0 0 0 0,0 3 0 0 0,1 0 0 0 0,1 0 0 0 0,-1 0 0 0 0,0 0 0 0 0,0-1 0 0 0,-1 0 0 0 0,2 1 0 0 0,0-1 0 0 0,0 0 0 0 0,0-1 0 0 0,-1 0 0 0 0,1-1 0 0 0,0 1 0 0 0,0-2 0 0 0,-1 0 0 0 0,0 1 0 0 0,0 0 0 0 0,0 0 0 0 0,0-1 0 0 0,1 0 0 0 0,0 0 0 0 0,-1 0 0 0 0,0 1 0 0 0,-1 0 0 0 0,1 0 0 0 0,0-1 0 0 0,0 1 0 0 0,0 0 0 0 0,0 1 0 0 0,1 0 0 0 0,-1 0 0 0 0,1-1 0 0 0,-1 1 0 0 0,0-1 0 0 0,-1 1 0 0 0,0 1 0 0 0,0-1 0 0 0,0 0 0 0 0,0 1 0 0 0,0-2 0 0 0,1 1 0 0 0,0 0 0 0 0,0 0 0 0 0,0 2 0 0 0,0-1 0 0 0,-1 0 0 0 0,0 0 0 0 0,0 0 0 0 0,0-1 0 0 0,0 1 0 0 0,0 0 0 0 0,0 1 0 0 0,0-1 0 0 0,0 1 0 0 0,0-1 0 0 0,0-2 0 0 0,0-1 0 0 0,0 0 0 0 0,0 2 0 0 0,0 1 0 0 0,0 0 0 0 0,0 0 0 0 0,0-1 0 0 0,0-1 0 0 0,0-2 0 0 0,-1-1 0 0 0,0 1 0 0 0,0 0 0 0 0,0 0 0 0 0,1 0 0 0 0,-1-2 0 0 0,1-2 0 0 0,0 2 0 0 0,0-1 0 0 0,0-1 0 0 0,0 1 0 0 0,0 2 0 0 0,0-1 0 0 0,0 0 0 0 0,1 0 0 0 0,0 2 0 0 0,0 0 0 0 0,1 1 0 0 0,0-1 0 0 0,-1-2 0 0 0,0 0 75 0 0,0-2-97 0 0,-1 1 33 0 0,0-2-11 0 0,2 1 0 0 0,0 0 0 0 0,1 1 0 0 0,0 0 0 0 0,1 0 0 0 0,0 0 0 0 0,0-1-75 0 0,0 0 97 0 0,1 1-33 0 0,1 0 86 0 0,1 1-97 0 0,0-1 33 0 0,0 0-11 0 0,0 0 0 0 0,0 0 0 0 0,0-1 0 0 0,0 0 0 0 0,1-1 0 0 0,0 0 0 0 0,0 0 0 0 0,1 0 0 0 0,0 0 0 0 0,1 0 0 0 0,-2 0 0 0 0,-1-1 0 0 0,0 1 0 0 0,0 0 0 0 0,0 1 0 0 0,1 0 0 0 0,0-1 0 0 0,1 0 0 0 0,-1-1 0 0 0,-2 0 0 0 0,1 0 0 0 0,-1-1 0 0 0,1 0 0 0 0,1 0 0 0 0,0-2 0 0 0,1 0 0 0 0,0-1 0 0 0,1 0 0 0 0,2 2-131 0 0,-2 1-27 0 0,1 0-20 0 0,-2 2-3 0 0,1 0 305 0 0,-1 1-32 0 0,1-1 47 0 0,-2 0 2 0 0,2 0-165 0 0,-2-1 48 0 0,-2-1-24 0 0,1 0 0 0 0,-2 0 0 0 0,0 1 0 0 0,1-2 0 0 0,0 1 0 0 0,1-1 0 0 0,0-1 0 0 0,1 1 0 0 0,0 0 93 0 0,0 1-119 0 0,0 1 114 0 0,2-1-110 0 0,2 0 33 0 0,-2 0-11 0 0,1-1-103 0 0,0 1 133 0 0,-1 0-45 0 0,0 1 15 0 0,-1 1 0 0 0,1 0 0 0 0,-1 1 0 0 0,-1-1 0 0 0,2-1 0 0 0,-1 1 0 0 0,0-1 0 0 0,1-1 0 0 0,1-2 0 0 0,1 0 0 0 0,1-1 0 0 0,0-1 0 0 0,0 0 75 0 0,-1 2-97 0 0,-1-1 108 0 0,-2 1-266 0 0,0 0 30 0 0,0 1-28 0 0,0 0 126 0 0,0 1 241 0 0,0 0-42 0 0,-1-1 34 0 0,1 1-212 0 0,-1 0 62 0 0,1 1-31 0 0,-1 0 0 0 0,-1-1 0 0 0,1-1 0 0 0,-1 0 0 0 0,1-1-75 0 0,0 1 97 0 0,1-2 42 0 0,0-1-86 0 0,-1 0 33 0 0,1 1-11 0 0,-1 1 0 0 0,-1 0 0 0 0,1 1 0 0 0,-1 0 0 0 0,2 0 0 0 0,-2 1 0 0 0,0-1 0 0 0,-1 0 0 0 0,2 1 0 0 0,-2-1 0 0 0,1 1 0 0 0,0-2 0 0 0,2 1 0 0 0,0 1 0 0 0,-1 0-131 0 0,1 0-27 0 0,1 1-20 0 0,0-1-3 0 0,0 0 212 0 0,2-1-62 0 0,0 0 31 0 0,0 0 0 0 0,2-2 0 0 0,-1 1 0 0 0,0-2 0 0 0,-2 0 0 0 0,1 1 0 0 0,-1-1 0 0 0,1 0 0 0 0,0 1 0 0 0,-1 0 0 0 0,0 1 0 0 0,0 0 0 0 0,2 0 0 0 0,-1 0 0 0 0,0-1 0 0 0,-1 1 0 0 0,0-1 0 0 0,1 0 0 0 0,-1 0 0 0 0,-1 1 0 0 0,1-1 0 0 0,1 1 0 0 0,-1 0 0 0 0,0 1 0 0 0,1 0 0 0 0,-2 0 0 0 0,2-1 0 0 0,-1 0 0 0 0,0 0 0 0 0,1 1 0 0 0,1-1 0 0 0,-1 1 0 0 0,1 0 0 0 0,-1 0 0 0 0,-1 1 0 0 0,-1-1 0 0 0,-1 2 0 0 0,0-2 0 0 0,1 1 0 0 0,1 0 0 0 0,0-2 0 0 0,1 1 0 0 0,-1 0 0 0 0,0-1 0 0 0,-1 1 0 0 0,-1 0 0 0 0,0 0 0 0 0,0 0 0 0 0,3 0 0 0 0,-1-1 0 0 0,0 1 0 0 0,1-1 0 0 0,2-1 0 0 0,0 2 0 0 0,0-1 0 0 0,-2 1 0 0 0,0 0 0 0 0,-4 0 112 0 0,1 0 24 0 0,-1 1 19 0 0,0-2 2 0 0,0 1-296 0 0,1-1-166 0 0,2-1 206 0 0,-1-1 213 0 0,0 1 4 0 0,0 0 34 0 0,0 0 7 0 0,1 0-186 0 0,0 0 54 0 0,0 0-27 0 0,0-1 0 0 0,-1 0 0 0 0,1 0 0 0 0,-1 0 0 0 0,1 1 0 0 0,1-1-93 0 0,0 0-58 0 0,0 0 2 0 0,-1 0-19 0 0,1 0 309 0 0,-1 0-14 0 0,1 1 22 0 0,1-1-92 0 0,0 1-241 0 0,1 0 63 0 0,-1 0-48 0 0,0 0 198 0 0,-2 0-57 0 0,1 1 28 0 0,-2-1 0 0 0,0 1 112 0 0,-1 0 43 0 0,0-1-6 0 0,1 0 20 0 0,2-1-123 0 0,-1 0-40 0 0,0-1 5 0 0,0 1-11 0 0,0 0 0 0 0,2-1-131 0 0,0 1-27 0 0,-1-1-20 0 0,-1 0-3 0 0,-1 2 342 0 0,0 0-33 0 0,-1 1 50 0 0,1-1 3 0 0,-2 1-212 0 0,3 0 62 0 0,-1-1-31 0 0,0 1 0 0 0,0-1 0 0 0,-1 0 0 0 0,1-1 0 0 0,-1 0 0 0 0,1 0 0 0 0,-1 1 0 0 0,1 0 0 0 0,0-1 0 0 0,0 1 0 0 0,0-2 0 0 0,0 1 0 0 0,0-1 0 0 0,0 0 0 0 0,-1 1 0 0 0,1-1 0 0 0,1 0 0 0 0,1 0 0 0 0,1 0 0 0 0,-1-1 0 0 0,0 1 0 0 0,0 0 0 0 0,1 2 0 0 0,-1 0 0 0 0,0 0 0 0 0,0 0 0 0 0,1-1 0 0 0,-1 1 0 0 0,-1-1 0 0 0,2 1 0 0 0,-1-1 0 0 0,0 0 0 0 0,-1 0 0 0 0,1-1 0 0 0,-1 0 0 0 0,0-1 0 0 0,0 0 0 0 0,0 0 0 0 0,-1-1 0 0 0,4 0 0 0 0,0-1 0 0 0,-1 1 0 0 0,0-1 0 0 0,-1 1 0 0 0,-1 0 0 0 0,0 1 0 0 0,-1 1 0 0 0,0 0 0 0 0,-1 1 0 0 0,1 0 0 0 0,-1 0 0 0 0,1 0 0 0 0,1 1 0 0 0,-1-1 0 0 0,0 0 0 0 0,-1 0 0 0 0,3-1-131 0 0,0 0-27 0 0,1-1-20 0 0,-1 1-3 0 0,2-2 538 0 0,1 0-266 0 0,0 1 109 0 0,-2 0-231 0 0,1 0 62 0 0,-1 0-31 0 0,-1 0 0 0 0,-3 0 0 0 0,1 0 0 0 0,-1 1 0 0 0,0-1 0 0 0,0 2 0 0 0,-1-1 0 0 0,0 1 0 0 0,1 0 0 0 0,0 0 0 0 0,1 0 0 0 0,-1 0 0 0 0,1-1 0 0 0,-2 1 0 0 0,1-2 0 0 0,0 1 0 0 0,1 0 0 0 0,-1 0 0 0 0,0-1 0 0 0,0 1 0 0 0,1-1 0 0 0,0 0 0 0 0,1 1 0 0 0,-1 0 0 0 0,1-1 75 0 0,0 1-97 0 0,0 0 136 0 0,-2 1-144 0 0,1 0 157 0 0,0 0-159 0 0,0 1 48 0 0,-1 0-128 0 0,0 0 144 0 0,1 1-123 0 0,0 0 113 0 0,0-1-33 0 0,0 1 11 0 0,0-1 0 0 0,-1 1 0 0 0,1-1 0 0 0,2-1 0 0 0,0 0 0 0 0,1-1 0 0 0,-1 1 0 0 0,0-1 0 0 0,0 0 0 0 0,-2 0 0 0 0,2-1 0 0 0,0 1 75 0 0,0 0-22 0 0,1-1 11 0 0,0 0-75 0 0,0 1 22 0 0,-1 0-11 0 0,-1 0 0 0 0,0 0 0 0 0,0 0 0 0 0,0 0 65 0 0,0-1-83 0 0,0 1 27 0 0,-1 0-9 0 0,1-1 0 0 0,0 0 0 0 0,1 0 0 0 0,-1 1 0 0 0,1 0 0 0 0,0 0 0 0 0,0 0 0 0 0,-1 0 0 0 0,3-1 0 0 0,0-2-121 0 0,0 1 71 0 0,0 0-18 0 0,-2 0 78 0 0,0 1 54 0 0,0-1-86 0 0,0 1 136 0 0,0 0-144 0 0,-1 0 45 0 0,2-2-108 0 0,0 1 119 0 0,2-2-39 0 0,-1 1 13 0 0,1-1 0 0 0,2-1 0 0 0,0-1 0 0 0,0 1 0 0 0,1 0 75 0 0,-2 0-97 0 0,-1 2 33 0 0,-1-1-11 0 0,0 2 0 0 0,-2 1 0 0 0,0 0 0 0 0,0 1-84 0 0,-1-1 108 0 0,-1 0-36 0 0,-1 1 105 0 0,1 1-119 0 0,0-2 39 0 0,2-1 62 0 0,1 0-59 0 0,2-2-847 0 0,1 0 775 0 0,0 0 200 0 0,-2 1 24 0 0,-2 0 72 0 0,-1 1 4 0 0,0 1-285 0 0,-1 1 82 0 0,0 0-41 0 0,1 0 0 0 0,1 0 0 0 0,-1 0 0 0 0,0 0 0 0 0,-1 0 0 0 0,1-1 0 0 0,-1 1 0 0 0,0-1 0 0 0,-1 1 75 0 0,-1 1-97 0 0,-1 0 70 0 0,-1 0-58 0 0,0 2 15 0 0,-1 0-5 0 0,2 0 0 0 0,0-1 0 0 0,-1 1 0 0 0,1-1 0 0 0,-2 0 0 0 0,2-1 0 0 0,1 1 0 0 0,1-1 0 0 0,0 1 0 0 0,0 1 0 0 0,0-1 0 0 0,2-1 0 0 0,1-1-112 0 0,-1 1 144 0 0,1-1-169 0 0,-1 1 171 0 0,1-1-51 0 0,-1 1 17 0 0,0 0 0 0 0,0 0 0 0 0,-1 1 0 0 0,0-1 0 0 0,-1 1 0 0 0,1-1 0 0 0,0 0 0 0 0,0 1 0 0 0,1-1 0 0 0,-1 0 0 0 0,1 0 0 0 0,0 0 0 0 0,0-1 0 0 0,1 0 0 0 0,0 0 0 0 0,2 0 0 0 0,0-1 0 0 0,-1 0 0 0 0,0 0 0 0 0,-1 1 0 0 0,0-1 0 0 0,-1 1 0 0 0,0 0 93 0 0,0 0-119 0 0,2 0-54 0 0,0-1 106 0 0,0-1-39 0 0,1 0 88 0 0,-1 0-97 0 0,0 1 33 0 0,-3 0-11 0 0,1 0-93 0 0,-2 0 119 0 0,-1 1-39 0 0,0 0 13 0 0,1 1 0 0 0,-2 0 0 0 0,1 0 0 0 0,0 0 0 0 0,-1 0 0 0 0,1 1 0 0 0,-1-1 0 0 0,-1 2 0 0 0,-1-1 0 0 0,1-1 0 0 0,0 0 0 0 0,0 0 0 0 0,0 0 0 0 0,-1-1 0 0 0,1 1 0 0 0,0 0 0 0 0,-2 1 0 0 0,1 0 0 0 0,-1 0 0 0 0,0 0 0 0 0,1 0 0 0 0,-1 0 0 0 0,-1 2 0 0 0,0-1 0 0 0,1 0 0 0 0,1-2 0 0 0,1 1 0 0 0,-2 0 0 0 0,2 0 0 0 0,0-2 0 0 0,0 1 0 0 0,-1 1 0 0 0,-1-1 0 0 0,2 1 0 0 0,0-1 0 0 0,-1 2 0 0 0,2-1 0 0 0,0 1 0 0 0,0-1 0 0 0,0-1 0 0 0,-1 1 0 0 0,1-1 0 0 0,-1 0-75 0 0,1 1 97 0 0,0-1-33 0 0,0 0 11 0 0,1 1 0 0 0,0-1 0 0 0,0 0 0 0 0,2-1 0 0 0,2 0 0 0 0,0-2 0 0 0,1 0 0 0 0,-2 1 0 0 0,1 0 0 0 0,-1 0 0 0 0,1 1 0 0 0,-1 0 0 0 0,-1 0 0 0 0,0 1 0 0 0,-1-1 0 0 0,1 0 0 0 0,0 0 0 0 0,1 1 0 0 0,-1-1 0 0 0,0 1 0 0 0,0 0 0 0 0,-2 1 0 0 0,1-1 0 0 0,-1 1 0 0 0,1-1 0 0 0,-1-1 0 0 0,2 1 0 0 0,-1-1 0 0 0,-2 0 0 0 0,-1 1 0 0 0,1 1 0 0 0,-1 0 0 0 0,0 0 0 0 0,0 1 0 0 0,-2 0 0 0 0,-1 1 0 0 0,0 1 0 0 0,-2 1 0 0 0,-1 0 0 0 0,1-1 0 0 0,0 0 0 0 0,0 0 0 0 0,0 1 0 0 0,-1-1 0 0 0,0 1 0 0 0,3-1 0 0 0,-1 0 0 0 0,0 0 0 0 0,0 0 0 0 0,0 0 0 0 0,0 0 0 0 0,0 0 0 0 0,0-1 0 0 0,-1 1 0 0 0,1-1 0 0 0,-1 2 0 0 0,-1-1 0 0 0,1 1 0 0 0,-1-1 0 0 0,0 1 0 0 0,0 0 0 0 0,0 0 0 0 0,-1 1 0 0 0,1-1 0 0 0,0 0 0 0 0,0 0 0 0 0,3-1 0 0 0,-1 0 0 0 0,0 0 0 0 0,0 0 0 0 0,0 0 0 0 0,-1 1 0 0 0,-1 0 0 0 0,0 0 0 0 0,0 0 0 0 0,0 0 0 0 0,0 0 75 0 0,0 0-3 0 0,0 0 5 0 0,0 0-90 0 0,0 0 26 0 0,0 0-13 0 0,0 0 65 0 0,0 0-83 0 0,0 0 27 0 0,0 0-9 0 0,0 0 0 0 0,0 0 0 0 0,0 0 0 0 0,-2-1 0 0 0,-1 0 0 0 0,1 0 0 0 0,0 0 0 0 0,1 0 0 0 0,-2 0 0 0 0,-2 0 0 0 0,-2 0 0 0 0,-1 0 0 0 0,-4 0 0 0 0,0 1 0 0 0,1 0 0 0 0,0 1 0 0 0,1 0 0 0 0,0 0 0 0 0,-1 1 0 0 0,1-1 0 0 0,0 2 0 0 0,-1 0 0 0 0,3-1 0 0 0,1 1 0 0 0,2-1 0 0 0,2 0 0 0 0,1-1 0 0 0,-1 1 0 0 0,1 1 0 0 0,1 1 0 0 0,1 1 0 0 0,5 3-831 0 0,0 1 770 0 0,1 1 214 0 0,2-1 22 0 0,1 0 73 0 0,0-1 4 0 0,0 0-220 0 0,1 0-11 0 0,0 1-10 0 0,1 1-11 0 0,-2-1 0 0 0,-1 0 0 0 0,1 0 0 0 0,-2-1 0 0 0,0 1 0 0 0,0 1 0 0 0,-1-1 0 0 0,-2 1 0 0 0,0 1 0 0 0,0 0 0 0 0,1-1 0 0 0,-2 1 0 0 0,1 0 0 0 0,0 1 0 0 0,2 0 0 0 0,0 1 0 0 0,0-2 0 0 0,-1 0 0 0 0,-1-1 0 0 0,1-1 0 0 0,0-1 0 0 0,0 0-243 0 0,-1-2-275 0 0,-1-2 352 0 0,-2-1 354 0 0,1-1-13 0 0,-2-2 73 0 0,0 1 4 0 0,0-2-1349 0 0,0 1 1627 0 0,0 0-463 0 0,-1-1 181 0 0,0-1 4 0 0,-1-3-220 0 0,-1-2-11 0 0,0-2-10 0 0,-1-2-11 0 0,0-1 0 0 0,0 0 0 0 0,-1 1 0 0 0,1 1-243 0 0,-1 0-574 0 0,1 2 1036 0 0,-1 0-346 0 0,2 2 855 0 0,0 1-647 0 0,0 1-59 0 0,0 0 94 0 0,2 0-138 0 0,0 2 70 0 0,-1-2-58 0 0,1 0 15 0 0,0 0-5 0 0,0 1 0 0 0,1 1 0 0 0,-1 1 0 0 0,1-2 0 0 0,0 1 0 0 0,0 0 0 0 0,0 0 0 0 0,0 1 0 0 0,1 1 0 0 0,-1-1 0 0 0,0 1 0 0 0,0 0 0 0 0,1-1 0 0 0,2-1 0 0 0,0-1 0 0 0,2 0 0 0 0,0 1 0 0 0,0-1 0 0 0,-1 1 0 0 0,0 0 0 0 0,1-1 0 0 0,1-1 0 0 0,-2 2 0 0 0,0 0 0 0 0,1-1 0 0 0,0 0 0 0 0,-1 1 0 0 0,1-1 0 0 0,-1 0 0 0 0,1 0 0 0 0,-1 1 0 0 0,-2 0 0 0 0,2-1 0 0 0,-1 1 0 0 0,1-2 0 0 0,0 0-243 0 0,3-2-574 0 0,0 0 1036 0 0,1-1-346 0 0,0 2 127 0 0,-2-2 0 0 0,3 1 0 0 0,-2-1 0 0 0,1 0 0 0 0,-2 1 0 0 0,-1 1 0 0 0,0 0 0 0 0,0 0 0 0 0,1 0 0 0 0,0-1 0 0 0,-1 0 0 0 0,-1 0 0 0 0,0 0 0 0 0,-2 1 0 0 0,2 0 0 0 0,1 0 0 0 0,-2 1 0 0 0,2-2 0 0 0,-1 0 0 0 0,0 1 0 0 0,-2-1 0 0 0,1-1 0 0 0,-1 3 0 0 0,0 0 0 0 0,1 0 0 0 0,0 0 0 0 0,1 1 0 0 0,-1 0 0 0 0,-1 1 0 0 0,1-2 0 0 0,-1 2 0 0 0,1-2 0 0 0,-1 0 0 0 0,1-1 0 0 0,-1 1 0 0 0,0 1 0 0 0,-1-1 0 0 0,0 0 0 0 0,-1 2 0 0 0,0-2 0 0 0,0-1 0 0 0,0 0 0 0 0,0-1 0 0 0,0 1 0 0 0,-1-1 0 0 0,0 2 0 0 0,0 0 0 0 0,-1-3 0 0 0,-1-2 0 0 0,0 0 0 0 0,0 0 0 0 0,-1-1 0 0 0,1-1 0 0 0,-1-1 0 0 0,1 3 0 0 0,0-1 0 0 0,-1 1 0 0 0,-1-2 0 0 0,-1 0 0 0 0,0-1 0 0 0,0 0 0 0 0,1-2 0 0 0,0-2 0 0 0,1 0 0 0 0,-1 1 0 0 0,0 1 0 0 0,1 1 0 0 0,-2-2 0 0 0,1 1 0 0 0,0 2 0 0 0,1 2 0 0 0,0 0 0 0 0,-1 1 0 0 0,2-1 0 0 0,-1 0 0 0 0,1 0 0 0 0,-2-2 0 0 0,2 1 0 0 0,-1-1 0 0 0,0 1 0 0 0,1 0 0 0 0,0 3 0 0 0,0 1 0 0 0,0 0 0 0 0,1 0 0 0 0,1 1 0 0 0,0 2 0 0 0,0-1 0 0 0,0 1 0 0 0,0 1 0 0 0,0 1 0 0 0,0-1 0 0 0,1-1 0 0 0,0-1 0 0 0,0 2 0 0 0,0 0 0 0 0,0 1 0 0 0,0 0 0 0 0,0-1 0 0 0,0-2 0 0 0,0 1 0 0 0,0-2 0 0 0,0-1 0 0 0,0 2 0 0 0,0 0 0 0 0,-1 0 0 0 0,0 1 0 0 0,0-1 0 0 0,0 1 0 0 0,1-1 0 0 0,-1 2 0 0 0,1 1 0 0 0,0 0 0 0 0,-1-1 0 0 0,0 1 0 0 0,0 0 0 0 0,0 0 0 0 0,1 1 0 0 0,-1 1 0 0 0,1 0 0 0 0,0 0 0 0 0,0 0 0 0 0,0 0 0 0 0,0 0 0 0 0,0 0 0 0 0,0 0 0 0 0,0 0 0 0 0,0 0 0 0 0,0 0 0 0 0,0 0 0 0 0,0 0 0 0 0,0 0 0 0 0,0 0 0 0 0,0 0 0 0 0,1 2 0 0 0,1 1 0 0 0,0 2 0 0 0,1 2 0 0 0,2 0 0 0 0,0 1 0 0 0,1-1 0 0 0,0 0 0 0 0,-1-1 0 0 0,2-1 0 0 0,-2-1 0 0 0,2 0 0 0 0,0 0 0 0 0,0 0 0 0 0,-1 1 0 0 0,1-1 0 0 0,-1 0 0 0 0,0 0 0 0 0,-1-1 0 0 0,1 1 0 0 0,-1 2 0 0 0,-1-2 0 0 0,0 1 0 0 0,1 1 0 0 0,-1 0 0 0 0,1 2 0 0 0,-2 1 0 0 0,0 1 0 0 0,-1 1 0 0 0,-3 2 0 0 0,0 4 0 0 0,-2 2 0 0 0,-2 2 0 0 0,0 5 0 0 0,-3 2 0 0 0,-1-1 0 0 0,-2-1 0 0 0,-1-3 0 0 0,0 0 0 0 0,-1-3 0 0 0,-1 0 0 0 0,0-1 0 0 0,-5 3 0 0 0,-1 0 0 0 0,-1-1 0 0 0,0-1 0 0 0,0 0 0 0 0,-4 2 0 0 0,1 0 0 0 0,1-1 0 0 0,-3 3 0 0 0,0-1 0 0 0,0-1 0 0 0,0 0 0 0 0,0-1 168 0 0,0 0 45 0 0,-1 0 7 0 0,0 1 20 0 0,-1 1-206 0 0,-6 6-16 0 0,-4 7 68 0 0,-6 6-108 0 0,-1-1 33 0 0,4-1-11 0 0,3-5 0 0 0,3-3-75 0 0,4-3 97 0 0,2-2-33 0 0,1-3 11 0 0,2-2 0 0 0,-6 3 0 0 0,-4 3 0 0 0,0-1 0 0 0,-7 5-784 0 0,1 0 737 0 0,4-4 13 0 0,4-2-5 0 0,5-3 39 0 0,2-1 0 0 0,5-3 0 0 0,1-2 0 0 0,2-1 0 0 0,1 0 0 0 0,2-1 0 0 0,2 0 0 0 0,1-1 0 0 0,-1 1 0 0 0,1-1 0 0 0,1-2 0 0 0,2-2 0 0 0,3-2 0 0 0,2-3 0 0 0,3-2 0 0 0,0-2 0 0 0,2 0 0 0 0,0-1 0 0 0,3-1 0 0 0,2 0 0 0 0,2-2 0 0 0,3 0 0 0 0,2-1 0 0 0,2-2 0 0 0,8-2 0 0 0,8-5 0 0 0,3-1 0 0 0,1-2 84 0 0,-1-1 51 0 0,-1 0 9 0 0,0 0 5 0 0,-2 0-174 0 0,0 1 50 0 0,0-1-25 0 0,-1 0 0 0 0,0 1 0 0 0,-1 0 0 0 0,0 0 0 0 0,-1 0 0 0 0,0 1 0 0 0,-2 0 0 0 0,-1 1 0 0 0,3-1 0 0 0,0 0 0 0 0,-2 1 0 0 0,-2 1 0 0 0,-3 0 0 0 0,1 1 0 0 0,-1-1 0 0 0,-2 1 93 0 0,-1 2-45 0 0,-2 0 19 0 0,-2 1-3 0 0,0 1-75 0 0,-3 0 22 0 0,0 1-11 0 0,-2 0 0 0 0,-2 2 0 0 0,-1 1 0 0 0,-2 1 0 0 0,0 1 0 0 0,-2 0 0 0 0,0 1 0 0 0,-1 1 0 0 0,0 0 0 0 0,0 0 0 0 0,0 0 0 0 0,0 0 0 0 0,-1 0 0 0 0,1 0 0 0 0,0 0 0 0 0,0 0 0 0 0,0 0 0 0 0,-2-1 0 0 0,-2-2 0 0 0,-3 0 0 0 0,-2-1 0 0 0,-12 2 0 0 0,-5 2 0 0 0,-3 3 0 0 0,-3 0 0 0 0,-2 3 0 0 0,-4 1 0 0 0,-3 2 0 0 0,-2 0 0 0 0,-3 2-93 0 0,-14 3 119 0 0,-15 6-39 0 0,-4 2 13 0 0,1 0 0 0 0,3 0 0 0 0,4 1 0 0 0,4 0 93 0 0,-47 18-1043 0 0,-10 7 1227 0 0,1 1-409 0 0,12-3 132 0 0,16-5 0 0 0,16-5 0 0 0,13-3 0 0 0,11-4 121 0 0,7-2 41 0 0,4-2 14 0 0,2-3 5 0 0,3-3-212 0 0,2-1 62 0 0,0-3-31 0 0,3-2 0 0 0,2-2 0 0 0,3-3 0 0 0,3-1 0 0 0,2-3 0 0 0,5 0 0 0 0,2-2 0 0 0,3 0 0 0 0,4-1 0 0 0,4-1 0 0 0,2-3 0 0 0,5-2 0 0 0,3-4 0 0 0,4-4 0 0 0,4-3 0 0 0,5-5 0 0 0,6-6 0 0 0,5-3 0 0 0,6-5 0 0 0,4-4 0 0 0,7-4 0 0 0,5-3 0 0 0,3-4 0 0 0,4-1 0 0 0,5-3-75 0 0,3 0 97 0 0,3-2-126 0 0,3-2 130 0 0,2-3-132 0 0,1-3 132 0 0,-1-1-39 0 0,0 0 106 0 0,16-10-119 0 0,0 4 39 0 0,-1 6-13 0 0,-4 6-93 0 0,-5 9 119 0 0,-8 7-39 0 0,-5 6 13 0 0,-6 6 0 0 0,-6 3 0 0 0,-5 4 75 0 0,-5 3-97 0 0,-6 0 108 0 0,-2 3-108 0 0,-5 2 33 0 0,-5 1-11 0 0,-3 3 0 0 0,-5 3 0 0 0,-2 1 0 0 0,-4 2 0 0 0,-4 2 0 0 0,-3 1 0 0 0,-2 2 0 0 0,-2 0 0 0 0,-2 2 0 0 0,-4 2 0 0 0,-5 4 0 0 0,-3 1 0 0 0,-7 3 0 0 0,-4 2 0 0 0,-6 2-75 0 0,-7 3 97 0 0,-5 1-33 0 0,-9 1 11 0 0,-6 2 0 0 0,-6 3 0 0 0,-6 2 0 0 0,-6 2 0 0 0,-4 2 0 0 0,-5 4 0 0 0,-6 2 0 0 0,-1 3 0 0 0,-3 4 0 0 0,-1 4 75 0 0,-1 1-171 0 0,2 2 16 0 0,0 0-11 0 0,3-1-5 0 0,1-2 112 0 0,4-3-32 0 0,4-3 16 0 0,5-1 0 0 0,6-3-93 0 0,6-1 119 0 0,6-3-151 0 0,7-3 157 0 0,7-3-48 0 0,6-4 16 0 0,8-3 0 0 0,7-5 0 0 0,5-3 0 0 0,6-5 0 0 0,5-3 0 0 0,10-5 0 0 0,7-5 0 0 0,8-5 0 0 0,23-12-196 0 0,11-5 75 0 0,12-6-25 0 0,11-6 1 0 0,7-4 169 0 0,6-6-160 0 0,6-5 168 0 0,5-6-141 0 0,4-4 135 0 0,2-1-39 0 0,1 0-71 0 0,2 1 108 0 0,-1 1-36 0 0,-2 3 12 0 0,-2 5 0 0 0,-1 3 0 0 0,-5 5 0 0 0,-4 2-112 0 0,-5 3 69 0 0,8-4-45 0 0,3-2 104 0 0,-7 6-113 0 0,-9 6 121 0 0,-13 6-36 0 0,-12 8 12 0 0,-12 5 0 0 0,-10 5 0 0 0,-7 4 0 0 0,-8 4 0 0 0,-3 3 0 0 0,-6 2 0 0 0,-4 3 0 0 0,-6 2 0 0 0,-3 5 0 0 0,-5 3 0 0 0,-4 4 0 0 0,-4 4-75 0 0,-8 4 97 0 0,-15 10-33 0 0,-11 4 11 0 0,-8 4 0 0 0,-7 0 0 0 0,-6 3 0 0 0,-7 3 0 0 0,-5 2 0 0 0,-5 5 0 0 0,-4 5 0 0 0,-27 17 103 0 0,-4 2-133 0 0,-4-2 45 0 0,0-4-118 0 0,5-6 133 0 0,-16 2-45 0 0,2-4 15 0 0,4-7 299 0 0,-8 2 269 0 0,-2-2-554 0 0,4-3-516 0 0,13-7 392 0 0,23-13 114 0 0,22-12-45 0 0,23-10 41 0 0,49-14 56 0 0,1 0 0 0 0,-1 0 0 0 0,0-1 0 0 0,-3 0-56 0 0,7 1 22 0 0,1-1 0 0 0,0 0 0 0 0,-1-1 0 0 0,1 1 0 0 0,0 0 0 0 0,0-1 0 0 0,0 0-1 0 0,0 1 1 0 0,-2-2-22 0 0,3 2 16 0 0,0-1 0 0 0,0 1-1 0 0,0-1 1 0 0,0 1-1 0 0,0-1 1 0 0,0 0 0 0 0,0 0-1 0 0,0 1 1 0 0,0-1 0 0 0,1 0-1 0 0,-1 0 1 0 0,0 0-1 0 0,1 0 1 0 0,-1-1-16 0 0,-1 1 26 0 0,2-1 0 0 0,-1 1 0 0 0,0-1 0 0 0,0 0 0 0 0,1 1 0 0 0,-1-1 0 0 0,1 0-1 0 0,0 0 1 0 0,-1 0-26 0 0,1-22-40 0 0,4-4 79 0 0,5-6-39 0 0,4-5 0 0 0,4-3 0 0 0,6-4 0 0 0,4-1 0 0 0,6-3 0 0 0,23-21-877 0 0,14-11 511 0 0,12-4-96 0 0,3 4 343 0 0,-9 12 246 0 0,-13 17-46 0 0,-12 14 56 0 0,-14 14-161 0 0,-11 10-84 0 0,-9 10 34 0 0,-16 4 68 0 0,0 1 1 0 0,-1 0 0 0 0,1 0 0 0 0,-1 0-1 0 0,1 0 1 0 0,-1 0 0 0 0,1 0 0 0 0,-1 0-1 0 0,1 0 1 0 0,0 0 0 0 0,-1 1 0 0 0,1-1-1 0 0,-1 0 1 0 0,1 0 0 0 0,-1 0 0 0 0,1 1-1 0 0,-1-1 6 0 0,4 8-173 0 0,-4 5 16 0 0,-6 6-19 0 0,-12 15 1 0 0,-7 8 204 0 0,-8 7 54 0 0,-10 3-40 0 0,-6 3 35 0 0,-6 1-7 0 0,-7 1 1 0 0,-4 2 0 0 0,-3-1-84 0 0,-3 2 24 0 0,-3 1-12 0 0,-3 0 0 0 0,-2-1 0 0 0,1-1 140 0 0,3-5-49 0 0,1-3 22 0 0,4-5-57 0 0,4-6 16 0 0,5-6-83 0 0,4-5 134 0 0,5-6-71 0 0,-1-5 89 0 0,7-5-97 0 0,5-4 59 0 0,7-7-19 0 0,6-4 4 0 0,6-4 0 0 0,5-3-103 0 0,17 7 17 0 0,-1 0 0 0 0,1 1-1 0 0,-1-1 1 0 0,1 0 0 0 0,0 1-1 0 0,0-1 1 0 0,0 0-1 0 0,0 0 1 0 0,0 0-2 0 0,-5-22 0 0 0,5-6 0 0 0,6-5 0 0 0,6-4-84 0 0,6-3 108 0 0,4-3-148 0 0,6 0 81 0 0,3 0 49 0 0,5 1-138 0 0,2 2-48 0 0,2 5 0 0 0,0 2-20 0 0,8 2 1 0 0,-2 5 391 0 0,0 4-131 0 0,-4 7 53 0 0,-5 4-132 0 0,-3 5 37 0 0,-6 4-19 0 0,-1 4 0 0 0,-5 3 0 0 0,-5 4 0 0 0,-6 2 0 0 0,-4 3 0 0 0,-5 3 0 0 0,-6 4 0 0 0,-4 4 0 0 0,-5 4 84 0 0,-11 14 41 0 0,-5 7-81 0 0,-5 6 68 0 0,-4 4-21 0 0,-3 0 5 0 0,-12 8 243 0 0,-2-2-154 0 0,-1-7 68 0 0,-11-1-14 0 0,1-10-279 0 0,3-7 80 0 0,36-26-133 0 0,-16 6 93 0 0,16-10 120 0 0,-25 5-120 0 0,24-9 36 0 0,-1-1 0 0 0,1-1-36 0 0,-6 0 56 0 0,-15-2-56 0 0,-27-4-6 0 0,9-6 129 0 0,12-3-155 0 0,9-2 48 0 0,9-1-16 0 0,8-2 0 0 0,5 0 0 0 0,7-1 0 0 0,5 0 0 0 0,5-1 0 0 0,4-1-84 0 0,9-7-13 0 0,6-3 45 0 0,4-2-19 0 0,7-1 7 0 0,4 0 0 0 0,4 0 0 0 0,3 1 75 0 0,3 2 109 0 0,1 0-55 0 0,3 3 18 0 0,-1 2-95 0 0,1 2 25 0 0,-2 2-13 0 0,0 4 0 0 0,-20 14-369 0 0,-4 0 1 0 0,14-2 368 0 0,-12 4 217 0 0,2 0 0 0 0,5 1-217 0 0,-10 0 32 0 0,2 2 0 0 0,11 1-32 0 0,-19 0-2 0 0,0 0-1 0 0,-1-1 0 0 0,1 1 1 0 0,0 0-1 0 0,-1 1 0 0 0,2 0 3 0 0,-4 5-131 0 0,0-4-1 0 0,1 0 0 0 0,-1 1 0 0 0,0-1 0 0 0,0 1 0 0 0,-1 0 1 0 0,0 0-1 0 0,2 6 132 0 0,0-2 78 0 0,0 3 0 0 0,0 1 0 0 0,-1-1 0 0 0,0 6-78 0 0,0-2-78 0 0,0 3 1 0 0,-1 17 77 0 0,-2-17 0 0 0,-2 0 0 0 0,-2 19 0 0 0,0-17 0 0 0,-1-1 0 0 0,-6 17 0 0 0,3-12 0 0 0,-10 22 0 0 0,7-25 0 0 0,-9 17 0 0 0,-12 13 0 0 0,0-10 75 0 0,2-9-97 0 0,0-5 332 0 0,1-7-97 0 0,-2-4 52 0 0,-1-3-2 0 0,-3-4-307 0 0,-1-3-117 0 0,-2-5 42 0 0,-3-2-28 0 0,-3-4 170 0 0,-3-1-47 0 0,-1-4 24 0 0,0-2 0 0 0,0-2 0 0 0,-3-7 0 0 0,4-2 0 0 0,5-1 103 0 0,7-3 17 0 0,8-1 20 0 0,5-2 1 0 0,18 18-355 0 0,0 2 1 0 0,1 0-1 0 0,-1 0 0 0 0,1-5 214 0 0,-5-40-56 0 0,6-6-93 0 0,6-4 54 0 0,6 0 27 0 0,5-1 3 0 0,3 3 76 0 0,4 4-134 0 0,1 5 155 0 0,2 5-160 0 0,-1 7 39 0 0,0 6-23 0 0,-1 7 1 0 0,-2 5-1 0 0,-1 7 9 0 0,-1 6-2 0 0,-1 5 1 0 0,-3 6 0 0 0,0 5 0 0 0,-1 6 0 0 0,-1 5 0 0 0,-4 6 0 0 0,-1 6 121 0 0,-2 5-137 0 0,-1 6 150 0 0,-4 5-138 0 0,-2 4 134 0 0,-1 2-39 0 0,-2-1 13 0 0,-2 0 0 0 0,-2 0 0 0 0,-4 5 0 0 0,-7 7 75 0 0,-1-1-97 0 0,-3-5 126 0 0,-1-6-130 0 0,-2-5 151 0 0,-1-8-73 0 0,0-5 15 0 0,-1-5-2 0 0,1-6 36 0 0,-1-4-1 0 0,-1-4 3 0 0,1-5 1 0 0,-2-4-121 0 0,0-5 34 0 0,1-3-17 0 0,0-4 0 0 0,0-3 0 0 0,-4-7 0 0 0,-1-5 0 0 0,1-3 308 0 0,2-3-79 0 0,3-2 42 0 0,2-3 1 0 0,3-1-317 0 0,1-9 90 0 0,3-1-45 0 0,4-1 0 0 0,1 2 0 0 0,3 2 0 0 0,2-4 0 0 0,0 0-84 0 0,2 4 108 0 0,1 7-36 0 0,1 8 12 0 0,1 7 0 0 0,2 8-75 0 0,0 5-34 0 0,1 4-144 0 0,0 2 174 0 0,1 2-70 0 0,0 4 13 0 0,0 4 1 0 0,0 6-1 0 0,0 4 47 0 0,-1 4 5 0 0,-1 3 1 0 0,-2 10 3 0 0,-1 4 19 0 0,-1 3 69 0 0,0 3-94 0 0,-2 1 108 0 0,-1 1-33 0 0,-1 2 11 0 0,0 1 0 0 0,-1 3 121 0 0,-1-2 13 0 0,0 0 12 0 0,0-2 5 0 0,0-5-102 0 0,1-5-45 0 0,2-6 91 0 0,0-5-119 0 0,1-6 167 0 0,1-5-78 0 0,0-4 18 0 0,-1-4-2 0 0,2-4 139 0 0,1-3-12 0 0,0-3 21 0 0,-1-3 2 0 0,0-3-27 0 0,-2-5-1 0 0,-1-2-2 0 0,-1-3-1 0 0,0-5-140 0 0,-4-10 59 0 0,1-6-138 0 0,0-2 166 0 0,0-2-91 0 0,2 0 20 0 0,-1-1-3 0 0,3 1-85 0 0,-1 0 24 0 0,1 0-12 0 0,0-1 0 0 0,0 0-149 0 0,1 0 14 0 0,1-2-13 0 0,-1-2-4 0 0,2-2 177 0 0,0-5-50 0 0,1-4 25 0 0,1-3 0 0 0,0-4 0 0 0,1-15 0 0 0,0-4 0 0 0,1 0 0 0 0,1-14 0 0 0,1 1 0 0 0,1 3 0 0 0,0 5 0 0 0,1 8 0 0 0,-1 7 0 0 0,1 6 0 0 0,1 8 0 0 0,-1 6 0 0 0,1 5 0 0 0,-1 7 0 0 0,0-1 0 0 0,0 6 0 0 0,-2 4 0 0 0,-1 4 0 0 0,-1 5 0 0 0,1 4 0 0 0,-2 3 0 0 0,0 5 0 0 0,1 4 0 0 0,0 2 0 0 0,0 3 0 0 0,1 1 0 0 0,0 0 0 0 0,0 1 0 0 0,0 3 0 0 0,-1 3 0 0 0,-2 5 0 0 0,0 12-513 0 0,-2 36-1226 0 0,-1 11 2204 0 0,0 8-734 0 0,0 2 269 0 0,1-2 0 0 0,2-5 0 0 0,-1-6 0 0 0,0 5 0 0 0,0-5 0 0 0,0-5 0 0 0,0-1 0 0 0,0-7 0 0 0,1-8 0 0 0,-1-7 0 0 0,1-8 0 0 0,-2-8 0 0 0,1-5 0 0 0,-1-5 0 0 0,1-4 448 0 0,-2-5-7 0 0,0-5 58 0 0,-3-6 121 0 0,-1-5-737 0 0,-1-4 218 0 0,-2-13-101 0 0,1-17 0 0 0,2-9 0 0 0,3-9-112 0 0,5-22-173 0 0,6-6 191 0 0,3-5 200 0 0,3 1-10 0 0,4 4 44 0 0,2 1 1 0 0,1 4-165 0 0,5-12 48 0 0,0 4-24 0 0,0 8-93 0 0,-2 9-30 0 0,-3 11 3 0 0,-2 11-17 0 0,-3 9 254 0 0,-2 10-17 0 0,-3 9 20 0 0,-1 6-197 0 0,-1 8-474 0 0,-5 13 542 0 0,0 0 1 0 0,0 0-1 0 0,0 0 0 0 0,1 0 1 0 0,-1 0-1 0 0,0-1 0 0 0,0 1 1 0 0,0 0-1 0 0,0 0 0 0 0,0 0 1 0 0,0 0-1 0 0,1 0 0 0 0,-1-1 0 0 0,0 1 1 0 0,0 0-1 0 0,0 0 0 0 0,0 0 1 0 0,1 0-1 0 0,-1 0 0 0 0,0 0 1 0 0,0 0-1 0 0,0 0 0 0 0,0-1 1 0 0,1 1-1 0 0,-1 0 0 0 0,0 0 1 0 0,0 0-1 0 0,0 0 0 0 0,1 0 0 0 0,-1 0 1 0 0,0 0 8 0 0,4 8-46 0 0,0 8-66 0 0,-1 11 47 0 0,0 10-18 0 0,0 9 6 0 0,0 6-3 0 0,0 20 0 0 0,0 5 93 0 0,1 5-110 0 0,0 17 121 0 0,0 1-36 0 0,0-2-72 0 0,-2-6 108 0 0,1-8-36 0 0,1-11 12 0 0,-2-10 0 0 0,2-9 0 0 0,-2-8 0 0 0,1-9 0 0 0,1-5 0 0 0,-1-7 0 0 0,1-4 0 0 0,-1-6 0 0 0,1-5 75 0 0,-1-6-97 0 0,1-5 136 0 0,1-7-144 0 0,2-14 138 0 0,1-9-22 0 0,1-10-105 0 0,2-22 147 0 0,2-10-160 0 0,2-4 48 0 0,1-2-16 0 0,1 1-131 0 0,1 3-37 0 0,1 5-16 0 0,-1 3-5 0 0,-1 5 342 0 0,-2 5-33 0 0,-1 7 50 0 0,-2 7 3 0 0,-3 7-202 0 0,-1 6 142 0 0,-3 8-137 0 0,-1 7 36 0 0,-2 6 81 0 0,-1 4-119 0 0,-1 4 114 0 0,-1 3-110 0 0,-2 6 33 0 0,-1 6-11 0 0,-1 6 0 0 0,-3 8 0 0 0,-1 5 0 0 0,-1 5 0 0 0,-1 5-75 0 0,-5 19 97 0 0,-5 21-117 0 0,-4 21 119 0 0,0 3-36 0 0,3-6 12 0 0,3-11 0 0 0,4-13 0 0 0,2-9 0 0 0,4-10 0 0 0,2-14 0 0 0,3-12 0 0 0,3-13 0 0 0,2-11 0 0 0,6-16 0 0 0,4-14 0 0 0,3-13 0 0 0,7-23-75 0 0,0-11 97 0 0,2-8-33 0 0,0-2 11 0 0,-1-2 0 0 0,2 1 0 0 0,1 0 0 0 0,0 1 0 0 0,2 1 0 0 0,1 2 0 0 0,0 3-112 0 0,-1 5-52 0 0,-2 6-11 0 0,-2 7-6 0 0,-3 8 342 0 0,-3 9-33 0 0,-4 7 50 0 0,-2 7 3 0 0,-3 7-342 0 0,-3 6 33 0 0,-2 4-50 0 0,-2 4-3 0 0,-1 5 370 0 0,-2 12 221 0 0,-2 10-274 0 0,-1 7-64 0 0,0 9-58 0 0,-1 7 72 0 0,-4 19-108 0 0,-2 6 33 0 0,-1 4-11 0 0,0 3-103 0 0,-1-1 133 0 0,2 0-45 0 0,1-2 15 0 0,0-2 0 0 0,2-3 0 0 0,2-5 0 0 0,2-7 0 0 0,2-2 0 0 0,2-10 0 0 0,2-8 93 0 0,1-10-119 0 0,2-8 39 0 0,2-11-13 0 0,-6-10 0 0 0,0 1 0 0 0,0-1 0 0 0,1 0 0 0 0,-1 0 0 0 0,0 0 0 0 0,0 1 0 0 0,1-1 0 0 0,-1 0 0 0 0,0 0 0 0 0,0 0 0 0 0,1 0 0 0 0,-1 0 0 0 0,0 0 0 0 0,1 0 0 0 0,-1 0 0 0 0,0 0 0 0 0,1 0 0 0 0,-1 0 0 0 0,0 0 0 0 0,1 0 0 0 0,-1 0 0 0 0,0 0 0 0 0,0 0 0 0 0,1 0 0 0 0,-1 0 0 0 0,9-9 0 0 0,2-10-93 0 0,5-24 45 0 0,7-30 56 0 0,8-27-94 0 0,2-11 108 0 0,1-4-33 0 0,0 3 11 0 0,0 5 0 0 0,0 6-75 0 0,1 9 97 0 0,-2 8-33 0 0,-1 8 11 0 0,-1 10 0 0 0,-2 10 0 0 0,-4 10 0 0 0,-4 9 0 0 0,-5 8 0 0 0,-4 8 0 0 0,-4 7 84 0 0,-3 6-33 0 0,-3 5-61 0 0,-3 6 114 0 0,-1 6-130 0 0,-3 8 114 0 0,-2 9-110 0 0,-3 9 332 0 0,-2 9-97 0 0,-3 9 52 0 0,-3 9-2 0 0,-20 73-1520 0 0,-1 11 1647 0 0,-1 3-563 0 0,5-7 173 0 0,5-15 0 0 0,4-6 0 0 0,4-8 0 0 0,5-12 0 0 0,6-22 0 0 0,5-20-103 0 0,4-20-91 0 0,5-19 131 0 0,-3-20 61 0 0,0 0 1 0 0,0 1-1 0 0,0-1 0 0 0,0 0 1 0 0,0 0-1 0 0,0 0 0 0 0,0 0 1 0 0,0 0-1 0 0,0 1 0 0 0,0-1 1 0 0,0 0-1 0 0,0 0 0 0 0,1 0 1 0 0,-1 0-1 0 0,0 0 0 0 0,0 0 1 0 0,0 0-1 0 0,0 0 0 0 0,0 1 1 0 0,0-1-1 0 0,1 0 0 0 0,-1 0 1 0 0,0 0-1 0 0,0 0 0 0 0,0 0 1 0 0,0 0-1 0 0,0 0 0 0 0,0 0 1 0 0,1 0-1 0 0,-1 0 0 0 0,0 0 1 0 0,0 0-1 0 0,0 0 0 0 0,0 0 1 0 0,1 0-1 0 0,-1 0 0 0 0,0 0 1 0 0,0 0-1 0 0,0 0 0 0 0,0 0 1 0 0,0 0-1 0 0,1 0 0 0 0,-1 0 1 0 0,0 0-1 0 0,0 0 0 0 0,0-1 1 0 0,0 1-1 0 0,0 0 0 0 0,0 0 1 0 0,0 0-1 0 0,1 0 0 0 0,-1 0 1 0 0,0 0-1 0 0,0 0 0 0 0,0-1 1 0 0,0 1 1 0 0,9-14-83 0 0,2-14 3 0 0,6-29 0 0 0,4-15 93 0 0,2-13-110 0 0,3-7 121 0 0,2-5-36 0 0,0 0 12 0 0,2 0 0 0 0,1-1 0 0 0,0 1 0 0 0,8-11 0 0 0,-1 5 0 0 0,-2 10 0 0 0,-5 13 112 0 0,-5 16-69 0 0,-6 13 26 0 0,-5 15 14 0 0,-4 11 87 0 0,-6 13-116 0 0,-4 11-44 0 0,-1 2-20 0 0,-4 10 135 0 0,-3 11-157 0 0,-8 27 160 0 0,-4 13-160 0 0,-3 12 48 0 0,-4 7-16 0 0,0 5 0 0 0,-7 19 0 0 0,0 5 0 0 0,1 0 0 0 0,1-3 0 0 0,2-4 0 0 0,4-6 0 0 0,3-6 0 0 0,2-7 0 0 0,5-6 0 0 0,1-7 0 0 0,4-8 0 0 0,3-7 0 0 0,2-10 0 0 0,3-6-84 0 0,1-11-41 0 0,2-13-13 0 0,-1-16 136 0 0,0 1-1 0 0,0-1 0 0 0,0 0 0 0 0,0 0 0 0 0,0 0 0 0 0,0 0 0 0 0,0 0 0 0 0,0 0 0 0 0,0 1 1 0 0,0-1-1 0 0,0 0 0 0 0,0 0 0 0 0,0 0 0 0 0,0 0 0 0 0,0 0 0 0 0,0 0 0 0 0,0 1 0 0 0,0-1 1 0 0,0 0-1 0 0,1 0 0 0 0,-1 0 0 0 0,0 0 0 0 0,0 0 0 0 0,0 0 0 0 0,0 0 0 0 0,0 0 1 0 0,0 0-1 0 0,0 0 0 0 0,1 1 0 0 0,-1-1 0 0 0,0 0 0 0 0,0 0 0 0 0,0 0 0 0 0,0 0 0 0 0,0 0 1 0 0,0 0-1 0 0,1 0 0 0 0,-1 0 0 0 0,0 0 0 0 0,0 0 0 0 0,0 0 0 0 0,0 0 0 0 0,0 0 0 0 0,1 0 1 0 0,-1 0-1 0 0,0 0 0 0 0,0 0 0 0 0,0 0 0 0 0,0 0 3 0 0,7-11-116 0 0,6-24-129 0 0,3-16 169 0 0,3-15 76 0 0,2-12-19 0 0,2-8 19 0 0,2-8-84 0 0,2-4 108 0 0,0-2-36 0 0,2-2 12 0 0,2-3-75 0 0,2 0 97 0 0,9-16 42 0 0,0 4-86 0 0,0 9 126 0 0,-3 12-56 0 0,-5 16-56 0 0,-4 16 131 0 0,-5 14-80 0 0,-6 14-49 0 0,-4 10 120 0 0,-4 10-144 0 0,-4 7 138 0 0,-2 7-134 0 0,-3 7 114 0 0,-3 8-110 0 0,-3 9 108 0 0,-6 21-33 0 0,-5 13-64 0 0,-2 12-71 0 0,-3 9-50 0 0,-2 5-14 0 0,-4 6-3 0 0,0 3 174 0 0,0 5-50 0 0,-1 3 25 0 0,-1 4 0 0 0,0 1 0 0 0,-3 18 0 0 0,0 17 0 0 0,3-4 0 0 0,5-9 0 0 0,7-5 0 0 0,7-15 0 0 0,9-71-513 0 0,1 16 513 0 0,0-43-258 0 0,0 2 1 0 0,1 0 0 0 0,0 0-1 0 0,2 7 258 0 0,-4-16-18 0 0,0 0-1 0 0,0 0 1 0 0,1 1-1 0 0,-1-1 1 0 0,1 1-1 0 0,-1-1 0 0 0,1 0 1 0 0,0 0-1 0 0,0 1 1 0 0,-1-1-1 0 0,1 0 0 0 0,0 0 1 0 0,0 0-1 0 0,0 0 1 0 0,0 0-1 0 0,1 0 0 0 0,-1 0 1 0 0,1 0 18 0 0,-2 0-4 0 0,1-1 0 0 0,-1 0 0 0 0,1 0 0 0 0,0 0 0 0 0,0 0 0 0 0,-1 0 0 0 0,1 0 1 0 0,0 0-1 0 0,0 0 0 0 0,-1 0 0 0 0,1 0 0 0 0,0-1 0 0 0,0 1 0 0 0,-1 0 0 0 0,1 0 0 0 0,0-1 0 0 0,-1 1 1 0 0,1 0-1 0 0,0-1 0 0 0,-1 1 0 0 0,1-1 0 0 0,-1 1 0 0 0,1-1 0 0 0,-1 1 0 0 0,1-1 0 0 0,-1 1 0 0 0,1-1 1 0 0,0 0 2 0 0,1-2-7 0 0,2-2-1 0 0,-1 1 0 0 0,0-1 0 0 0,-1 0 0 0 0,1 1 0 0 0,0-3 9 0 0,18-47-16 0 0,7-36-488 0 0,16-62-1125 0 0,4-13 1952 0 0,1-2-545 0 0,0 8 206 0 0,1 11 16 0 0,-2 14 448 0 0,1 13-6 0 0,0 12 56 0 0,-1 11 10 0 0,-1 12-481 0 0,2 3 26 0 0,-5 13-37 0 0,-6 14-16 0 0,-6 14 0 0 0,-7 14 0 0 0,-8 14 0 0 0,-16 13 0 0 0,-1 1 0 0 0,1 0 0 0 0,-1 0 0 0 0,0-1 0 0 0,1 1 0 0 0,-1 0 0 0 0,1 0 0 0 0,-1 0 0 0 0,0 0 0 0 0,1 0 0 0 0,-1 0 0 0 0,1-1 0 0 0,-1 1 0 0 0,1 0 0 0 0,-1 0 0 0 0,0 0 0 0 0,1 1 0 0 0,-1-1 0 0 0,1 0 0 0 0,-1 0 0 0 0,1 0 0 0 0,-1 0 0 0 0,0 0 0 0 0,1 0 0 0 0,-1 1 0 0 0,1-1 0 0 0,0 1 0 0 0,-1-1 0 0 0,0 1 0 0 0,1-1 0 0 0,-1 1 0 0 0,1 0 0 0 0,-1-1 0 0 0,0 1 0 0 0,0-1 0 0 0,1 1 0 0 0,-1 0 0 0 0,0-1 0 0 0,0 1 0 0 0,0 0 0 0 0,0 0 0 0 0,1-1 0 0 0,-1 2 0 0 0,-3 33 0 0 0,-5 16 0 0 0,-6 14 0 0 0,-6 15 0 0 0,-4 9 0 0 0,-6 8 0 0 0,-4 8 0 0 0,-4 8 0 0 0,-3 4 504 0 0,0 2-69 0 0,-2 1 69 0 0,0 3 5 0 0,1 0-482 0 0,1-2 26 0 0,1-3-37 0 0,1-4-16 0 0,1-5 0 0 0,1-7 0 0 0,2-6 0 0 0,-1-5 0 0 0,2-5 0 0 0,0-5 0 0 0,1-7 0 0 0,-6 3 0 0 0,1-8 0 0 0,0-7 0 0 0,-4-5 0 0 0,2-10 0 0 0,3-8 0 0 0,2-8 0 0 0,5-5 0 0 0,2-5 0 0 0,3-2 0 0 0,-2 3 0 0 0,2 0 0 0 0,1 1 0 0 0,2 0 0 0 0,1-1 0 0 0,4 1 0 0 0,0-1 0 0 0,-1 3 0 0 0,2-1 0 0 0,2 0 0 0 0,1-2 0 0 0,2-3 0 0 0,3-2 0 0 0,1-4 0 0 0,1-4 0 0 0,3-3 0 0 0,1-3 0 0 0,1-2 0 0 0,1-1 0 0 0,0 0 0 0 0,0-1 0 0 0,1 1 0 0 0,-1-1 0 0 0,2 0 0 0 0,2-3 0 0 0,2-1 0 0 0,1-4 0 0 0,2-4 0 0 0,2-3 0 0 0,2-7 0 0 0,1-5 0 0 0,8-15 0 0 0,3-9 0 0 0,2-6 0 0 0,3-6 0 0 0,2-4 0 0 0,3-5 0 0 0,3-3 0 0 0,3-2 0 0 0,3-3 0 0 0,14-21 0 0 0,3-5 0 0 0,2-3 0 0 0,0 1 0 0 0,-1 3 0 0 0,-2 6 0 0 0,-4 5 0 0 0,-2 3 0 0 0,-2 3 0 0 0,-4 3 0 0 0,-4 3 0 0 0,3-8 0 0 0,-4 5 0 0 0,-5 8 0 0 0,-1 5 0 0 0,-8 12 0 0 0,-6 14 0 0 0,-6 10 0 0 0,-6 13 0 0 0,-5 10 0 0 0,-7 9 0 0 0,-3 9 0 0 0,-9 19 0 0 0,-5 13 0 0 0,-4 13 0 0 0,-9 25 0 0 0,-2 10 0 0 0,-1 6 0 0 0,0 2 0 0 0,2 1 0 0 0,2 0 0 0 0,3 0 0 0 0,3 0 0 0 0,2-2 0 0 0,4-2 0 0 0,3-5 0 0 0,3-5 0 0 0,3-7 0 0 0,3-7 0 0 0,2-8 0 0 0,3-9 0 0 0,4-7 0 0 0,1-8 0 0 0,3-8 0 0 0,2-7 0 0 0,3-7 0 0 0,-10-11-37 0 0,-1 0-1 0 0,0 0 1 0 0,1 0 0 0 0,-1 1-1 0 0,0-1 1 0 0,1 0 0 0 0,-1 0-1 0 0,1-1 1 0 0,-1 1 0 0 0,0 0-1 0 0,1 0 1 0 0,0-1 37 0 0,3-2-208 0 0,-1 1 1 0 0,1-1-1 0 0,-1 1 0 0 0,0-1 0 0 0,3-3 208 0 0,28-25-328 0 0,3-11 220 0 0,3-9 55 0 0,1-10 37 0 0,1-7 16 0 0,2-5 448 0 0,-1-2-7 0 0,1 1 58 0 0,-2 4 9 0 0,-3 5-481 0 0,-1 8 26 0 0,-5 9-37 0 0,-3 9-16 0 0,-5 9 0 0 0,-2 10 0 0 0,-5 10 0 0 0,-19 16-155 0 0,2-4 0 0 0,-1-1 0 0 0,0 1 0 0 0,0-1 0 0 0,0 1 1 0 0,-1 0-1 0 0,1-1 0 0 0,0 1 0 0 0,0 0 0 0 0,-1 0 0 0 0,1 0 0 0 0,-1-1 0 0 0,0 1 0 0 0,0 0 0 0 0,1 1 155 0 0,0 7 221 0 0,1 2 1 0 0,-2 1-1 0 0,1 1-221 0 0,-4 49-332 0 0,-5 4 332 0 0,-4-1 448 0 0,-1-2-7 0 0,-2-6 58 0 0,-1 4 121 0 0,-2 1-737 0 0,1 1 218 0 0,1-1-101 0 0,4-8 0 0 0,1-9 0 0 0,5-9 0 0 0,1-8 0 0 0,3-4 0 0 0,0-7 0 0 0,0-2 0 0 0,1-4 0 0 0,1-2 0 0 0,0-4 0 0 0,0-1 0 0 0,0-3 0 0 0,0-1 0 0 0,0 0 0 0 0,0-2 0 0 0,2 0 0 0 0,1-3 0 0 0,3-2 0 0 0,1-2 0 0 0,3-4 0 0 0,2-3 0 0 0,3-3 0 0 0,3-2 0 0 0,1-2 0 0 0,3-2 0 0 0,1-3 0 0 0,4 0 0 0 0,1 0 0 0 0,4-1 0 0 0,0 1 0 0 0,1 1 0 0 0,1 3 0 0 0,-2 2 0 0 0,-1 2 0 0 0,-2 3 0 0 0,-3 2 0 0 0,0 4 0 0 0,-4 2 0 0 0,-4 4 0 0 0,-3 2 0 0 0,-5 4 0 0 0,-3 4 0 0 0,-4 2 0 0 0,-3 4 0 0 0,-2 2 0 0 0,-3 2 0 0 0,-2 3 0 0 0,-2 2 0 0 0,-3 2 0 0 0,-1 2 0 0 0,-2 0 0 0 0,-5 5 0 0 0,-1 0 0 0 0,1-1 0 0 0,-3-2 0 0 0,1-4 0 0 0,3-3 0 0 0,2-7 0 0 0,4-4 0 0 0,4-4 0 0 0,2-4 0 0 0,0-3 0 0 0,2-5 0 0 0,-2-3 0 0 0,2-5 0 0 0,0-11 0 0 0,0-6 0 0 0,2-6 0 0 0,1-5 0 0 0,2-5 0 0 0,2-7 0 0 0,2-7 0 0 0,1-9 0 0 0,0-7 224 0 0,0-6-36 0 0,2-4 24 0 0,1-4 4 0 0,8-81-1139 0 0,3-17 1119 0 0,-1 3-296 0 0,-1 19 87 0 0,0 14 13 0 0,-4 27 0 0 0,-1 25 0 0 0,-3 23 0 0 0,-3 21 0 0 0,-1 16 0 0 0,0 12 0 0 0,-4 8 0 0 0,0 8 0 0 0,-2 10 0 0 0,-4 8 0 0 0,-4 11 0 0 0,-5 10 0 0 0,-2 12 0 0 0,-4 9 0 0 0,-2 8 0 0 0,-12 39-1615 0 0,-9 28 1367 0 0,-2 8 220 0 0,3-5-73 0 0,2-11 101 0 0,5-15 448 0 0,-1-9 591 0 0,5-17-711 0 0,4-14-220 0 0,5-16-55 0 0,5-10-37 0 0,4-13-16 0 0,5-8 0 0 0,3-8 0 0 0,2-8 0 0 0,2-8 0 0 0,2-6 0 0 0,3-10 0 0 0,3-10 0 0 0,4-11 0 0 0,3-10 0 0 0,4-7 0 0 0,2-5 0 0 0,2-5 0 0 0,10-33-1615 0 0,3-17 1367 0 0,-2 1 220 0 0,-3 9-73 0 0,-4 13 101 0 0,-6 17 0 0 0,-3 14 0 0 0,-4 11 0 0 0,-1 9 0 0 0,-1 6 448 0 0,1 4-7 0 0,1 4 58 0 0,2-5 9 0 0,-1 4-817 0 0,0 3 234 0 0,-3 3-108 0 0,-1 6 213 0 0,-3 5-61 0 0,-3 8 31 0 0,-1 5 75 0 0,-2 5-22 0 0,0 3 11 0 0,-4 9 0 0 0,-1 6-75 0 0,-2 5 22 0 0,-6 11-11 0 0,-2 4-103 0 0,-3 3 133 0 0,-1 3-120 0 0,1 0 112 0 0,-1 1-108 0 0,1 0 108 0 0,-5 7-108 0 0,1-1 182 0 0,1-4-128 0 0,3-4 146 0 0,2-6-144 0 0,3-6 120 0 0,0-7-112 0 0,4-7 108 0 0,3-4 4 0 0,1-5 1 0 0,2-5 5 0 0,1-6 0 0 0,-1-7-37 0 0,-1-5 10 0 0,0-5-5 0 0,1-7 0 0 0,0-2-75 0 0,1-14 22 0 0,2-4-11 0 0,0-3-75 0 0,1-2 97 0 0,0-2-126 0 0,0-2 130 0 0,0 0-39 0 0,-1 0 13 0 0,-1 0 0 0 0,0 1 0 0 0,1 3 0 0 0,2-7 0 0 0,-1 4-84 0 0,1 6 108 0 0,1 7-36 0 0,-1 8 12 0 0,-2 5 0 0 0,0 8 0 0 0,-1 7 0 0 0,0 7 0 0 0,0 6 0 0 0,-1 3 187 0 0,-2 5-166 0 0,-5 6-109 0 0,-3 6 4 0 0,-3 7 105 0 0,-5 15-38 0 0,-4 18-95 0 0,-1 11 144 0 0,0 6-169 0 0,-2 16 97 0 0,1 1 44 0 0,3-4-15 0 0,0 2 11 0 0,3-9 0 0 0,4-9 84 0 0,2-10-108 0 0,5-9 111 0 0,3-10-109 0 0,3-7 33 0 0,4-6-11 0 0,0-6 0 0 0,4-5 0 0 0,2-5 0 0 0,1-5 75 0 0,5-7-97 0 0,3-8 33 0 0,3-5-11 0 0,9-12 0 0 0,3-4 0 0 0,4-4 0 0 0,1-3 0 0 0,-1 0 0 0 0,-2 0 0 0 0,-3-2 0 0 0,-1-1 0 0 0,-1-3 0 0 0,1-2 0 0 0,-1-1 261 0 0,1-2-46 0 0,-1 3 29 0 0,-1 1 4 0 0,-2 3-289 0 0,-3 5 82 0 0,-3 4-41 0 0,-2 4 0 0 0,-3 3 112 0 0,-1 4-60 0 0,-2 3 15 0 0,0 1-2 0 0,0 2-76 0 0,-2 3 22 0 0,-1 2-11 0 0,0 3 0 0 0,-3 3 0 0 0,-1 1 0 0 0,-1 3 0 0 0,1 0 0 0 0,0 2-112 0 0,1 1 69 0 0,0 3 49 0 0,0 1-17 0 0,0 2 11 0 0,1 1 0 0 0,-1 2 0 0 0,-1 1 0 0 0,0 1 0 0 0,-1 1 0 0 0,-1 1 0 0 0,1 8-887 0 0,0 4 851 0 0,1 3-8 0 0,1 3 3 0 0,1 2 41 0 0,1 2 0 0 0,1 3 0 0 0,1 2 0 0 0,1 0 0 0 0,0 1 0 0 0,1 1 0 0 0,-1-1 0 0 0,0 1 0 0 0,0-1 0 0 0,0 1 0 0 0,-1-1 0 0 0,0 0 0 0 0,-2 0 0 0 0,1-2 0 0 0,-1 0 0 0 0,-1-3 0 0 0,0-2 0 0 0,-1-4 0 0 0,0-3 0 0 0,-2-4 0 0 0,0-4 0 0 0,0-7 0 0 0,-2-4 0 0 0,-1-4 0 0 0,0-8 0 0 0,0-6 0 0 0,1-7 0 0 0,0-6 0 0 0,1-6 0 0 0,0-5 0 0 0,1-7 0 0 0,0-4 0 0 0,1-5 0 0 0,3-4 0 0 0,1-3 0 0 0,2-4 0 0 0,5-19 0 0 0,2-2 0 0 0,1 0 0 0 0,0 4 0 0 0,-2 7 0 0 0,0 9 0 0 0,-3 8 0 0 0,-2 8 0 0 0,-1 7 0 0 0,-3 7 0 0 0,-2 5 0 0 0,-1 5 0 0 0,-2 4 0 0 0,-1 6 0 0 0,-1 3 0 0 0,0 3 0 0 0,-1 3 0 0 0,-1 1 0 0 0,1 1 0 0 0,-3 6 0 0 0,-5 12 0 0 0,-5 17 0 0 0,-4 12 0 0 0,-2 9 0 0 0,-2 8 0 0 0,-1 4 0 0 0,-2 3 0 0 0,0 1 0 0 0,0 2 0 0 0,-1 0 0 0 0,2-2 0 0 0,1-2 0 0 0,1-1 0 0 0,1-5 0 0 0,4-5 0 0 0,2-5 0 0 0,2-8 0 0 0,2-7 0 0 0,2-7 0 0 0,3-8 0 0 0,1-7 0 0 0,2-7 0 0 0,1-5 0 0 0,1-7 0 0 0,2-15 0 0 0,2-10 0 0 0,1-10 0 0 0,3-18 0 0 0,3-9 0 0 0,1-4 0 0 0,3-4 0 0 0,1-2 0 0 0,4-3 0 0 0,1-2 0 0 0,4-5 0 0 0,3-2 0 0 0,3-1 0 0 0,5 0 0 0 0,4 2 0 0 0,4 2 0 0 0,1 5 0 0 0,0 4 0 0 0,-1 6 0 0 0,-1 9 0 0 0,-4 7 0 0 0,-5 9 0 0 0,-4 8 0 0 0,-5 8 0 0 0,-4 8 0 0 0,-5 8 0 0 0,-2 7 0 0 0,-13 12-303 0 0,0-5-1 0 0,1-1 1 0 0,-1 1 0 0 0,-1 0-1 0 0,1 0 1 0 0,0 0 0 0 0,-1 0-1 0 0,0 1 305 0 0,0 51 692 0 0,-7 15-1040 0 0,-6 9 347 0 0,-4 6 0 0 0,-5 4 0 0 0,-4 2 0 0 0,-3 1 0 0 0,-3 0 177 0 0,0-1 6 0 0,0-3 28 0 0,0-2 2 0 0,-5 26-884 0 0,4-7 637 0 0,6-9 258 0 0,6-15 6 0 0,6-16 73 0 0,5-16 5 0 0,5-16-267 0 0,3-12-15 0 0,2-10-13 0 0,0-12-11 0 0,0 0-1 0 0,0 0 1 0 0,0 0-1 0 0,1 0 1 0 0,-1 0 0 0 0,0 0-1 0 0,0 0 1 0 0,0 0-1 0 0,0 0 1 0 0,0 0 0 0 0,0 0-1 0 0,0 0 1 0 0,1 0-1 0 0,-1 0 1 0 0,0 0-1 0 0,0 0 1 0 0,0 0 0 0 0,0 0-1 0 0,0 0 1 0 0,0 0-1 0 0,0 0 1 0 0,1 0 0 0 0,-1 0-1 0 0,0 0 1 0 0,0 0-1 0 0,0 0 1 0 0,0 0-1 0 0,0 0 1 0 0,0 0 0 0 0,0 0-1 0 0,0 0 1 0 0,1 0-1 0 0,-1 0 1 0 0,0 0 0 0 0,0 0-1 0 0,0 0 1 0 0,0 0-1 0 0,0 0 1 0 0,0-1-1 0 0,0 1 1 0 0,0 0 0 0 0,0 0-1 0 0,0 0 1 0 0,0 0-1 0 0,0 0 1 0 0,0 0 0 0 0,1 0-1 0 0,-1 0 1 0 0,0-1-1 0 0,0 1 1 0 0,0 0-1 0 0,0 0 1 0 0,0 0-2 0 0,7-15-24 0 0,4-11 36 0 0,3-13 63 0 0,3-10-97 0 0,9-23 126 0 0,5-11-37 0 0,3-9-80 0 0,2-7 26 0 0,2-2-13 0 0,4-5 0 0 0,1 2 84 0 0,2 1 41 0 0,1 2-6 0 0,3 0 18 0 0,0 5-273 0 0,1 6 14 0 0,-2 8-30 0 0,0 7-7 0 0,-5 11 111 0 0,-3 12 43 0 0,-6 10-118 0 0,-5 10 155 0 0,-7 10-188 0 0,-3 10 93 0 0,-18 11 56 0 0,0 1-1 0 0,0 0 1 0 0,0-1-1 0 0,0 1 0 0 0,0 0 1 0 0,0-1-1 0 0,0 1 0 0 0,0 0 1 0 0,1 0-1 0 0,-1 0 0 0 0,1 0 8 0 0,-1 0-4 0 0,-1 0-1 0 0,1 0 0 0 0,0 1 0 0 0,-1-1 1 0 0,1 0-1 0 0,0 1 0 0 0,-1-1 0 0 0,1 0 0 0 0,-1 1 1 0 0,1-1-1 0 0,0 1 0 0 0,-1-1 0 0 0,1 1 0 0 0,-1-1 1 0 0,1 1-1 0 0,-1-1 0 0 0,1 1 5 0 0,6 15 13 0 0,-5 11-147 0 0,-5 10 94 0 0,-8 24-31 0 0,-6 10 82 0 0,-7 11-22 0 0,-5 9 11 0 0,-4 6 0 0 0,-3 5 0 0 0,-1 2 0 0 0,-3 3 0 0 0,0 1 149 0 0,2 0-42 0 0,0 0 30 0 0,2 0-2 0 0,3-5-8 0 0,3-5-7 0 0,3-8 1 0 0,3-7-1 0 0,4-9-37 0 0,2-9 1 0 0,5-8-3 0 0,3-9-1 0 0,4-9-93 0 0,3-10 26 0 0,3-7-13 0 0,0-9 0 0 0,4-8 0 0 0,3-10 0 0 0,3-10 0 0 0,3-11 0 0 0,3-9 0 0 0,7-27-233 0 0,3-14 206 0 0,3-10 20 0 0,1-6-6 0 0,1-3 13 0 0,1-3 0 0 0,2-1 0 0 0,11-21 0 0 0,3-3-75 0 0,3 3 97 0 0,2 7-33 0 0,-1 9 11 0 0,7-4 0 0 0,5 0-75 0 0,0 5 22 0 0,-7 17 64 0 0,-9 18-97 0 0,-11 19 108 0 0,-9 17-108 0 0,-10 13 108 0 0,-6 12-108 0 0,-11 7 87 0 0,-1 0 0 0 0,0 0-1 0 0,1 0 1 0 0,-1 0 0 0 0,0-1-1 0 0,0 1 1 0 0,0 0 0 0 0,1 0-1 0 0,-1 0 1 0 0,0 1 0 0 0,0-1-1 0 0,1 0 1 0 0,-1 0 0 0 0,0 0-1 0 0,0 0 1 0 0,0 0 0 0 0,1 0-1 0 0,-1 0 1 0 0,0 0 0 0 0,0 0-1 0 0,0 0 1 0 0,1 1 0 0 0,-1-1-1 0 0,0 0 1 0 0,0 0 0 0 0,0 0-1 0 0,0 0 1 0 0,1 0 0 0 0,-1 1-1 0 0,0-1 1 0 0,0 0 0 0 0,0 0-1 0 0,4 11-86 0 0,-3 9 108 0 0,-3 7-108 0 0,-2 7 108 0 0,-12 34-1041 0 0,-5 13 962 0 0,-4 12 189 0 0,-3 6 48 0 0,-2 3 64 0 0,-2 1 18 0 0,0-1-223 0 0,-1-1-19 0 0,1-1-8 0 0,2-3 72 0 0,1-2-33 0 0,0 9 51 0 0,2-8-48 0 0,4-11-60 0 0,5-13 110 0 0,5-17-130 0 0,5-14 132 0 0,4-13-132 0 0,2-11 39 0 0,5-12-13 0 0,6-19-103 0 0,4-16 133 0 0,5-16-45 0 0,2-13 15 0 0,4-9 0 0 0,1-8 0 0 0,2-7 0 0 0,4-7 0 0 0,2-6 0 0 0,2-4 0 0 0,3-4 0 0 0,3-2 0 0 0,1 1 0 0 0,13-16 0 0 0,8-10 112 0 0,6 0 220 0 0,-4 16-224 0 0,-1 17-1325 0 0,-44 69 1517 0 0,10-9-300 0 0,-23 29-51 0 0,1 1 0 0 0,0 0 1 0 0,6-5 50 0 0,-13 11-8 0 0,0 2 0 0 0,0-1 1 0 0,0 0-1 0 0,0 0 0 0 0,0 0 0 0 0,1 0 0 0 0,-1 1 1 0 0,0-1-1 0 0,0 0 0 0 0,1 1 0 0 0,-1-1 1 0 0,0 1-1 0 0,1 0 0 0 0,-1-1 0 0 0,0 1 1 0 0,1 0-1 0 0,-1 0 8 0 0,0 0 1 0 0,0 0 0 0 0,-1 0 0 0 0,1 0 0 0 0,0 0 1 0 0,-1 1-1 0 0,1-1 0 0 0,-1 0 0 0 0,1 1 0 0 0,-1-1 0 0 0,0 0 1 0 0,1 1-1 0 0,-1-1 0 0 0,1 1 0 0 0,-1-1 0 0 0,0 1 0 0 0,1-1 0 0 0,-1 0 1 0 0,0 1-1 0 0,1 0 0 0 0,-1-1 0 0 0,0 1 0 0 0,0-1 0 0 0,1 1 1 0 0,-1-1-1 0 0,0 1 0 0 0,0-1 0 0 0,0 1 0 0 0,0 0 0 0 0,0-1 0 0 0,0 1-1 0 0,1 3-16 0 0,0 0-1 0 0,-1 1 0 0 0,0-1 0 0 0,0 1 0 0 0,0-1 0 0 0,-1 2 17 0 0,-6 40 24 0 0,-5 9-111 0 0,-4 9-59 0 0,-4 7-4 0 0,-1 8-7 0 0,-2 8-3 0 0,-2 8 299 0 0,-4 24 166 0 0,0 5-206 0 0,2 1-213 0 0,-1 16-191 0 0,3-6 206 0 0,4-10 343 0 0,4-15-13 0 0,4-16 46 0 0,4-15 19 0 0,4-15-234 0 0,2-8 48 0 0,3-13-120 0 0,3-11 23 0 0,0-12-13 0 0,2-11 0 0 0,-5-8-3 0 0,0-1 0 0 0,0 0 0 0 0,0 0 0 0 0,1 0 0 0 0,-1 0 0 0 0,0 0 0 0 0,0 0 0 0 0,1 0 0 0 0,-1 0 0 0 0,0 0 0 0 0,0 0 0 0 0,0 0 0 0 0,1 0 0 0 0,-1 0 0 0 0,0 0 0 0 0,0 0 0 0 0,1 0 0 0 0,-1 0 0 0 0,0 0 0 0 0,0 0 0 0 0,0 0 0 0 0,1 0 0 0 0,-1 0 0 0 0,0-1 0 0 0,0 1 0 0 0,0 0 0 0 0,1 0 0 0 0,-1 0 0 0 0,0 0 0 0 0,0 0 0 0 0,0-1 3 0 0,7-10 26 0 0,5-20-39 0 0,1-14 13 0 0,3-11 0 0 0,0-10 0 0 0,1-6 0 0 0,2-5 0 0 0,2-2 0 0 0,0-2 0 0 0,1-1 0 0 0,8-19 224 0 0,-1 0-55 0 0,2 4 30 0 0,-2 8 1 0 0,-2 11-233 0 0,-2 13 66 0 0,-4 10-33 0 0,-3 12 0 0 0,-2 9-75 0 0,-4 9-53 0 0,-2 7 11 0 0,-3 6 73 0 0,-2 5 191 0 0,-2 4-50 0 0,0 9-53 0 0,-1 5-191 0 0,0 5 50 0 0,0 6-40 0 0,-1 5 161 0 0,0 6-47 0 0,0 6 23 0 0,-1 5 0 0 0,-1 6 75 0 0,0 3 53 0 0,-1 2-2 0 0,1 3 18 0 0,0 0-281 0 0,1 12-143 0 0,-1-1 183 0 0,1-1 99 0 0,2-5 48 0 0,-1-6-72 0 0,2-4 145 0 0,2-9-155 0 0,0-9-36 0 0,0-11 92 0 0,1-10-148 0 0,-5-14 122 0 0,-1 1-1 0 0,0-1 1 0 0,0 0 0 0 0,0 1-1 0 0,1-1 1 0 0,-1 0 0 0 0,0 0-1 0 0,0 1 1 0 0,1-1-1 0 0,-1 0 1 0 0,0 0 0 0 0,1 1-1 0 0,-1-1 1 0 0,0 0 0 0 0,0 0-1 0 0,1 0 1 0 0,-1 0 0 0 0,0 0-1 0 0,1 1 1 0 0,-1-1-1 0 0,1 0 1 0 0,-1 0 2 0 0,7-5-67 0 0,2-17 2 0 0,0-9 1 0 0,0-8 75 0 0,1-17-97 0 0,-1-4 108 0 0,0-3-33 0 0,0-3 11 0 0,-2 1 224 0 0,-2-1-36 0 0,-1 1 33 0 0,1-5-73 0 0,-1 4-313 0 0,-1 6 85 0 0,-1 10-57 0 0,0 9 161 0 0,0 9-47 0 0,-1 8 23 0 0,0 6 84 0 0,-1 7-108 0 0,0 5 120 0 0,0 3-120 0 0,0 2 36 0 0,2 4-12 0 0,2 3 0 0 0,3 9 0 0 0,3 4-93 0 0,1 5 119 0 0,4 13-132 0 0,0 6 132 0 0,2 4-39 0 0,-2 3 13 0 0,0 2-75 0 0,0-1 97 0 0,-2 1-108 0 0,-1 0 108 0 0,1 1-33 0 0,1 0 11 0 0,-1 1 0 0 0,-1-2 0 0 0,1 0 140 0 0,5 3 193 0 0,-2-3-223 0 0,5-1-934 0 0,0-9 592 0 0,-19-38 165 0 0,2 1 1 0 0,-1 0 0 0 0,1 0-1 0 0,2 2 67 0 0,-5-7-9 0 0,0 2-1 0 0,0-1 0 0 0,0-1 0 0 0,0 1 0 0 0,0 0 0 0 0,0 0 1 0 0,0 0-1 0 0,0-1 0 0 0,1 1 0 0 0,-1 0 0 0 0,0-1 0 0 0,1 1 0 0 0,-1-1 10 0 0,0 1 0 0 0,-1-1 0 0 0,1 0 0 0 0,-1 0 0 0 0,1 0 0 0 0,0 0 0 0 0,-1 0 0 0 0,1 0 0 0 0,-1 0 0 0 0,1-1 0 0 0,-1 1 0 0 0,1 0 0 0 0,0 0 0 0 0,-1 0 0 0 0,1 0 0 0 0,-1-1 0 0 0,1 1 0 0 0,-1 0-1 0 0,1-1 1 0 0,-1 1 0 0 0,1 0 0 0 0,-1-1 0 0 0,0 1 0 0 0,1 0 0 0 0,-1-1 0 0 0,1 0-2 0 0,0 0 0 0 0,0 0 0 0 0,0-1 0 0 0,0 1 0 0 0,0-1 0 0 0,0 1 0 0 0,-1-1 0 0 0,1 1 0 0 0,0-1 0 0 0,-1 0 2 0 0,6-25 0 0 0,-4-19 0 0 0,-3-7 0 0 0,-2-5 84 0 0,-3-3-108 0 0,0 0 111 0 0,-3-1-109 0 0,2 0 33 0 0,-2 1-11 0 0,-1 1 103 0 0,1 5-133 0 0,1 3 157 0 0,1 5-159 0 0,0 6 169 0 0,0 6-87 0 0,0 6 18 0 0,2 6-3 0 0,0 4-76 0 0,1 5 106 0 0,2 5-119 0 0,0 3 36 0 0,1 3-12 0 0,1 2 0 0 0,0 1 0 0 0,3 3 0 0 0,1 2-75 0 0,3 3 97 0 0,1 3-108 0 0,3 4 108 0 0,2 3-33 0 0,1 4-73 0 0,3 5 108 0 0,0 5-36 0 0,0 3 12 0 0,1 4 0 0 0,-1 3 0 0 0,0 0 0 0 0,0 1 0 0 0,-1-1 0 0 0,1 0 0 0 0,-2-1 0 0 0,0-1 0 0 0,-1-4 0 0 0,-1-3 0 0 0,-1-3 0 0 0,-2-4 0 0 0,0-5 75 0 0,-1-4-97 0 0,-1-3 108 0 0,-1-6-108 0 0,-1-4 192 0 0,-2-6-132 0 0,-1-6 45 0 0,-2-6-11 0 0,-3-3 65 0 0,-1-5-18 0 0,-2-3 18 0 0,-2-4-2 0 0,-2-1-158 0 0,-1-3 121 0 0,-1-2-120 0 0,-1-4 33 0 0,-1-2 110 0 0,-2-1-71 0 0,0-2 18 0 0,-2 1-3 0 0,-1 1-76 0 0,0 2 97 0 0,-1 4-108 0 0,2 3 108 0 0,1 4-108 0 0,1 3 33 0 0,3 5 73 0 0,0 4-108 0 0,3 3 36 0 0,1 3-12 0 0,2 3 0 0 0,3 4 0 0 0,1 1 0 0 0,1 2 0 0 0,1 1 0 0 0,0 0 0 0 0,0 0-75 0 0,3 3 22 0 0,1 1-11 0 0,3 3 0 0 0,2 4 75 0 0,3 3-143 0 0,2 6 92 0 0,1 5 44 0 0,1 5-108 0 0,1 6 130 0 0,-1 4-39 0 0,1 3-71 0 0,-1 0 108 0 0,-1 0-36 0 0,0-1 12 0 0,0-2 0 0 0,-2-2 0 0 0,-1-3 0 0 0,0-3 0 0 0,-2-3 0 0 0,-1-3 0 0 0,-2-4 0 0 0,0-3 75 0 0,-2-4-97 0 0,0-2 33 0 0,-2-3 73 0 0,-1-4 4 0 0,-4-5-108 0 0,-2-5 148 0 0,-2-5-160 0 0,-4-5 48 0 0,-3-6-119 0 0,-3-4 30 0 0,-2-6-15 0 0,-4-5 215 0 0,-8-18 153 0 0,-10-20-190 0 0,-11-18-91 0 0,-2-2 25 0 0,3 6-127 0 0,5 10-17 0 0,4 11-20 0 0,1 5-1 0 0,5 10 165 0 0,5 8-48 0 0,5 7 24 0 0,3 8 0 0 0,5 4 0 0 0,2 3 0 0 0,2 3 0 0 0,2 3 0 0 0,0 1 0 0 0,2 2 0 0 0,2 0 0 0 0,0 2 0 0 0,2 2 0 0 0,2 2 0 0 0,1 1 0 0 0,1 1 75 0 0,0 2-97 0 0,1 0 145 0 0,3 2-155 0 0,2 3-92 0 0,2 2 52 0 0,7 7-19 0 0,2 5 105 0 0,4 5 46 0 0,1 2-82 0 0,1 3 33 0 0,0 3-11 0 0,0 3 0 0 0,-1 3 0 0 0,0 2 0 0 0,0 2 0 0 0,0 1 0 0 0,0 2 0 0 0,0 2 0 0 0,2 11-308 0 0,0 0 265 0 0,-2-1 37 0 0,-1 1-13 0 0,-3-7 19 0 0,-4-6 0 0 0,-2-9 93 0 0,-3-7-119 0 0,-3-6 114 0 0,-1-6-26 0 0,-3-3 9 0 0,0-4 1 0 0,-1-3 0 0 0,-3-1 65 0 0,-4-3 169 0 0,-3-2-213 0 0,-3-3 38 0 0,-6-5 98 0 0,0-3-158 0 0,0 0-71 0 0,1-3 120 0 0,0-1-150 0 0,2-2 138 0 0,1-1 90 0 0,2-2-6 0 0,1-2 22 0 0,1-1 1 0 0,0-1-251 0 0,2-2 72 0 0,0-2-36 0 0,-3-7 0 0 0,0-1 0 0 0,0-2 0 0 0,0 1 0 0 0,0 1 0 0 0,0 0 0 0 0,1 2 0 0 0,0 0 0 0 0,-1 1 0 0 0,0 1 0 0 0,1 0 0 0 0,-2-6-224 0 0,-1-15-804 0 0,2 0 1308 0 0,2 5-548 0 0,2 7 300 0 0,3 8-48 0 0,2 7-59 0 0,1 8 97 0 0,0 4-33 0 0,1 5-64 0 0,0 4 97 0 0,0 4-145 0 0,1 1 155 0 0,-1 1-169 0 0,1 1 13 0 0,0 0 77 0 0,0 0-29 0 0,1 0 12 0 0,-1-1 0 0 0,0 0-75 0 0,0 3 97 0 0,-1 4-33 0 0,0 3 11 0 0,-1 3 75 0 0,0 3-134 0 0,0 1 155 0 0,0 5-160 0 0,0-1 160 0 0,0-1 27 0 0,-1-2-81 0 0,1-2 33 0 0,1-4-11 0 0,0-4-75 0 0,0-3 97 0 0,1-2-33 0 0,3-2 11 0 0,2 1 0 0 0,0-2 0 0 0,3 0 0 0 0,-1-1 93 0 0,1-1 11 0 0,1-2 12 0 0,-1-1 3 0 0,0-1-242 0 0,1-2 23 0 0,0-1-21 0 0,3-2 77 0 0,0-2 191 0 0,0-2-50 0 0,2 0 40 0 0,5-6-786 0 0,3-5 496 0 0,-1 0 71 0 0,-1 1-26 0 0,-3 3 35 0 0,-2 2 85 0 0,-4 2-24 0 0,0 2 12 0 0,-2 1 0 0 0,-2 1 0 0 0,1 0 0 0 0,-1 1 0 0 0,-1 0 0 0 0,0 0 0 0 0,0 2 0 0 0,0 1 0 0 0,1 0 0 0 0,0 0 0 0 0,-1-1 0 0 0,0 1 0 0 0,1-1 0 0 0,-1 1 0 0 0,2 2 0 0 0,-1-1 0 0 0,0 0 0 0 0,1 0 0 0 0,-1 1 0 0 0,2-1 0 0 0,-1 1 0 0 0,1 0 0 0 0,0 0 0 0 0,1-1 0 0 0,-2 2 0 0 0,1 0 0 0 0,1-1 0 0 0,1 0 0 0 0,0 1 0 0 0,1 0 0 0 0,-1 1 0 0 0,-1 1-75 0 0,0-1 97 0 0,1-1-33 0 0,1-1 11 0 0,-1 1 0 0 0,0 0 0 0 0,0 0 0 0 0,0-1 0 0 0,-1 0 0 0 0,-1-1 0 0 0,1-1 0 0 0,0 1 0 0 0,0 0 0 0 0,0-1 0 0 0,0 0 0 0 0,-1-1 0 0 0,1 0 0 0 0,-1 0 0 0 0,0 1 0 0 0,0 0 0 0 0,1 0 0 0 0,0-2 0 0 0,1-1 0 0 0,1-1 0 0 0,1-1 0 0 0,0 0 0 0 0,1 0 0 0 0,-1 0 0 0 0,1 0 0 0 0,0 0 0 0 0,3-2 0 0 0,0-1 0 0 0,0 2 0 0 0,-1 0 0 0 0,-1 1 0 0 0,-1-1 0 0 0,1 1 0 0 0,2-4 75 0 0,5-4-97 0 0,1 1 33 0 0,9-13 64 0 0,0 3-97 0 0,-2 1 33 0 0,-3 4-11 0 0,-4 3 75 0 0,-2 2-97 0 0,-4 3 33 0 0,11-10 138 0 0,-1 2-191 0 0,-1 0 63 0 0,-2 3-21 0 0,-4 3 0 0 0,-2 3 0 0 0,-3 3 0 0 0,0 1 0 0 0,-1 1 0 0 0,-1 0 0 0 0,0-1 0 0 0,0 1 0 0 0,0 0 0 0 0,1-1 0 0 0,-2 0 0 0 0,1-1 75 0 0,0 1-97 0 0,-1-1 33 0 0,0 1-11 0 0,2-4 75 0 0,-1 1-97 0 0,2-5 182 0 0,0 1-202 0 0,-2 2 63 0 0,0 1-21 0 0,-3 4-75 0 0,-2 4 97 0 0,1 2-33 0 0,4-5 11 0 0,2-1 0 0 0,2-4 0 0 0,-1 1 103 0 0,0 0-58 0 0,0-1 23 0 0,-1 1-79 0 0,0 0 22 0 0,1-1-11 0 0,-1 0 0 0 0,-1 3 0 0 0,-1 1 75 0 0,0 3-97 0 0,-2 0 33 0 0,0 1-11 0 0,0-1-103 0 0,0 2 133 0 0,-1-1-45 0 0,1 2 15 0 0,-2 1 0 0 0,0 0 0 0 0,-1 2 0 0 0,0 2 0 0 0,1-1 112 0 0,0-2-13 0 0,-1-1 10 0 0,0-2 3 0 0,0-2-131 0 0,1-1-130 0 0,-2-2 66 0 0,1 1-25 0 0,0 0 124 0 0,-1 0-33 0 0,0 1 17 0 0,-1 1 0 0 0,0 0 0 0 0,0 1 149 0 0,0 1-51 0 0,1 1 14 0 0,-2 1-130 0 0,0-1-159 0 0,-1 2 149 0 0,-2 0 24 0 0,0 1 104 0 0,0-1-39 0 0,0 0 13 0 0,-1 0-85 0 0,0-1 23 0 0,-1-1-12 0 0,1-3 0 0 0,-1 2 0 0 0,-1-1 0 0 0,-1 2 0 0 0,0-2 0 0 0,0 0 0 0 0,0 2 0 0 0,-2-1 0 0 0,1 2 0 0 0,-1-2 0 0 0,0-1 0 0 0,-2 0 0 0 0,-1-1 0 0 0,0-1 0 0 0,-2 0 0 0 0,2 2 0 0 0,0 0 0 0 0,0-1 0 0 0,-1-1 0 0 0,0 0 112 0 0,-1 0-144 0 0,3 2 160 0 0,-1 0-76 0 0,-1-1 24 0 0,2 2-4 0 0,-1 0 0 0 0,1 1-177 0 0,0-1 13 0 0,0 0-24 0 0,-1-1-3 0 0,1 2 288 0 0,0-1-35 0 0,0-1 46 0 0,1 1 1 0 0,0-1-212 0 0,-1 1 62 0 0,-2-2-31 0 0,0 0 0 0 0,-1-1 84 0 0,-1 0-108 0 0,-1-1 36 0 0,0-1 63 0 0,0 1-97 0 0,0-2 33 0 0,0 1-11 0 0,0-1 0 0 0,0 0 0 0 0,1 0 0 0 0,1-2 0 0 0,-1 1 336 0 0,-1-4 240 0 0,-1 1-384 0 0,0-1-192 0 0,1 0 48 0 0,1 2-48 0 0,1 2 0 0 0,1 0 0 0 0,0 1 0 0 0,2 3 0 0 0,0 1 0 0 0,-2 0 0 0 0,-1 0 0 0 0,0 1 0 0 0,-1-1 0 0 0,1-1 0 0 0,0 2 0 0 0,-2-2-187 0 0,-1 1-338 0 0,0-1 356 0 0,0 0 174 0 0,2 3-49 0 0,0 0 44 0 0,0 0 0 0 0,2 1 0 0 0,0 0 0 0 0,1 1 0 0 0,0 0 0 0 0,2 2 0 0 0,-1-1 0 0 0,1 2 0 0 0,-2-1 0 0 0,1 1 0 0 0,-1-1 0 0 0,1 0 0 0 0,-1 0 75 0 0,1 1-97 0 0,1 0 33 0 0,-2 1-11 0 0,-1 0 0 0 0,1 0 0 0 0,2 1 0 0 0,-1-1 0 0 0,1 2 75 0 0,-1-2-97 0 0,0 1 33 0 0,-1 0-11 0 0,2 0 0 0 0,0 0 0 0 0,-1 1 0 0 0,1 0 0 0 0,0 1 0 0 0,2 0 0 0 0,1 0 0 0 0,-1-1 0 0 0,1 0 0 0 0,0 0 0 0 0,-2 0 0 0 0,1 1 0 0 0,-3-1 0 0 0,0 1 0 0 0,1 0 0 0 0,2 0 0 0 0,1 0 0 0 0,-2 1 0 0 0,-1 0 0 0 0,0 1 0 0 0,-2 0 0 0 0,0 0 0 0 0,2-1 0 0 0,0 1 0 0 0,0-1 0 0 0,1 1 0 0 0,-2 0 0 0 0,0 1 0 0 0,-3-1 0 0 0,1 0 0 0 0,1 1 0 0 0,0-1 0 0 0,-1 1 0 0 0,0-1 0 0 0,-1 2 0 0 0,1-1 0 0 0,-1 1 0 0 0,0-1 0 0 0,0 1 0 0 0,0 0 0 0 0,0 0 0 0 0,0 0 0 0 0,-1 1 0 0 0,0 1 0 0 0,0 0 0 0 0,1 1 0 0 0,-3 1 0 0 0,0 0 0 0 0,1 1 0 0 0,0 0 0 0 0,2-2 0 0 0,-1 0 0 0 0,2 1 0 0 0,1-2 0 0 0,1 1 0 0 0,0-1 0 0 0,1-1 0 0 0,0 0 0 0 0,0 1 0 0 0,-1 2 0 0 0,-1-1 0 0 0,2-1 0 0 0,-2 0 0 0 0,1 0 0 0 0,0 0 0 0 0,0 0 0 0 0,1-1 0 0 0,1-2 0 0 0,2 0 0 0 0,-1 0 0 0 0,2 0 0 0 0,-1-1 0 0 0,-1 2 0 0 0,1-1 0 0 0,-1-1 0 0 0,1 0 0 0 0,1-1 0 0 0,-1 2 0 0 0,1-1 0 0 0,-3 2 0 0 0,1 0 0 0 0,0-1 0 0 0,0 1 0 0 0,1 0 0 0 0,-3 0 0 0 0,1 1 0 0 0,0-1 0 0 0,0 1 0 0 0,-2 2 0 0 0,1 1 0 0 0,0 0 0 0 0,-1 1 0 0 0,1-2 0 0 0,1-1 0 0 0,0 0 0 0 0,0 1 0 0 0,1-1 0 0 0,-1 0 0 0 0,-1 0 0 0 0,1-1 0 0 0,1-1 0 0 0,0-2 0 0 0,0 1 0 0 0,-3 2 0 0 0,1-1 0 0 0,0 1 0 0 0,-1 1 0 0 0,1-1 0 0 0,1-2 0 0 0,0 2 0 0 0,1-2 0 0 0,-1 1 0 0 0,0 0 0 0 0,1-1 0 0 0,0 0 0 0 0,-1 1 0 0 0,0-1 0 0 0,0 0 0 0 0,0 2 0 0 0,1-2 0 0 0,1 0 0 0 0,1-1 0 0 0,-1 0 0 0 0,1 0 0 0 0,-3 1 0 0 0,2 0 0 0 0,-1-1 0 0 0,1 0 0 0 0,1 0 0 0 0,0-2 0 0 0,0 2 0 0 0,-3 1 0 0 0,1 0 0 0 0,0-1 0 0 0,1 0 0 0 0,0 0 0 0 0,1-1 0 0 0,1-1 0 0 0,-2 2 0 0 0,1 0 0 0 0,0 0 0 0 0,0 0 0 0 0,-2 0 0 0 0,1-1 0 0 0,-1 1 0 0 0,2-1 0 0 0,-1-1 0 0 0,0 2 0 0 0,1-1 0 0 0,-1 0 0 0 0,1 0 0 0 0,0-1 0 0 0,1 0 0 0 0,0 1 0 0 0,-2-1 0 0 0,-2 3 0 0 0,-1 0 0 0 0,1-1 0 0 0,0 1 0 0 0,1-1 0 0 0,1 0 0 0 0,1 0 0 0 0,0-2 0 0 0,0 1 0 0 0,-1 0 0 0 0,0 0 0 0 0,0 0 0 0 0,0-1 0 0 0,0 2 0 0 0,0-1 0 0 0,0 0 0 0 0,1 0 0 0 0,-1 2 0 0 0,-1-1 0 0 0,0 0 0 0 0,1 0 0 0 0,0 0 0 0 0,0 0 0 0 0,-1 0 0 0 0,-1 2 0 0 0,0 0 0 0 0,1-1 0 0 0,0-1 0 0 0,2 0 0 0 0,-1 0 0 0 0,-2 1 0 0 0,1 0 0 0 0,-1 1 0 0 0,0-2 0 0 0,2 0 0 0 0,0 0 0 0 0,-1 0 0 0 0,-1 1 0 0 0,0 0 0 0 0,0 1 0 0 0,1-1 0 0 0,1-1 0 0 0,0 0 0 0 0,-1 0 0 0 0,0 0 0 0 0,1 1 0 0 0,-1 0 0 0 0,-1 2 0 0 0,0 0 0 0 0,-1 0 0 0 0,1-1 0 0 0,-2 2 0 0 0,0 0 0 0 0,-1 0 0 0 0,0-1 0 0 0,1 0 0 0 0,1-1 0 0 0,1 1 0 0 0,1-2 0 0 0,-1 0 0 0 0,2 0 0 0 0,-1 0 0 0 0,1 0 0 0 0,-2 2 0 0 0,0-1 0 0 0,0 0 0 0 0,0 0 0 0 0,-2 2 0 0 0,0 0 0 0 0,1-2 0 0 0,0 2 243 0 0,0-1-79 0 0,0 0 37 0 0,-2 2-1 0 0,-1 0-233 0 0,2-1 66 0 0,0 1-33 0 0,0 0 0 0 0,0-1 0 0 0,-1 1 0 0 0,1 0 0 0 0,0 0 0 0 0,0-1 0 0 0,2-2 0 0 0,-1 2 0 0 0,0-1 0 0 0,-1 0 0 0 0,1 0 0 0 0,1 1 0 0 0,-2 1 0 0 0,1-1 0 0 0,1-1 0 0 0,0-1 0 0 0,1 1 0 0 0,-1 0 0 0 0,0 1 0 0 0,0 0 0 0 0,0 0 0 0 0,1 0 0 0 0,-1 1 0 0 0,-3 1 0 0 0,1 1 0 0 0,-1 0 0 0 0,0-1 0 0 0,1 0 0 0 0,0 0 0 0 0,0-1 0 0 0,1 0 0 0 0,-2 2-140 0 0,1 1-35 0 0,-1-1-7 0 0,1 0-18 0 0,0-1 234 0 0,0-1-67 0 0,1 1 33 0 0,0 0 140 0 0,0 2 259 0 0,-2 2-271 0 0,0 0-132 0 0,1 0 37 0 0,-1 0-33 0 0,0-1 0 0 0,1-1 0 0 0,0 0 0 0 0,-2 1-635 0 0,1 0 565 0 0,0 0 51 0 0,-1-1-17 0 0,0-2 36 0 0,1-1 0 0 0,1 1 0 0 0,-1-1 0 0 0,-1 1 0 0 0,0 0 149 0 0,0 0 42 0 0,3-2 16 0 0,-1 0 6 0 0,-1 2-884 0 0,-3 0 786 0 0,2 0 57 0 0,1 0-1 0 0,-1-1 42 0 0,-2 0-884 0 0,1 0 637 0 0,0-1 15 0 0,2 1-17 0 0,1-1 36 0 0,-1-1 0 0 0,0 2 0 0 0,0-2 0 0 0,0 1 0 0 0,0-1 0 0 0,0 0 0 0 0,-1-1 0 0 0,2 0 0 0 0,0 1 0 0 0,-1-1 0 0 0,0 1 0 0 0,-1 0 0 0 0,-2 1 0 0 0,0 0 0 0 0,0 0 177 0 0,1 0-3 0 0,0 0 30 0 0,0-1 1 0 0,0 0-240 0 0,0-2 70 0 0,0 1-35 0 0,0 0 0 0 0,1-1 0 0 0,-3 1 0 0 0,2-1 0 0 0,-3 1 0 0 0,0 0 0 0 0,1 0 0 0 0,0-1 0 0 0,0 1 0 0 0,0 1 0 0 0,3-1 0 0 0,1 1 0 0 0,-1-2 0 0 0,-1 1 0 0 0,0 0 0 0 0,-1 0 0 0 0,2 0 0 0 0,1-1 0 0 0,-1 0 0 0 0,0-1 0 0 0,0 1 0 0 0,-1-1 0 0 0,0 1 0 0 0,-1-1 0 0 0,0 0 0 0 0,-1 1 0 0 0,1-2 0 0 0,0 1 0 0 0,-2 0 0 0 0,0 1 0 0 0,0-1 0 0 0,-2 0 0 0 0,-1 0 0 0 0,0 1 0 0 0,1-1 0 0 0,0 0 0 0 0,0 0 0 0 0,0 0 0 0 0,1-1 0 0 0,0 1 0 0 0,0 1 0 0 0,-1-1 0 0 0,1 0 0 0 0,-1-1 0 0 0,1 0 0 0 0,-1 0 0 0 0,0-1 0 0 0,0 0 0 0 0,-4-2 0 0 0,1-1 0 0 0,0 0 0 0 0,-4-1 0 0 0,1 0-84 0 0,0 0 24 0 0,-2-1-12 0 0,1 0 196 0 0,0 1-75 0 0,1 0 25 0 0,2 0-85 0 0,0 1 23 0 0,3-1-12 0 0,0-1 0 0 0,0 1 0 0 0,1 0 0 0 0,-1 0 0 0 0,2 1 0 0 0,0-1 0 0 0,0-1 0 0 0,1 2 0 0 0,-1-1 0 0 0,2 0 0 0 0,-1 0 0 0 0,1 0 0 0 0,-1-1 0 0 0,0 1 0 0 0,-3 0 0 0 0,1 0 0 0 0,-1-1 0 0 0,1 2 0 0 0,1 0 0 0 0,1 1 0 0 0,1 0 0 0 0,0 0 0 0 0,0-1 0 0 0,0 1 0 0 0,1 1 0 0 0,1-1 0 0 0,-1 0 0 0 0,1 0 0 0 0,-1 0 0 0 0,-1 0 0 0 0,-2 0 0 0 0,-1-1 0 0 0,1 0 0 0 0,1 0 0 0 0,0 0 0 0 0,0 1 0 0 0,1 0 0 0 0,1 0 0 0 0,-1 0 0 0 0,0 0 0 0 0,1 1 0 0 0,-1-1 0 0 0,0 1 0 0 0,1-1-112 0 0,-1 0 51 0 0,0 1-13 0 0,1-1 85 0 0,1 0 89 0 0,-1 0-39 0 0,0 0 13 0 0,1 0-85 0 0,2 1 23 0 0,0-1-12 0 0,-1 0 0 0 0,2 1 0 0 0,0-1 0 0 0,0 0 0 0 0,-1 0 0 0 0,0-1 0 0 0,0 0 0 0 0,-1 0 0 0 0,0 0 0 0 0,2 0 0 0 0,-1 0 0 0 0,2 1 0 0 0,-2-1 0 0 0,0 0 0 0 0,-1 0 0 0 0,1 0 0 0 0,-2 1 0 0 0,2 0 0 0 0,-1 0 0 0 0,2 2 0 0 0,2-1 0 0 0,0 0 0 0 0,-1-1 0 0 0,1 0 0 0 0,-1 0 0 0 0,1-1 0 0 0,-2 1 0 0 0,1 1 0 0 0,0-1 0 0 0,1 1 0 0 0,-1-1 0 0 0,1 0 0 0 0,1 0 0 0 0,-2 0 0 0 0,2 0 0 0 0,0 1 0 0 0,-3-2 0 0 0,-1 1 0 0 0,-1 0 0 0 0,1 1 0 0 0,1 0 0 0 0,2 0 0 0 0,2 1 0 0 0,-2-1 0 0 0,-1-1 0 0 0,0-1 0 0 0,0 0 0 0 0,-1 0 0 0 0,1 0 0 0 0,1 1 0 0 0,-1 0-112 0 0,1 1 51 0 0,1 1-13 0 0,-1-1 85 0 0,-1-1-98 0 0,1 0 109 0 0,-1 0-108 0 0,1 1 182 0 0,-2-1-16 0 0,0 0 20 0 0,1-1 3 0 0,2 2-195 0 0,0-1 9 0 0,2 1-23 0 0,0 1-5 0 0,1-1 130 0 0,0 1-38 0 0,0 0 19 0 0,-2 0 0 0 0,-2-1 0 0 0,-1 0 0 0 0,1 0 0 0 0,-1-1 0 0 0,1 1 0 0 0,0 0 75 0 0,2 0-97 0 0,0 0 33 0 0,-1 0-11 0 0,-1 0 0 0 0,0 0-84 0 0,0 0 108 0 0,1 0-36 0 0,1 1 12 0 0,0-1 0 0 0,0 0 0 0 0,0 0 0 0 0,1 0 0 0 0,-3 0 0 0 0,1-1 0 0 0,-1 1 0 0 0,1 0 0 0 0,0 1 0 0 0,0-1 0 0 0,2 1 0 0 0,0 0 0 0 0,-2-1 0 0 0,1 0 0 0 0,-2 0 0 0 0,0-1 0 0 0,1 1 0 0 0,-2 0 0 0 0,1 0 0 0 0,0 0 0 0 0,1 0 0 0 0,-2-1 0 0 0,-1-1 0 0 0,-2 1 0 0 0,2 0 0 0 0,-2-1 0 0 0,1 0 84 0 0,1 0 13 0 0,2 1 11 0 0,1 1 3 0 0,1 0-130 0 0,-2-1-261 0 0,1 1 244 0 0,-2-1 28 0 0,0 1-9 0 0,2-1 17 0 0,0 1 0 0 0,-1-1 0 0 0,0 1-75 0 0,0 0 97 0 0,1 0-33 0 0,-1-1 11 0 0,0 1 0 0 0,-1 0 0 0 0,1 0 0 0 0,-1-1 0 0 0,1 1 0 0 0,1 0 0 0 0,2 0 0 0 0,-2 1 0 0 0,0-1 0 0 0,-1 0 0 0 0,-3-1 0 0 0,1 0 0 0 0,0 0 0 0 0,1 1 0 0 0,0-1 0 0 0,-1 0 0 0 0,-2 1 0 0 0,2 0 0 0 0,-2 1 0 0 0,1-1 0 0 0,1 1 0 0 0,2 0 0 0 0,-2-1 0 0 0,-1 0 0 0 0,-1 0 0 0 0,-2 1 0 0 0,-2 0 0 0 0,1 1 0 0 0,-1 1 0 0 0,-2 0 0 0 0,1 1 0 0 0,0 0-75 0 0,3 1 97 0 0,0-1-33 0 0,0 0 11 0 0,0 2 0 0 0,0 0 0 0 0,0 0 0 0 0,0 1 0 0 0,-1 0-75 0 0,0 0 97 0 0,1 0 79 0 0,-1 0 35 0 0,0 0 9 0 0,0 0 6 0 0,0 0-176 0 0,0 0 50 0 0,2-1-25 0 0,-1 1 0 0 0,0 0-112 0 0,-1 0-15 0 0,0 0-21 0 0,0-1-1 0 0,-1 1 174 0 0,0-2-50 0 0,0 1 25 0 0,-1-1 0 0 0,0 0 112 0 0,0 0 15 0 0,-2-1 21 0 0,1 0 1 0 0,0 1-174 0 0,-1-2 50 0 0,-1 1-25 0 0,2-1 0 0 0,-1 1-112 0 0,1-1-15 0 0,0 0-21 0 0,1 0-1 0 0,0 0 174 0 0,0 0-50 0 0,0 1 25 0 0,-2-1 0 0 0,-1 1 0 0 0,1-1 0 0 0,0 0 0 0 0,1 0 112 0 0,1 0 15 0 0,1-1 21 0 0,-2 1-111 0 0,-1 0-366 0 0,0 1 257 0 0,0-1 74 0 0,-1 1-27 0 0,1 0 25 0 0,1 0 0 0 0,1 1 0 0 0,1 1 0 0 0,0 1 0 0 0,0 0 84 0 0,-1 0 60 0 0,0 1 7 0 0,0 0 6 0 0,0 0-184 0 0,-1 1 54 0 0,-1 0-27 0 0,0 0 0 0 0,0 2 0 0 0,-4 3 0 0 0,-2 1 0 0 0,1 0 0 0 0,0 0 0 0 0,1 0 0 0 0,0 0 0 0 0,-5 4-653 0 0,1 1 587 0 0,1 0 194 0 0,2-2 27 0 0,3-1 52 0 0,1-1 6 0 0,-1 0-986 0 0,2-1 730 0 0,1 0 20 0 0,3-3-18 0 0,2-1-34 0 0,1-1 97 0 0,2-2-33 0 0,2-2 11 0 0,0-1 0 0 0,1-1-75 0 0,1-1 97 0 0,1-1-33 0 0,1 0 11 0 0,0-1 0 0 0,0 0 0 0 0,0-1 0 0 0,0 1 0 0 0,0 0 0 0 0,-1-3 0 0 0,0-2 0 0 0,0-3 0 0 0,0-2 0 0 0,1-1-84 0 0,1-1 108 0 0,1-2-36 0 0,1-1 12 0 0,1-1 0 0 0,1-1 0 0 0,0 0-93 0 0,0-1 119 0 0,-1-1-39 0 0,2 0-71 0 0,-1 1 108 0 0,0 0-36 0 0,0 1-72 0 0,-1 1 108 0 0,0 1-129 0 0,-1 2 131 0 0,0 1-132 0 0,-1 1 132 0 0,-1 3-39 0 0,0 2 13 0 0,0 3-93 0 0,-1 1 119 0 0,0 1-39 0 0,0 1-136 0 0,0 0 70 0 0,0 1-20 0 0,-4-1 2 0 0,-1 1 113 0 0,-3 0-32 0 0,-1 2 16 0 0,-4 4 0 0 0,-2 2-112 0 0,0 3 60 0 0,-3 3-15 0 0,2 0 77 0 0,-1 1-114 0 0,2 1 130 0 0,0-1-132 0 0,1 2 132 0 0,1-1-39 0 0,1-1 13 0 0,-2 2 0 0 0,-1 0 0 0 0,1-1 0 0 0,1-1 0 0 0,0-2 0 0 0,1-3 0 0 0,1 0 0 0 0,1-3 0 0 0,0-1 93 0 0,1 0-17 0 0,3-3 11 0 0,1-1 1 0 0,0-1-103 0 0,2-2 30 0 0,-1 2-15 0 0,1-2 0 0 0,-1-1 0 0 0,-1-2 0 0 0,0-3 0 0 0,0-2 0 0 0,0-3 0 0 0,1-1 0 0 0,0-1 0 0 0,2-3 0 0 0,0 1 0 0 0,1-1 0 0 0,2 1 0 0 0,0-1 0 0 0,0 1 0 0 0,1 0-112 0 0,-1 2 51 0 0,-1 0-13 0 0,1 4 85 0 0,0 0 182 0 0,0 3-167 0 0,0 2-21 0 0,0 2 7 0 0,-1 0-12 0 0,1 2 0 0 0,-1 0 0 0 0,0 1 0 0 0,0 1 0 0 0,-1 8-1624 0 0,-2 3 1491 0 0,1 4-41 0 0,0 2 121 0 0,0 3 37 0 0,1 1 16 0 0,-1 0 0 0 0,1 1 0 0 0,0 1 0 0 0,0-1 0 0 0,1 0 0 0 0,1 2 0 0 0,1-2 0 0 0,1-2 0 0 0,1-5 0 0 0,2-3 0 0 0,2-4 0 0 0,1-4 112 0 0,0-4 24 0 0,2-4 9 0 0,0-3 6 0 0,1-3-176 0 0,0-4 50 0 0,1-2 50 0 0,0-4-97 0 0,1-2 33 0 0,4-7-11 0 0,2-2 0 0 0,1-2 0 0 0,0 0 0 0 0,-1 1 0 0 0,0 1 0 0 0,-1 2 0 0 0,3-4 0 0 0,0 0-149 0 0,-2 3 14 0 0,-2 4-22 0 0,-3 4-2 0 0,-3 5 298 0 0,-3 5-39 0 0,-4 4 48 0 0,0 3 1 0 0,-1 3-286 0 0,-2 3 35 0 0,0 1-46 0 0,-1 8-1 0 0,-1 4 277 0 0,-2 5-99 0 0,-2 5 46 0 0,0 4-87 0 0,-1 4 24 0 0,-1 5-12 0 0,-2 13-84 0 0,-1 3 108 0 0,-1 2-36 0 0,-1-1 12 0 0,1-3 0 0 0,-4 5 0 0 0,-1 6 0 0 0,0-5 0 0 0,1-5 0 0 0,2-9 0 0 0,2-7 112 0 0,4-8-69 0 0,1-7-49 0 0,3-6 129 0 0,0-6-239 0 0,2-5 25 0 0,1-3-23 0 0,1-5-5 0 0,3-4 326 0 0,2-6-19 0 0,2-4 25 0 0,6-11 104 0 0,1-4-381 0 0,1-3 190 0 0,6-8-148 0 0,-1-3 33 0 0,0-2 64 0 0,0-1-97 0 0,-2 0 33 0 0,-1 1-11 0 0,0 4 0 0 0,-2 1 0 0 0,-2 4 75 0 0,-2 4-97 0 0,-1 6 108 0 0,-3 3-108 0 0,-2 7 33 0 0,-3 6-11 0 0,-1 4 0 0 0,-11 40-1232 0 0,-4 14 1752 0 0,-5 13-557 0 0,-2 5 194 0 0,-3 1-296 0 0,0-1 21 0 0,0-1-34 0 0,1 1-7 0 0,-1 1 288 0 0,2 0-35 0 0,0 1 46 0 0,-3 12 1 0 0,0-2-90 0 0,2-4-49 0 0,2-7 9 0 0,2-8 110 0 0,2-9-71 0 0,3-7 18 0 0,2-8-3 0 0,4-5-794 0 0,1-8 674 0 0,6-8 450 0 0,0-12-369 0 0,-1 0 0 0 0,0 0 1 0 0,0 0-1 0 0,0 0 0 0 0,0 0 0 0 0,0 0 1 0 0,1 0-1 0 0,-1 1 0 0 0,0-1 1 0 0,0 0-1 0 0,0 0 0 0 0,0 0 0 0 0,1 0 1 0 0,-1 0-1 0 0,0 0 0 0 0,0 0 1 0 0,0 0-1 0 0,0 0 0 0 0,1 0 0 0 0,-1 0 1 0 0,0 0-1 0 0,0 0 0 0 0,0 0 1 0 0,1 0-1 0 0,-1 0 0 0 0,0 0 0 0 0,0 0 1 0 0,0 0-1 0 0,1 0 0 0 0,-1 0 1 0 0,0 0-1 0 0,0 0 0 0 0,0 0 0 0 0,0 0 1 0 0,1-1-1 0 0,-1 1 0 0 0,0 0 0 0 0,0 0-26 0 0,14-15 327 0 0,5-10-454 0 0,3-8 98 0 0,1-8-95 0 0,0-7 145 0 0,0-6-42 0 0,1-5 105 0 0,-1-5-108 0 0,2-2 36 0 0,6-14-12 0 0,8-14 0 0 0,1 0 0 0 0,-1 3 0 0 0,-4 10 0 0 0,-3 10 0 0 0,-6 11 0 0 0,-4 11 0 0 0,-6 10 0 0 0,-4 10-75 0 0,-3 8 97 0 0,-4 7-33 0 0,-2 7-101 0 0,-3 6 69 0 0,-1 10 49 0 0,-5 9-138 0 0,-11 33-898 0 0,-5 13 944 0 0,-5 12 190 0 0,-4 5 42 0 0,-2 7 68 0 0,-1 6 16 0 0,-2 1-270 0 0,-2 2 79 0 0,0 0-39 0 0,-1 1 0 0 0,0 0 0 0 0,-6 19 0 0 0,3-1 0 0 0,5-4 0 0 0,4-10 103 0 0,7-12-133 0 0,5-13 138 0 0,6-12 118 0 0,5-11-5 0 0,4-11 24 0 0,2-11 2 0 0,3-8-391 0 0,0-9-149 0 0,3-10 186 0 0,1-11 111 0 0,4-10 80 0 0,3-10-23 0 0,3-12 22 0 0,2-10-96 0 0,10-27 26 0 0,9-28-13 0 0,4-11 0 0 0,4-5 0 0 0,10-25 75 0 0,2 1-97 0 0,1 6 33 0 0,1 8-11 0 0,-3 11 0 0 0,-2 12-112 0 0,-3 12 69 0 0,-2 9 49 0 0,-3 11-101 0 0,-5 10 119 0 0,-3 11-36 0 0,-5 9 12 0 0,-5 10-75 0 0,-4 8 97 0 0,-5 6-33 0 0,-3 7 11 0 0,-3 5-112 0 0,-2 7 144 0 0,-2 6-160 0 0,-4 14 57 0 0,-5 10 85 0 0,-2 9-122 0 0,-5 8 134 0 0,-15 36-935 0 0,-4 13 866 0 0,-5 10 169 0 0,-2 5 44 0 0,-1 1 50 0 0,-9 20 20 0 0,1 0-206 0 0,1-2-16 0 0,3-3-7 0 0,4-9-11 0 0,4-9 0 0 0,4-11 0 0 0,4-11 0 0 0,6-10 0 0 0,4-11 75 0 0,5-12-97 0 0,3-9 33 0 0,4-11-11 0 0,3-11 0 0 0,3-10 0 0 0,-3-12 0 0 0,0 0 0 0 0,0 0 0 0 0,1 1 0 0 0,-1-1 0 0 0,0 0 0 0 0,0 0 0 0 0,0 0 0 0 0,1 0 0 0 0,-1 0 0 0 0,0 0 0 0 0,0 0 0 0 0,0 0 0 0 0,1 0 0 0 0,-1 0 0 0 0,0 0 0 0 0,0 0 0 0 0,0 0 0 0 0,1 0 0 0 0,-1 0 0 0 0,0 0 0 0 0,0 0 0 0 0,1 0 0 0 0,-1 0 0 0 0,0 0 0 0 0,0 0 0 0 0,0 0 0 0 0,1 0 0 0 0,-1 0 0 0 0,0 0 0 0 0,0 0 0 0 0,0 0 0 0 0,1-1 0 0 0,-1 1 0 0 0,0 0 0 0 0,0 0 0 0 0,12-12-112 0 0,3-14 51 0 0,4-17-22 0 0,12-36 3 0 0,11-38 0 0 0,5-20 0 0 0,3-10 93 0 0,2-1-26 0 0,-1 2-71 0 0,2 5 108 0 0,1 6-176 0 0,-2 8 71 0 0,0 8-26 0 0,-1 6 3 0 0,-2 10 121 0 0,-3 10-34 0 0,-4 12 17 0 0,-2 6 0 0 0,-7 14 0 0 0,-6 13 0 0 0,-8 13 0 0 0,-6 13 0 0 0,-8 19 0 0 0,-7 15 0 0 0,-7 16 0 0 0,-4 15 0 0 0,-7 13 0 0 0,-4 14 0 0 0,-5 8 224 0 0,-6 10 11 0 0,-5 11 29 0 0,-6 11 5 0 0,-4 7-25 0 0,-2 6-1 0 0,-2 4-2 0 0,-11 32-1 0 0,-8 27-439 0 0,2 1 201 0 0,7-10-1 0 0,8-17 90 0 0,9-20-46 0 0,10-19 23 0 0,7-17-79 0 0,7-19 97 0 0,7-16-108 0 0,4-9 108 0 0,4-16-108 0 0,5-17 33 0 0,4-17-11 0 0,5-19 0 0 0,5-17 0 0 0,3-19 0 0 0,3-15 0 0 0,4-13 0 0 0,2-13 0 0 0,4-12-103 0 0,1-8 133 0 0,3-7-45 0 0,1-5 15 0 0,6-4 0 0 0,3-5 0 0 0,6-1 0 0 0,3-1 0 0 0,6 1-75 0 0,2 5 97 0 0,1 7-33 0 0,0 6 11 0 0,8-7 0 0 0,-4 10 0 0 0,-6 12 0 0 0,-3 7-75 0 0,-9 17 97 0 0,-9 15-33 0 0,-6 13 11 0 0,-8 13-93 0 0,-8 12 119 0 0,-6 8-39 0 0,-4 6-71 0 0,-3 7 108 0 0,-2 6-36 0 0,0 5-72 0 0,-2 6 108 0 0,0 6-36 0 0,-2 6 12 0 0,-3 6 0 0 0,-3 5 0 0 0,-2 7 0 0 0,-4 6 0 0 0,-3 8 0 0 0,-4 8 0 0 0,-3 9 0 0 0,-2 6 0 0 0,-5 5-75 0 0,0 3 97 0 0,-9 20-33 0 0,0 1 11 0 0,1-1 0 0 0,3-5 0 0 0,4-9 0 0 0,4-11 0 0 0,4-10 112 0 0,4-3 89 0 0,4-13-130 0 0,5-12-72 0 0,4-14 18 0 0,4-13-17 0 0,5-14 0 0 0,24-68-1120 0 0,18-45 1328 0 0,10-26-336 0 0,41-102-793 0 0,12-20 1683 0 0,-3 11-774 0 0,-10 33 10 0 0,-11 32 39 0 0,-17 44-37 0 0,-10 31-681 0 0,-17 34 633 0 0,-11 26 244 0 0,-10 20 368 0 0,-15 18-560 0 0,0 0 1 0 0,1 1-1 0 0,-1 0 1 0 0,0 0-1 0 0,0 0 1 0 0,0 0-1 0 0,0-1 1 0 0,0 1-1 0 0,0 0 1 0 0,0 0-1 0 0,0 0 1 0 0,1 0-1 0 0,-1 0 0 0 0,0 0 1 0 0,0-1-1 0 0,0 1 1 0 0,0 0-1 0 0,1 0 1 0 0,-1 0-1 0 0,0 0 1 0 0,0 0-1 0 0,0 0 1 0 0,0 0-1 0 0,1 0 1 0 0,-1 0-1 0 0,0 0 1 0 0,0 0-1 0 0,0 0 1 0 0,1 0-1 0 0,-1 0 1 0 0,0 0-1 0 0,0 0 1 0 0,0 0-1 0 0,0 0 0 0 0,1 0 1 0 0,-1 0-1 0 0,0 0 1 0 0,0 0-1 0 0,0 0 1 0 0,0 0-1 0 0,1 0 1 0 0,-1 0-5 0 0,2 10 80 0 0,-5 15-55 0 0,-4 10-13 0 0,-3 6 81 0 0,-3 3-119 0 0,-1 2 114 0 0,-3 3-110 0 0,-3 2 33 0 0,-8 22 64 0 0,-2 9-97 0 0,-2 8 201 0 0,-1 4-40 0 0,-1 1 18 0 0,-1 2 3 0 0,1-1-280 0 0,-1-1 24 0 0,1-2-24 0 0,2 0-17 0 0,1-4 161 0 0,2-6-47 0 0,2-5 23 0 0,0-1 75 0 0,2-5-97 0 0,5-13 117 0 0,5-15-119 0 0,5-15 36 0 0,5-15-12 0 0,4-13 0 0 0,1-4 0 0 0,4-13 75 0 0,3-15 15 0 0,5-15 1 0 0,3-14 5 0 0,4-11-252 0 0,10-29-161 0 0,13-35 319 0 0,14-32 342 0 0,15-23-416 0 0,1 7-102 0 0,0 16 18 0 0,-5 19-44 0 0,-7 25 374 0 0,-8 21-32 0 0,-5 19 40 0 0,-2 7-103 0 0,-6 14-275 0 0,-5 13 53 0 0,-6 8 93 0 0,-6 13 239 0 0,-5 8-42 0 0,-6 9 34 0 0,-4 5-342 0 0,-2 9-182 0 0,-2 7 227 0 0,-3 8 119 0 0,-2 8-34 0 0,-3 10 31 0 0,-4 9 0 0 0,-2 10 0 0 0,-5 7 0 0 0,-4 7 0 0 0,-15 27 75 0 0,-6 10-97 0 0,-4 6 117 0 0,-3 5-119 0 0,-1-1 120 0 0,0-5-120 0 0,2-2 148 0 0,3-4-156 0 0,4-4 141 0 0,4-6-135 0 0,5-7 114 0 0,4-8-110 0 0,5-10 33 0 0,4-11 64 0 0,4-11-97 0 0,3-9 33 0 0,4-11-11 0 0,2-10 0 0 0,4-18 35 0 0,1-3 5 0 0,7-32 13 0 0,6-20-64 0 0,5-16-53 0 0,5-10-64 0 0,3-6 11 0 0,12-26-104 0 0,3-5 269 0 0,5-1-204 0 0,3 3 116 0 0,1 7 44 0 0,-1 8-15 0 0,1 9-73 0 0,-2 7 108 0 0,-1 8-36 0 0,-4 9 12 0 0,-4 8 0 0 0,-1 6 0 0 0,-5 10 0 0 0,-6 10 0 0 0,-7 11 0 0 0,-18 22-101 0 0,0 0 1 0 0,-1 0-1 0 0,0 0 0 0 0,1 0 0 0 0,0 0 0 0 0,-1 0 1 0 0,1 0-1 0 0,0 0 0 0 0,-1 1 0 0 0,1-1 101 0 0,-1 1 7 0 0,-1 0-1 0 0,1 0 0 0 0,0 0 1 0 0,-1 0-1 0 0,1 0 1 0 0,-1 0-1 0 0,1 1 1 0 0,0-1-1 0 0,-1 0 1 0 0,1 0-1 0 0,0 0 0 0 0,-1 0 1 0 0,1 1-1 0 0,-1-1 1 0 0,1 0-1 0 0,-1 1 1 0 0,1-1-1 0 0,-1 0 0 0 0,1 1 1 0 0,-1-1-1 0 0,1 1 1 0 0,-1-1-1 0 0,1 1-6 0 0,0 0 23 0 0,0 0-1 0 0,0 0 1 0 0,0 1 0 0 0,0 0-1 0 0,0-1 1 0 0,0 1 0 0 0,-1-1-1 0 0,1 1 1 0 0,0 1-23 0 0,4 22 228 0 0,-4 4 56 0 0,-3 4-61 0 0,-3 3 9 0 0,-4 5-7 0 0,-2 4-1 0 0,-4 8-364 0 0,-3 8 29 0 0,-4 10-39 0 0,-4 10-18 0 0,-4 7 309 0 0,-1 4-14 0 0,-2 3 22 0 0,-9 24-64 0 0,0 0-239 0 0,0-1 63 0 0,2-7-46 0 0,4-12 161 0 0,2-1-47 0 0,6-15 23 0 0,7-14 0 0 0,5-16 0 0 0,5-15 0 0 0,5-13 0 0 0,4-13-149 0 0,2-12 147 0 0,0 0 1 0 0,0 0-1 0 0,0-1 1 0 0,0 1-1 0 0,0 0 0 0 0,0 0 1 0 0,0 0-1 0 0,0 0 1 0 0,0 0-1 0 0,0 0 1 0 0,0 0-1 0 0,0 0 0 0 0,0 0 1 0 0,0 0-1 0 0,0 0 1 0 0,0 0-1 0 0,0-1 1 0 0,0 1-1 0 0,0 0 0 0 0,0 0 1 0 0,0 0-1 0 0,0 0 1 0 0,0 0-1 0 0,0 0 1 0 0,0 0-1 0 0,0 0 0 0 0,0 0 1 0 0,0 0-1 0 0,1 0 1 0 0,-1 0-1 0 0,0 0 1 0 0,0 0-1 0 0,0 0 0 0 0,0 0 1 0 0,0 0-1 0 0,0 0 1 0 0,0-1-1 0 0,0 1 1 0 0,0 0-1 0 0,0 0 0 0 0,0 0 1 0 0,0 0-1 0 0,0 0 1 0 0,1 0-1 0 0,-1 0 1 0 0,0 0-1 0 0,0 0 1 0 0,0 0-1 0 0,0 0 0 0 0,0 0 1 0 0,0 1-1 0 0,0-1 1 0 0,0 0-1 0 0,0 0 1 0 0,0 0-1 0 0,0 0 0 0 0,0 0 1 0 0,0 0-1 0 0,1 0 1 0 0,-1 0-1 0 0,0 0 1 0 0,0 0-1 0 0,0 0 0 0 0,0 0 1 0 0,0 0-1 0 0,0 0 1 0 0,0 0-1 0 0,0 0 2 0 0,8-15-128 0 0,4-16 0 0 0,20-52-691 0 0,8-19 749 0 0,6-15 32 0 0,3-7 184 0 0,3-2-50 0 0,11-24-47 0 0,1 4-186 0 0,1 8 37 0 0,-1 10-27 0 0,-2 13 148 0 0,-4 13 79 0 0,-2 12-32 0 0,1 3 14 0 0,-5 14-225 0 0,-7 14 91 0 0,-8 12-31 0 0,-8 13 95 0 0,-7 12-25 0 0,-5 8 13 0 0,-6 9 0 0 0,-2 5 0 0 0,-4 7 0 0 0,-2 7 0 0 0,-1 4 0 0 0,-3 7 0 0 0,-3 5 0 0 0,-2 5 0 0 0,-7 14 196 0 0,-3 5 9 0 0,-5 7 10 0 0,-5 6 18 0 0,-3 7-198 0 0,-3 6-18 0 0,-2 3-6 0 0,-4 4 73 0 0,0 1 153 0 0,-1 0-10 0 0,1-1 26 0 0,1-1 2 0 0,3-2-410 0 0,2-3 34 0 0,2-2-54 0 0,2-6-6 0 0,4-6 212 0 0,1-1-62 0 0,5-10 31 0 0,5-10 196 0 0,5-13-65 0 0,3-11 30 0 0,5-18-285 0 0,1-4-31 0 0,7-25-903 0 0,11-38 643 0 0,12-41 452 0 0,14-43-138 0 0,5-12-11 0 0,2-1 144 0 0,1 7-160 0 0,-1 15 160 0 0,-1 15-151 0 0,-4 13 149 0 0,3 0-138 0 0,-3 15 284 0 0,-7 16-120 0 0,-6 17 36 0 0,-7 16-106 0 0,-7 15 29 0 0,-4 12-15 0 0,-16 19 0 0 0,0 0 0 0 0,1 0 0 0 0,-1 0 0 0 0,0-1 0 0 0,0 1 0 0 0,1 0 0 0 0,-1 0 0 0 0,0-1 0 0 0,1 1 0 0 0,-1 0 0 0 0,0 0 0 0 0,1 0 0 0 0,-1 0 0 0 0,0 0 0 0 0,1 0 0 0 0,-1-1 0 0 0,0 1 0 0 0,1 0 0 0 0,-1 0 0 0 0,1 0 0 0 0,-1 0 0 0 0,0 0 0 0 0,1 0 0 0 0,-1 1 0 0 0,0-1 0 0 0,1 0 0 0 0,-1 0 0 0 0,0 0 0 0 0,1 0 0 0 0,-1 0 0 0 0,1 2 0 0 0,-1 0 0 0 0,1-1 0 0 0,-1 1 0 0 0,1-1 0 0 0,-1 0 0 0 0,1 1 0 0 0,-1-1 0 0 0,0 1 0 0 0,0-1 0 0 0,0 1 0 0 0,0-1 0 0 0,0 1 0 0 0,-1 33 0 0 0,-5 10 0 0 0,-9 22 0 0 0,-6 9 0 0 0,-5 7 75 0 0,-4 5-97 0 0,-4 3 145 0 0,-2 5-80 0 0,-1 1 45 0 0,-9 19 82 0 0,-1 3-116 0 0,2-2-166 0 0,4-5 8 0 0,4-9-19 0 0,3 3 434 0 0,6-12 145 0 0,5-12 22 0 0,5-14 29 0 0,7-14-480 0 0,6-9 26 0 0,5-13-37 0 0,3-35-80 0 0,-3 3 0 0 0,1 1-1 0 0,-1-1 1 0 0,1 0 0 0 0,-1 1-1 0 0,1-1 1 0 0,-1 0 0 0 0,1 0-1 0 0,-1 1 1 0 0,1-1 0 0 0,-1 0 0 0 0,1 0-1 0 0,-1 0 1 0 0,1 0 0 0 0,-1 1-1 0 0,1-1 1 0 0,0 0 0 0 0,-1 0-1 0 0,1 0 1 0 0,-1 0 0 0 0,1 0 0 0 0,-1-1-1 0 0,1 1 1 0 0,0 0 0 0 0,-1 0-1 0 0,1 0 1 0 0,-1 0 0 0 0,1-1 0 0 0,-1 1-1 0 0,1 0 1 0 0,-1 0 0 0 0,1-1-1 0 0,-1 1 1 0 0,1 0 0 0 0,-1-1-1 0 0,1 1 66 0 0,2-2 109 0 0,2-1 0 0 0,-1-1 0 0 0,0 1 0 0 0,1-1 1 0 0,-1 0-1 0 0,0-1-110 0 0,8-8-166 0 0,-1-1 1 0 0,3-4 165 0 0,25-45 0 0 0,3-11 0 0 0,1-8 0 0 0,-1-2-84 0 0,10-25 108 0 0,-1-4-36 0 0,0-1 12 0 0,6-13 0 0 0,-3 8 0 0 0,-3 13 0 0 0,-4 15 0 0 0,-6 15 0 0 0,-6 17 0 0 0,-6 13 0 0 0,-6 12 0 0 0,-4 9 0 0 0,-4 7 0 0 0,-4 6 0 0 0,-4 6 0 0 0,-2 3 0 0 0,-2 5 0 0 0,0 4 0 0 0,-1 5 0 0 0,-1 4 0 0 0,-3 7 0 0 0,0 6 0 0 0,-3 7 0 0 0,-3 7 0 0 0,-3 6 0 0 0,-2 7 0 0 0,-3 6 0 0 0,-2 4 308 0 0,-3 1-60 0 0,-2 2 45 0 0,-8 12 123 0 0,0-1-425 0 0,-2-1 129 0 0,-1 4-9 0 0,2-3 23 0 0,6-11-87 0 0,7-15-46 0 0,6-15 85 0 0,6-15-108 0 0,6-15 108 0 0,6-16-108 0 0,11-25-228 0 0,9-16 222 0 0,24-50-1156 0 0,7-17 1085 0 0,3-8 51 0 0,0 0-12 0 0,-2 9 153 0 0,-3 9-45 0 0,-3 11-56 0 0,-4 12 19 0 0,-5 9-11 0 0,-4 8-103 0 0,-6 8 133 0 0,-5 9 30 0 0,-4 10-82 0 0,-5 9 136 0 0,-3 11-144 0 0,-4 8 157 0 0,-11 11-128 0 0,0 0 0 0 0,0 0 0 0 0,0 0 0 0 0,1 0-1 0 0,-1 0 1 0 0,0-1 0 0 0,0 1 0 0 0,0 0 0 0 0,1 0 0 0 0,-1 0 0 0 0,0 0-1 0 0,0 0 1 0 0,1 0 0 0 0,-1 0 0 0 0,0 0 0 0 0,0 0 0 0 0,1 0 0 0 0,-1 0-1 0 0,0 0 1 0 0,0 0 0 0 0,1 0 0 0 0,-1 0 0 0 0,0 0 0 0 0,0 0 0 0 0,0 0-1 0 0,1 0 1 0 0,-1 0 0 0 0,0 0 1 0 0,2 15 25 0 0,-5 10-167 0 0,-3 9 34 0 0,-9 20 196 0 0,-9 24 450 0 0,-4 10-395 0 0,-4 5-34 0 0,0-1-23 0 0,-1-3-92 0 0,2-5 129 0 0,1-5 60 0 0,-2 7 229 0 0,5-4-279 0 0,4-6-134 0 0,3-8 34 0 0,6-11-33 0 0,4-10 0 0 0,5-10 0 0 0,6-10 0 0 0,3-9 0 0 0,-3-18-6 0 0,0 1 0 0 0,-1-1 0 0 0,0 0 0 0 0,1 1 0 0 0,-1-1 0 0 0,1 1 1 0 0,-1-1-1 0 0,1 0 0 0 0,-1 1 0 0 0,1-1 0 0 0,-1 0 0 0 0,1 0 0 0 0,-1 1 0 0 0,1-1 0 0 0,0 0 0 0 0,-1 0 0 0 0,1 0 0 0 0,-1 0 0 0 0,1 0 0 0 0,0 0 0 0 0,-1 0 0 0 0,1 0 6 0 0,1 0-18 0 0,-1 0-1 0 0,1 0 0 0 0,0-1 1 0 0,0 1-1 0 0,-1-1 0 0 0,1 1 1 0 0,0-1-1 0 0,0 0 0 0 0,1 0 19 0 0,22-17-184 0 0,5-10-5 0 0,4-9 62 0 0,4-9-9 0 0,2-9 7 0 0,5-8 1 0 0,18-44-793 0 0,3-9 842 0 0,28-57-1819 0 0,-4 7 2568 0 0,-10 16-783 0 0,-15 27 296 0 0,-15 31-122 0 0,-12 24 18 0 0,-12 24 25 0 0,-9 20 61 0 0,-9 14 3 0 0,-7 10-165 0 0,-1 0 1 0 0,0 0-1 0 0,0 0 1 0 0,0 0-1 0 0,0 0 1 0 0,1 0-1 0 0,-1 0 1 0 0,0 0-1 0 0,0 0 1 0 0,0 0-1 0 0,0 0 0 0 0,0 0 1 0 0,0 0-1 0 0,0 0 1 0 0,1 0-1 0 0,-1 0 1 0 0,0 0-1 0 0,0 0 1 0 0,0 0-1 0 0,0 0 1 0 0,0 0-1 0 0,0 0 1 0 0,0 0-1 0 0,1 0 1 0 0,-1 0-1 0 0,0 0 0 0 0,0 1 1 0 0,0-1-1 0 0,0 0 1 0 0,0 0-1 0 0,0 0 1 0 0,0 0-1 0 0,0 0 1 0 0,0 0-1 0 0,0 0 1 0 0,0 0-1 0 0,0 1 1 0 0,0-1-1 0 0,0 0 1 0 0,0 0-1 0 0,0 0 0 0 0,0 0 1 0 0,0 0-1 0 0,0 0 1 0 0,0 1-1 0 0,0-1 1 0 0,0 0-1 0 0,0 0 1 0 0,0 0-1 0 0,0 0-3 0 0,-2 21 270 0 0,-3 10-252 0 0,-4 8 4 0 0,-2 7 100 0 0,-3 5-154 0 0,-3 4 151 0 0,0 6-149 0 0,-2 8 138 0 0,-2 6-134 0 0,-5 19 39 0 0,-2 2-13 0 0,2-1 0 0 0,0-7 0 0 0,2-8 0 0 0,2 2 205 0 0,3-10-39 0 0,5-10 32 0 0,3-11 1 0 0,5-11-372 0 0,3-11 31 0 0,6-10-40 0 0,2-10-18 0 0,-4-8 213 0 0,-1-1-1 0 0,1 0 1 0 0,-1 0 0 0 0,1 1 0 0 0,-1-1 0 0 0,1 0 0 0 0,-1 0-1 0 0,0 0 1 0 0,1 0 0 0 0,-1 0 0 0 0,1 0 0 0 0,-1 1-1 0 0,1-1 1 0 0,-1 0 0 0 0,1-1 0 0 0,-1 1 0 0 0,1 0-1 0 0,0 0-12 0 0,15-12 499 0 0,4-10-331 0 0,5-7-172 0 0,3-8 48 0 0,6-6-44 0 0,5-7 0 0 0,7-11 0 0 0,4-8 0 0 0,4-8-112 0 0,4-8 60 0 0,2-3-15 0 0,0-3 2 0 0,1-2 1 0 0,0-3 0 0 0,-2-3 75 0 0,1-1-22 0 0,0-1 11 0 0,0 3 0 0 0,-1 3-112 0 0,-2 4 23 0 0,0 1-14 0 0,-5 3-1 0 0,-3 4 121 0 0,-4 6-34 0 0,-4 5 17 0 0,0 0 0 0 0,-4 6 0 0 0,-7 11 0 0 0,-7 13 177 0 0,-8 13-50 0 0,-6 12 25 0 0,-8 11 0 0 0,-5 10-177 0 0,-7 10 50 0 0,-4 13-25 0 0,-7 9 0 0 0,-4 11 0 0 0,-6 7-84 0 0,-5 6 33 0 0,-18 24-163 0 0,-7 9 118 0 0,-4 10-52 0 0,-3 7 13 0 0,-1 2 158 0 0,1 1-46 0 0,1-2 23 0 0,1 0 0 0 0,3 0 187 0 0,4-4 11 0 0,4-8 18 0 0,-3 4 128 0 0,6-13-332 0 0,7-12 94 0 0,8-17-41 0 0,7-14-1 0 0,8-15 0 0 0,4-9 0 0 0,6-10 0 0 0,5-7-75 0 0,7-6 14 0 0,1 0-1 0 0,0 0 0 0 0,0 0 0 0 0,0 0 0 0 0,0 0 1 0 0,0 0-1 0 0,0 0 0 0 0,0 0 0 0 0,-1 0 0 0 0,1 0 1 0 0,0 0-1 0 0,0 0 0 0 0,0 0 0 0 0,0 0 0 0 0,0 0 0 0 0,-1 0 1 0 0,1 0-1 0 0,0 0 0 0 0,0 0 0 0 0,0 0 0 0 0,0 0 1 0 0,0 0-1 0 0,0 0 0 0 0,0 0 0 0 0,-1 0 0 0 0,1 0 1 0 0,0-1-1 0 0,0 1 0 0 0,0 0 0 0 0,0 0 0 0 0,0 0 0 0 0,0 0 1 0 0,0 0-1 0 0,0 0 0 0 0,0 0 0 0 0,0 0 0 0 0,0-1 1 0 0,-1 1-1 0 0,1 0-2 0 0,-1-10-22 0 0,3-21 108 0 0,3-13-108 0 0,3-13 33 0 0,10-25 73 0 0,6-8 41 0 0,6-5-6 0 0,4-4 18 0 0,22-43-889 0 0,41-61-240 0 0,6-3 920 0 0,1 10 138 0 0,-9 25 98 0 0,-12 28 46 0 0,-10 26 22 0 0,-12 23-272 0 0,-8 18 79 0 0,-6 13-39 0 0,-5 8 0 0 0,8-12-672 0 0,-3 3 593 0 0,-4 5 61 0 0,-5 6-21 0 0,-8 9 39 0 0,-3 6 0 0 0,-5 7 0 0 0,-4 5 0 0 0,-2 3 0 0 0,-3 4 0 0 0,0 3 205 0 0,-2 1 35 0 0,-1 2 31 0 0,1 2 5 0 0,1 1-1471 0 0,1 7 1570 0 0,-3 5-539 0 0,-1 7 164 0 0,-5 14 0 0 0,-4 11 0 0 0,-4 8 0 0 0,-4 6 0 0 0,-5 5 0 0 0,-3 5 0 0 0,-4 6 0 0 0,-4 6 0 0 0,-4 8 0 0 0,-13 27 0 0 0,-6 6 0 0 0,-5 3 0 0 0,-3 1 0 0 0,-1-2 149 0 0,0-3 61 0 0,0-5 0 0 0,2-4 22 0 0,-25 39-794 0 0,6-12 1310 0 0,9-15-386 0 0,12-24 145 0 0,15-25-480 0 0,12-23 26 0 0,11-18-37 0 0,8-13-16 0 0,6-12 0 0 0,4-10 0 0 0,6-7 0 0 0,4-8 0 0 0,39-65-2212 0 0,12-15 2993 0 0,7-10-971 0 0,16-19 228 0 0,-1 5-182 0 0,-2 5 28 0 0,-3 8-25 0 0,-7 9 165 0 0,-5 11-48 0 0,-5 10 24 0 0,-3 10 0 0 0,-4 8 0 0 0,-3 9 84 0 0,-5 6-33 0 0,-2 5 14 0 0,-5 4-76 0 0,-4 4-81 0 0,-2 4 47 0 0,-5 3-23 0 0,-4 4 79 0 0,-5 3-22 0 0,-3 5 11 0 0,-4 5 0 0 0,-4 5 149 0 0,-2 5-5 0 0,-2 4 30 0 0,-3 7-1 0 0,-3 6-324 0 0,-2 5 29 0 0,-4 7-48 0 0,-7 15-3 0 0,-8 9 202 0 0,-5 7-58 0 0,-16 29 29 0 0,-8 11 0 0 0,-7 9 0 0 0,-5 5 0 0 0,-3 2 0 0 0,-2 0 0 0 0,-2 4 0 0 0,-15 23 243 0 0,-1-2 23 0 0,2-3 18 0 0,2-8 20 0 0,8-10-94 0 0,6-10 18 0 0,9-11-20 0 0,8-8 1 0 0,6-9-244 0 0,8-11 70 0 0,5-10-35 0 0,6-10 0 0 0,6-9 0 0 0,5-10 0 0 0,4-9 0 0 0,4-7 0 0 0,4-8 0 0 0,0 0 0 0 0,0 0 0 0 0,0 0 0 0 0,0 0 0 0 0,0 0 0 0 0,0 0 0 0 0,0 0 0 0 0,0 0 0 0 0,0 0 0 0 0,0 0 0 0 0,0 0 0 0 0,0 0 0 0 0,0 0 0 0 0,0 0 0 0 0,0 0 0 0 0,0 0 0 0 0,0-1 0 0 0,0 1 0 0 0,0 0 0 0 0,0 0 0 0 0,0 0 0 0 0,-1 0 0 0 0,1 0 0 0 0,0 0 0 0 0,0 0 0 0 0,0 0 0 0 0,0 0 0 0 0,0 0 0 0 0,0 0 0 0 0,0 0 0 0 0,0 0 0 0 0,0 0 0 0 0,0 0 0 0 0,0 0 0 0 0,0 0 0 0 0,0 0 0 0 0,0 0 0 0 0,2-11 0 0 0,3-10 0 0 0,3-12 0 0 0,4-9 0 0 0,6-9 0 0 0,4-5 0 0 0,7-8 0 0 0,26-42-663 0 0,7-10 591 0 0,44-57-1273 0 0,5 0 1686 0 0,-3 9-530 0 0,-8 18 189 0 0,-12 22 0 0 0,-14 21 0 0 0,-11 19 75 0 0,-10 16-22 0 0,-1 6 20 0 0,-7 11-86 0 0,-7 10 109 0 0,-2 5-120 0 0,-4 8 120 0 0,-7 7-120 0 0,-5 7 36 0 0,-6 6-12 0 0,-5 7 0 0 0,-4 5 0 0 0,-2 4 0 0 0,-3 5-159 0 0,-2 7 55 0 0,-6 17 78 0 0,-5 11 158 0 0,-3 8-30 0 0,-13 23 100 0 0,-5 5-170 0 0,-7 4-22 0 0,-4 4 113 0 0,-2 1-304 0 0,-13 20-171 0 0,-2 1 233 0 0,0-2 271 0 0,2-8-11 0 0,4-7 43 0 0,3-7 16 0 0,5-8-160 0 0,1 7-28 0 0,4-7 74 0 0,7-9-108 0 0,4-8 126 0 0,6-13-37 0 0,7-14 60 0 0,6-13-5 0 0,5-15 5 0 0,8-10-124 0 0,0 0 0 0 0,0 0-1 0 0,-1 0 1 0 0,1 0 0 0 0,0 0-1 0 0,0 0 1 0 0,0 0 0 0 0,0 0 0 0 0,0 0-1 0 0,-1 0 1 0 0,1 0 0 0 0,0 0 0 0 0,0 0-1 0 0,0 0 1 0 0,0-1 0 0 0,0 1-1 0 0,0 0 1 0 0,-1 0 0 0 0,1 0 0 0 0,0 0-1 0 0,0 0 1 0 0,0 0 0 0 0,0 0-1 0 0,0 0 1 0 0,0-1 0 0 0,0 1 0 0 0,0 0-1 0 0,0 0 1 0 0,0 0 0 0 0,-1 0 0 0 0,1 0-1 0 0,0 0 1 0 0,0-1 0 0 0,0 1-1 0 0,0 0 1 0 0,0 0 0 0 0,0 0 0 0 0,0 0-1 0 0,0-1 1 0 0,0 1 0 0 0,0 0-1 0 0,0 0 1 0 0,0 0 0 0 0,0 0 0 0 0,0 0-1 0 0,0 0 1 0 0,1-1-3 0 0,0-16-21 0 0,6-24 145 0 0,5-10-60 0 0,4-9-226 0 0,4-5 13 0 0,6-3-28 0 0,5-4-6 0 0,21-38-636 0 0,17-18 742 0 0,13-9 38 0 0,-1 10-2 0 0,-5 17 41 0 0,-10 19 0 0 0,-10 17-75 0 0,-1 7 97 0 0,-9 12-33 0 0,-6 8 11 0 0,-2 5 0 0 0,-7 8 0 0 0,-6 7 0 0 0,-6 7 0 0 0,-3 6 0 0 0,-3 4 0 0 0,-5 4 0 0 0,-2 4 75 0 0,-2 4-22 0 0,0 4 20 0 0,-2 4-2 0 0,0 3-83 0 0,0 2 99 0 0,-2 4-109 0 0,0 2 108 0 0,-3 4-108 0 0,-2 1 33 0 0,-2 3-11 0 0,-4 2 75 0 0,-3 2-97 0 0,-4 3 108 0 0,-3 3-108 0 0,-4 2 108 0 0,-3 4-108 0 0,-4 3 33 0 0,-1 7-11 0 0,-4 4 75 0 0,-3 3-97 0 0,-1 2 33 0 0,-2 0 73 0 0,1-4-108 0 0,1-3 36 0 0,2-3-12 0 0,2-4 0 0 0,-3 4 75 0 0,4-5-97 0 0,4-5 33 0 0,2-5 64 0 0,8-10-97 0 0,6-9 108 0 0,10-13-33 0 0,11-19 11 0 0,9-12-75 0 0,8-9 22 0 0,6-10-104 0 0,7-7 35 0 0,6-7-15 0 0,4-8 85 0 0,6-4-145 0 0,2-4 93 0 0,13-14-162 0 0,-1 4 73 0 0,0 4-18 0 0,-4 6 2 0 0,-5 10 169 0 0,0-1-48 0 0,-7 7 24 0 0,-6 6 177 0 0,-9 8 15 0 0,-7 8 26 0 0,-6 7 3 0 0,-6 7-128 0 0,-6 7 19 0 0,-4 5-22 0 0,-3 7-1 0 0,-5 7-29 0 0,-7 12 45 0 0,-15 15-51 0 0,-9 10-60 0 0,-9 6 17 0 0,-8 7-11 0 0,-6 7 0 0 0,-7 8 0 0 0,-6 9 0 0 0,-5 8-103 0 0,-5 6 133 0 0,-5 8-45 0 0,-5 8 15 0 0,-5 10 0 0 0,-6 5 0 0 0,-2 4 0 0 0,-2 3 0 0 0,-6 7 0 0 0,-1 2 0 0 0,-24 31-75 0 0,-4 6 22 0 0,2 0 64 0 0,7-6-22 0 0,9-12 11 0 0,6-9 0 0 0,9-11 0 0 0,-11 14 0 0 0,6-6 0 0 0,8-10 0 0 0,9-14 75 0 0,11-14-97 0 0,8-14 33 0 0,10-13-11 0 0,7-10 84 0 0,6-11-108 0 0,0-2 129 0 0,6-9-131 0 0,6-9 114 0 0,6-9-110 0 0,8-10 136 0 0,4-8-69 0 0,6-9 60 0 0,16-5-100 0 0,0 0-1 0 0,1 0 0 0 0,-1 0 0 0 0,0 0 0 0 0,0 0 0 0 0,0 0 0 0 0,0 0 0 0 0,0 0 0 0 0,1 0 0 0 0,-1-1 1 0 0,0 1-1 0 0,0 0 0 0 0,0-1-4 0 0,0 1 4 0 0,1-1 1 0 0,-1 1 0 0 0,1 0-1 0 0,-1-1 1 0 0,1 1-1 0 0,-1-1 1 0 0,1 1 0 0 0,-1-1-1 0 0,1 1 1 0 0,-1-1 0 0 0,1 0-1 0 0,0 1 1 0 0,-1-1-1 0 0,1 0 1 0 0,0 0-5 0 0,-4-14-11 0 0,5-7 134 0 0,4-5-155 0 0,5-4 48 0 0,2-3-100 0 0,6-3 108 0 0,3-1-129 0 0,1-3 131 0 0,3 1-132 0 0,0-2 132 0 0,2 0-39 0 0,-1 2-71 0 0,-1 1 108 0 0,-2 3-36 0 0,-3 5 12 0 0,-3 6 0 0 0,-4 4 0 0 0,-3 7-75 0 0,-5 5 97 0 0,-1 4-126 0 0,-3 5 130 0 0,-2 5-132 0 0,-2 5 132 0 0,-3 7-160 0 0,-4 5 94 0 0,-3 5 44 0 0,-4 3-15 0 0,-4 2 11 0 0,-4 1 0 0 0,-4 2 0 0 0,-3 0 0 0 0,-3 0 112 0 0,-3-1-51 0 0,-1 1 22 0 0,-1-1 34 0 0,1-1-1 0 0,1 0 3 0 0,1-1 1 0 0,4-4-140 0 0,1-2 40 0 0,2-4-20 0 0,3-4 0 0 0,2-5 0 0 0,3-4 0 0 0,2-4 0 0 0,-1-6 177 0 0,2-7-41 0 0,1-4 23 0 0,3-11-111 0 0,12 15-138 0 0,1 1 1 0 0,-1 0-1 0 0,1 0 0 0 0,1-1 90 0 0,-5-35-72 0 0,6-4 186 0 0,4-1 4 0 0,4-1 34 0 0,4-2 7 0 0,1 1-298 0 0,2 2 21 0 0,0 2-34 0 0,0 2-7 0 0,-1 4 186 0 0,-1 5-54 0 0,-1 4 27 0 0,-3 6 0 0 0,-1 6-112 0 0,-2 5 51 0 0,-3 5-22 0 0,-1 5 3 0 0,-1 2 93 0 0,-1 4 105 0 0,-1 4-53 0 0,-2 14 18 0 0,-3 6-95 0 0,-2 7 25 0 0,-3 6-13 0 0,-9 20-700 0 0,-7 11 797 0 0,-3 1 75 0 0,1-3 6 0 0,1-5 43 0 0,2-6-342 0 0,3-8 33 0 0,2-6-50 0 0,4-5-3 0 0,1-6 165 0 0,3-5-48 0 0,2-5 127 0 0,3-6-11 0 0,2-5-28 0 0,2-5 4 0 0,2-6-3 0 0,3-7-76 0 0,2-7 97 0 0,4-6-108 0 0,2-6 108 0 0,2-5-108 0 0,4-4 33 0 0,1-2-11 0 0,6-11 0 0 0,2 0-112 0 0,0 0 51 0 0,-1 4-13 0 0,-2 3 85 0 0,-3 5-23 0 0,-2 4 12 0 0,-1 3-75 0 0,-3 7 246 0 0,-3 6-112 0 0,-3 5 33 0 0,-3 6-106 0 0,-1 2 29 0 0,-2 3-15 0 0,-1 3 0 0 0,0 2 0 0 0,-2 3 0 0 0,-2 2 0 0 0,-1 3 0 0 0,-1 2-93 0 0,-1 0-11 0 0,-1 2-12 0 0,-5 3 81 0 0,0 1 162 0 0,-1-2-33 0 0,0 0 25 0 0,1-3-139 0 0,2-2 40 0 0,0-3-20 0 0,2-2 0 0 0,0-2 0 0 0,2-2 0 0 0,2-2 0 0 0,2-1 93 0 0,1-2 49 0 0,-1-2-93 0 0,-1-1 44 0 0,-1-2-107 0 0,0-2 120 0 0,-2-2-20 0 0,0-2 7 0 0,0-1 3 0 0,-1-3 0 0 0,-2-7-215 0 0,0-4 90 0 0,0-4-39 0 0,1-3 79 0 0,1-2-97 0 0,0-1 108 0 0,1 1-108 0 0,0-1 108 0 0,0 1-33 0 0,1 1 11 0 0,-2-6 0 0 0,-1 0 0 0 0,0 2 0 0 0,-2-4 0 0 0,0 2 0 0 0,0 2 0 0 0,0 3 0 0 0,1 1 0 0 0,2 2 0 0 0,0 0 0 0 0,0-1 0 0 0,1-2 0 0 0,-1-1 0 0 0,1-1 0 0 0,-1-8 0 0 0,-1 0 0 0 0,0 0 0 0 0,1-3 0 0 0,-1 2 0 0 0,1 4 0 0 0,1 4 0 0 0,0 5 0 0 0,2 3 0 0 0,0 2 0 0 0,0-6 0 0 0,-1-2 0 0 0,1 0 0 0 0,1-2 75 0 0,-1-1-97 0 0,2 0 33 0 0,-1 0-11 0 0,0-8 75 0 0,1 1-97 0 0,2 2 33 0 0,1 1-11 0 0,1 5 0 0 0,1 3 0 0 0,1 4 0 0 0,1 2 0 0 0,-1 3-112 0 0,2 1 4 0 0,-1 1-17 0 0,1-2-2 0 0,0 2 148 0 0,2 0-42 0 0,-1-1 21 0 0,1 0 0 0 0,0 2 0 0 0,1-6-84 0 0,3-3 33 0 0,0 1 61 0 0,0 0-21 0 0,-2 2 11 0 0,1 0 0 0 0,-1 3 0 0 0,1 0 0 0 0,-1 2-75 0 0,2 1 97 0 0,-1-1-33 0 0,1 0 11 0 0,-1 0 0 0 0,1 0 0 0 0,0 0 0 0 0,-1 1 0 0 0,1 1 0 0 0,-1 0 0 0 0,1 0 0 0 0,-1 3 0 0 0,2-4 0 0 0,0 1 0 0 0,-1 1 0 0 0,-2 3 0 0 0,0 0 0 0 0,0 2 0 0 0,-1-1 0 0 0,-1 2 0 0 0,2-8 0 0 0,-3 0 0 0 0,1-2 0 0 0,-2 2 0 0 0,0-1 0 0 0,-1 0 0 0 0,0-1 0 0 0,-1 1 0 0 0,0 0 0 0 0,-1 2 0 0 0,-2 0 0 0 0,1 3 0 0 0,-2 1 0 0 0,-1 2 0 0 0,-1 1 0 0 0,-1 3 84 0 0,-1 0-108 0 0,-1 0 36 0 0,-1 1-12 0 0,0 2 0 0 0,-1 0 0 0 0,0 1 0 0 0,0 1 0 0 0,-1 0 0 0 0,0 1 75 0 0,-2 0-97 0 0,0 0 33 0 0,-1 0-11 0 0,0 0 0 0 0,-2 0 0 0 0,-1 1 0 0 0,1 0 0 0 0,0 0 75 0 0,0 0-97 0 0,-1-1 33 0 0,-2 0 82 0 0,0-1-45 0 0,1 1-56 0 0,1 0 19 0 0,0-1 73 0 0,2 1-108 0 0,2-1 36 0 0,2 2-152 0 0,0-1 68 0 0,2 1-28 0 0,-1 1 116 0 0,0 0-32 0 0,0 0 16 0 0,-2 0 112 0 0,0 1 24 0 0,-1 0 9 0 0,0 1 6 0 0,0 0-176 0 0,2 1 50 0 0,0 0-100 0 0,0-1 97 0 0,0 1-33 0 0,0 0 11 0 0,0 0 0 0 0,1 0 0 0 0,-1-1 0 0 0,1 1 140 0 0,-1-1-68 0 0,-1 0 19 0 0,-1 0-105 0 0,0-1 29 0 0,0 1-108 0 0,1-1 119 0 0,-1 0-39 0 0,1 0 13 0 0,0 0 0 0 0,0 0 0 0 0,0 1 0 0 0,1 1 0 0 0,-2 0 0 0 0,0 1 0 0 0,0 0 0 0 0,1 0 0 0 0,-1 0-84 0 0,1 0 108 0 0,0 0-111 0 0,-1 1 109 0 0,1 0-108 0 0,-2 0 108 0 0,0 0 70 0 0,2 0-28 0 0,-2-1 17 0 0,2 0-178 0 0,0 0 13 0 0,1-1 106 0 0,1 0-39 0 0,1-1 101 0 0,-1-1-108 0 0,-1 1 36 0 0,1-1-12 0 0,0-1 0 0 0,0 1 75 0 0,2 0-97 0 0,0-1 33 0 0,0 0 73 0 0,0 1-108 0 0,1 0 36 0 0,0 0-12 0 0,-2 0 75 0 0,0-1 193 0 0,-1 1-14 0 0,0 0 30 0 0,-2 0 3 0 0,2 0-335 0 0,-1 0 96 0 0,0 0-48 0 0,0-1 0 0 0,-7-4-971 0 0,-2-2 1249 0 0,-2-2-324 0 0,0-1 20 0 0,3-1 39 0 0,1-1-13 0 0,1 0 0 0 0,3 1 0 0 0,2 0 0 0 0,1 1 0 0 0,0-4 0 0 0,1 1 0 0 0,1 0 205 0 0,-1-2 194 0 0,1 0-267 0 0,-1-3-740 0 0,0 1 572 0 0,1 0 19 0 0,2 1-18 0 0,0 2 35 0 0,2-3 0 0 0,0 1-93 0 0,3 0 119 0 0,0-1-39 0 0,2 2 13 0 0,1 0-75 0 0,1 0 97 0 0,2-1 154 0 0,1 1 32 0 0,3-1 24 0 0,0 0 5 0 0,10-8-1332 0 0,1-1 1437 0 0,1 3-493 0 0,0 3 67 0 0,-2 3 332 0 0,0 2-25 0 0,-3 3 22 0 0,0 1 20 0 0,-2 1-310 0 0,0 1 89 0 0,0 0-44 0 0,2-1 0 0 0,5-5-821 0 0,2-3 925 0 0,3-4 441 0 0,-3 2-416 0 0,11-5-1421 0 0,-1 2 1707 0 0,-3 3-599 0 0,-3 4 184 0 0,-3 3 0 0 0,-3 3 0 0 0,-3 3 0 0 0,-1 0 0 0 0,-2 1 0 0 0,-1-1-103 0 0,1 2 133 0 0,-2-1-120 0 0,0-1 112 0 0,0 2-33 0 0,0-1 11 0 0,0 0 0 0 0,0-1 0 0 0,0 0 0 0 0,-1 0 0 0 0,-1 1 0 0 0,0-1 0 0 0,-1 1 0 0 0,0 1 0 0 0,1 0 0 0 0,0 0 0 0 0,-1 0 0 0 0,0 0 75 0 0,0 0-97 0 0,0 1 33 0 0,-1-1-11 0 0,0 1 75 0 0,-2-1-97 0 0,0 1 33 0 0,0-1-11 0 0,1 1 0 0 0,-1 0 0 0 0,1-1 0 0 0,1 1 0 0 0,1-2 0 0 0,0 0 0 0 0,1-1 0 0 0,-1 0 0 0 0,0 1 0 0 0,-2 0 0 0 0,2 1 0 0 0,2-2 0 0 0,2 1 0 0 0,0 0 0 0 0,-1 0 0 0 0,1-1 0 0 0,-1 2-93 0 0,0 1 119 0 0,-1 0-160 0 0,0-1 168 0 0,-1 2-51 0 0,0-1 17 0 0,0 1 0 0 0,1 0 0 0 0,0 0 0 0 0,0 0 0 0 0,3-1 0 0 0,0-1 0 0 0,-1 0 0 0 0,0 1 0 0 0,-2-1 0 0 0,1 2 0 0 0,-2-1 0 0 0,0 1 0 0 0,0 1 0 0 0,-2 0 0 0 0,1 1 0 0 0,-1-1 0 0 0,1 0 0 0 0,0 0 0 0 0,0-1 0 0 0,1 1 0 0 0,-1-1 0 0 0,-1-1 0 0 0,0 0 0 0 0,0-1 0 0 0,0 0 0 0 0,0 1 0 0 0,1 0 0 0 0,1 0 0 0 0,-1 0 0 0 0,1 0 0 0 0,0 0 0 0 0,-1 1 0 0 0,1 0 0 0 0,2-1 121 0 0,0 0-71 0 0,0 0-57 0 0,1-1 19 0 0,-1 0-115 0 0,0 1 133 0 0,-1 0-45 0 0,-1 1 15 0 0,-1-1 0 0 0,0 1 0 0 0,0-1 0 0 0,0 1 0 0 0,2-3 0 0 0,1 1 0 0 0,-1-1 75 0 0,1 0-97 0 0,-1-1 33 0 0,0 1-11 0 0,-1 0 0 0 0,1 2 0 0 0,0 0 0 0 0,0 1 0 0 0,-1-1 0 0 0,1-1 0 0 0,0 0 0 0 0,1-1-75 0 0,0 1 22 0 0,1 0-11 0 0,1 0 75 0 0,0-1-22 0 0,0 1 11 0 0,2-2 0 0 0,-1 0 0 0 0,0 0 0 0 0,0 0 0 0 0,-1 0 0 0 0,1 1 0 0 0,0-1 0 0 0,1 0 0 0 0,-1 0 0 0 0,1-1 0 0 0,-1 0 0 0 0,1-1 0 0 0,0 1 0 0 0,1-1 0 0 0,-1 1 0 0 0,0 0 0 0 0,0 0 0 0 0,-1 0 0 0 0,0-1 103 0 0,0 0-58 0 0,1 0 23 0 0,-1 0-79 0 0,0-1 22 0 0,0 1-11 0 0,2-2 0 0 0,1 1 0 0 0,-1 2 0 0 0,3 0 0 0 0,-1 0 0 0 0,5-4 0 0 0,2-2 0 0 0,1-1 0 0 0,0-3 0 0 0,1-1 0 0 0,-4 3 0 0 0,-3 2 0 0 0,-4 4 0 0 0,-3 2 0 0 0,-2 3 0 0 0,-4 2 0 0 0,-1 1-103 0 0,-2 2 133 0 0,-2 0-120 0 0,-2 1 37 0 0,-1 1 64 0 0,0 0 81 0 0,1-1-47 0 0,0 1 23 0 0,0-1-79 0 0,-1 0 22 0 0,1 1-11 0 0,-2-1-103 0 0,1 1 133 0 0,-1 0-45 0 0,0 0 90 0 0,0 0-97 0 0,-2 0 33 0 0,-1 1-11 0 0,-2 1 0 0 0,-2 1 0 0 0,-3 2 0 0 0,-1 0 0 0 0,-1 1-75 0 0,-2 2 97 0 0,-2 0-108 0 0,0 0 108 0 0,-5 4-108 0 0,-1 0 108 0 0,0 1-33 0 0,-4 3 11 0 0,1 2 0 0 0,-1 1 0 0 0,1-3 0 0 0,2-1 0 0 0,-4 3 0 0 0,-5 7 0 0 0,-1 1-112 0 0,1 2 144 0 0,2-1-160 0 0,1 0 160 0 0,3 0-48 0 0,0-3 16 0 0,-3 4 0 0 0,0-1 0 0 0,0 0 0 0 0,2-1 0 0 0,2-1 0 0 0,2-3 0 0 0,1-1 0 0 0,0-1 0 0 0,1-2 0 0 0,1-2 75 0 0,0 0-97 0 0,0-1 136 0 0,3 1-144 0 0,1 0 45 0 0,0 0-15 0 0,1 0 0 0 0,-1-2 0 0 0,2-1 0 0 0,-1 0 0 0 0,1-1-103 0 0,1 0 133 0 0,0-1-45 0 0,0 0 15 0 0,1 0 0 0 0,1-1 0 0 0,-1 0 0 0 0,1 0 0 0 0,-1-1 0 0 0,1-1 0 0 0,-1 1 0 0 0,-1 0 0 0 0,0 1 0 0 0,1-1 0 0 0,-1-1 0 0 0,1 0 0 0 0,-2 0-75 0 0,1 1 97 0 0,0-1-33 0 0,-2 1 11 0 0,-4 5 0 0 0,-1 2 0 0 0,0-1 0 0 0,-4 4 0 0 0,0-1 0 0 0,2 0 0 0 0,0-1 0 0 0,2-2 0 0 0,-1-2 0 0 0,1 0 0 0 0,-3 3 0 0 0,0-1 0 0 0,1 1 0 0 0,2-1 0 0 0,0 0 75 0 0,1 1-97 0 0,1-1 108 0 0,1 0-108 0 0,0 2 33 0 0,-4 3-11 0 0,-4 4 0 0 0,0 0 0 0 0,0-1 0 0 0,1-2 0 0 0,2-2 0 0 0,1-2 0 0 0,1-1 0 0 0,0-1 0 0 0,1-2 0 0 0,-1 0 0 0 0,0-1 0 0 0,-6 2-75 0 0,0 0 97 0 0,0-1 42 0 0,0-1-86 0 0,1 1 33 0 0,1-2-11 0 0,1 0 0 0 0,-2 0-75 0 0,1 0 97 0 0,1 1-33 0 0,0 1 11 0 0,0-1 0 0 0,3 0 0 0 0,-4 4 75 0 0,1 0-97 0 0,0 1 33 0 0,1-1-11 0 0,2-1 0 0 0,3-1 0 0 0,1 0 0 0 0,1-1 0 0 0,1-1 0 0 0,0-1 0 0 0,-1 0 75 0 0,2-1-97 0 0,-2-1 108 0 0,2 0-108 0 0,0-1 33 0 0,1 0 64 0 0,0 0-97 0 0,1-1 33 0 0,0-1-11 0 0,1-1 0 0 0,1 0-112 0 0,1-1 69 0 0,1-1 49 0 0,3-1-17 0 0,0-1 11 0 0,3 0 0 0 0,0-1 0 0 0,1 1 0 0 0,0-2 0 0 0,0 1 0 0 0,1 0 0 0 0,1-2 0 0 0,2-3 75 0 0,2-2-97 0 0,1-2 33 0 0,3-1-11 0 0,5-6 0 0 0,7-4 0 0 0,5-5 0 0 0,1-1 0 0 0,1 1 0 0 0,0 1 0 0 0,0 0-93 0 0,1 2 119 0 0,0 1-151 0 0,2 0 157 0 0,1 1-48 0 0,2 0 16 0 0,2 0 0 0 0,9-4 75 0 0,1 0-97 0 0,0-1 33 0 0,-1 0-11 0 0,-3 0 0 0 0,-1-1 0 0 0,-3-1 0 0 0,0-1 0 0 0,-1-1 0 0 0,0 0 0 0 0,-1-1 0 0 0,0 2 0 0 0,1 1 0 0 0,-1 0 0 0 0,2 2-75 0 0,-1 2 97 0 0,1 0-33 0 0,-1 1 11 0 0,-1 1 0 0 0,7-3 0 0 0,-1 2 0 0 0,-2-1 84 0 0,3-1-108 0 0,-3 0 36 0 0,-3 2-12 0 0,-4 2 0 0 0,-4 1 0 0 0,-2 2 0 0 0,-3 1 0 0 0,1-2 0 0 0,-3 2 0 0 0,0-1 0 0 0,-1 2 0 0 0,-1 1 0 0 0,-1 1 0 0 0,-1 0-84 0 0,5-1 108 0 0,-2 0-36 0 0,2-1 12 0 0,-2 1 0 0 0,-2 3 0 0 0,-1 0 0 0 0,-1 1 0 0 0,-2-1 0 0 0,1 1 0 0 0,-1 0 0 0 0,-1 1 0 0 0,-2-1 0 0 0,6-2 0 0 0,3-3 0 0 0,0 1 0 0 0,-1 0 0 0 0,-3 1 0 0 0,-2 1 0 0 0,-2 1 0 0 0,-1 1 0 0 0,0-1 0 0 0,0 1 0 0 0,-2-1 0 0 0,0 1 0 0 0,-1 1 0 0 0,-3 2 0 0 0,0 0 0 0 0,0 0 0 0 0,0 1 75 0 0,-1 1-97 0 0,0 0 33 0 0,0-1-11 0 0,-1 2 0 0 0,1-1 0 0 0,-1-2 0 0 0,2-1 0 0 0,0-1 0 0 0,-2 1 0 0 0,1 0 0 0 0,0 0 0 0 0,0-1 0 0 0,0-2 0 0 0,0-1 0 0 0,0 0 0 0 0,1 0 0 0 0,-1 0 0 0 0,1 0 0 0 0,-2 3 0 0 0,-1 2 0 0 0,-1 3 0 0 0,-1-1 0 0 0,0 2 0 0 0,-1-2 0 0 0,1-1 0 0 0,-1-2 0 0 0,0 2 0 0 0,0 0 0 0 0,0 1 0 0 0,-1-1 0 0 0,1-1 0 0 0,1-1 0 0 0,-1-1 0 0 0,0-1 0 0 0,0-1 0 0 0,-1 0 0 0 0,0 1 0 0 0,0 0 0 0 0,0 1 0 0 0,-1 0 0 0 0,0 0 0 0 0,-1 0 0 0 0,1 1 0 0 0,-1 0 0 0 0,1 0 0 0 0,0 1 0 0 0,-1 0 0 0 0,0 0 0 0 0,-1 0 0 0 0,0-2 0 0 0,0 2 0 0 0,0-2 0 0 0,-1 1 0 0 0,-1-2 0 0 0,1 1 0 0 0,-1 0 0 0 0,-1-1 0 0 0,2 3 0 0 0,0 1 0 0 0,1 0 0 0 0,0 0 0 0 0,-1 0 0 0 0,-4-2 0 0 0,0 0 0 0 0,-1 0 0 0 0,0-1 0 0 0,1 2 0 0 0,0 1 0 0 0,1 1 0 0 0,-2 0 0 0 0,0-1 0 0 0,1 2 0 0 0,0 0 0 0 0,1 1 0 0 0,-1-3-93 0 0,-1-2-30 0 0,-2 0 31 0 0,1-1-16 0 0,0 1 4 0 0,0 1 196 0 0,0-1-19 0 0,1 2 18 0 0,0 1 14 0 0,-2 0-123 0 0,0 1-133 0 0,-1-1 68 0 0,-1 1-25 0 0,2 0 199 0 0,0 0-18 0 0,1 0 18 0 0,-1 0 14 0 0,-1-1-123 0 0,0 0 35 0 0,3 0-17 0 0,-1 0 0 0 0,0 0 0 0 0,0-1 0 0 0,-1-1 0 0 0,0 1 0 0 0,-1-1 0 0 0,0 1 0 0 0,0-2 0 0 0,-1 1 0 0 0,-1 1 0 0 0,1 0 0 0 0,-1-1 0 0 0,-1 1 0 0 0,1-1 0 0 0,1 1 0 0 0,0 0-168 0 0,3 1 85 0 0,0 0-25 0 0,2 0 124 0 0,0 1-33 0 0,-1-1 17 0 0,-1 0 0 0 0,0-1 0 0 0,-2 0 0 0 0,0 0 0 0 0,2 1 0 0 0,0 1 0 0 0,1-2 0 0 0,2 2 0 0 0,-1 0 0 0 0,-1-1 0 0 0,1 2 0 0 0,2 0 149 0 0,0 1 5 0 0,-2-2 26 0 0,1 0 1 0 0,-1 0-212 0 0,-1 0 62 0 0,-2-1-31 0 0,1 0-177 0 0,0 1 41 0 0,0-1-32 0 0,-1 1 122 0 0,1 1 226 0 0,1-1-38 0 0,-3-2 31 0 0,-1 0-128 0 0,2 1-37 0 0,-1 0-137 0 0,1 0-36 0 0,0-1-21 0 0,2 2-3 0 0,-1-1 660 0 0,1 0-69 0 0,1 2 98 0 0,-2-1-152 0 0,-1 0-1032 0 0,0 0 586 0 0,0-1 104 0 0,-1 0-55 0 0,0 0 49 0 0,2 1 0 0 0,0-1 0 0 0,0 1 0 0 0,-1 0 0 0 0,2 0 0 0 0,0 1 0 0 0,-1-1 0 0 0,-1 0 0 0 0,-1 0 0 0 0,0-1 0 0 0,2 2 0 0 0,0-1 0 0 0,-1 0 299 0 0,-1 0-86 0 0,-1 0 52 0 0,0 0-2 0 0,-6-3-1315 0 0,0 1 1384 0 0,-3-2-476 0 0,2 0 144 0 0,4 0 177 0 0,4 3 34 0 0,2 0 29 0 0,0 1 4 0 0,3 1-285 0 0,-2 0 82 0 0,-1-1-41 0 0,0 1 0 0 0,-1-1 0 0 0,-1-1 0 0 0,1-1 0 0 0,0 0 0 0 0,-8-7 0 0 0,-5-7 0 0 0,-2-3 0 0 0,1 1 0 0 0,3 1 0 0 0,5 6 0 0 0,3 4 0 0 0,1 0 0 0 0,1 1 0 0 0,0 1 0 0 0,1 0 0 0 0,0 1 0 0 0,0-1 0 0 0,1 0 0 0 0,1 0 0 0 0,-1 0 0 0 0,1 0 0 0 0,1-1 0 0 0,-2 1 0 0 0,0-3 0 0 0,-2 0 0 0 0,1 1 0 0 0,-1 1 0 0 0,-1-2 0 0 0,-1 1 0 0 0,1 0 0 0 0,0 2 0 0 0,1-1 0 0 0,1 2-121 0 0,-2 0-50 0 0,3 3-12 0 0,-3 0-6 0 0,1 0 221 0 0,-1 0-64 0 0,0 0 107 0 0,2 1-97 0 0,-2-2 33 0 0,0 1-11 0 0,0-1 0 0 0,0 2 0 0 0,0-1-103 0 0,1 0 133 0 0,3 2-45 0 0,0-1 90 0 0,0 1-97 0 0,0 0 33 0 0,-1 0-11 0 0,3 0 0 0 0,-1 1 0 0 0,0 0 0 0 0,-1 0 0 0 0,2 1 0 0 0,1 1 0 0 0,0-1 0 0 0,0 0 0 0 0,0 0 0 0 0,0 0 75 0 0,-2-1-22 0 0,0 1-138 0 0,1 0 117 0 0,-1-1-155 0 0,2 0 155 0 0,-1 1-48 0 0,2 0 16 0 0,1 0 75 0 0,2 1-97 0 0,-2-1 33 0 0,1 0-11 0 0,0 0 0 0 0,-1-1 0 0 0,1 0 0 0 0,0 1 0 0 0,-1-1 75 0 0,0 0-97 0 0,1 1 33 0 0,1 0-11 0 0,-1 0-75 0 0,0 1 97 0 0,0 0-108 0 0,-1-1 108 0 0,1 0-33 0 0,0 0 11 0 0,-1 0 75 0 0,0 1-97 0 0,1-1 33 0 0,1 1-11 0 0,-2 0 0 0 0,1 0 0 0 0,-2 0 0 0 0,0 0 0 0 0,-2 0 0 0 0,2 0 0 0 0,-2 1 0 0 0,1 0 0 0 0,2 0 0 0 0,-1 0 0 0 0,1 0 0 0 0,-1 0 0 0 0,1 0 0 0 0,0 0 0 0 0,0 0 0 0 0,0 0 0 0 0,1-1 0 0 0,-2 1 0 0 0,2 0 0 0 0,0 0 0 0 0,1 0 0 0 0,1 0 0 0 0,-2 0 0 0 0,1 0 0 0 0,-1 0 75 0 0,-1 1-97 0 0,1-1 33 0 0,0 1-11 0 0,-1-1 0 0 0,0-1 0 0 0,-1 1 0 0 0,-1-1 0 0 0,-3 0 0 0 0,2 0 0 0 0,-2 0 0 0 0,0 0 0 0 0,-1 0 0 0 0,-1 0 0 0 0,2 0 0 0 0,-2 0 0 0 0,0 0 0 0 0,0 0 0 0 0,3 0 0 0 0,-1 0 0 0 0,-1 0 0 0 0,-1 0 0 0 0,0 0 0 0 0,-1 0 0 0 0,1 0 0 0 0,-4-1 0 0 0,0 0 0 0 0,-1 0 0 0 0,2 0 0 0 0,2 0 0 0 0,1 1-75 0 0,0 0 97 0 0,-1 0-108 0 0,0-1 108 0 0,1 0-33 0 0,-4 0 160 0 0,1 0-191 0 0,2 0 63 0 0,-2 1-21 0 0,-1 0 0 0 0,1 0 0 0 0,1 0 0 0 0,2 0 0 0 0,-1 0 0 0 0,1 0 0 0 0,1 0 0 0 0,-1 0 0 0 0,1 0 0 0 0,-3 0 0 0 0,1 1 0 0 0,0 0 0 0 0,1 0 0 0 0,0 1 0 0 0,-1-1 0 0 0,0 2 0 0 0,2-1 0 0 0,1-1 0 0 0,-1 1 0 0 0,1-2 0 0 0,1 1 0 0 0,1-1 0 0 0,-1 0 0 0 0,-1 0 0 0 0,0 0 0 0 0,-1 0 0 0 0,-1 0 0 0 0,3 0 0 0 0,-1 0 0 0 0,1 0 0 0 0,-1 0 0 0 0,1 0 0 0 0,0 0 0 0 0,0 0 0 0 0,-2 0 0 0 0,0 0 0 0 0,1 0 0 0 0,1 0 0 0 0,-1 0 0 0 0,1 0 0 0 0,-1 0-112 0 0,-1 0 144 0 0,1 0 45 0 0,-2 0-103 0 0,2 0 39 0 0,-2 1-13 0 0,2 0 0 0 0,0 0 0 0 0,1-1 0 0 0,-2 1 0 0 0,0-1 0 0 0,1 0 0 0 0,0-1 0 0 0,0 0 0 0 0,-1 0 0 0 0,1 0 0 0 0,2 1 0 0 0,-3 0 0 0 0,1-1 0 0 0,2 1-84 0 0,-3 0 108 0 0,1 0-36 0 0,-1-1 12 0 0,2 0 0 0 0,0 0 0 0 0,2 0 0 0 0,0 0 0 0 0,0 0 0 0 0,1 0 0 0 0,2 0 0 0 0,-4 0 0 0 0,-1 0 0 0 0,-2 0 0 0 0,0 0 0 0 0,-1 0 0 0 0,1 0 0 0 0,-2 0 93 0 0,0 0-119 0 0,-1 0 39 0 0,3 0-13 0 0,1-1 0 0 0,1 0 0 0 0,-1 1 0 0 0,3 0 0 0 0,-1 0 0 0 0,-1-1 0 0 0,0 2 0 0 0,-1-1 0 0 0,1 0 0 0 0,2 1-84 0 0,2 0 108 0 0,0 1-36 0 0,2 0 12 0 0,-2 0 0 0 0,-1 0 0 0 0,-2 1 0 0 0,-1 0 0 0 0,-1 2 0 0 0,-1 1-93 0 0,-1 0 119 0 0,3 0-39 0 0,0-1 13 0 0,1 0 0 0 0,2 0 0 0 0,0-1 0 0 0,-1 0 0 0 0,0 1 0 0 0,2-1 0 0 0,0 0 75 0 0,1-1-97 0 0,-1 1 33 0 0,2 0-11 0 0,-2 0 0 0 0,-1 0 75 0 0,1 0 53 0 0,-2 0 17 0 0,-1 1 3 0 0,0 0 4 0 0,-1 0-177 0 0,0 1 50 0 0,2-1-25 0 0,-1-1 0 0 0,1 1 0 0 0,-2 0 0 0 0,1-1 0 0 0,-1 0-112 0 0,1-1-220 0 0,-1 0 233 0 0,-1 1 101 0 0,-1-2-29 0 0,0 1 27 0 0,1 0 0 0 0,-1-1 0 0 0,2 1 0 0 0,1-2 0 0 0,2 1 0 0 0,0 0 0 0 0,1 0 0 0 0,-1 0 0 0 0,1 0 0 0 0,-1 0 0 0 0,-2 0 0 0 0,0 0 0 0 0,1 0 0 0 0,0 0 0 0 0,-1 0 112 0 0,0 0 33 0 0,-1 0 7 0 0,-1 0 7 0 0,1 0-298 0 0,1 0 39 0 0,2-1-48 0 0,-1 0-1 0 0,0 1 174 0 0,-2 0-50 0 0,-2 1 25 0 0,-2 0 0 0 0,2-1 0 0 0,1 1 0 0 0,1-1 0 0 0,2 1 0 0 0,1-1 0 0 0,2 0 0 0 0,1-1 0 0 0,1 1 0 0 0,0-1 0 0 0,1 0 0 0 0,-2 0 0 0 0,-1 1 0 0 0,0 0 0 0 0,-2 0 0 0 0,0-1 0 0 0,1 1 0 0 0,2-1 0 0 0,-2 1 84 0 0,-1 0 60 0 0,0 0 7 0 0,-2 0 6 0 0,2-1-184 0 0,-1 1 54 0 0,-1 0-27 0 0,2 0 0 0 0,1 1 0 0 0,1-1 0 0 0,-2 1 0 0 0,1-1 0 0 0,0 0 0 0 0,2 0 0 0 0,-2-1 0 0 0,2 0 0 0 0,-1 0 0 0 0,1 0 0 0 0,-1 0 0 0 0,2 0 0 0 0,0 0 0 0 0,-2 0 0 0 0,0 0 0 0 0,0 0 0 0 0,0 0 0 0 0,1 0 0 0 0,0 0 0 0 0,1 0 0 0 0,1 0 0 0 0,-1 0 0 0 0,1 0 0 0 0,-2 0 0 0 0,0 0 0 0 0,-1 1 0 0 0,0 0 0 0 0,1 0 0 0 0,0 0 0 0 0,-1 0 0 0 0,0 0 0 0 0,-1 1 0 0 0,0 3 0 0 0,0 0-103 0 0,-1 2-17 0 0,0 1-20 0 0,-1 1-1 0 0,2 1 165 0 0,-2 0-160 0 0,2 1 75 0 0,0 0 71 0 0,1-1-23 0 0,0 1 13 0 0,0-1 0 0 0,1 0 0 0 0,0 0 0 0 0,1 2 0 0 0,-1 2 0 0 0,1-1 0 0 0,0 0 0 0 0,-1 1 0 0 0,0 4 233 0 0,0 0-113 0 0,1 1 47 0 0,2-2-7 0 0,-1-2-187 0 0,2 0 54 0 0,0-2-27 0 0,-1-1 0 0 0,1-2 0 0 0,0 0 0 0 0,0-2 0 0 0,1 0 0 0 0,-1-1 0 0 0,1 0 0 0 0,0-1 0 0 0,-1-2 0 0 0,2-1 0 0 0,1-1 0 0 0,1 0 0 0 0,7-4-803 0 0,4-4 650 0 0,2-3 148 0 0,1-3-50 0 0,1-4 55 0 0,11-13-821 0 0,2-3 785 0 0,-1-2-4 0 0,1 0 1 0 0,-3 1 39 0 0,-2 3 0 0 0,-3 2 0 0 0,-2 2 121 0 0,-2 4-43 0 0,-2 2 19 0 0,-1 1-113 0 0,0 3 32 0 0,-3 2-16 0 0,-2 4 0 0 0,-3 3-75 0 0,-3 2 97 0 0,-4 3-33 0 0,-1 1-101 0 0,-2 3 144 0 0,-1 3-160 0 0,1 3 160 0 0,-1 5-169 0 0,-1 4 87 0 0,0 2-18 0 0,-4 5 3 0 0,-1 5 76 0 0,-2 3-115 0 0,-2 3 130 0 0,0 2-132 0 0,-2-1 132 0 0,0-1-39 0 0,-1-2 13 0 0,-1 0 0 0 0,1-2 0 0 0,2-4 0 0 0,1-6 0 0 0,3-3 0 0 0,2-5 0 0 0,3-5-75 0 0,0-3 97 0 0,4-2-33 0 0,3-4 11 0 0,2-1 0 0 0,2-2 0 0 0,2-4 0 0 0,3-1 0 0 0,3-7 0 0 0,2-3 0 0 0,0-3 0 0 0,0-4-75 0 0,0-2 97 0 0,0-2-33 0 0,-1 0 11 0 0,4-7-75 0 0,0 0 97 0 0,0 0-33 0 0,-2 3 11 0 0,-1 5 0 0 0,-2 4 0 0 0,-3 5 0 0 0,-3 4 0 0 0,-2 5 0 0 0,-4 4 0 0 0,-5 8 0 0 0,0-1 0 0 0,0 0 0 0 0,1 0 0 0 0,-1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1 0 0 0,0-1 0 0 0,0 0 0 0 0,0 0 0 0 0,0 0 0 0 0,0 0 0 0 0,0 0 0 0 0,0 0 0 0 0,0 0 0 0 0,0 0 0 0 0,0 0 0 0 0,0 0 0 0 0,0 0 0 0 0,1 16-261 0 0,-4 11 223 0 0,-1 8-42 0 0,-3 6 11 0 0,-2 4 5 0 0,-3 1 0 0 0,-2 1 75 0 0,-1-1-143 0 0,-1-1 92 0 0,-4 7-31 0 0,-2 7 82 0 0,1-1-22 0 0,2-6 11 0 0,3-6 0 0 0,3-8 0 0 0,4-7 0 0 0,4-7 0 0 0,2-8 0 0 0,5-7 0 0 0,2-7 0 0 0,4-4 0 0 0,3-7 0 0 0,3-6 0 0 0,8-12-84 0 0,3-6 108 0 0,3-3-36 0 0,1-3 12 0 0,0-1-187 0 0,1 0 73 0 0,-1-2-24 0 0,0-3 1 0 0,0-2 160 0 0,1-2 29 0 0,1-1-74 0 0,-1-2 145 0 0,1 2-155 0 0,-1 3 48 0 0,-2 4-16 0 0,1 2 0 0 0,-4 6 0 0 0,-4 8 0 0 0,-6 8 0 0 0,-5 8-84 0 0,-5 8 108 0 0,-4 9-157 0 0,-9 18 93 0 0,-6 12-78 0 0,-4 11 68 0 0,-5 9 54 0 0,-2 2-136 0 0,-3 4 92 0 0,-1 0 44 0 0,-7 16-136 0 0,-6 16 167 0 0,0 3-53 0 0,2-2 18 0 0,-1 2-84 0 0,5-10 108 0 0,6-12-36 0 0,5-14 12 0 0,6-12 0 0 0,5-9 0 0 0,4-11 75 0 0,4-8-96 0 0,3-8 106 0 0,4-8 6 0 0,4-6-1 0 0,3-5 15 0 0,3-7-2 0 0,4-5-120 0 0,4-9 34 0 0,2-6-17 0 0,8-18 0 0 0,3-7 84 0 0,1-6-108 0 0,3-2 111 0 0,2 1-109 0 0,1 1 33 0 0,2 2-11 0 0,11-11 0 0 0,0-1 0 0 0,0 1 0 0 0,5-10 0 0 0,-4 4 0 0 0,-4 7 0 0 0,-6 9-103 0 0,-7 9 133 0 0,-6 11-45 0 0,-5 8 15 0 0,-5 9 0 0 0,-4 8 0 0 0,-5 6 0 0 0,-4 5 0 0 0,-3 6 0 0 0,-4 7 0 0 0,-3 8 0 0 0,-3 7 0 0 0,-3 9 0 0 0,-4 11 0 0 0,-11 22 0 0 0,-5 7 0 0 0,-5 6 0 0 0,-5 3 0 0 0,-3 2 0 0 0,-14 24-168 0 0,-4 5 30 0 0,0 1-20 0 0,-1-1-2 0 0,3-5 299 0 0,4-7-21 0 0,4-6 34 0 0,5-6 7 0 0,6-5-186 0 0,5-5-77 0 0,4-9 30 0 0,7-8-15 0 0,4-10 102 0 0,6-8 47 0 0,5-11 21 0 0,6-13-100 0 0,2-17 21 0 0,0 0 0 0 0,0 0 0 0 0,0 0-1 0 0,0 0 1 0 0,0 0 0 0 0,0 0 0 0 0,0 0-1 0 0,0 0 1 0 0,0 1 0 0 0,0-1 0 0 0,0 0-1 0 0,0 0 1 0 0,0 0 0 0 0,0 0 0 0 0,0 0-1 0 0,0 0 1 0 0,0 0 0 0 0,0 0 0 0 0,0 0-1 0 0,1 1 1 0 0,-1-1 0 0 0,0 0 0 0 0,0 0-1 0 0,0 0 1 0 0,0 0 0 0 0,0 0 0 0 0,0 0-1 0 0,0 0 1 0 0,0 0 0 0 0,0 0 0 0 0,1 0-1 0 0,-1 0 1 0 0,0 0 0 0 0,0 0-1 0 0,0 0 1 0 0,0 0 0 0 0,0 0 0 0 0,0 0-1 0 0,0 0 1 0 0,1 0 0 0 0,-1 0 0 0 0,0 0-1 0 0,0 0 1 0 0,0 0 0 0 0,0 0 0 0 0,0 0-1 0 0,0 0 1 0 0,0 0 0 0 0,1 0 0 0 0,-1 0-1 0 0,0 0 1 0 0,0 0 0 0 0,0 0 0 0 0,0 0-1 0 0,0 0 1 0 0,0 0 0 0 0,0 0 0 0 0,0 0-1 0 0,0-1 1 0 0,0 1 0 0 0,1 0 0 0 0,-1 0-3 0 0,11-13-25 0 0,5-15 132 0 0,8-11-132 0 0,4-11 39 0 0,5-6-13 0 0,5-6 0 0 0,4-4 0 0 0,4-3 0 0 0,4-6 0 0 0,2-6 0 0 0,1-4-75 0 0,1-1-15 0 0,1 2-10 0 0,1 2-3 0 0,0 3 195 0 0,-1 4-19 0 0,-1 3 18 0 0,7-9-98 0 0,-3 4-128 0 0,-2 4 11 0 0,-5 7-18 0 0,-6 9 166 0 0,-5 9-48 0 0,-5 9 24 0 0,-5 8 0 0 0,-5 8 0 0 0,-5 5-74 0 0,-3 5 95 0 0,-5 5-32 0 0,-3 3 11 0 0,-4 8-74 0 0,-4 6 95 0 0,-2 7-32 0 0,-4 9 11 0 0,-4 6 0 0 0,-4 9 0 0 0,-5 6 0 0 0,-6 6 0 0 0,-4 4 0 0 0,-6 6 0 0 0,-3 6 131 0 0,-4 7 18 0 0,-3 9 22 0 0,-3 7 2 0 0,-2 4-333 0 0,-3 2 31 0 0,0-2-48 0 0,-1 0-5 0 0,2-3 213 0 0,2-3-62 0 0,2-2 106 0 0,4-5-96 0 0,4-6 125 0 0,4-7-131 0 0,6-10 152 0 0,5-9-157 0 0,5-8 123 0 0,5-10-112 0 0,4-7 31 0 0,4-7 121 0 0,5-8-75 0 0,1-10-54 0 0,0 0 0 0 0,0 0 0 0 0,0 0-1 0 0,0 0 1 0 0,0 1 0 0 0,0-1 0 0 0,0 0 0 0 0,0 0 0 0 0,0 0 0 0 0,0 0 0 0 0,0 0 0 0 0,0 0 0 0 0,0 0-1 0 0,0 1 1 0 0,0-1 0 0 0,0 0 0 0 0,0 0 0 0 0,0 0 0 0 0,0 0 0 0 0,0 0 0 0 0,1 0 0 0 0,-1 0 0 0 0,0 0-1 0 0,0 0 1 0 0,0 1 0 0 0,0-1 0 0 0,0 0 0 0 0,0 0 0 0 0,0 0 0 0 0,0 0 0 0 0,1 0 0 0 0,-1 0 0 0 0,0 0-1 0 0,0 0 1 0 0,0 0 0 0 0,0 0 0 0 0,0 0 0 0 0,0 0 0 0 0,1 0 0 0 0,-1 0-2 0 0,7-4 73 0 0,5-8-10 0 0,4-9 2 0 0,4-8-1 0 0,3-10 0 0 0,3-7-75 0 0,3-7 22 0 0,4-6-11 0 0,13-17 0 0 0,4-5-84 0 0,4-5 108 0 0,3-3-157 0 0,2 0 167 0 0,13-15-135 0 0,1 3 50 0 0,0 6 61 0 0,-4 9-96 0 0,-6 12 108 0 0,-5 8-108 0 0,-7 10 108 0 0,-6 7 70 0 0,-7 8-47 0 0,-6 5 23 0 0,-4 8-79 0 0,-6 5 22 0 0,-4 6-11 0 0,-4 5 0 0 0,-5 5 0 0 0,-9 7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0,1 0 0 0 0,-1 0 0 0 0,0 0 0 0 0,0 1 0 0 0,0-1 0 0 0,0 0 0 0 0,0 0 0 0 0,0 0 0 0 0,-2 8 0 0 0,-5 7 0 0 0,-5 6 0 0 0,-5 7 0 0 0,-5 5 0 0 0,-5 7 0 0 0,-6 8 0 0 0,-6 9 0 0 0,-7 11 0 0 0,-4 7 0 0 0,-4 7 0 0 0,-2 6 0 0 0,-4 3 0 0 0,-2 6 0 0 0,0 3 0 0 0,0 2 0 0 0,-1 2 0 0 0,2-3 121 0 0,2-4-25 0 0,2-7 15 0 0,-2 6 76 0 0,6-10-227 0 0,7-10 172 0 0,9-14-162 0 0,8-12 148 0 0,7-9-54 0 0,7-13-76 0 0,7-11 109 0 0,7-15-77 0 0,3-3 11 0 0,6-10-41 0 0,8-12 21 0 0,6-9 64 0 0,6-9-97 0 0,6-7 33 0 0,25-45-748 0 0,19-32 658 0 0,6-8 56 0 0,4 0-18 0 0,-2 5 41 0 0,-3 8 0 0 0,-5 10-84 0 0,-6 9 108 0 0,-3 8-36 0 0,-5 9 12 0 0,-5 8 0 0 0,-4 9 0 0 0,-4 7 0 0 0,-6 6 0 0 0,-4 6 0 0 0,-4 3 0 0 0,-4 4 0 0 0,-4 4 0 0 0,1-2-103 0 0,-4 2 133 0 0,-4 4-45 0 0,-3 5 108 0 0,-3 3-26 0 0,-3 4 13 0 0,-3 4-93 0 0,-1 3 26 0 0,-3 3-106 0 0,-1 3 194 0 0,-2 3 14 0 0,-2 3 21 0 0,-3 8 5 0 0,-4 7-72 0 0,-3 8-71 0 0,-5 6 90 0 0,-3 6-259 0 0,-5 5 38 0 0,-2 4-41 0 0,-5 4 1 0 0,-4 4 202 0 0,-4 8-58 0 0,-3 8 29 0 0,-5 9 0 0 0,-4 7 149 0 0,-2 3 23 0 0,-3 2 12 0 0,-3 2 16 0 0,-1 2-374 0 0,0 2 32 0 0,2 0-40 0 0,-7 17-18 0 0,4-5 234 0 0,4-6-67 0 0,6-11 33 0 0,7-11 149 0 0,3-5 294 0 0,5-11-308 0 0,5-5-1025 0 0,6-14 1348 0 0,8-12-381 0 0,8-14 136 0 0,7-12 19 0 0,29-47-1214 0 0,9-17 1290 0 0,10-17-443 0 0,5-8 135 0 0,24-34-1717 0 0,18-15 1498 0 0,2 1 177 0 0,-5 6-60 0 0,-8 11 102 0 0,-9 13 0 0 0,-1 1 0 0 0,-8 13 0 0 0,-8 10 0 0 0,-3 6 0 0 0,-6 13 0 0 0,-6 10 448 0 0,-7 9-6 0 0,-6 9 56 0 0,-5 6 10 0 0,-5 6-481 0 0,-3 3 26 0 0,-3 5-37 0 0,-3 3-16 0 0,-2 2 0 0 0,-3 3 0 0 0,-2 2 0 0 0,-2 1 0 0 0,-1 2 112 0 0,-2 4-32 0 0,-3 4 16 0 0,-3 5 0 0 0,-4 4-37 0 0,-5 8-65 0 0,-5 6 120 0 0,-6 11-144 0 0,-5 12 45 0 0,-5 11-220 0 0,-5 8 86 0 0,-19 30 84 0 0,-8 10 203 0 0,-6 9-40 0 0,-4 8 31 0 0,-1 0-186 0 0,1-1 147 0 0,2-3-146 0 0,0 1 114 0 0,3-3 2 0 0,5-4 10 0 0,4-6 3 0 0,4-6 1 0 0,3-7-121 0 0,-3 5 118 0 0,6-8-50 0 0,4-8-61 0 0,3-3 105 0 0,7-13-119 0 0,7-12 36 0 0,7-13 72 0 0,8-13-108 0 0,5-10 120 0 0,5-11-120 0 0,3-11 36 0 0,4-9 72 0 0,3-10-108 0 0,4-7 36 0 0,4-9-12 0 0,3-8 0 0 0,4-6 0 0 0,4-7-84 0 0,5-5 108 0 0,4-8-157 0 0,25-50-971 0 0,17-32 936 0 0,6-10 141 0 0,3 1-41 0 0,-1 6 68 0 0,-3 14-103 0 0,-3 12 30 0 0,-3 13-15 0 0,-4 10 0 0 0,-3 11 103 0 0,-4 6-30 0 0,-3 5 15 0 0,-3 2 0 0 0,-5 1 0 0 0,-3 4 149 0 0,-4 3-79 0 0,-5 5 22 0 0,-4 7-106 0 0,-3 6 29 0 0,-3 7-15 0 0,-3 8 0 0 0,-4 6-75 0 0,-3 6-15 0 0,-4 5-10 0 0,-2 4-3 0 0,-4 4 121 0 0,-2 4-36 0 0,-3 6 18 0 0,-2 5 0 0 0,-4 7 0 0 0,-3 7 0 0 0,-4 11 0 0 0,-5 12 140 0 0,-3 10-77 0 0,-5 9 21 0 0,-4 8-3 0 0,-4 8-94 0 0,-4 8 26 0 0,-6 9-13 0 0,-4 9 0 0 0,-5 6-103 0 0,-4 3-7 0 0,-2 3-14 0 0,-4 3-3 0 0,1 2 242 0 0,-8 21 126 0 0,-3 15-161 0 0,5-8-81 0 0,7-13 22 0 0,9-18-21 0 0,11-19 103 0 0,8-17-39 0 0,9-15 17 0 0,5-14-1 0 0,7-12-93 0 0,5-9-207 0 0,3-10 193 0 0,4-10 20 0 0,-1-11 7 0 0,0 0 0 0 0,0 1 0 0 0,0-1-1 0 0,0 0 1 0 0,0 0 0 0 0,0 0-1 0 0,0 0 1 0 0,1 0 0 0 0,-1 0 0 0 0,0 0-1 0 0,0 0 1 0 0,0 0 0 0 0,0 0-1 0 0,0 0 1 0 0,0 1 0 0 0,0-1 0 0 0,0 0-1 0 0,1 0 1 0 0,-1 0 0 0 0,0 0-1 0 0,0 0 1 0 0,0 0 0 0 0,0 0 0 0 0,0 0-1 0 0,0 0 1 0 0,1 0 0 0 0,-1 0-1 0 0,0 0 1 0 0,0 0 0 0 0,0 0 0 0 0,0 0-1 0 0,0 0 1 0 0,0 0 0 0 0,1 0-1 0 0,-1-1 1 0 0,0 1 0 0 0,0 0 0 0 0,0 0-1 0 0,0 0 1 0 0,0 0 0 0 0,0 0-1 0 0,0 0 1 0 0,0 0 0 0 0,1 0-1 0 0,-1 0 1 0 0,0 0 0 0 0,8-13 0 0 0,5-10 0 0 0,4-12 243 0 0,5-11-5 0 0,5-11 36 0 0,16-33 3 0 0,8-12-324 0 0,7-11 94 0 0,5-6-47 0 0,4-3 0 0 0,2 0 0 0 0,1 1-93 0 0,3 1 119 0 0,-1 5-170 0 0,0 8 98 0 0,-4 9-24 0 0,-1 9 5 0 0,-4 12 76 0 0,-5 10-22 0 0,-4 10 11 0 0,-7 10-75 0 0,-7 9-53 0 0,-7 8-8 0 0,-7 8-5 0 0,-5 8-3 0 0,-4 6 168 0 0,-6 7-48 0 0,-4 7 24 0 0,-6 6 0 0 0,-4 7 0 0 0,-7 6 75 0 0,-5 9-97 0 0,-9 11 145 0 0,-7 12-155 0 0,-7 11 48 0 0,-5 12-16 0 0,-8 12 0 0 0,-3 8-93 0 0,-17 35 45 0 0,-5 12 56 0 0,-2 5-19 0 0,0-1 160 0 0,3-4-70 0 0,2-4 29 0 0,6-6-125 0 0,6-10-134 0 0,7-9 68 0 0,6-11-25 0 0,7-11 124 0 0,6-12-33 0 0,7-10 17 0 0,6-11 0 0 0,5-11 261 0 0,4-11 10 0 0,4-9 32 0 0,4-10 6 0 0,2-8-258 0 0,2-10-29 0 0,5-7 68 0 0,3-11-112 0 0,5-10 126 0 0,9-25-18 0 0,6-14-105 0 0,5-15 35 0 0,4-10-16 0 0,5-7 0 0 0,4-8 0 0 0,4-7 0 0 0,3-4 0 0 0,2-5 0 0 0,3-4 0 0 0,2 0 0 0 0,2 1-84 0 0,1 1 33 0 0,2 0-14 0 0,0 4-46 0 0,12-12-126 0 0,-1 9 164 0 0,-3 8 73 0 0,-6 14-131 0 0,-9 13 163 0 0,-6 12-160 0 0,-7 9-17 0 0,-7 7-7 0 0,-6 6-7 0 0,-1-1 111 0 0,-6 8 201 0 0,-6 7-31 0 0,-4 7 27 0 0,-5 9-174 0 0,-4 7 50 0 0,-2 7-25 0 0,-4 7-84 0 0,-3 9 108 0 0,-2 9-111 0 0,-4 9 109 0 0,-4 7-126 0 0,-6 7 130 0 0,-4 6-151 0 0,-4 9 157 0 0,-6 8-132 0 0,-15 27 124 0 0,-7 12-120 0 0,-3 4 120 0 0,-1 1-36 0 0,1-5 12 0 0,-7 11 0 0 0,5-8 0 0 0,5-8 75 0 0,8-13-97 0 0,9-14 145 0 0,7-14-71 0 0,9-14 24 0 0,4-13 117 0 0,8-15-109 0 0,10-15-81 0 0,1 1 0 0 0,0-1 0 0 0,0 0-1 0 0,0 0 1 0 0,0 0 0 0 0,0 0 0 0 0,-1 0-1 0 0,1 0 1 0 0,0 1 0 0 0,0-1-1 0 0,0 0 1 0 0,0 0 0 0 0,0 0 0 0 0,-1 0-1 0 0,1 0 1 0 0,0 0 0 0 0,0 0 0 0 0,0 0-1 0 0,0 0 1 0 0,-1 0 0 0 0,1 0-1 0 0,0 0 1 0 0,0 0 0 0 0,0 0 0 0 0,0 0-1 0 0,-1 0 1 0 0,1 0 0 0 0,0 0 0 0 0,0 0-1 0 0,0 0 1 0 0,-1 0 0 0 0,1 0-1 0 0,0 0 1 0 0,0 0 0 0 0,0 0 0 0 0,0 0-1 0 0,0 0 1 0 0,-1-1 0 0 0,1 1 0 0 0,0 0-1 0 0,0 0 1 0 0,0 0 0 0 0,0 0-1 0 0,0 0 1 0 0,0 0-3 0 0,-2-14 112 0 0,6-12-131 0 0,4-12 113 0 0,5-10-116 0 0,4-10 33 0 0,5-8-11 0 0,2-7-75 0 0,3-8 13 0 0,2-7-9 0 0,3-4-113 0 0,2-1 4 0 0,3 2-8 0 0,2 0-4 0 0,2 0 224 0 0,7-16 216 0 0,-1 0-207 0 0,0 4-35 0 0,-3 9 11 0 0,-5 13-17 0 0,-3 10 0 0 0,-6 12 0 0 0,-2 9 0 0 0,-5 9-75 0 0,-3 8 97 0 0,-3 7-33 0 0,-2 4 11 0 0,-3 5 0 0 0,-1 4 0 0 0,0 4 0 0 0,0 5-233 0 0,0 2 187 0 0,-2 5 45 0 0,0 8-15 0 0,-1 6 16 0 0,-2 7 0 0 0,-2 7 0 0 0,-4 9 0 0 0,-4 9 0 0 0,-4 9 0 0 0,-5 8 0 0 0,-4 5 0 0 0,-11 19 131 0 0,-5 4 18 0 0,-3 5 3 0 0,-9 18 120 0 0,-7 9-181 0 0,2-6-17 0 0,4-14-74 0 0,6-16 104 0 0,9-20-130 0 0,4-12 132 0 0,7-16-39 0 0,6-13-80 0 0,5-11 119 0 0,4-9 73 0 0,2-8 0 0 0,5-9 19 0 0,5-15 1 0 0,4-12-232 0 0,3-11 66 0 0,3-10-33 0 0,2-9-140 0 0,2-4-35 0 0,4-3-7 0 0,5-1-18 0 0,3 0 122 0 0,5 1 2 0 0,2 0 7 0 0,3-1 5 0 0,14-19-747 0 0,1 4 746 0 0,-3 8 142 0 0,-6 14 37 0 0,-7 16 44 0 0,-6 13 18 0 0,-7 12-206 0 0,-6 9 59 0 0,-3 9-122 0 0,-4 7 119 0 0,-3 8-151 0 0,-3 10 45 0 0,-2 7 96 0 0,-4 6-32 0 0,-3 6 16 0 0,-13 24 0 0 0,-7 5 0 0 0,-4 4 0 0 0,-4 1 0 0 0,-3 1 0 0 0,-2-1 0 0 0,0 1 75 0 0,-9 15-181 0 0,0-2 10 0 0,0-5-18 0 0,3-7-5 0 0,3-10 139 0 0,1-7-40 0 0,5-11 20 0 0,6-12 0 0 0,4-10 0 0 0,7-9 0 0 0,5-10 187 0 0,7-15 263 0 0,9-26-464 0 0,13-30-448 0 0,8-12 360 0 0,41-59-2201 0 0,8-2 3121 0 0,1 4-1008 0 0,-2 18 358 0 0,-9 20-196 0 0,-2 12 131 0 0,-8 20-124 0 0,-11 15 31 0 0,-8 14-10 0 0,-10 12 0 0 0,-6 11 0 0 0,-6 7-130 0 0,-4 7-29 0 0,-13 0 146 0 0,-1 0 1 0 0,1 1-1 0 0,0-1 0 0 0,-1 1 1 0 0,1-1-1 0 0,0 0 0 0 0,-1 1 1 0 0,1-1-1 0 0,0 1 0 0 0,-1 0 1 0 0,1-1-1 0 0,-1 1 0 0 0,1-1 1 0 0,-1 1 12 0 0,5 16-182 0 0,-3 7 652 0 0,-4 8-66 0 0,-4 6 96 0 0,-5 5 6 0 0,-4 3-591 0 0,-5 3 170 0 0,-5 1-216 0 0,-12 19 57 0 0,-5 5 162 0 0,-5 5-125 0 0,0 5 150 0 0,-2-2-143 0 0,2-3 138 0 0,2-6-134 0 0,2-6 132 0 0,3-7-132 0 0,5-8 39 0 0,3-7-13 0 0,4-9 0 0 0,4-6 0 0 0,5-7 0 0 0,5-8 0 0 0,5-5 495 0 0,4-9-58 0 0,6-9 66 0 0,6-7 6 0 0,15-26-2097 0 0,6-11 1505 0 0,7-10 39 0 0,5-4-41 0 0,2-1 234 0 0,14-11-70 0 0,2 2-186 0 0,0 5 77 0 0,10-2-37 0 0,-4 7 3 0 0,-3 6 75 0 0,2-1-97 0 0,-4 3 108 0 0,-3 4-33 0 0,-11 10 11 0 0,-10 11 0 0 0,-11 11 0 0 0,-9 10 0 0 0,-6 10 0 0 0,-9 2 0 0 0,1 0 0 0 0,-1 0 0 0 0,0 1 0 0 0,0-1 0 0 0,0 0 0 0 0,1 0 0 0 0,-1 0 0 0 0,0 1 0 0 0,0-1 0 0 0,0 0 0 0 0,0 0 0 0 0,1 1 0 0 0,-1-1 0 0 0,0 0 0 0 0,0 0 0 0 0,0 1 0 0 0,0-1 0 0 0,0 0 0 0 0,0 1 0 0 0,0-1 0 0 0,0 0 0 0 0,0 0 0 0 0,0 1 0 0 0,0-1 0 0 0,0 0 0 0 0,0 15 0 0 0,-5 7 0 0 0,-3 6 0 0 0,-3 5 0 0 0,-5 2 0 0 0,-4 3 0 0 0,-3 3 0 0 0,-2 1 0 0 0,-3 3 131 0 0,-1 2-66 0 0,-2 3 18 0 0,0 2-95 0 0,0-1 25 0 0,0-2 71 0 0,-3 4-33 0 0,2-7-61 0 0,3-6 96 0 0,4-8-108 0 0,5-9 136 0 0,6-7-69 0 0,5-7 23 0 0,4-5-4 0 0,4-7 19 0 0,4-8-99 0 0,3-7 122 0 0,4-7-132 0 0,3-6-110 0 0,5-4 66 0 0,3-3-22 0 0,4-3-53 0 0,10-11-179 0 0,13-8 225 0 0,2 1 99 0 0,1 2-25 0 0,0 5 25 0 0,-2 8 0 0 0,6-3 0 0 0,-1 3 0 0 0,-4 3 0 0 0,-3 4 0 0 0,-5 6 0 0 0,1 3 0 0 0,-5 2 0 0 0,-6 4 0 0 0,-3 4 0 0 0,-5 6 0 0 0,-5 6 0 0 0,-4 5 0 0 0,-3 4 0 0 0,-3 5 0 0 0,-3 3 0 0 0,-2 4 0 0 0,-4 8 0 0 0,-3 1 0 0 0,-4 3 0 0 0,-5-1 0 0 0,-4 2 0 0 0,-10 6 0 0 0,-5 2 0 0 0,-4 2 84 0 0,-3-1 32 0 0,0 1 5 0 0,-2-1 6 0 0,0 1-242 0 0,1 0 23 0 0,1 1-30 0 0,-5 2-5 0 0,2-4 148 0 0,3-4-42 0 0,3-6 21 0 0,6-6 0 0 0,6-6 0 0 0,3-5 0 0 0,5-4 0 0 0,5-3 0 0 0,4-3 0 0 0,2-2 0 0 0,2-3-112 0 0,4-3 32 0 0,1-3-16 0 0,2-3 0 0 0,4-5 112 0 0,2-2 117 0 0,2-1-54 0 0,7-8-428 0 0,17-14-1414 0 0,2 0 2251 0 0,0 4-756 0 0,-4 5 268 0 0,-4 7 0 0 0,-3 6 0 0 0,-5 5 0 0 0,-6 6 0 0 0,-5 5 0 0 0,-5 4 0 0 0,-4 5 0 0 0,-2 4 0 0 0,-4 5 0 0 0,-2 3 448 0 0,-4 5-6 0 0,-3 2 56 0 0,-3 4 10 0 0,-4 4-481 0 0,-2 5 26 0 0,-3 4-37 0 0,-4 5-16 0 0,-3 3-93 0 0,-4 2-21 0 0,-24 19-157 0 0,-5 2 336 0 0,-5-1-24 0 0,1-3-65 0 0,3-4 176 0 0,4-3-80 0 0,4-3 19 0 0,3-1-2 0 0,4-1-104 0 0,2 0 30 0 0,2-1-15 0 0,1-1 0 0 0,1-3 0 0 0,2-4 0 0 0,1-4 0 0 0,3-5 0 0 0,2-4 84 0 0,-1 1 60 0 0,-2-1-96 0 0,-1-2 45 0 0,5-3-14 0 0,6-4-92 0 0,5-5 26 0 0,5-4 71 0 0,5-3-108 0 0,2-2 36 0 0,2-2 72 0 0,3-1-108 0 0,1 0 36 0 0,0 1-12 0 0,1 0 0 0 0,0 0 0 0 0,-1 4 0 0 0,0 0 0 0 0,0 3 0 0 0,-1 3-131 0 0,0 2 10 0 0,0 1-20 0 0,1 1-2 0 0,-1 0 251 0 0,1 0-16 0 0,0 1 29 0 0,0 5-87 0 0,-1 1-169 0 0,1 0 34 0 0,0-1-26 0 0,1-3 148 0 0,1 0-42 0 0,1-4 21 0 0,1 0 0 0 0,0-3 0 0 0,0 0 0 0 0,0-2 0 0 0,0 0 0 0 0,0-1 0 0 0,0-1 0 0 0,1 0 0 0 0,1 0 0 0 0,-1 0 0 0 0,0-1 0 0 0,0-1 0 0 0,-1-2 0 0 0,1 0 0 0 0,1-3 0 0 0,-1 0 0 0 0,1-2 0 0 0,0-1 0 0 0,0-2 0 0 0,0 0 0 0 0,0-1 0 0 0,0 0 308 0 0,0-1 5 0 0,0 1 27 0 0,2-6 244 0 0,3-2-522 0 0,1-5 163 0 0,1-3-74 0 0,0-2-175 0 0,2-4-128 0 0,0-3 62 0 0,1-3-26 0 0,1-4 208 0 0,1-2-10 0 0,0-1 24 0 0,1-2 5 0 0,1 0-232 0 0,3-7-130 0 0,-1 3 163 0 0,1 2 184 0 0,-1 5 4 0 0,-1 4 20 0 0,-2 5 17 0 0,-2 4-282 0 0,-2 3 16 0 0,-2 3-22 0 0,0 2-18 0 0,-1 3 198 0 0,-1 2-57 0 0,0 1-56 0 0,-1 3 108 0 0,1 2-36 0 0,-1 1-81 0 0,-1 0 119 0 0,-1 1-114 0 0,1 0 110 0 0,0 1-154 0 0,0 1 92 0 0,1 2 44 0 0,2 3-127 0 0,-1 7 62 0 0,0 3 71 0 0,-2 5-98 0 0,-1 3 110 0 0,-1 3-33 0 0,-2 11-73 0 0,-1 4 108 0 0,0 3-36 0 0,-3 1 12 0 0,0-1 0 0 0,0-3 0 0 0,1-4 0 0 0,-1-2 0 0 0,0-3-187 0 0,-1 3-161 0 0,0 5 380 0 0,-1-2 151 0 0,2-2-12 0 0,-1 2 34 0 0,1-4-240 0 0,2-4 70 0 0,-1-4-35 0 0,0 3-607 0 0,1-3 725 0 0,-2-3 72 0 0,0-4 17 0 0,0-5 37 0 0,0-3 13 0 0,1-4 7 0 0,-1 0-1 0 0,2-3 1 0 0,-1 4-952 0 0,-2 3 655 0 0,-1 0 15 0 0,1 2-19 0 0,0 0-38 0 0,1 0 97 0 0,0-1-33 0 0,1 0 11 0 0,1 0-75 0 0,0 1 97 0 0,0 0-33 0 0,0 0 11 0 0,1 3 0 0 0,-1 1 0 0 0,1-1 0 0 0,1-1-75 0 0,1-1 97 0 0,1 0-33 0 0,1 0 11 0 0,0 1 0 0 0,1 1 0 0 0,-1 0 0 0 0,0 1 0 0 0,1 1-75 0 0,-1 1 97 0 0,1 3-33 0 0,-1 0 11 0 0,0 2 0 0 0,-1 2 0 0 0,0 1 0 0 0,-1 3 0 0 0,0 2 0 0 0,0 2 0 0 0,0 1 0 0 0,0 1 0 0 0,0 1 0 0 0,0-1 0 0 0,0-2 0 0 0,-1 0 0 0 0,0-1 0 0 0,0-1 0 0 0,0 0 0 0 0,0 1 0 0 0,1-1 0 0 0,-1 2 0 0 0,0 0 0 0 0,0 1 0 0 0,0 0 0 0 0,0 2 0 0 0,1 0 0 0 0,0 1 0 0 0,1 0 0 0 0,0 0 0 0 0,1-1 0 0 0,0-1 0 0 0,-1-2 0 0 0,2-2 0 0 0,0-2 0 0 0,1-1 0 0 0,-1-2 0 0 0,2 8-1036 0 0,-1-1 1519 0 0,1-3-395 0 0,0-4 154 0 0,0-3 22 0 0,-1-5-197 0 0,0-3-55 0 0,-1-2 116 0 0,0 0-160 0 0,-1-1 300 0 0,0 3 127 0 0,-1-2-259 0 0,0 1-136 0 0,-2 1 33 0 0,-1 2 70 0 0,-1 0-58 0 0,0-2 60 0 0,-1-2-33 0 0,1-3 86 0 0,-1-2 22 0 0,2-3-78 0 0,-1-3 29 0 0,2-2-11 0 0,0-2-9 0 0,1 0 2 0 0,-1-2-1 0 0,-2 1 0 0 0,-2-1-28 0 0,1 1-95 0 0,-1-2 119 0 0,0 1-60 0 0,0-1-56 0 0,1 0 131 0 0,-3 0-80 0 0,-1-2-49 0 0,2 2 17 0 0,-1-3-11 0 0,0 1 75 0 0,1-2-97 0 0,-3-2 33 0 0,0-1-11 0 0,0 0 0 0 0,1 1 0 0 0,1 0 0 0 0,2 0-131 0 0,1-1 57 0 0,1 2-25 0 0,0-1 115 0 0,1 3 108 0 0,-1 0-52 0 0,1 1 19 0 0,1 2-105 0 0,0 0 29 0 0,-2 1-127 0 0,-2 2 144 0 0,-2 1-207 0 0,-2 2 99 0 0,-2 3-24 0 0,-2 6-81 0 0,-2 2 146 0 0,-1 2-46 0 0,-1 2 17 0 0,-1 0 75 0 0,0 0-143 0 0,0 1 92 0 0,1-1 44 0 0,1 0-108 0 0,-3 1 130 0 0,1-1-123 0 0,1-4 121 0 0,1-1-36 0 0,1-3 12 0 0,2-2 0 0 0,2-3 0 0 0,3-3 0 0 0,3-1 0 0 0,-1-2 0 0 0,3 0 0 0 0,0-1 0 0 0,-1 1 0 0 0,1-1 0 0 0,0 0 0 0 0,-1 0 0 0 0,2 0 0 0 0,0 0 0 0 0,0-2-75 0 0,-2-1 97 0 0,-3-2-33 0 0,1 0 11 0 0,-1-1 0 0 0,1 1 0 0 0,0-1 0 0 0,0 0 0 0 0,0 1 0 0 0,-1-1 0 0 0,0 2 0 0 0,-2 0 0 0 0,1 0 0 0 0,-1-1 0 0 0,0 1 0 0 0,-3 0 0 0 0,-3-2 0 0 0,0 1 0 0 0,1 1 0 0 0,-1 1 0 0 0,0 0 0 0 0,2 1 0 0 0,0 1 0 0 0,-1 0 0 0 0,-1 0 0 0 0,1 1 0 0 0,-2 1 0 0 0,0 1 0 0 0,1 1 0 0 0,0-1 0 0 0,1 2 0 0 0,-1 0 0 0 0,2 0 0 0 0,-1 1 0 0 0,0-1 0 0 0,0 1 75 0 0,-1 1-97 0 0,1-1 136 0 0,0 0-144 0 0,0 0 45 0 0,0 0-15 0 0,0-1 0 0 0,1 0 0 0 0,0 1-112 0 0,1-1 51 0 0,0 1-13 0 0,1 0 85 0 0,1 1-23 0 0,0 0 12 0 0,3-1 0 0 0,-1 0 0 0 0,3-1-75 0 0,-1 0 97 0 0,1-1-33 0 0,0 1 11 0 0,2-1 0 0 0,0 0-75 0 0,2-1 97 0 0,-2 0-33 0 0,0 1 11 0 0,1-1 0 0 0,0 0 0 0 0,0-1 0 0 0,0 0 0 0 0,-1 0 0 0 0,0 0 0 0 0,0 0 0 0 0,1 0 75 0 0,0 0 71 0 0,0 0-99 0 0,-2 0-47 0 0,1 0-91 0 0,0 0 46 0 0,1 0-23 0 0,-2 0 79 0 0,1 0-22 0 0,1 0 11 0 0,0 0 0 0 0,0 0 0 0 0,1 0 0 0 0,-1-1 0 0 0,-1 0 0 0 0,1 0 0 0 0,0 0 0 0 0,0 0 0 0 0,0-1 0 0 0,1 1 0 0 0,0 0 0 0 0,-2 0 0 0 0,1-1 0 0 0,0 1 0 0 0,-1-2 0 0 0,1 1 0 0 0,0-1 0 0 0,-1 1 0 0 0,1-1 0 0 0,1 2 0 0 0,0-1 0 0 0,0 2 0 0 0,1-1 0 0 0,-1-1 0 0 0,0 0 0 0 0,0 0 0 0 0,0 1 0 0 0,-1-2 0 0 0,-1 0 0 0 0,-2-2 0 0 0,-2 2 0 0 0,-1 0 0 0 0,0 0 0 0 0,-1 1 0 0 0,0 1 0 0 0,0-1-140 0 0,-1 0-119 0 0,1 1 175 0 0,-1-1 187 0 0,0 0-4 0 0,1 1 22 0 0,1 0 16 0 0,1 0-161 0 0,1-1 47 0 0,0 0-23 0 0,-1 0 0 0 0,0 1 0 0 0,-1-1 0 0 0,0 0 0 0 0,-2-1 0 0 0,1 1 0 0 0,0 1 0 0 0,-1-1 93 0 0,2 0-119 0 0,0 0 114 0 0,2 0-110 0 0,1 0 33 0 0,-1 0-114 0 0,1 0 133 0 0,1 1-45 0 0,1 0 15 0 0,1-1 0 0 0,0 1-149 0 0,-2 0 42 0 0,0-1-30 0 0,0 0 2 0 0,1 1 158 0 0,0 0-46 0 0,0 1 23 0 0,-1-2 0 0 0,-2 0 0 0 0,0 1 0 0 0,1-1 0 0 0,-1 0 0 0 0,0 0 0 0 0,2 1 0 0 0,2 0 0 0 0,-2 0 0 0 0,-1 1 0 0 0,0 0 0 0 0,0 0 0 0 0,1 0 0 0 0,-1-1 0 0 0,0 0 0 0 0,0 0 0 0 0,2 0 0 0 0,-2 1 0 0 0,-1-1 0 0 0,1 1 0 0 0,-1 0 0 0 0,-2 1 0 0 0,0 0 0 0 0,1 0 0 0 0,-1 0 0 0 0,-1 1 103 0 0,-1 0 185 0 0,-1 1-196 0 0,1-1-198 0 0,0 1 10 0 0,0 1-44 0 0,1-1-1 0 0,2 0 165 0 0,-3 1-48 0 0,-1 1 164 0 0,1 0 16 0 0,1 0 23 0 0,0-1 2 0 0,0 1-212 0 0,1-1-13 0 0,0 1-9 0 0,0 0-11 0 0,1-2 75 0 0,-1 1-22 0 0,1 0 11 0 0,-1-1 75 0 0,0 0-97 0 0,2-1 33 0 0,0 1-11 0 0,-1 0 75 0 0,0-1-97 0 0,-1 1 33 0 0,-1 1-11 0 0,-1-1-75 0 0,1-1 97 0 0,-1 1-33 0 0,-1 0 11 0 0,0 0 0 0 0,2 0 0 0 0,0-1 0 0 0,1 0 0 0 0,0 0 0 0 0,1 0 0 0 0,-1-1 0 0 0,0 1 0 0 0,3-1 0 0 0,-2 0 0 0 0,0-2 75 0 0,-1 1-97 0 0,0 0 33 0 0,0-1-86 0 0,0 1-53 0 0,0-1 11 0 0,1 2-20 0 0,0 0 2 0 0,1 1 288 0 0,-1 0-26 0 0,1 0 44 0 0,-1 0 2 0 0,0 0-202 0 0,0-1 58 0 0,-1 0-29 0 0,0 1-75 0 0,0-1 97 0 0,0 0-33 0 0,2 0-166 0 0,-1 0 69 0 0,1 0-31 0 0,-1 0 96 0 0,-2 0 338 0 0,-3 0-324 0 0,0-1-97 0 0,2 1 29 0 0,0-1-40 0 0,1 0 282 0 0,-1 0-16 0 0,1 0 22 0 0,0 1-94 0 0,1 0-241 0 0,0 0 63 0 0,0 0-48 0 0,0-1 329 0 0,1 1-30 0 0,0-1 48 0 0,-3 0-128 0 0,1 1-454 0 0,-2 1 450 0 0,1-1 115 0 0,-1 1-14 0 0,-1 0 34 0 0,3-1-342 0 0,1 1 33 0 0,-1-1-50 0 0,0 0-3 0 0,-1 1 342 0 0,3-1-33 0 0,-2 0 50 0 0,2 0 3 0 0,-1 1-212 0 0,2-1 62 0 0,0 0-31 0 0,-2-1 0 0 0,0 1 0 0 0,-1 0 0 0 0,2 0-177 0 0,0 1 41 0 0,2-1-32 0 0,-1 1 1 0 0,-1 0 298 0 0,0 1 147 0 0,1-1-182 0 0,0 1-98 0 0,2 0 102 0 0,2-1-122 0 0,0-1 33 0 0,-1 0-11 0 0,0-1 0 0 0,1 1-93 0 0,0-2 119 0 0,1 1-39 0 0,0 0 13 0 0,1 0 0 0 0,0 0 0 0 0,0 0 0 0 0,0 0 0 0 0,0 0 0 0 0,0 0-112 0 0,0 0 144 0 0,2 1-141 0 0,1 0 135 0 0,3 0-39 0 0,1 0 13 0 0,2-1 0 0 0,3 0-84 0 0,1-1 108 0 0,2-1-111 0 0,0 0 109 0 0,1 0-126 0 0,1-1 130 0 0,-1 1-151 0 0,0-2 157 0 0,2 0-48 0 0,-1 0 16 0 0,1 0 0 0 0,1-1 0 0 0,0 0 0 0 0,0 0 0 0 0,0 1 0 0 0,1-2 0 0 0,0 0 0 0 0,5-2 0 0 0,1-2 0 0 0,1 0 75 0 0,1 1-97 0 0,-2-1 33 0 0,5-1-11 0 0,4-3 0 0 0,0 2 0 0 0,-3 1 0 0 0,-2 1 0 0 0,-3 2 0 0 0,-2 2 0 0 0,-3 1 0 0 0,-1 1-75 0 0,-2 1 97 0 0,3-1-33 0 0,-1 2 11 0 0,0 0 0 0 0,-2-1 0 0 0,0 2 0 0 0,3-1 93 0 0,-1-1-45 0 0,0-1-56 0 0,-3 0-74 0 0,-1 1 108 0 0,-1-1-160 0 0,-1 0 168 0 0,2 0-51 0 0,0-1 17 0 0,1 1 0 0 0,-2 0 0 0 0,-2 0 0 0 0,-1 1 0 0 0,2 0 0 0 0,-2 1 0 0 0,0 0 0 0 0,0 1 0 0 0,-2 0 0 0 0,0 1 0 0 0,-1 0 0 0 0,-1 0 0 0 0,1-1 0 0 0,2 0 0 0 0,1 0 0 0 0,-1 0 0 0 0,1-1 0 0 0,-1 1 75 0 0,-1-1-97 0 0,1 0 33 0 0,-2 0-11 0 0,-1 0 0 0 0,1 0 0 0 0,1-1 0 0 0,0 0 0 0 0,1 0 0 0 0,-1 0 0 0 0,0-1 0 0 0,0 0 0 0 0,2 0 75 0 0,-1 0-97 0 0,1 0 33 0 0,-1 0-11 0 0,2 0 0 0 0,1-1 0 0 0,-2 0 0 0 0,2 0 0 0 0,-1 0 0 0 0,2-1 0 0 0,-1 1 0 0 0,1 1 0 0 0,1 0 0 0 0,1-2 0 0 0,-1 1-93 0 0,0-1 119 0 0,0 1-39 0 0,-1 0 13 0 0,2-1 0 0 0,2 0 0 0 0,1 0 0 0 0,-1 0 0 0 0,1 1 0 0 0,-2-1 0 0 0,1 2 0 0 0,-1-1 0 0 0,4-1 112 0 0,-1 1-144 0 0,0 1 48 0 0,0-1-16 0 0,-2 1 0 0 0,2 1 0 0 0,0-1 0 0 0,-1 1 0 0 0,-2 0 0 0 0,-2 0 0 0 0,3 1 0 0 0,-2-2 0 0 0,-1 2 0 0 0,0-1 0 0 0,1 1 75 0 0,0 0-97 0 0,-1 1 33 0 0,-2 0-11 0 0,-1 0 0 0 0,-2 1 0 0 0,0 0 0 0 0,-1 0-84 0 0,0 0 24 0 0,-1 0-12 0 0,2 0 84 0 0,0 0 60 0 0,2 0-21 0 0,2 0-61 0 0,1 0 170 0 0,1 0-81 0 0,1 0 20 0 0,0 0-2 0 0,1 0-113 0 0,-1 0-136 0 0,1 0 69 0 0,0 0-25 0 0,2 0 124 0 0,0 0-33 0 0,0 0 17 0 0,6-1 0 0 0,1 0 0 0 0,0 0 0 0 0,-2-1 0 0 0,-1 1 0 0 0,-1-2 0 0 0,-3 1 0 0 0,-1 0 0 0 0,-1 0 75 0 0,-1 0 15 0 0,1-1 1 0 0,3-2 14 0 0,1 0-273 0 0,-1 0 107 0 0,-1-2-38 0 0,0 0 114 0 0,0 1 118 0 0,0-1-54 0 0,-1 0 20 0 0,1 0-114 0 0,3 0 31 0 0,1-1-16 0 0,1-1 0 0 0,-1 0 0 0 0,1 1 0 0 0,-1-1 0 0 0,-1 0 0 0 0,1 1-168 0 0,-1 0 85 0 0,1-1-25 0 0,1 1 124 0 0,-1 0-33 0 0,0-1 17 0 0,-2 1 0 0 0,1-1 75 0 0,0 0 15 0 0,0-1 1 0 0,-1-2 14 0 0,-1-1-123 0 0,-1-1 35 0 0,0-2-17 0 0,1-1 0 0 0,-1-1 0 0 0,2-1-93 0 0,-1 0 45 0 0,6-4-19 0 0,0 0 180 0 0,-2 1-78 0 0,0 0 33 0 0,-1 2-79 0 0,-1 1 22 0 0,-2 1-11 0 0,1 2 0 0 0,-2 0 0 0 0,4-2-233 0 0,0-1 206 0 0,0 2 20 0 0,-1 1-6 0 0,-2 0 13 0 0,-1 1 0 0 0,-1 1 0 0 0,-2 1 0 0 0,-2 3 0 0 0,0 1 0 0 0,-1 1 0 0 0,0 1 0 0 0,-1-1 0 0 0,1 0 0 0 0,1-1 0 0 0,0-1 0 0 0,1-1 0 0 0,0 0 0 0 0,0 0 0 0 0,1-1 0 0 0,-1 0 0 0 0,0 1 0 0 0,-1 0 0 0 0,0 0 0 0 0,-1 1 0 0 0,1 1 0 0 0,-1-1 0 0 0,2 0 0 0 0,4-3 75 0 0,-1 2-97 0 0,0 0 108 0 0,-2 0-108 0 0,-1 1 33 0 0,-1 0-11 0 0,-1 0 0 0 0,3-1 75 0 0,1-1-97 0 0,1 1 108 0 0,-2 0-108 0 0,1-1 33 0 0,-1-1-11 0 0,-1-1 0 0 0,1-1 0 0 0,0-1 0 0 0,0-1 0 0 0,1 0-112 0 0,-1 1 69 0 0,0-1 49 0 0,0 0-17 0 0,0 0 11 0 0,0 1 0 0 0,-1-1 75 0 0,0 1-97 0 0,0-1 108 0 0,0 0-108 0 0,0 0 33 0 0,3-5-11 0 0,0 2-112 0 0,-1-1 144 0 0,-2 3-48 0 0,-1 3 16 0 0,-1 1 0 0 0,-1 0 75 0 0,-1 2-97 0 0,-1 0 108 0 0,-3 2-108 0 0,1 0 33 0 0,-2 0-11 0 0,1 1 0 0 0,-1 0 0 0 0,-1 1-103 0 0,0 0-26 0 0,0 2-18 0 0,1-2 73 0 0,3 1 348 0 0,0 0-226 0 0,1 0-49 0 0,0 2 21 0 0,-1 0-20 0 0,1 2 0 0 0,-2 0 84 0 0,0 1-108 0 0,-1 1 111 0 0,0-1-109 0 0,-2 1 33 0 0,1-1-11 0 0,-2 2 0 0 0,0-1 0 0 0,-2 1-112 0 0,-1 0 51 0 0,0 0-13 0 0,0 1 85 0 0,0 0-23 0 0,1 0 12 0 0,-1 0 0 0 0,1 0 0 0 0,0 1 0 0 0,1-1 0 0 0,-1 0-75 0 0,1 0 97 0 0,-1 0-33 0 0,0 1 11 0 0,0 0 0 0 0,2 0 0 0 0,-2 0 0 0 0,0 0 0 0 0,1-1 0 0 0,0 1 0 0 0,0-1 0 0 0,1 0 0 0 0,1 1 0 0 0,1 1 0 0 0,0 0 0 0 0,1 0 0 0 0,0-1 0 0 0,0 1 0 0 0,-1 0 0 0 0,1 0 0 0 0,-1 0 0 0 0,1 0 0 0 0,-1 1 0 0 0,1 0 0 0 0,-1 1 0 0 0,3 0 0 0 0,-1 0 0 0 0,1-1 0 0 0,-1-1 0 0 0,0 0 0 0 0,0-1 0 0 0,-2 0 0 0 0,1-1 0 0 0,0 2 0 0 0,-1-2 0 0 0,0 2 0 0 0,-1-1 0 0 0,0 0 0 0 0,-2-1 0 0 0,0 0 0 0 0,0 1 0 0 0,-1 0 0 0 0,0 0 0 0 0,-1-1 112 0 0,-1 0-69 0 0,-1 0-49 0 0,-1 0 17 0 0,0-1-11 0 0,-1 0 0 0 0,0 0 0 0 0,0 0 0 0 0,0 0 0 0 0,0-1 0 0 0,0 1 131 0 0,0 0-57 0 0,-2 1 25 0 0,-2 1-3 0 0,-3 2 187 0 0,-8 3 329 0 0,-4 0-419 0 0,-2 1-120 0 0,-4-1-45 0 0,1-1-17 0 0,0-1-11 0 0,-1-1 140 0 0,0-1-59 0 0,1 0 26 0 0,2 0-3 0 0,-1-1-121 0 0,-2 0 118 0 0,1 0-50 0 0,1-1-61 0 0,3-1 21 0 0,0 1 73 0 0,4-1-108 0 0,0-1 36 0 0,3 0-12 0 0,1 0 0 0 0,1 0 75 0 0,1-1-97 0 0,-3 0 33 0 0,1-2 64 0 0,1 1-22 0 0,-1 0 11 0 0,2 1 0 0 0,-1 0 0 0 0,1 0-75 0 0,-1 0 22 0 0,0 1-11 0 0,1 0 0 0 0,-1 1 0 0 0,-1-1 0 0 0,-1 1 0 0 0,0 0 0 0 0,-1 0 0 0 0,-2 0 0 0 0,-1 0 0 0 0,1 1 0 0 0,0 1 0 0 0,2-1 0 0 0,0 1 0 0 0,0 0-75 0 0,1 2-53 0 0,0 0 86 0 0,1 2 42 0 0,3-2-11 0 0,1 0 11 0 0,1 1 0 0 0,1-1 0 0 0,0 1 0 0 0,2-2 0 0 0,-1 2 0 0 0,1-1-93 0 0,-1 1-67 0 0,1-1 106 0 0,-1 1 54 0 0,1 0-125 0 0,1-1 157 0 0,0-1-160 0 0,1-1 57 0 0,0-1-18 0 0,1 1 1 0 0,-1-1 0 0 0,1 0 19 0 0,1 0-6 0 0,-1-1 3 0 0,1 1 0 0 0,0 1 0 0 0,0-1 0 0 0,0 1 0 0 0,0 1 0 0 0,0-1 84 0 0,0 0-136 0 0,-1 0 156 0 0,-1 1-281 0 0,1-1 185 0 0,1 2-63 0 0,1 1 15 0 0,0-1 131 0 0,-1-1-38 0 0,1 1 19 0 0,0 0-84 0 0,-2 2-79 0 0,-1 0 18 0 0,0 1-6 0 0,-1 1-2 0 0,-1-1 300 0 0,-1 1-21 0 0,0 0 25 0 0,-2 3-94 0 0,-1 0-241 0 0,-1 0 63 0 0,1 0-48 0 0,-1 0 375 0 0,-1 1 229 0 0,1 0-286 0 0,1-1-69 0 0,1-1 10 0 0,2-3-100 0 0,1-3 114 0 0,2-1-130 0 0,1-2 151 0 0,1 0-82 0 0,0-1-49 0 0,0-1 17 0 0,1 1-11 0 0,-1-1 75 0 0,0 1-97 0 0,0 0 33 0 0,0 0-11 0 0,0 0 0 0 0,0 0 0 0 0,0 0 0 0 0,0 0 0 0 0,0 0 0 0 0,0 0 0 0 0,0 0 0 0 0,0 0 0 0 0,0 0 0 0 0,0 0 0 0 0,0 0 0 0 0,0 0 0 0 0,0 0 0 0 0,0 0 0 0 0,0 0 0 0 0,0 0 0 0 0,0 0 75 0 0,-1-1-97 0 0,-1 1 33 0 0,-2 0-11 0 0,0 1 84 0 0,-1 1-108 0 0,-2 1 36 0 0,0 1 72 0 0,-1 1-108 0 0,0 1 120 0 0,-2 1-120 0 0,1 1 36 0 0,1-1-12 0 0,1 0 0 0 0,-2 1 75 0 0,1-1-97 0 0,1-1 33 0 0,1-1 64 0 0,1-1-97 0 0,1 0 33 0 0,1-1-11 0 0,1-1 0 0 0,0 0 0 0 0,1 0 0 0 0,-2-1 0 0 0,1 0 0 0 0,1-1 149 0 0,0 2-79 0 0,0-1 22 0 0,1 0-218 0 0,-1 0 80 0 0,2 2-28 0 0,0 0-27 0 0,2 1 121 0 0,-1 0-148 0 0,1-1 253 0 0,0 1 103 0 0,-1 0-152 0 0,0-2-77 0 0,0 0-147 0 0,-1 0 65 0 0,0-1-25 0 0,1 1 199 0 0,2 1 94 0 0,0 0-117 0 0,2 1-70 0 0,0-1 19 0 0,2 1-92 0 0,-1 0-25 0 0,1 0-6 0 0,-1-1-5 0 0,-1 0 130 0 0,-1 1-38 0 0,0 0 19 0 0,0 0 0 0 0,0 1 0 0 0,0 0 0 0 0,-1 0 0 0 0,0 1 0 0 0,0 0 75 0 0,1 1 25 0 0,-2 0 6 0 0,1 0 5 0 0,1 1-242 0 0,-1 0 33 0 0,0 1-44 0 0,3 0 1 0 0,-1 1 165 0 0,2 4-48 0 0,1 0 24 0 0,-1 2 75 0 0,0-1 62 0 0,-1 2 6 0 0,1-1 6 0 0,-1 1-277 0 0,-1 0 33 0 0,1 0-45 0 0,0 4-1 0 0,-1 1 165 0 0,-1 1-48 0 0,0-1 24 0 0,-1-1 0 0 0,-1 1-75 0 0,-1 0 97 0 0,-2 0-33 0 0,1 1 11 0 0,-1 1 0 0 0,0 2 0 0 0,-1 2 0 0 0,1 1 0 0 0,0 5 0 0 0,0 1 0 0 0,0-2 93 0 0,0-2 58 0 0,0-1-2 0 0,0-4 19 0 0,0-1-318 0 0,0 1-180 0 0,0-1 220 0 0,0-1 112 0 0,0-2-115 0 0,1-3 137 0 0,1 2-111 0 0,1-2 109 0 0,0-2-33 0 0,0-1 11 0 0,0-1-103 0 0,0-2 133 0 0,3 0-138 0 0,0-1 134 0 0,7 6-1234 0 0,2 0 1718 0 0,3-1-580 0 0,-2-2 192 0 0,1-2-234 0 0,-1-2 18 0 0,0-2-28 0 0,-1-2-5 0 0,0 0 148 0 0,-1-1-42 0 0,0-1 21 0 0,0 0 0 0 0,-1 0 0 0 0,-3-1 0 0 0,1-1 0 0 0,-1-2 0 0 0,0 0 0 0 0,-1 0 0 0 0,0-2 0 0 0,-1-1 0 0 0,1-1 0 0 0,1-1-84 0 0,-1 0-4 0 0,1-1 108 0 0,0 0-36 0 0,1-1 16 0 0,-1 1 75 0 0,1-1-97 0 0,-1 1 33 0 0,0-1-11 0 0,3-2 0 0 0,0 2 0 0 0,0 0 0 0 0,-1 1 0 0 0,-1 2 0 0 0,0 1 0 0 0,-2 1 0 0 0,1 2 0 0 0,-1 1 0 0 0,-1 0-75 0 0,1 1 97 0 0,-1 0-33 0 0,1 1 11 0 0,-1 1 0 0 0,-1-1 0 0 0,0-1 0 0 0,0 1 0 0 0,0 0 0 0 0,-1 0 0 0 0,1 1 0 0 0,-1 0 0 0 0,-1 1 0 0 0,1 0 0 0 0,-2 1-75 0 0,0 1 97 0 0,1 1-33 0 0,-1 0 11 0 0,1 2 0 0 0,-2 1 0 0 0,1 1 0 0 0,0-1 0 0 0,-1 1 0 0 0,3 1 0 0 0,1 2-75 0 0,2-1 97 0 0,0 0-33 0 0,0-2 11 0 0,-1-1 0 0 0,1-1 0 0 0,-1-1 0 0 0,3 1 0 0 0,4 3 0 0 0,1-1 0 0 0,-1 0 0 0 0,3 2 0 0 0,0-1-75 0 0,0 1 171 0 0,4 3 87 0 0,1 1-122 0 0,0 2-62 0 0,1 6 17 0 0,-1 0-16 0 0,4 11-1624 0 0,-4 1 1491 0 0,-3-1-41 0 0,-4-2 121 0 0,-3-3 37 0 0,-3-2 16 0 0,-2-3 0 0 0,-2-2 0 0 0,-2-2 0 0 0,0 3 0 0 0,0-1 0 0 0,-2-4 0 0 0,1 0 0 0 0,-2-4 0 0 0,0-3 0 0 0,-1-5 0 0 0,0-1 0 0 0,0-3 0 0 0,0-2 0 0 0,0-2 0 0 0,0 1 0 0 0,0-1 0 0 0,-1 1 0 0 0,1-1 0 0 0,0-1 0 0 0,0 1 0 0 0,-1 0 0 0 0,0 0 0 0 0,0 2 0 0 0,1 0 0 0 0,-1 0 0 0 0,1 1 0 0 0,-1 0 0 0 0,1 0 0 0 0,0-1 0 0 0,0 1 0 0 0,0 0 0 0 0,1 2 0 0 0,0-2 0 0 0,1 1 448 0 0,3 1 591 0 0,0-1-711 0 0,-1 2-220 0 0,1-1-55 0 0,1 0-37 0 0,0-1-16 0 0,4 5-1848 0 0,2 0 3515 0 0,1 0-1659 0 0,-3-3 96 0 0,2 0-51 0 0,-3-2-37 0 0,0-1-16 0 0,0 0 0 0 0,-1-2 0 0 0,2 1-1615 0 0,1-1 1479 0 0,-1-1-36 0 0,0 1 119 0 0,-2-2 37 0 0,-2 0 16 0 0,0 0 0 0 0,0-1 0 0 0,1 0 0 0 0,0 0 0 0 0,1 0 448 0 0,0 0-7 0 0,0 0 58 0 0,-1 0 9 0 0,0-1-481 0 0,1 0 26 0 0,-1 0-37 0 0,0 0-16 0 0,-2 0 0 0 0,1 1 0 0 0,0 0 0 0 0,0-1 0 0 0,0 1 0 0 0,0 1 0 0 0,-1-1 0 0 0,1-1 0 0 0,3-1-1848 0 0,2 0 2927 0 0,0-1-913 0 0,1 0 454 0 0,-1 1-738 0 0,-1-1 219 0 0,-3 1-101 0 0,0 1 0 0 0,-1 0 0 0 0,-1 0 0 0 0,0 0 0 0 0,0 0 0 0 0,1 0 0 0 0,2 1-448 0 0,4 2-1076 0 0,-2 0 2193 0 0,-1 1-699 0 0,-1-1 276 0 0,-2 1-288 0 0,-1 1 83 0 0,-1-1-41 0 0,0 0 0 0 0,-2 0 0 0 0,0-1 0 0 0,2-1 0 0 0,-2 0 112 0 0,2-1-60 0 0,1 0 15 0 0,1 0-2 0 0,0 0-76 0 0,1-1 22 0 0,-1 0-11 0 0,-1-1-84 0 0,0 0 108 0 0,-1 0-36 0 0,1 1 12 0 0,-1 0 0 0 0,0 1 0 0 0,-2-1 0 0 0,1 0 0 0 0,-1 0 84 0 0,1 1-108 0 0,1-1 36 0 0,-1 0-124 0 0,-1 1 144 0 0,-1 0-48 0 0,1 0 16 0 0,-1 0 0 0 0,0 0 0 0 0,1 1 0 0 0,0 0 0 0 0,2 0 0 0 0,1 0 0 0 0,0-1 0 0 0,0 1 0 0 0,-1-1 0 0 0,2 0 0 0 0,-2 0 0 0 0,0 0 0 0 0,1-1 0 0 0,0 0 0 0 0,-1 0 0 0 0,-1 0 0 0 0,0 0 0 0 0,-2 1 0 0 0,0 0 0 0 0,-1 0 0 0 0,0 0 0 0 0,0 0 0 0 0,0 0 0 0 0,0-2 0 0 0,1 0 0 0 0,2 1 0 0 0,0 0 0 0 0,0 1 0 0 0,0 0 0 0 0,-1 0 0 0 0,0 1 0 0 0,1-1 0 0 0,0 0 0 0 0,-1 0 0 0 0,0 0-84 0 0,2 1 108 0 0,-1 0-36 0 0,3 1 12 0 0,-1 1 0 0 0,0 0 0 0 0,-1 1 0 0 0,-2-2 0 0 0,0 0 0 0 0,-2-1 0 0 0,2 1 0 0 0,0 0-75 0 0,1 1 97 0 0,0 0-33 0 0,0 0 11 0 0,-1 0 0 0 0,1-1 0 0 0,-2-1 0 0 0,0 2 0 0 0,1 1 0 0 0,-1 0 0 0 0,2 2 0 0 0,-1-2 0 0 0,0 0 0 0 0,-1-1 0 0 0,1 1 0 0 0,0 0 0 0 0,-1 0 0 0 0,0-1 0 0 0,-1 0 0 0 0,1-1 0 0 0,1 2 0 0 0,-1 1 0 0 0,-1-1 0 0 0,1 0 0 0 0,1 0 0 0 0,-1 3 0 0 0,0-2 0 0 0,0 0 0 0 0,0-1 0 0 0,-2-2 0 0 0,0 1 0 0 0,-1 1 0 0 0,0-1 0 0 0,-1 1 0 0 0,1 1 0 0 0,-2 0 0 0 0,1 1 0 0 0,-1-1 0 0 0,-1 1 0 0 0,0 0 0 0 0,0-1 0 0 0,-1 0 0 0 0,1 1 0 0 0,-1-1 0 0 0,1 1 0 0 0,-1 0 0 0 0,1-1 0 0 0,-1 0 0 0 0,0 1 0 0 0,-1-1 0 0 0,1-1 0 0 0,0 1 0 0 0,0 0 0 0 0,-1 0 0 0 0,0 0 0 0 0,0 1 0 0 0,1 0 0 0 0,0 0 0 0 0,-1 1 0 0 0,0-1 0 0 0,0 1 0 0 0,-1-1 0 0 0,1 1 0 0 0,-1 1 0 0 0,1 1 0 0 0,-2 1 0 0 0,-1 1 0 0 0,0-1 0 0 0,0 0 0 0 0,0 0 0 0 0,0 0 0 0 0,-6 4 0 0 0,-4 2 0 0 0,-2 2 0 0 0,1-2 0 0 0,-4 3 0 0 0,-2 3 0 0 0,-1 0 0 0 0,2-1 0 0 0,2-2 0 0 0,0-1 0 0 0,2 0 0 0 0,2-2-93 0 0,0 0 119 0 0,1-1-39 0 0,0 0 13 0 0,0-1 0 0 0,-4 3 0 0 0,0 0 0 0 0,1 1 0 0 0,1-4 0 0 0,3-2 0 0 0,-1 0 0 0 0,-2-1 0 0 0,-1 3 0 0 0,-1 1 0 0 0,1 0 0 0 0,-3 3 0 0 0,1 0-75 0 0,0 0 97 0 0,-1 2-33 0 0,0-1 11 0 0,2-1 0 0 0,2-3 0 0 0,2-1 0 0 0,1-3 0 0 0,2 0 0 0 0,1-1 0 0 0,0 0 75 0 0,1-1-97 0 0,0 0 33 0 0,0-1-11 0 0,0 1 0 0 0,0-1 75 0 0,-1 1-97 0 0,1 0 33 0 0,0-1-11 0 0,-1 0 0 0 0,1 1 0 0 0,-4 2 0 0 0,0-1 0 0 0,0 0 0 0 0,0 0 0 0 0,0 0 0 0 0,-1 1 0 0 0,-2-1 0 0 0,1-1 0 0 0,1 0 0 0 0,2-2 0 0 0,0 0 0 0 0,2 0 0 0 0,0-1 0 0 0,0 0 0 0 0,1 0 0 0 0,-1 1 0 0 0,0-2 0 0 0,0 1 0 0 0,1-1 0 0 0,-1 0 0 0 0,-3 1 0 0 0,0 2 0 0 0,1-1 0 0 0,1 1 0 0 0,-1-2 0 0 0,1 0 0 0 0,0 1 0 0 0,-3 0 0 0 0,-1 1 0 0 0,-1 0 0 0 0,0-1 0 0 0,1 0 0 0 0,0 0 0 0 0,0-1 0 0 0,1 1 0 0 0,-1-1 0 0 0,-6 2 0 0 0,0 0 0 0 0,-1-1 75 0 0,0 1-22 0 0,2-1 11 0 0,-1 1 0 0 0,1-1-75 0 0,1 0 22 0 0,1 0-11 0 0,-5 2 0 0 0,1 1 75 0 0,-1 0-97 0 0,-5 3 108 0 0,1-1-108 0 0,0 0 33 0 0,-6 2-11 0 0,2 0 0 0 0,0-1 0 0 0,2 1 0 0 0,1-2 75 0 0,0 1-22 0 0,1-1 11 0 0,0 1 0 0 0,-1 0-75 0 0,-1 1 22 0 0,-1 0-11 0 0,-9 5 0 0 0,-1 2 0 0 0,-1 0 0 0 0,1 1 0 0 0,3 0 0 0 0,-6 3 0 0 0,3-2 0 0 0,1-1 0 0 0,3-2 0 0 0,3-3 0 0 0,2-3 0 0 0,1-2 0 0 0,2-1 0 0 0,1-2 0 0 0,0-2 0 0 0,0-1 0 0 0,1 1 0 0 0,-1-1 0 0 0,-1-1 0 0 0,1 1 0 0 0,0 1 0 0 0,1 0 0 0 0,-1 0 0 0 0,-12 9-3789 0 0,-1 2 3490 0 0,26-11-13446 0 0,0 1-1625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19231 0 0,'0'0'424'0'0,"0"0"88"0"0,0 0 24 0 0,0 0 0 0 0,7 3-432 0 0,-4 1-104 0 0,1 2 0 0 0,-1-4 0 0 0,1 5 0 0 0,3-1 72 0 0,1 1-72 0 0,1-1 64 0 0,2-3-1688 0 0,-3 4-336 0 0,13 6-71 0 0,-3-11-17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9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0 13824 0 0,'-3'6'304'0'0,"-8"0"64"0"0,3 7 16 0 0,2 0 0 0 0,-5 4-312 0 0,0 1-72 0 0,3 1 0 0 0,-1 3-4080 0 0,-6 1-832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15664 0 0,'0'0'356'0'0,"11"6"859"0"0,-7-3-1204 0 0,0 1 0 0 0,0 0 0 0 0,0-1-1 0 0,-1 1 1 0 0,0 1 0 0 0,0-1 0 0 0,0 0-1 0 0,0 1 1 0 0,0-1 0 0 0,-1 1-1 0 0,0 0 1 0 0,0 0 0 0 0,1 3-11 0 0,7 15 8 0 0,-5-19-78 0 0,-5-3-69 0 0,1-1 1 0 0,-1 0 0 0 0,0 0 0 0 0,1 1 0 0 0,-1-1 0 0 0,1 0-1 0 0,-1 1 1 0 0,0-1 0 0 0,1 0 0 0 0,-1 1 0 0 0,0-1 0 0 0,1 1 0 0 0,-1-1-1 0 0,0 1 1 0 0,0-1 0 0 0,1 1 0 0 0,-1-1 0 0 0,0 1 0 0 0,0-1 138 0 0,2 11-1515 0 0,-1-8-18 0 0</inkml:trace>
  <inkml:trace contextRef="#ctx0" brushRef="#br0" timeOffset="1">65 43 11976 0 0,'0'0'256'0'0,"0"0"64"0"0,-4 3 0 0 0,-3 3 32 0 0,4-3-288 0 0,-1 3-64 0 0,0 4 0 0 0,1 0 0 0 0,-4 3 424 0 0,3-1 72 0 0,-2 1 16 0 0,1 3 0 0 0,2-1-512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7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19351 0 0,'0'0'439'0'0,"0"0"62"0"0,0 0 33 0 0,0 0-65 0 0,5 13-306 0 0,-3-8-198 0 0,0-1 1 0 0,0 0 0 0 0,1-1 0 0 0,0 1 0 0 0,0 0 0 0 0,0-1-1 0 0,0 0 1 0 0,1 1 0 0 0,-1-1 0 0 0,1-1 0 0 0,0 1-1 0 0,3 2 35 0 0,7 2-269 0 0,-1-1-1 0 0,1 0 1 0 0,5 1 269 0 0,6 2-1591 0 0,-10-2-5144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7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12416 0 0,'0'0'365'0'0,"0"0"-4"0"0,7 7 478 0 0,15 22 2674 0 0,-13-17-3134 0 0,1 0 1 0 0,-1-1-1 0 0,2 0 1 0 0,0-1-1 0 0,10 9-379 0 0,-19-18 51 0 0,0 0 0 0 0,0 0 0 0 0,0 0 0 0 0,0 0 0 0 0,0 0 0 0 0,0-1 0 0 0,0 1 0 0 0,0 0 0 0 0,0-1 0 0 0,0 0 0 0 0,0 0 0 0 0,0 1 0 0 0,0-1 0 0 0,1 0 0 0 0,-1-1 0 0 0,0 1-51 0 0,0 0-10 0 0,-1 0-1 0 0,0-1 0 0 0,0 1 0 0 0,0 0 0 0 0,1-1 0 0 0,-1 1 0 0 0,0-1 0 0 0,0 0 0 0 0,0 1 0 0 0,0-1 1 0 0,0 0-1 0 0,0 0 0 0 0,0 1 0 0 0,0-1 0 0 0,0 0 0 0 0,0 0 0 0 0,-1 0 0 0 0,1 0 0 0 0,0 0 0 0 0,0 0 0 0 0,-1-1 1 0 0,1 1-1 0 0,-1 0 0 0 0,1 0 0 0 0,-1 0 0 0 0,0-1 0 0 0,1 1 0 0 0,-1 0 11 0 0,1-2-144 0 0,-1-1 1 0 0,1 1-1 0 0,-1 0 0 0 0,0 0 1 0 0,0 0-1 0 0,0 0 0 0 0,-1-1 1 0 0,1 1-1 0 0,-1 0 0 0 0,1 0 0 0 0,-1 0 1 0 0,0 0-1 0 0,0 0 0 0 0,-1 0 1 0 0,1 0-1 0 0,0 0 0 0 0,-2-1 144 0 0,1 2-94 0 0,1 0 0 0 0,-1 0 0 0 0,0 0 0 0 0,0 0 0 0 0,0 0 0 0 0,0 1 0 0 0,0-1 0 0 0,-1 1 0 0 0,1 0-1 0 0,0-1 1 0 0,-1 1 0 0 0,1 0 0 0 0,-1 0 0 0 0,1 0 0 0 0,-1 1 0 0 0,0-1 0 0 0,1 1 0 0 0,-1-1 0 0 0,1 1 0 0 0,-1 0 0 0 0,-2 0 94 0 0,4 0 0 0 0,-1 1 1 0 0,1-1-1 0 0,-1 1 1 0 0,1 0 0 0 0,-1-1-1 0 0,1 1 1 0 0,-1 0-1 0 0,1 0 1 0 0,-1 0 0 0 0,1 0-1 0 0,-1 0 0 0 0,-1 6 235 0 0,0 0-1 0 0,1 0 0 0 0,0-1 0 0 0,0 1 1 0 0,0 0-1 0 0,1 1 0 0 0,0-1 1 0 0,0 0-235 0 0,0 3-6 0 0,-1 24-223 0 0,0-7-4300 0 0,-2-9-880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47 13824 0 0,'3'8'674'0'0,"1"2"-534"0"0,0 0-1 0 0,1 0 1 0 0,0 0-1 0 0,1 0 1 0 0,0 0 0 0 0,3 2-140 0 0,16 19 61 0 0,-25-31-17 0 0,1 0 0 0 0,-1 0 0 0 0,1 0 1 0 0,-1 0-1 0 0,1 1 0 0 0,-1-1 0 0 0,0 0 0 0 0,1 0 0 0 0,-1 0 1 0 0,1 0-1 0 0,-1 0 0 0 0,1 0 0 0 0,-1-1 0 0 0,1 1 0 0 0,-1 0 1 0 0,0 0-1 0 0,1 0 0 0 0,-1 0 0 0 0,1 0 0 0 0,-1-1 0 0 0,0 1 1 0 0,1 0-1 0 0,-1 0 0 0 0,0-1 0 0 0,1 1 0 0 0,-1 0 0 0 0,0 0 1 0 0,1-1-1 0 0,-1 1 0 0 0,0 0 0 0 0,0-1 0 0 0,1 1 0 0 0,-1-1-44 0 0,9-10 383 0 0,-7 8-296 0 0,0 0 1 0 0,0-1 0 0 0,-1 0-1 0 0,0 1 1 0 0,1-1 0 0 0,-1 0 0 0 0,0 1-1 0 0,-1-1 1 0 0,1 0 0 0 0,-1 0-1 0 0,0 0 1 0 0,0-1-88 0 0,0-7 170 0 0,-2 0-1 0 0,1 0 1 0 0,-2-4-170 0 0,-1-3-397 0 0,-3 0-213 0 0,7 19 604 0 0,0 0-1 0 0,0 0 0 0 0,0-1 0 0 0,-1 1 0 0 0,1 0 1 0 0,0 0-1 0 0,0 0 0 0 0,0 0 0 0 0,0-1 0 0 0,-1 1 1 0 0,1 0-1 0 0,0 0 0 0 0,0 0 0 0 0,-1 0 0 0 0,1 0 1 0 0,0 0-1 0 0,0 0 0 0 0,0 0 0 0 0,-1 0 0 0 0,1 0 0 0 0,0-1 1 0 0,0 1-1 0 0,-1 0 0 0 0,1 0 0 0 0,0 0 0 0 0,0 1 1 0 0,-1-1-1 0 0,1 0 0 0 0,0 0 0 0 0,0 0 0 0 0,0 0 1 0 0,-1 0-1 0 0,1 0 0 0 0,0 0 0 0 0,0 0 0 0 0,-1 0 1 0 0,1 0-1 0 0,0 1 0 0 0,0-1 0 0 0,0 0 0 0 0,0 0 1 0 0,-1 0-1 0 0,1 0 0 0 0,0 1 0 0 0,0-1 0 0 0,0 0 0 0 0,0 0 1 0 0,0 0-1 0 0,0 1 0 0 0,-1-1 7 0 0,-6 9 52 0 0,7-9-75 0 0,0 0 22 0 0,-3 7 1 0 0,0 1 0 0 0,0-1 0 0 0,0 1 0 0 0,1-1 0 0 0,0 4 0 0 0,-3 10 0 0 0,-9 28 643 0 0,6-20-27 0 0,-6 13-616 0 0,10-28-67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0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44 17503 0 0,'0'0'399'0'0,"0"0"60"0"0,0 0 21 0 0,11 9 102 0 0,-9-6-554 0 0,-1-1 0 0 0,1 1 0 0 0,0-1 0 0 0,0 0 0 0 0,0 1 0 0 0,0-1 0 0 0,1 0 0 0 0,-1 0 0 0 0,0-1 0 0 0,1 1 0 0 0,-1 0 0 0 0,1-1 0 0 0,0 1 0 0 0,0-1 0 0 0,0 0 0 0 0,-1 0 0 0 0,1 0 0 0 0,0 0 0 0 0,0-1 0 0 0,0 1 0 0 0,0-1 0 0 0,0 0 0 0 0,0 1 0 0 0,1-2 0 0 0,-1 1 0 0 0,0 0 0 0 0,0 0 0 0 0,0-1 0 0 0,0 0 0 0 0,2 0-28 0 0,1-1 74 0 0,-1 0 1 0 0,1 0-1 0 0,0 0 0 0 0,-1 0 1 0 0,1-1-1 0 0,-1 0 1 0 0,0 0-1 0 0,0-1 1 0 0,0 0-1 0 0,0 1 1 0 0,-1-1-1 0 0,1-1 0 0 0,-1 1 1 0 0,0-1-1 0 0,0 0-74 0 0,-4 5-50 0 0,0-1 0 0 0,1 0-1 0 0,-1 1 1 0 0,0-1-1 0 0,0 0 1 0 0,0 0 0 0 0,0 1-1 0 0,0-1 1 0 0,0 0-1 0 0,0 1 1 0 0,0-1 0 0 0,0 0-1 0 0,0 1 1 0 0,0-1-1 0 0,0 0 1 0 0,0 0 0 0 0,0 1-1 0 0,-1-1 1 0 0,1 0-1 0 0,0 1 1 0 0,0-1-1 0 0,-1 0 1 0 0,1 1 0 0 0,-1-1-1 0 0,1 1 1 0 0,-1-1-1 0 0,1 1 1 0 0,0-1 0 0 0,-1 1-1 0 0,0-1 1 0 0,1 1 50 0 0,-2-2-28 0 0,1 1 0 0 0,0 0-1 0 0,-1 0 1 0 0,1 0 0 0 0,0 0 0 0 0,-1 0 0 0 0,1 0 0 0 0,-1 1 0 0 0,0-1 0 0 0,1 0 0 0 0,-1 1-1 0 0,0-1 29 0 0,-1 1 0 0 0,0 0 0 0 0,0 1 0 0 0,0-1 0 0 0,0 0 0 0 0,0 1 0 0 0,0 0 0 0 0,0 0 0 0 0,0 0 0 0 0,0 0 0 0 0,0 0 0 0 0,1 1 0 0 0,-1-1 0 0 0,0 1 0 0 0,1-1 0 0 0,-1 1 0 0 0,1 0 0 0 0,0 0 0 0 0,0 0 0 0 0,0 1 0 0 0,0-1 0 0 0,0 0 0 0 0,0 1 0 0 0,0 0 0 0 0,-4 5 0 0 0,1 0 0 0 0,0 1 0 0 0,1-1 0 0 0,-1 1 0 0 0,1 0 0 0 0,-1 7 0 0 0,-2 19 0 0 0,7-20 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1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17359 0 0,'0'0'396'0'0,"0"0"52"0"0,0 0 30 0 0,0 0-57 0 0,10 10-245 0 0,-5-6 4 0 0,0 0 0 0 0,0-1 0 0 0,0 1-1 0 0,1-1 1 0 0,-1-1 0 0 0,1 1 0 0 0,0-1 0 0 0,0 0-1 0 0,0 0 1 0 0,0 0 0 0 0,0-1 0 0 0,0 0 0 0 0,0 0-1 0 0,0-1 1 0 0,1 0-180 0 0,2 0-88 0 0,-1 0 1 0 0,1-1-1 0 0,-1 0 0 0 0,9-2 88 0 0,-9 1-1491 0 0,1-1 0 0 0,-1 0 0 0 0,0 0 0 0 0,5-3 1491 0 0,-1-1-6724 0 0</inkml:trace>
  <inkml:trace contextRef="#ctx0" brushRef="#br0" timeOffset="1">66 0 11952 0 0,'-15'3'256'0'0,"11"-3"64"0"0,1 0 0 0 0,-4 3 24 0 0,3 1-280 0 0,1 2-64 0 0,-1 1 0 0 0,0 1 0 0 0,1 2 0 0 0,-1 3 0 0 0,1 0 0 0 0,-1 2-5288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1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70 16240 0 0,'-1'-1'149'0'0,"1"1"1"0"0,0 0 0 0 0,0-1 0 0 0,0 1 0 0 0,-1 0 0 0 0,1-1 0 0 0,0 1 0 0 0,0 0 0 0 0,-1 0 0 0 0,1-1 0 0 0,0 1 0 0 0,-1 0 0 0 0,1 0-1 0 0,0-1 1 0 0,-1 1 0 0 0,1 0 0 0 0,-1 0 0 0 0,1 0 0 0 0,0 0 0 0 0,-1-1 0 0 0,1 1 0 0 0,0 0 0 0 0,-1 0 0 0 0,1 0 0 0 0,-1 0 0 0 0,1 0 0 0 0,-1 0-150 0 0,0 9 1164 0 0,8 17-1177 0 0,-5-23 52 0 0,0 1 0 0 0,0 0 0 0 0,1-1 0 0 0,-1 1 0 0 0,1-1-1 0 0,0 0 1 0 0,0 0 0 0 0,0 0 0 0 0,2 1-39 0 0,10 8-4795 0 0,-13-10 3542 0 0,6 4-5504 0 0</inkml:trace>
  <inkml:trace contextRef="#ctx0" brushRef="#br0" timeOffset="1">74 1 11776 0 0,'-6'9'256'0'0,"-2"-5"64"0"0,5 1 0 0 0,-5 8 8 0 0,2 3-264 0 0,-2 0-64 0 0,5 6 0 0 0,-8 4-3472 0 0,4 2-712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16240 0 0,'0'0'455'0'0,"0"0"113"0"0,0 0-456 0 0,3 5-112 0 0,-3-2 0 0 0,4 4 0 0 0,0-1 0 0 0,-1 1 0 0 0,0-1 0 0 0,1 1 0 0 0,3-4 0 0 0,1 0 0 0 0,3 1 0 0 0,-5-4 0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8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9968 0 0,'-11'16'280'0'0,"8"-7"72"0"0,-5 4-288 0 0,2 0-64 0 0,-2 6 0 0 0,5-4 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17071 0 0,'0'0'388'0'0,"0"0"52"0"0,0 0 30 0 0,0 0-56 0 0,7 12-254 0 0,5 3-178 0 0,-7-8 15 0 0,0-1 0 0 0,1 1 0 0 0,-1-1 0 0 0,1 0 0 0 0,1 0 3 0 0,-5-5 5 0 0,-1 0 0 0 0,1 1 0 0 0,0-1 0 0 0,0 0 0 0 0,0 0 0 0 0,0 0 0 0 0,0 0 0 0 0,1 0 0 0 0,-1-1 0 0 0,0 1 0 0 0,0-1 0 0 0,0 1 0 0 0,1-1 0 0 0,-1 0 0 0 0,0 0 0 0 0,1 0 0 0 0,-1 0 0 0 0,0 0 0 0 0,0-1 0 0 0,1 1 0 0 0,-1-1-5 0 0,4 0-283 0 0,0-1-1 0 0,0 0 0 0 0,0-1 1 0 0,-1 1-1 0 0,1-1 0 0 0,-1 0 1 0 0,0-1-1 0 0,0 1 0 0 0,4-5 284 0 0,0 2-886 0 0</inkml:trace>
  <inkml:trace contextRef="#ctx0" brushRef="#br0" timeOffset="1">83 48 10512 0 0,'0'16'296'0'0,"-4"-10"64"0"0,4 7-288 0 0,-3 3-72 0 0,3-1 0 0 0,0 5 0 0 0,0-2 424 0 0,-4 2 72 0 0,4-4 16 0 0,0-1-3824 0 0,0 1-760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 15888 0 0,'0'0'32'0'0,"-1"0"0"0"0,1 0 0 0 0,-1 0 1 0 0,0 0-1 0 0,1 0 0 0 0,-1 0 0 0 0,1 0 1 0 0,-1 1-1 0 0,1-1 0 0 0,-1 0 0 0 0,1 0 1 0 0,-1 1-1 0 0,1-1 0 0 0,-1 0 0 0 0,1 0 1 0 0,-1 1-1 0 0,1-1 0 0 0,-1 1 0 0 0,1-1 1 0 0,-1 0-1 0 0,1 1 0 0 0,0-1 0 0 0,-1 1 1 0 0,1-1-1 0 0,0 1 0 0 0,0-1 0 0 0,-1 1 1 0 0,1-1-1 0 0,0 1 0 0 0,0-1 0 0 0,0 1 1 0 0,-1-1-1 0 0,1 1 0 0 0,0 0 0 0 0,0-1 1 0 0,0 1-1 0 0,0-1 0 0 0,0 1 0 0 0,0 0-32 0 0,5 26 272 0 0,-3-17 74 0 0,-1-3-216 0 0,-1-5-60 0 0,1 0 0 0 0,-1 1 0 0 0,0-1 1 0 0,1 0-1 0 0,0 0 0 0 0,-1 0 0 0 0,1 0 1 0 0,0 0-1 0 0,0 0 0 0 0,0 0 0 0 0,0 0 0 0 0,1 0-70 0 0,7 13 368 0 0,-8-13-393 0 0,0 1 0 0 0,0-1-1 0 0,1 0 1 0 0,-1 0 0 0 0,1 1 0 0 0,-1-1-1 0 0,1 0 1 0 0,0 0 0 0 0,0 0 0 0 0,0 0-1 0 0,0-1 1 0 0,0 1 0 0 0,0-1 0 0 0,0 1-1 0 0,0-1 1 0 0,1 0 0 0 0,-1 1-1 0 0,1-1 1 0 0,-1 0 0 0 0,1-1 0 0 0,-1 1-1 0 0,2 0 26 0 0,15-1-1633 0 0,-4-5-4505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9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14568 0 0,'0'0'320'0'0,"0"6"64"0"0,-7-1 8 0 0,4 5 24 0 0,-5 3-328 0 0,1 3-88 0 0,-3 3 0 0 0,2 0 0 0 0,2 6 88 0 0,-5 1 0 0 0,3-1-1 0 0,1-6 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17191 0 0,'0'0'376'0'0,"-3"4"72"0"0,-2 2 24 0 0,-1 1 16 0 0,1 4-392 0 0,5 2-96 0 0,-3 0 0 0 0,0 0 0 0 0,-1 2 0 0 0,4-2 0 0 0,-4 4 0 0 0,4-2 0 0 0,4 1-728 0 0,-4 0-168 0 0,0 32-32 0 0,0-20 1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2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 17047 0 0,'0'0'499'0'0,"0"0"-4"0"0,0 0-291 0 0,0 0-56 0 0,8 1 170 0 0,10 3-184 0 0,7 1 164 0 0,17 2-298 0 0,-33-6 18 0 0,0 0 0 0 0,0-1-1 0 0,0-1 1 0 0,0 1 0 0 0,1-1-1 0 0,1-1-16 0 0,16-7-5449 0 0,-12 0-490 0 0</inkml:trace>
  <inkml:trace contextRef="#ctx0" brushRef="#br0" timeOffset="1">90 1 11952 0 0,'-11'16'256'0'0,"8"-7"64"0"0,-4 0 0 0 0,3 4 24 0 0,-3 0-280 0 0,4 2-64 0 0,-1 2 0 0 0,0 2 0 0 0,4-4 224 0 0,4-2 24 0 0,14 22 8 0 0,-4-16 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16759 0 0,'0'0'382'0'0,"0"0"54"0"0,-8 16 586 0 0,8-12-985 0 0,1-1 0 0 0,-1 1 0 0 0,1-1 0 0 0,0 0 0 0 0,0 1 0 0 0,0-1 0 0 0,0 0 0 0 0,0 0 0 0 0,1 1 0 0 0,-1-1 0 0 0,1 0 0 0 0,0-1 0 0 0,0 1 0 0 0,0 0 0 0 0,1 0 0 0 0,-1-1 0 0 0,0 1 0 0 0,1-1 0 0 0,0 0 0 0 0,-1 0 0 0 0,1 0 0 0 0,0 0 0 0 0,2 0-37 0 0,-2 0-41 0 0,1 0 0 0 0,0-1-1 0 0,-1 1 1 0 0,1-1 0 0 0,0 0 0 0 0,-1 0 0 0 0,1-1 0 0 0,0 1 0 0 0,0-1 0 0 0,0 1 0 0 0,0-1 0 0 0,0-1 0 0 0,0 1 0 0 0,-1 0 0 0 0,1-1 0 0 0,0 0-1 0 0,0 0 1 0 0,-1 0 0 0 0,1 0 0 0 0,0-1 0 0 0,-1 0 0 0 0,3-1 41 0 0,25-17-507 0 0,-5-5-5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0 12416 0 0,'-8'20'352'0'0,"2"-8"80"0"0,2 1-344 0 0,0 6-88 0 0,-3-1 0 0 0,-3 8 0 0 0,6-1 424 0 0,-3-2 72 0 0,3 2 16 0 0,1-2-6352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0,0 2-276 0 0,1 6-26 0 0,0 0 0 0 0,1 1-1 0 0,0-1 1 0 0,0 0 0 0 0,0 0-1 0 0,1 0 1 0 0,0 0 0 0 0,1-1-1 0 0,0 1 1 0 0,0-1 0 0 0,1 0-1 0 0,-1 0 1 0 0,2-1 0 0 0,-1 1-1 0 0,1-1 1 0 0,5 5-119 0 0,-7-9 30 0 0,1 1-1 0 0,-1-1 1 0 0,1 0-1 0 0,-1 0 1 0 0,1 0 0 0 0,5 0-30 0 0,-8-1 14 0 0,1 0-1 0 0,-1-1 1 0 0,1 1 0 0 0,0-1 0 0 0,-1 0 0 0 0,1 0-1 0 0,0 0 1 0 0,-1 0 0 0 0,1 0 0 0 0,0 0 0 0 0,-1-1 0 0 0,1 1-1 0 0,1-2-13 0 0,1 0-31 0 0,-1-1-1 0 0,0 0 1 0 0,1 0-1 0 0,-1-1 0 0 0,-1 1 1 0 0,1-1-1 0 0,-1 0 1 0 0,1 0-1 0 0,-1 0 1 0 0,1-2 31 0 0,11-21-1917 0 0,-1 0-3456 0 0,-4 8-693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 11664 0 0,'-4'10'256'0'0,"1"-4"48"0"0,-1 4 16 0 0,-3 3 8 0 0,4-1-264 0 0,-5 10-64 0 0,5 0 0 0 0,-5 7 0 0 0,2-1 496 0 0,-2 1 80 0 0,2 0 24 0 0,-2 0 0 0 0,0-4-480 0 0,5 1-120 0 0,0-5 0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61 19151 0 0,'-4'-2'-609'0'0,"-3"-3"3849"0"0,6 5-1500 0 0,3 4-1175 0 0,4 3-502 0 0,1-1 1 0 0,0 1-1 0 0,0-2 0 0 0,0 1 0 0 0,1-1 0 0 0,-1 0 1 0 0,1 0-1 0 0,1-1 0 0 0,-1 0 0 0 0,8 2-63 0 0,-10-4-358 0 0,1 0-1 0 0,0 0 1 0 0,0 0-1 0 0,0-1 1 0 0,0 0 0 0 0,0 0-1 0 0,0 0 1 0 0,0-1-1 0 0,0 0 1 0 0,0-1-1 0 0,0 0 1 0 0,0 0-1 0 0,0 0 1 0 0,0-1 0 0 0,0 0-1 0 0,0 0 1 0 0,-1-1-1 0 0,1 0 1 0 0,5-3 358 0 0,1-6-2045 0 0</inkml:trace>
  <inkml:trace contextRef="#ctx0" brushRef="#br0" timeOffset="1">156 1 11976 0 0,'0'0'256'0'0,"-3"3"64"0"0,-1 3 0 0 0,-3 3 32 0 0,4 1-288 0 0,-1 0-64 0 0,-3 2 0 0 0,4 1 0 0 0,-2-1 464 0 0,5 5 80 0 0,-3-1 8 0 0,3-1-4440 0 0,3 4-888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17503 0 0,'0'0'399'0'0,"-8"10"961"0"0,8-8-1349 0 0,-1 1 0 0 0,0-1 0 0 0,1 1 0 0 0,0-1 0 0 0,-1 1 0 0 0,1-1 0 0 0,0 1 0 0 0,0 0 0 0 0,1-1 0 0 0,-1 1 0 0 0,0-1 0 0 0,1 1 0 0 0,0-1 0 0 0,-1 1 0 0 0,1-1 0 0 0,0 1-11 0 0,3 7-5 0 0,1 1 0 0 0,0-1 0 0 0,1 1 5 0 0,-4-7-31 0 0,1-1-1 0 0,0 1 1 0 0,0-1-1 0 0,0 0 1 0 0,0 1-1 0 0,0-1 0 0 0,1-1 1 0 0,-1 1-1 0 0,1 0 1 0 0,0-1-1 0 0,0 0 1 0 0,0 0-1 0 0,0 0 1 0 0,0 0-1 0 0,0-1 0 0 0,1 1 1 0 0,1-1 31 0 0,4 1-420 0 0,0 0 0 0 0,0-1 0 0 0,1 0-1 0 0,-1 0 1 0 0,0-1 0 0 0,7-1 420 0 0,-10 0-279 0 0,0 0-1 0 0,0-1 0 0 0,-1 1 1 0 0,1-2 279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13824 0 0,'-3'10'304'0'0,"-5"0"64"0"0,5 2 16 0 0,-4 0 0 0 0,3 8-312 0 0,-3-1-72 0 0,4 3 0 0 0,-1 1 0 0 0,4-2 0 0 0,0 5 0 0 0,0-4 0 0 0,4-6 0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0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18 19351 0 0,'0'0'439'0'0,"0"0"62"0"0,-6 10 662 0 0,5-6-1067 0 0,0-1 0 0 0,1 1 0 0 0,-1-1 1 0 0,1 1-1 0 0,0 0 0 0 0,0-1 0 0 0,0 1 0 0 0,1-1 0 0 0,-1 1 1 0 0,1-1-1 0 0,0 1 0 0 0,0-1 0 0 0,0 1 0 0 0,0-1 0 0 0,0 0 0 0 0,3 4-96 0 0,-3-5 23 0 0,1 0 0 0 0,-1 0 0 0 0,1 0 0 0 0,0 0 0 0 0,0 0 0 0 0,0 0 0 0 0,0 0 0 0 0,0-1 0 0 0,0 1-1 0 0,1-1 1 0 0,-1 1 0 0 0,0-1 0 0 0,1 0 0 0 0,-1 0 0 0 0,1 0 0 0 0,0 0 0 0 0,-1-1 0 0 0,1 1 0 0 0,0 0 0 0 0,-1-1-1 0 0,1 0 1 0 0,0 0 0 0 0,1 0-23 0 0,9 0-1566 0 0,-2 0-6267 0 0</inkml:trace>
  <inkml:trace contextRef="#ctx0" brushRef="#br0" timeOffset="1">56 0 13824 0 0,'-3'10'304'0'0,"-5"5"64"0"0,2 8 16 0 0,-2-2 0 0 0,5 5-312 0 0,-4-1-72 0 0,-1-2 0 0 0,1-4-6128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17967 0 0,'0'0'407'0'0,"0"0"60"0"0,-3 16 627 0 0,3-14-1077 0 0,0-1-1 0 0,0 1 1 0 0,0 0-1 0 0,1 0 1 0 0,-1-1-1 0 0,1 1 1 0 0,-1 0-1 0 0,1-1 1 0 0,0 1-1 0 0,-1 0 1 0 0,1-1-1 0 0,0 1 0 0 0,0-1 1 0 0,0 1-1 0 0,0-1 1 0 0,0 0-1 0 0,1 1 1 0 0,-1-1-1 0 0,0 0 1 0 0,1 0-1 0 0,-1 0 1 0 0,0 0-1 0 0,1 0 1 0 0,0 0-1 0 0,-1 0 1 0 0,1-1-1 0 0,-1 1 1 0 0,1 0-1 0 0,0-1 0 0 0,0 1-16 0 0,1 0 59 0 0,0-1-1 0 0,0 1 1 0 0,0-1 0 0 0,0 0-1 0 0,0 1 1 0 0,0-1-1 0 0,0-1 1 0 0,0 1-1 0 0,0 0 1 0 0,0-1-1 0 0,0 1 1 0 0,0-1-1 0 0,0 0 1 0 0,0 0-1 0 0,0 0 1 0 0,2-1-59 0 0,6-10-362 0 0,-4 5-364 0 0,-6 6 359 0 0,-1 1 22 0 0,0 0 340 0 0,0-1 0 0 0,0 1 0 0 0,0-1 1 0 0,0 1-1 0 0,0 0 0 0 0,0-1 0 0 0,0 1 0 0 0,0-1 0 0 0,0 1 0 0 0,0 0 0 0 0,0-1 1 0 0,0 1-1 0 0,0-1 0 0 0,-1 1 0 0 0,1 0 0 0 0,0-1 0 0 0,0 1 0 0 0,0 0 0 0 0,0-1 0 0 0,-1 1 1 0 0,1 0-1 0 0,0-1 0 0 0,0 1 0 0 0,-1 0 0 0 0,1-1 0 0 0,0 1 0 0 0,-1 0 0 0 0,1 0 1 0 0,0 0-1 0 0,-1-1 0 0 0,1 1 0 0 0,0 0 0 0 0,-1 0 0 0 0,1 0 0 0 0,-1 0 0 0 0,1-1 1 0 0,0 1-1 0 0,-1 0 0 0 0,1 0 0 0 0,-1 0 0 0 0,1 0 5 0 0,-4 1-70 0 0,0 0 0 0 0,1 0 1 0 0,-1 1-1 0 0,1-1 0 0 0,-1 1 0 0 0,1-1 0 0 0,0 1 0 0 0,-1 0 0 0 0,1 1 1 0 0,0-1-1 0 0,0 0 0 0 0,1 1 0 0 0,-1 0 0 0 0,0 0 0 0 0,1 0 0 0 0,0 0 1 0 0,0 0-1 0 0,-2 2 70 0 0,4-4-6453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4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13824 0 0,'0'0'304'0'0,"0"0"64"0"0,0 0 16 0 0,4 9 0 0 0,0 1-312 0 0,2-1-72 0 0,-1 4 0 0 0,1-1 0 0 0,2 1 112 0 0,-2-3 8 0 0,5 3 0 0 0,0-1 0 0 0,0 1-56 0 0,-1-4-64 0 0,1-2 88 0 0,0-1-4336 0 0,0 1-864 0 0</inkml:trace>
  <inkml:trace contextRef="#ctx0" brushRef="#br0" timeOffset="1">79 9 15200 0 0,'-7'13'336'0'0,"0"-7"72"0"0,3 4 8 0 0,-3 0 7 0 0,0 5-335 0 0,-1 1-88 0 0,5 0 0 0 0,-3 6 0 0 0,-2 1 120 0 0,5-2 8 0 0,-2-1 0 0 0,2-1 0 0 0,3-4-928 0 0,0 2-175 0 0,-3 11-41 0 0,3-15-8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1 14944 0 0,'0'0'340'0'0,"0"0"50"0"0,3 7 384 0 0,2 5-530 0 0,0 0 0 0 0,-2 1 0 0 0,2 3-244 0 0,-3-6 402 0 0,1 1 0 0 0,0-1 1 0 0,1 0-1 0 0,0-1 0 0 0,2 4-402 0 0,-6-12 47 0 0,0-1 0 0 0,1 1-1 0 0,-1-1 1 0 0,1 1 0 0 0,-1 0-1 0 0,0-1 1 0 0,1 1 0 0 0,-1-1-1 0 0,1 1 1 0 0,-1-1 0 0 0,1 1-1 0 0,0-1 1 0 0,-1 1 0 0 0,1-1-1 0 0,-1 0 1 0 0,1 1 0 0 0,0-1-1 0 0,-1 0 1 0 0,1 1 0 0 0,0-1-1 0 0,-1 0 1 0 0,1 0 0 0 0,0 0-1 0 0,0 0 1 0 0,-1 0 0 0 0,1 0-1 0 0,0 0 1 0 0,0 0 0 0 0,-1 0-1 0 0,1 0 1 0 0,0 0 0 0 0,-1 0-1 0 0,1 0 1 0 0,0-1 0 0 0,-1 1-1 0 0,1 0 1 0 0,0 0 0 0 0,-1-1-1 0 0,1 1 1 0 0,0-1 0 0 0,-1 1-1 0 0,1 0 1 0 0,-1-1 0 0 0,1 1-1 0 0,-1-1 1 0 0,1 1 0 0 0,-1-1-1 0 0,1 0 1 0 0,-1 1 0 0 0,1-1-1 0 0,-1 0-46 0 0,2-1-7 0 0,0 0-1 0 0,-1 0 0 0 0,1-1 1 0 0,-1 1-1 0 0,1-1 0 0 0,-1 1 1 0 0,0-1-1 0 0,0 0 0 0 0,0 1 0 0 0,0-1 1 0 0,0 0-1 0 0,-1 0 0 0 0,1 0 8 0 0,-1 3 0 0 0,0-1 0 0 0,0 0 0 0 0,0 0 0 0 0,0 1 0 0 0,0-1 0 0 0,0 0 0 0 0,0 1 0 0 0,0-1 0 0 0,0 0 0 0 0,0 0 0 0 0,-1 1 0 0 0,1-1 0 0 0,0 0 0 0 0,0 1 0 0 0,-1-1 0 0 0,1 0 0 0 0,0 1 0 0 0,-1-1 0 0 0,1 0 0 0 0,-1 1 0 0 0,1-1 0 0 0,-1 1 0 0 0,1-1 0 0 0,-1 1 0 0 0,1-1 0 0 0,-1 1 0 0 0,1-1 0 0 0,-1 1 0 0 0,0 0 0 0 0,1-1 0 0 0,-1 1 0 0 0,0 0 0 0 0,1 0 0 0 0,-1-1 0 0 0,0 1 0 0 0,1 0 0 0 0,-1 0 0 0 0,0 0 0 0 0,1 0 0 0 0,-1 0 0 0 0,0 0 0 0 0,0 0 0 0 0,1 0 0 0 0,-1 0 0 0 0,0 0 0 0 0,0 0 0 0 0,1 0 0 0 0,-1 0 0 0 0,0 1 0 0 0,1-1 0 0 0,-6 2 0 0 0,1 0 0 0 0,0 0 0 0 0,0 0 0 0 0,1 1 0 0 0,-5 2 0 0 0,8-4 0 0 0,-9 6-179 0 0,0 1-1 0 0,0 1 1 0 0,1-1-1 0 0,1 2 1 0 0,-1-1-1 0 0,2 1 1 0 0,-1 0-1 0 0,1 1 0 0 0,1 0 1 0 0,0 0-1 0 0,0 0 1 0 0,-1 6 179 0 0,3-4-6917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87 19351 0 0,'0'0'439'0'0,"0"0"62"0"0,0 0 33 0 0,0 0-65 0 0,11 6-292 0 0,-6-2-237 0 0,0-2 0 0 0,0 1 0 0 0,1 0 0 0 0,-1-1 0 0 0,1 0 0 0 0,-1-1 0 0 0,1 1 0 0 0,-1-1 0 0 0,1 0 0 0 0,0 0 0 0 0,0-1 0 0 0,0 1 0 0 0,-1-1 0 0 0,1-1 0 0 0,0 1 0 0 0,0-1 0 0 0,-1 0 0 0 0,1 0 0 0 0,0-1 0 0 0,-1 0 0 0 0,1 0 0 0 0,4-2 60 0 0,-1-1-827 0 0,0 0-1 0 0,-1 0 1 0 0,1 0-1 0 0,-1-1 0 0 0,4-5 828 0 0,-10 9-631 0 0,1 0 1 0 0,-1-1-1 0 0,0 0 0 0 0,0 0 0 0 0,0 1 0 0 0,0-1 1 0 0,0 0-1 0 0,-1-1 0 0 0,1 1 0 0 0,-1 0 0 0 0,0 0 0 0 0,0-1 1 0 0,0 1-1 0 0,-1 0 0 0 0,1-1 0 0 0,-1 1 0 0 0,1-1 1 0 0,-1 1 630 0 0,-1 2 298 0 0,-1 0 1 0 0,1 0-1 0 0,0 1 1 0 0,0-1-1 0 0,-1 1 1 0 0,1-1 0 0 0,0 1-1 0 0,0-1 1 0 0,-1 1-1 0 0,1 0 1 0 0,-1 0-1 0 0,1 0 1 0 0,0 0-1 0 0,-1 0 1 0 0,1 0-299 0 0,-4 1 449 0 0,0 1 0 0 0,1 0-1 0 0,-1 0 1 0 0,1 1 0 0 0,-1-1 0 0 0,1 1-1 0 0,0 0 1 0 0,0 0 0 0 0,0 0 0 0 0,0 1-449 0 0,-7 6 1609 0 0,1 1 0 0 0,-7 9-1609 0 0,9-9 78 0 0,1 1-1 0 0,0-1 0 0 0,1 1 0 0 0,0 0 0 0 0,1 1 0 0 0,0-1 0 0 0,-1 10-77 0 0,3-9 0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 2-191 0 0,6 15 782 0 0,-5-9-729 0 0,1-1 0 0 0,1 0 0 0 0,-1 0-1 0 0,1 0 1 0 0,0 0 0 0 0,1 0-1 0 0,0-1 1 0 0,1 2-271 0 0,0-3 133 0 0,0 1-1 0 0,0-1 1 0 0,1 1-1 0 0,6 2-132 0 0,-11-6 24 0 0,1-1 1 0 0,0 1-1 0 0,0-1 0 0 0,0 0 0 0 0,0 0 1 0 0,0 0-1 0 0,0 0 0 0 0,0-1 0 0 0,0 1 0 0 0,0-1 1 0 0,0 0-1 0 0,0 0 0 0 0,0 0 0 0 0,3 0-24 0 0,-5 0-9 0 0,1-1 0 0 0,-1 1-1 0 0,0-1 1 0 0,1 1 0 0 0,-1-1-1 0 0,1 1 1 0 0,-1-1 0 0 0,0 0-1 0 0,1 0 1 0 0,-1 0 0 0 0,0 0-1 0 0,0 0 1 0 0,0 0 0 0 0,0 0-1 0 0,0 0 1 0 0,1-1 9 0 0,11-22-5334 0 0,-5 9-658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0 10512 0 0,'-7'4'608'0'0,"2"0"-356"0"0,0 0 0 0 0,0 1 0 0 0,0-1 0 0 0,1 1 1 0 0,0 0-1 0 0,0 1 0 0 0,0-1 0 0 0,0 1 0 0 0,1-1 1 0 0,0 1-1 0 0,0 0 0 0 0,-1 5-252 0 0,-4 13 1539 0 0,2-1-1 0 0,-4 22-1538 0 0,-3 9-3962 0 0,10-43-1723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 17503 0 0,'0'0'399'0'0,"14"11"1106"0"0,-10-8-1499 0 0,0 2-4 0 0,1-1 0 0 0,0 0 1 0 0,0 0-1 0 0,0-1 1 0 0,3 1-3 0 0,-6-2 0 0 0,0-1-1 0 0,1-1 1 0 0,-1 1 0 0 0,1 0 0 0 0,-1-1 0 0 0,1 1 0 0 0,0-1 0 0 0,-1 0 0 0 0,1 0 0 0 0,-1 0 0 0 0,1 0 0 0 0,-1 0 0 0 0,1 0 0 0 0,0-1-1 0 0,-1 0 1 0 0,36-9-551 0 0,-23 2-4800 0 0,-8 4-466 0 0</inkml:trace>
  <inkml:trace contextRef="#ctx0" brushRef="#br0" timeOffset="1">121 0 13648 0 0,'0'0'296'0'0,"-3"4"64"0"0,-5-1 16 0 0,2 2 8 0 0,3 5-304 0 0,-8 0-80 0 0,3 6 0 0 0,1-4 0 0 0,0 1 384 0 0,0-3 64 0 0,-4 6 15 0 0,8-4-4782 0 0,-1 4-961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0,'0'0'421'0'0,"0"0"-12"0"0,8 12-247 0 0,-4-6 22 0 0,0 0 1 0 0,0 1-1 0 0,-1-1 0 0 0,0 1 1 0 0,0 0-1 0 0,0 0 1 0 0,0 2-185 0 0,8 19 508 0 0,-10-24-494 0 0,1 0 0 0 0,0 0 0 0 0,1 0 0 0 0,-1 0-1 0 0,1 0 1 0 0,-1-1 0 0 0,1 1 0 0 0,0-1-1 0 0,1 0 1 0 0,-1 1 0 0 0,0-1 0 0 0,1-1 0 0 0,0 1-1 0 0,0-1 1 0 0,0 1 0 0 0,0-1 0 0 0,0 0-1 0 0,1 0-13 0 0,-4-2 27 0 0,0 0 0 0 0,0 0 0 0 0,0 1 0 0 0,0-1 0 0 0,0-1-1 0 0,0 1 1 0 0,0 0 0 0 0,0 0 0 0 0,0 0 0 0 0,0 0-1 0 0,-1-1 1 0 0,1 1 0 0 0,0 0 0 0 0,0-1 0 0 0,0 1-1 0 0,0-1 1 0 0,0 1 0 0 0,-1-1 0 0 0,1 1 0 0 0,0-1-1 0 0,0 0 1 0 0,-1 1 0 0 0,1-1 0 0 0,-1 0 0 0 0,1 1-1 0 0,0-1 1 0 0,-1 0 0 0 0,1 0 0 0 0,-1 0 0 0 0,0 0 0 0 0,1 1-1 0 0,-1-1 1 0 0,0 0-27 0 0,2-3-3 0 0,-1 1 0 0 0,0 0 0 0 0,0-1 0 0 0,0 1 1 0 0,0 0-1 0 0,0-1 0 0 0,-1 1 0 0 0,0-2 3 0 0,0 2-70 0 0,0 1 1 0 0,-1-1 0 0 0,1 0-1 0 0,-1 0 1 0 0,1 0-1 0 0,-1 0 1 0 0,0 0 0 0 0,-1 1-1 0 0,1-1 1 0 0,0 0-1 0 0,-1 1 1 0 0,1-1-1 0 0,-2 0 71 0 0,3 2 16 0 0,-1 0 0 0 0,0 0 0 0 0,0 0 0 0 0,0 0 0 0 0,0 0 0 0 0,0 0 0 0 0,0 0 1 0 0,0 1-1 0 0,0-1 0 0 0,0 0 0 0 0,0 1 0 0 0,-1-1 0 0 0,1 0 0 0 0,0 1 1 0 0,0 0-1 0 0,-1-1 0 0 0,1 1 0 0 0,0 0 0 0 0,0-1 0 0 0,-1 1 0 0 0,1 0 1 0 0,0 0-1 0 0,-1 0 0 0 0,1 0 0 0 0,0 1 0 0 0,-1-1 0 0 0,1 0 0 0 0,0 0 0 0 0,-2 1-17 0 0,-2 1 183 0 0,1 1-1 0 0,-1-1 0 0 0,0 1 0 0 0,1 0 1 0 0,-1 0-1 0 0,1 0 0 0 0,0 1 0 0 0,0 0 0 0 0,0-1 1 0 0,1 1-1 0 0,0 1 0 0 0,-4 3-182 0 0,3-1-332 0 0,0 0-1 0 0,0 0 1 0 0,-2 6 332 0 0,-5 24-4941 0 0,8-19-1107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7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13824 0 0,'0'0'314'0'0,"4"7"428"0"0,2 2-410 0 0,-3-4-316 0 0,0 0-1 0 0,0 0 0 0 0,1 0 1 0 0,0-1-1 0 0,-1 1 1 0 0,2-1-1 0 0,-1 0 1 0 0,4 3-16 0 0,-5-6 110 0 0,0 1 1 0 0,1-1 0 0 0,-1 0-1 0 0,1 0 1 0 0,-1 0 0 0 0,1 0 0 0 0,-1-1-1 0 0,1 1 1 0 0,0-1 0 0 0,-1 0-1 0 0,1 0 1 0 0,0 0 0 0 0,-1-1 0 0 0,1 1-1 0 0,-1-1 1 0 0,1 0 0 0 0,2 0-111 0 0,-4 0-99 0 0,0 0 0 0 0,0 0 1 0 0,0 1-1 0 0,0-1 0 0 0,0 0 1 0 0,0-1-1 0 0,-1 1 0 0 0,1 0 1 0 0,0 0-1 0 0,0-1 1 0 0,-1 1-1 0 0,1-1 0 0 0,-1 0 1 0 0,1 1-1 0 0,-1-1 0 0 0,0 0 1 0 0,0 0-1 0 0,0 0 0 0 0,0 0 1 0 0,0 0-1 0 0,0 0 0 0 0,0 0 1 0 0,-1 0-1 0 0,1 0 0 0 0,-1 0 1 0 0,0 0-1 0 0,1-1 1 0 0,-1 0 98 0 0,-1 2 17 0 0,0 0 1 0 0,-1 0 0 0 0,1 1-1 0 0,0-1 1 0 0,-1 0 0 0 0,1 1-1 0 0,0-1 1 0 0,-1 1 0 0 0,1-1-1 0 0,0 1 1 0 0,-1 0 0 0 0,1 0 0 0 0,-1 0-1 0 0,1-1 1 0 0,-1 1-18 0 0,-2 1 129 0 0,-1 0 1 0 0,1 0 0 0 0,0 0-1 0 0,0 0 1 0 0,0 0-1 0 0,0 1 1 0 0,0 0-1 0 0,0 0 1 0 0,1 0 0 0 0,-1 0-1 0 0,1 0 1 0 0,-1 1-1 0 0,1 0 1 0 0,0-1-1 0 0,0 1 1 0 0,0 0-1 0 0,0 1 1 0 0,1-1 0 0 0,-1 0-1 0 0,1 1 1 0 0,-1 2-130 0 0,-2 1-154 0 0,0 1-1 0 0,1 0 1 0 0,0 1 0 0 0,1-1 0 0 0,0 1 0 0 0,0 0 0 0 0,1 0-1 0 0,0 0 1 0 0,-1 7 154 0 0,3 5-5726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 19351 0 0,'0'0'439'0'0,"0"0"62"0"0,0 0 33 0 0,0 0-65 0 0,6 13-292 0 0,-4-11-177 0 0,0 0 0 0 0,-1 1 0 0 0,1-1 0 0 0,0 0 0 0 0,0 0 0 0 0,1-1 0 0 0,-1 1 0 0 0,0 0 0 0 0,0-1 0 0 0,1 1 0 0 0,-1-1 0 0 0,1 0 0 0 0,-1 0 0 0 0,1 0 0 0 0,0 0 0 0 0,-1 0 0 0 0,1 0 0 0 0,0-1 0 0 0,0 1 0 0 0,0-1 0 0 0,-1 0 0 0 0,1 0 0 0 0,2 0 0 0 0,-1 0 0 0 0,0-1 0 0 0,-1 1 0 0 0,1-1 0 0 0,-1 1 0 0 0,1-1 0 0 0,-1 0 0 0 0,1 0 0 0 0,-1-1 0 0 0,0 1 0 0 0,1-1 0 0 0,-1 0 0 0 0,0 0 0 0 0,0 0 0 0 0,0 0 0 0 0,-1 0 0 0 0,1 0 0 0 0,0-1 0 0 0,0-1 0 0 0,-3 4-3 0 0,0 0-1 0 0,1 0 1 0 0,-1 0 0 0 0,0-1-1 0 0,0 1 1 0 0,0 0-1 0 0,0 0 1 0 0,0 0-1 0 0,0-1 1 0 0,0 1-1 0 0,0 0 1 0 0,0 0-1 0 0,0 0 1 0 0,0-1 0 0 0,0 1-1 0 0,0 0 1 0 0,0 0-1 0 0,0 0 1 0 0,0 0-1 0 0,0-1 1 0 0,0 1-1 0 0,-1 0 1 0 0,1 0 0 0 0,0 0-1 0 0,0-1 1 0 0,0 1-1 0 0,0 0 1 0 0,0 0-1 0 0,0 0 1 0 0,0 0-1 0 0,-1 0 1 0 0,1-1-1 0 0,0 1 1 0 0,0 0 0 0 0,0 0-1 0 0,0 0 1 0 0,-1 0-1 0 0,1 0 1 0 0,0 0-1 0 0,0 0 1 0 0,0 0-1 0 0,-1 0 1 0 0,1-1-1 0 0,0 1 1 0 0,0 0 0 0 0,0 0-1 0 0,0 0 1 0 0,-1 0-1 0 0,1 0 1 0 0,0 0-1 0 0,0 0 1 0 0,0 0-1 0 0,-1 1 1 0 0,1-1 0 0 0,0 0-1 0 0,0 0 1 0 0,0 0-1 0 0,-1 0 4 0 0,-12 0-676 0 0,7 4 578 0 0,-1-1-1 0 0,0 1 1 0 0,1 0-1 0 0,0 0 1 0 0,-1 0-1 0 0,2 1 1 0 0,-1 0-1 0 0,1 1 1 0 0,-1-1-1 0 0,1 1 1 0 0,1 0-1 0 0,-2 2 99 0 0,-7 11-483 0 0,0 2-1 0 0,1 0 0 0 0,-1 5 484 0 0,-4 20-2828 0 0,8-24 1366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17015 0 0,'0'0'388'0'0,"0"0"52"0"0,0 0 30 0 0,11 7 104 0 0,-7-5-526 0 0,0 1 0 0 0,1-1 0 0 0,-1 0 0 0 0,0 0 0 0 0,1 0 0 0 0,-1-1 0 0 0,1 1 0 0 0,0-1 0 0 0,-1 0 0 0 0,1 0 0 0 0,0-1-48 0 0,13 1-6 0 0,-12-1 148 0 0,-1 1 1 0 0,0-1-1 0 0,1 0 1 0 0,-1-1-1 0 0,1 1 0 0 0,0-1-142 0 0,-4 0 24 0 0,0 1 0 0 0,0-1 0 0 0,0 0 0 0 0,0 1 0 0 0,0-1 0 0 0,0 0 0 0 0,0 0 0 0 0,-1 0 0 0 0,1 0 0 0 0,0-1 0 0 0,0 1 0 0 0,-1 0 0 0 0,1-1 0 0 0,0 0-24 0 0,-2 2-176 0 0,0-1 84 0 0,0-1 0 0 0,0 1 0 0 0,0 0 0 0 0,0 0 0 0 0,0-1 0 0 0,-1 1 0 0 0,1 0 0 0 0,0 0 0 0 0,-1 0 0 0 0,1-1 0 0 0,-1 1 0 0 0,1 0 0 0 0,-1 0 0 0 0,0 0 0 0 0,1 0 0 0 0,-1 0 0 0 0,0 0-1 0 0,0 0 1 0 0,0 0 0 0 0,0 0 0 0 0,1 1 0 0 0,-1-1 0 0 0,0 0 0 0 0,-1 1 0 0 0,1-1 92 0 0,-1 0-49 0 0,-1 0-1 0 0,1 0 1 0 0,0 0-1 0 0,0 1 1 0 0,-1 0 0 0 0,1-1-1 0 0,0 1 1 0 0,-1 0-1 0 0,1 0 1 0 0,-1 0-1 0 0,1 0 1 0 0,0 0-1 0 0,-2 1 50 0 0,-1 0 106 0 0,0 1 0 0 0,1-1 0 0 0,-1 1 0 0 0,0 0-1 0 0,1 0 1 0 0,-1 1 0 0 0,1-1 0 0 0,0 1 0 0 0,0 0-1 0 0,0 0 1 0 0,0 0 0 0 0,1 1 0 0 0,-1 0-106 0 0,-1 1-148 0 0,0 0 0 0 0,1 1 0 0 0,0 0 0 0 0,0 0 0 0 0,0 0 0 0 0,1 0 0 0 0,0 0 0 0 0,-2 7 148 0 0,1-3-6351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36 18151 0 0,'0'0'532'0'0,"0"0"-4"0"0,8 11-316 0 0,-5-8-98 0 0,0 0 0 0 0,1-1 0 0 0,-1 0 0 0 0,1 0-1 0 0,-1 0 1 0 0,1 0 0 0 0,0 0 0 0 0,0-1-1 0 0,0 0 1 0 0,0 0 0 0 0,0 0 0 0 0,0 0-1 0 0,0 0 1 0 0,0-1 0 0 0,0 0 0 0 0,0 0 0 0 0,0 0-1 0 0,2 0-113 0 0,-4-1 35 0 0,-1 1-1 0 0,1 0 1 0 0,-1-1-1 0 0,1 0 0 0 0,-1 1 1 0 0,1-1-1 0 0,-1 0 1 0 0,0 1-1 0 0,1-1 1 0 0,-1 0-1 0 0,0 0 0 0 0,0 0 1 0 0,1 0-1 0 0,-1 0 1 0 0,0-1-1 0 0,0 1 1 0 0,0 0-1 0 0,-1 0 0 0 0,1-1 1 0 0,0 1-1 0 0,0-1-34 0 0,7-9 1092 0 0,-7 9-1218 0 0,0 0 0 0 0,0 0 1 0 0,-1 1-1 0 0,1-1 0 0 0,-1 0 1 0 0,1 0-1 0 0,-1 0 0 0 0,0 0 0 0 0,0 0 1 0 0,0 1-1 0 0,0-1 0 0 0,0 0 0 0 0,-1-1 126 0 0,1-2 42 0 0,0 5 50 0 0,-1-3 26 0 0,1 3-126 0 0,0 0 1 0 0,0 0 0 0 0,0-1 0 0 0,0 1 0 0 0,0 0 0 0 0,0 0 0 0 0,0 0 0 0 0,0 0 0 0 0,0 0-1 0 0,0 0 1 0 0,0-1 0 0 0,0 1 0 0 0,0 0 0 0 0,-1 0 0 0 0,1 0 0 0 0,0 0 0 0 0,0 0 0 0 0,0 0 0 0 0,0-1-1 0 0,0 1 1 0 0,0 0 0 0 0,0 0 0 0 0,0 0 0 0 0,0 0 0 0 0,-1 0 0 0 0,1 0 0 0 0,0 0 0 0 0,0 0 0 0 0,0 0-1 0 0,0 0 1 0 0,0 0 0 0 0,0-1 0 0 0,-1 1 0 0 0,1 0 0 0 0,0 0 0 0 0,0 0 0 0 0,0 0 0 0 0,0 0 7 0 0,-4 1-34 0 0,1-1 0 0 0,0 1-1 0 0,0 0 1 0 0,-1 0 0 0 0,1 0 0 0 0,0 0 0 0 0,0 0 0 0 0,0 1 0 0 0,0-1 0 0 0,0 1 0 0 0,0 0 0 0 0,1 0 0 0 0,-1 0 0 0 0,0 0-1 0 0,1 1 1 0 0,0-1 0 0 0,-1 0 0 0 0,1 1 0 0 0,0 0 34 0 0,-8 11-214 0 0,1-1 0 0 0,0 2 0 0 0,-2 5 214 0 0,8-15-121 0 0,-7 16-1496 0 0,-1-2-5100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17791 0 0,'0'0'407'0'0,"0"0"60"0"0,0 0 21 0 0,0 0-60 0 0,4 4-367 0 0,4 2-159 0 0,0 0 0 0 0,0 0 0 0 0,0-1 0 0 0,1 0 0 0 0,0-1 0 0 0,0 0 0 0 0,0 0 0 0 0,0-1 0 0 0,1 0 0 0 0,-1-1 0 0 0,1 0 0 0 0,0 0 0 0 0,0-1-1 0 0,0 0 1 0 0,-1-1 98 0 0,2 0-6499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0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36 13824 0 0,'0'0'314'0'0,"0"12"760"0"0,1-10-1079 0 0,0 1 0 0 0,-1-1 0 0 0,1 0 0 0 0,0 0 1 0 0,1 0-1 0 0,-1 0 0 0 0,0 0 0 0 0,0 0 1 0 0,1 0-1 0 0,-1-1 0 0 0,1 1 0 0 0,0 0 0 0 0,-1-1 1 0 0,1 1-1 0 0,0-1 0 0 0,0 1 0 0 0,2 0 5 0 0,-1-1 86 0 0,0 1-1 0 0,0-1 0 0 0,1 0 0 0 0,-1 0 0 0 0,1 0 1 0 0,-1-1-1 0 0,1 1 0 0 0,-1-1 0 0 0,1 0 1 0 0,0 0-1 0 0,0 0-85 0 0,2 0 99 0 0,1-1-1 0 0,-1 0 1 0 0,0 0 0 0 0,0-1 0 0 0,0 0-1 0 0,0 0 1 0 0,-1 0 0 0 0,1 0 0 0 0,-1-1-1 0 0,1 0 1 0 0,-1 0 0 0 0,0-1-1 0 0,4-3-98 0 0,-6 5-6 0 0,0-1-1 0 0,0 1 0 0 0,-1-1 0 0 0,1 0 1 0 0,-1 0-1 0 0,0 0 0 0 0,0 0 0 0 0,0 0 1 0 0,0 0-1 0 0,-1-1 0 0 0,1 1 0 0 0,-1-1 0 0 0,1-1 7 0 0,-2 5-103 0 0,0-1 0 0 0,0 1-1 0 0,1-1 1 0 0,-1 1-1 0 0,0 0 1 0 0,0-1-1 0 0,0 1 1 0 0,0-1-1 0 0,0 1 1 0 0,0 0-1 0 0,0-1 1 0 0,0 1-1 0 0,0-1 1 0 0,0 1-1 0 0,0 0 1 0 0,0-1-1 0 0,0 1 1 0 0,0-1-1 0 0,0 1 1 0 0,-1 0-1 0 0,1-1 1 0 0,0 1-1 0 0,0 0 1 0 0,0-1-1 0 0,-1 1 1 0 0,1 0-1 0 0,0-1 1 0 0,0 1-1 0 0,-1 0 1 0 0,1-1-1 0 0,0 1 1 0 0,-1 0 103 0 0,1 0 16 0 0,-1-1 0 0 0,0 1 1 0 0,0 0-1 0 0,0 0 0 0 0,0 0 0 0 0,1 0 1 0 0,-1 0-1 0 0,0 0 0 0 0,0 1 0 0 0,0-1 0 0 0,1 0 1 0 0,-1 0-1 0 0,0 1 0 0 0,0-1 0 0 0,0 0-16 0 0,-3 2 285 0 0,0 0-1 0 0,0 1 1 0 0,0-1-1 0 0,0 1 1 0 0,0-1-1 0 0,0 1-284 0 0,-6 8 285 0 0,0 0-1 0 0,1 1 1 0 0,1 0 0 0 0,-1 0-1 0 0,0 5-284 0 0,-19 25-1111 0 0,18-32-4671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16096 0 0,'0'0'471'0'0,"0"0"-8"0"0,4 6-278 0 0,-1-2-99 0 0,1-1 0 0 0,0 1-1 0 0,1-1 1 0 0,-1 0-1 0 0,0-1 1 0 0,1 1-1 0 0,0-1 1 0 0,-1 1 0 0 0,1-1-1 0 0,0-1 1 0 0,0 1-1 0 0,0-1 1 0 0,0 0-1 0 0,3 0-85 0 0,11 2 384 0 0,1-2 0 0 0,-1 0 0 0 0,6-2-384 0 0,-3 1-182 0 0,-15-1 182 0 0,1 1 0 0 0,-1-1 0 0 0,0 0 0 0 0,0-1 0 0 0,0 0 0 0 0,1 0 0 0 0,-4 1-14 0 0,-19-9-300 0 0,12 9 298 0 0,-1 1 1 0 0,0-1-1 0 0,0 1 0 0 0,0 0 0 0 0,1 0 0 0 0,-1 1 0 0 0,0-1 0 0 0,0 1 0 0 0,1 0 0 0 0,-1 0 0 0 0,0 0 0 0 0,1 0 0 0 0,-2 2 16 0 0,-8 3 31 0 0,1 1-1 0 0,-1 0 1 0 0,1 1-31 0 0,-2 1 9 0 0,7-3-96 0 0,0-1 1 0 0,1 1-1 0 0,0 0 0 0 0,0 1 1 0 0,0 0-1 0 0,0 0 1 0 0,0 2 86 0 0,-1 0-1168 0 0,0 3-103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7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17255 0 0,'0'0'507'0'0,"0"0"-6"0"0,-1 2-390 0 0,0-1 0 0 0,1 1 0 0 0,-1-1 0 0 0,1 1 0 0 0,0 0 0 0 0,-1-1 0 0 0,1 1 0 0 0,0 1-111 0 0,1 0 128 0 0,0 0-1 0 0,0 0 0 0 0,1-1 0 0 0,-1 1 0 0 0,1 0 1 0 0,0-1-1 0 0,-1 1 0 0 0,1-1 0 0 0,0 0 0 0 0,1 0 1 0 0,-1 0-1 0 0,0 0 0 0 0,0 0 0 0 0,3 2-127 0 0,0-2 82 0 0,-1 0-1 0 0,1 1 1 0 0,-1-2-1 0 0,1 1 0 0 0,0 0 1 0 0,0-1-1 0 0,0 0 1 0 0,4 0-82 0 0,0 0-353 0 0,0 0 1 0 0,1-1-1 0 0,-1 0 0 0 0,0-1 1 0 0,0 0-1 0 0,0-1 0 0 0,0 0 1 0 0,0 0-1 0 0,7-3 353 0 0,-5 1-2218 0 0,0-2-3814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 11776 0 0,'-11'5'256'0'0,"7"-2"64"0"0,-3 1 0 0 0,4-1 8 0 0,-5 3-264 0 0,5 1-64 0 0,-4 6 0 0 0,-1-5 0 0 0,5 2 64 0 0,-1 3-64 0 0,4-3 96 0 0,-3 3-32 0 0,3-1 88 0 0,0-2 8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4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1 248 15664 0 0,'0'0'356'0'0,"0"0"49"0"0,0 0 21 0 0,11-3 106 0 0,-5 1-297 0 0,0 0-1 0 0,0 0 0 0 0,0 0 1 0 0,0-1-1 0 0,0 0 0 0 0,-1-1 1 0 0,1 1-1 0 0,0-2-234 0 0,12-7 174 0 0,-14 10-176 0 0,0 0 1 0 0,-1-1 0 0 0,1 1-1 0 0,-1-1 1 0 0,0 0-1 0 0,1-2 2 0 0,10-9 9 0 0,-11 12-92 0 0,0-1 0 0 0,0 0 1 0 0,-1 1-1 0 0,1-1 0 0 0,-1 0 1 0 0,0 0-1 0 0,0-1 0 0 0,0 1 1 0 0,0 0-1 0 0,0-1 0 0 0,-1 1 0 0 0,1-4 83 0 0,0 5-109 0 0,-1-2-178 0 0,-7-6-282 0 0,5 10 568 0 0,1-1 0 0 0,-1 1 1 0 0,1 0-1 0 0,-1-1 0 0 0,1 1 0 0 0,-1-1 0 0 0,1 1 0 0 0,-1 0 0 0 0,0 0 0 0 0,1-1 1 0 0,-1 1-1 0 0,1 0 0 0 0,-1 0 0 0 0,0 0 0 0 0,1-1 0 0 0,-1 1 0 0 0,0 0 0 0 0,1 0 1 0 0,-1 0-1 0 0,0 0 0 0 0,1 0 0 0 0,-1 1 0 0 0,0-1 0 0 0,1 0 0 0 0,-1 0 0 0 0,1 0 1 0 0,-1 0-1 0 0,0 1 1 0 0,0-1-3 0 0,-4 2 34 0 0,-1-1-1 0 0,1 1 0 0 0,-1 1 1 0 0,1-1-1 0 0,0 1 0 0 0,0 0 0 0 0,0 0 1 0 0,0 1-1 0 0,0-1 0 0 0,1 1 0 0 0,-1 0 1 0 0,1 0-1 0 0,0 0 0 0 0,1 1 1 0 0,-1 0-1 0 0,1 0 0 0 0,0 0 0 0 0,0 0 1 0 0,0 0-1 0 0,1 0 0 0 0,-1 1 1 0 0,1-1-1 0 0,1 1 0 0 0,-1-1 0 0 0,1 1 1 0 0,0 0-1 0 0,0 0 0 0 0,1 0 0 0 0,-1 0 1 0 0,2-1-1 0 0,-1 1 0 0 0,0 0 1 0 0,1 0-1 0 0,0 0-30 0 0,2 3-543 0 0,0-5-8 0 0</inkml:trace>
  <inkml:trace contextRef="#ctx0" brushRef="#br0" timeOffset="1">412 12 20063 0 0,'0'0'590'0'0,"0"0"-9"0"0,2 17-352 0 0,-2-16-221 0 0,0 0-1 0 0,1-1 1 0 0,-1 1-1 0 0,0 0 1 0 0,0 0-1 0 0,1 0 1 0 0,-1-1-1 0 0,0 1 1 0 0,1 0-1 0 0,-1 0 1 0 0,1-1-1 0 0,-1 1 1 0 0,1 0-1 0 0,-1-1 1 0 0,1 1-1 0 0,-1 0 1 0 0,1-1-1 0 0,0 1 1 0 0,-1-1-1 0 0,1 1 1 0 0,0-1-1 0 0,0 1 1 0 0,-1-1-1 0 0,1 0 1 0 0,0 1-1 0 0,0-1 1 0 0,0 0-1 0 0,-1 0 1 0 0,1 1-1 0 0,0-1 1 0 0,0 0-1 0 0,0 0 1 0 0,0 0-1 0 0,-1 0 1 0 0,1 0-1 0 0,0 0 1 0 0,0 0-1 0 0,0-1 1 0 0,0 1-8 0 0,3-2 135 0 0,0 1 0 0 0,-1-1 0 0 0,1 0 0 0 0,-1 0 0 0 0,1-1 0 0 0,-1 1 0 0 0,1-2-135 0 0,5-3-967 0 0,-1 0-1209 0 0,-2 0-2473 0 0,0 0-1788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1 13272 0 0,'0'0'288'0'0,"-6"3"64"0"0,-2 4 16 0 0,-3-1 8 0 0,5-3-304 0 0,-2 7-72 0 0,-3-1 0 0 0,5 0 0 0 0,-2 4 544 0 0,1 0 96 0 0,-3-1 23 0 0,6 1 1 0 0,-3 0-536 0 0,3 4-128 0 0,1-6 0 0 0,0-1-6935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0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15896 0 0,'0'0'362'0'0,"4"12"871"0"0,-2-9-1166 0 0,0 0 0 0 0,1 0 0 0 0,-1-1 0 0 0,1 1-1 0 0,-1-1 1 0 0,1 1 0 0 0,0-1 0 0 0,0 0-1 0 0,0 0 1 0 0,0 0 0 0 0,0-1 0 0 0,1 1-1 0 0,-1-1 1 0 0,0 0 0 0 0,1 1 0 0 0,-1-2-1 0 0,4 2-66 0 0,-3-1 111 0 0,-1-1-1 0 0,0 0 0 0 0,0 1 1 0 0,0-1-1 0 0,0 0 0 0 0,0 0 1 0 0,0-1-1 0 0,0 1 0 0 0,0-1 1 0 0,1 1-1 0 0,-1-1 0 0 0,0 0 1 0 0,-1 0-1 0 0,1 0 0 0 0,0-1 1 0 0,0 1-1 0 0,0-1 0 0 0,-1 1 1 0 0,1-1-1 0 0,-1 0 0 0 0,1 0-110 0 0,-2 0 248 0 0,1-3-41 0 0,-1 1-166 0 0,-1-1-101 0 0,0 4-260 0 0,0 1-145 0 0,-1 0 415 0 0,1-1 1 0 0,-1 0-1 0 0,1 1 1 0 0,-1-1-1 0 0,1 1 0 0 0,-1-1 1 0 0,1 1-1 0 0,-1 0 1 0 0,0-1-1 0 0,1 1 0 0 0,-1 0 1 0 0,0-1-1 0 0,1 1 1 0 0,-1 0-1 0 0,0 0 0 0 0,1-1 1 0 0,-1 1-1 0 0,0 0 1 0 0,1 0-1 0 0,-1 0 0 0 0,0 0 1 0 0,0 0-1 0 0,1 0 1 0 0,-1 0 49 0 0,-1 0 56 0 0,0 0 1 0 0,-1-1-1 0 0,1 1 0 0 0,0 1 1 0 0,0-1-1 0 0,0 0 1 0 0,0 0-1 0 0,-2 1-56 0 0,-6 3 700 0 0,8-3-606 0 0,-1 0 0 0 0,1 0 0 0 0,0 0 0 0 0,-1 0-1 0 0,1 0 1 0 0,0 1 0 0 0,0-1 0 0 0,-1 1 0 0 0,1-1 0 0 0,0 1 0 0 0,1 0 0 0 0,-1 0 0 0 0,0 0-1 0 0,0 0 1 0 0,1 0 0 0 0,-1 0 0 0 0,1 0 0 0 0,0 0 0 0 0,0 1 0 0 0,0-1 0 0 0,0 1 0 0 0,-1 0-94 0 0,2 0 17 0 0,-1-3-124 0 0,1 1 0 0 0,0 0 0 0 0,0 0 0 0 0,-1-1 0 0 0,1 1 1 0 0,0 0-1 0 0,0 0 0 0 0,0-1 0 0 0,0 1 0 0 0,0 0 0 0 0,0 0 0 0 0,0 0 0 0 0,0-1 1 0 0,0 1-1 0 0,0 0 0 0 0,1 0 0 0 0,-1-1 0 0 0,0 1 107 0 0,1 0-1731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4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0 17359 0 0,'0'0'396'0'0,"0"0"52"0"0,-8 14 596 0 0,7-11-1043 0 0,0 0-1 0 0,0 0 1 0 0,1 0-1 0 0,-1 0 1 0 0,1 0 0 0 0,-1 0-1 0 0,1 0 1 0 0,0 0-1 0 0,1 2 0 0 0,-1-4 27 0 0,0 0 0 0 0,0 0-1 0 0,0 1 1 0 0,0-1 0 0 0,1 0 0 0 0,-1 0-1 0 0,0 0 1 0 0,1 0 0 0 0,-1 1 0 0 0,1-1-1 0 0,0 0 1 0 0,-1 0 0 0 0,1 0 0 0 0,0 0-1 0 0,-1 0 1 0 0,1 0 0 0 0,0 0 0 0 0,0-1-1 0 0,0 1 1 0 0,0 0 0 0 0,0 0 0 0 0,0-1-1 0 0,1 1-26 0 0,2 1 94 0 0,0 0-1 0 0,0-1 0 0 0,1 0 0 0 0,-1 0 0 0 0,0-1 0 0 0,1 1 1 0 0,-1-1-1 0 0,0 0 0 0 0,1 0 0 0 0,-1 0 0 0 0,1 0 1 0 0,-1-1-1 0 0,0 0 0 0 0,1 0 0 0 0,-1 0 0 0 0,0-1 1 0 0,0 1-1 0 0,4-3-93 0 0,-4 1-18 0 0,-3 3-109 0 0,0-1-1 0 0,-1 1 0 0 0,1-1 1 0 0,-1 1-1 0 0,1-1 0 0 0,-1 0 0 0 0,1 1 1 0 0,-1-1-1 0 0,1 1 0 0 0,-1-1 1 0 0,0 0-1 0 0,1 0 0 0 0,-1 1 1 0 0,0-1-1 0 0,1 0 0 0 0,-1 1 1 0 0,0-1-1 0 0,0 0 0 0 0,0 0 0 0 0,0 0 1 0 0,0 1-1 0 0,0-1 0 0 0,0 0 1 0 0,0 0-1 0 0,0 1 0 0 0,0-1 1 0 0,0 0-1 0 0,0 0 0 0 0,0 1 0 0 0,-1-1 1 0 0,1 0-1 0 0,0 0 0 0 0,-1 1 1 0 0,1-1-1 0 0,0 0 0 0 0,-1 1 1 0 0,1-1-1 0 0,-1 1 0 0 0,1-1 1 0 0,-1 0 127 0 0,-1 0-365 0 0,1-1 0 0 0,0 1 0 0 0,0 0 0 0 0,-1 0 0 0 0,1 0 0 0 0,-1 0 1 0 0,1 0-1 0 0,-1 1 0 0 0,1-1 0 0 0,-1 0 0 0 0,0 1 0 0 0,1-1 1 0 0,-1 1-1 0 0,-1-1 365 0 0,0 1 169 0 0,0 0 0 0 0,1 0 0 0 0,-1 0 0 0 0,0 1 0 0 0,1-1 0 0 0,-1 1 0 0 0,1 0 0 0 0,-1-1 0 0 0,1 1 0 0 0,-1 0 0 0 0,1 1 0 0 0,-1-1 0 0 0,1 0 0 0 0,0 1 0 0 0,0-1 0 0 0,-1 1 0 0 0,1 0-169 0 0,0 1 233 0 0,0-1-1 0 0,0 1 1 0 0,0 0 0 0 0,0 0-1 0 0,0 0 1 0 0,1 0 0 0 0,-1 0 0 0 0,1 0-1 0 0,0 0 1 0 0,0 0 0 0 0,0 1-1 0 0,0-1 1 0 0,1 2-233 0 0,-2 17-141 0 0,4-13-4327 0 0,-2-5-941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18151 0 0,'0'0'532'0'0,"0"0"-4"0"0,-7 13-244 0 0,6-11-192 0 0,1 0-1 0 0,-1 0 0 0 0,1 0 0 0 0,-1 0 1 0 0,1 0-1 0 0,0 0 0 0 0,0 0 0 0 0,0 0 1 0 0,0 0-1 0 0,0 1 0 0 0,1-1 1 0 0,-1 0-1 0 0,1 0 0 0 0,-1 0 0 0 0,1 0 1 0 0,0 0-1 0 0,0 0 0 0 0,-1 0 0 0 0,1-1 1 0 0,1 1-1 0 0,-1 0 0 0 0,0 0 0 0 0,0-1 1 0 0,1 1-1 0 0,-1-1 0 0 0,2 2-91 0 0,-1-1 82 0 0,1 0 1 0 0,0 0-1 0 0,0 0 0 0 0,0 0 0 0 0,0-1 0 0 0,0 1 0 0 0,0-1 0 0 0,0 1 1 0 0,1-1-1 0 0,-1 0 0 0 0,1-1 0 0 0,-1 1 0 0 0,0 0 0 0 0,1-1 1 0 0,2 0-83 0 0,-5 0 2 0 0,0-1 1 0 0,0 1 0 0 0,0 0-1 0 0,0-1 1 0 0,0 1 0 0 0,0-1 0 0 0,0 1-1 0 0,0-1 1 0 0,0 0 0 0 0,-1 1 0 0 0,1-1-1 0 0,0 0 1 0 0,0 0 0 0 0,-1 0-1 0 0,1 1 1 0 0,0-1 0 0 0,-1 0 0 0 0,1 0-1 0 0,-1 0 1 0 0,1 0 0 0 0,-1 0-1 0 0,0 0 1 0 0,1 0 0 0 0,-1 0 0 0 0,0 0-1 0 0,0 0 1 0 0,1-1-3 0 0,-1 1-191 0 0,2-13-905 0 0,-2 14 1124 0 0,0-1-112 0 0,-1 0 0 0 0,1 0 0 0 0,-1 0 0 0 0,1 0 0 0 0,-1 1 0 0 0,0-1 0 0 0,1 0 0 0 0,-1 0 0 0 0,0 1 0 0 0,1-1 0 0 0,-1 0 0 0 0,0 1 0 0 0,0-1 0 0 0,0 1 0 0 0,0-1 0 0 0,1 1 0 0 0,-1 0 0 0 0,0-1 0 0 0,0 1 0 0 0,0 0 0 0 0,0-1 0 0 0,0 1 0 0 0,0 0 0 0 0,0 0 0 0 0,0 0 0 0 0,0 0 0 0 0,0 0 0 0 0,0 0 0 0 0,0 0 84 0 0,-1 0 74 0 0,1 0 0 0 0,-1 0 0 0 0,1 0-1 0 0,-1 1 1 0 0,1-1 0 0 0,-1 0 0 0 0,1 1 0 0 0,-1-1-1 0 0,1 1 1 0 0,-1-1 0 0 0,1 1 0 0 0,0 0-1 0 0,-1-1 1 0 0,1 1 0 0 0,0 0 0 0 0,-1 0-1 0 0,1 0 1 0 0,0 0 0 0 0,0 0 0 0 0,0 0 0 0 0,0 0-1 0 0,0 1 1 0 0,0-1 0 0 0,0 0 0 0 0,1 1-1 0 0,-1-1-73 0 0,-1 1 74 0 0,0 4-74 0 0,-7 29-3885 0 0,6-22-2597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17503 0 0,'0'4'145'0'0,"0"0"1"0"0,1 0-1 0 0,-1 0 0 0 0,1 0 0 0 0,0-1 0 0 0,0 1 0 0 0,0 0 0 0 0,1 0 0 0 0,-1 0 0 0 0,1-1 0 0 0,0 1 0 0 0,0-1 0 0 0,0 0 0 0 0,1 1 0 0 0,-1-1 0 0 0,1 0 0 0 0,1 1-145 0 0,-1-1 57 0 0,0-1 1 0 0,0 1-1 0 0,0-1 1 0 0,1 0-1 0 0,-1 1 1 0 0,1-2-1 0 0,-1 1 1 0 0,1 0-1 0 0,0-1 1 0 0,0 1-1 0 0,0-1 1 0 0,0 0-1 0 0,0-1 1 0 0,0 1-1 0 0,0-1 1 0 0,0 1-1 0 0,0-1 1 0 0,0 0-1 0 0,0-1 0 0 0,0 1 1 0 0,0-1-1 0 0,0 0 1 0 0,0 0-1 0 0,0 0 1 0 0,-1 0-1 0 0,4-2-57 0 0,-3 1-15 0 0,-1 0-1 0 0,1-1 1 0 0,0 1-1 0 0,-1-1 1 0 0,1 0-1 0 0,-1 0 1 0 0,0 0-1 0 0,0-1 1 0 0,0 1-1 0 0,0-1 1 0 0,-1 0 15 0 0,0 2-138 0 0,-1 1 1 0 0,0-1-1 0 0,0 0 1 0 0,0 0-1 0 0,0 0 1 0 0,0 0-1 0 0,0 0 1 0 0,-1 0-1 0 0,1 0 1 0 0,-1 0-1 0 0,1 0 1 0 0,-1 0-1 0 0,0-1 1 0 0,0 1-1 0 0,0 0 1 0 0,0 0-1 0 0,0 0 1 0 0,0 0-1 0 0,0 0 1 0 0,-1-1-1 0 0,1 1 1 0 0,-1 0-1 0 0,0 0 1 0 0,0-1 137 0 0,0 2-38 0 0,0 0-1 0 0,-1-1 1 0 0,1 1 0 0 0,0 0-1 0 0,0 0 1 0 0,-1-1 0 0 0,1 1 0 0 0,-1 0-1 0 0,1 0 1 0 0,-1 1 0 0 0,0-1-1 0 0,1 0 1 0 0,-1 1 0 0 0,0-1 0 0 0,1 1-1 0 0,-1-1 1 0 0,0 1 0 0 0,0 0-1 0 0,0-1 1 0 0,1 1 0 0 0,-1 0 0 0 0,0 0-1 0 0,0 0 1 0 0,0 1 0 0 0,1-1-1 0 0,-1 0 39 0 0,-2 1 146 0 0,0 0 0 0 0,0 0 0 0 0,0 0 0 0 0,0 0 0 0 0,0 1 0 0 0,0-1 0 0 0,1 1 0 0 0,-1 0 0 0 0,1 0 0 0 0,-1 0 0 0 0,-1 2-146 0 0,-12 11 843 0 0,9-10-605 0 0,1 2-1 0 0,0-1 1 0 0,0 1-1 0 0,1 0 1 0 0,-1 2-238 0 0,0-1-132 0 0,2-2-1617 0 0,2-1-2230 0 0,3-1-2371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0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13824 0 0,'-4'3'304'0'0,"-3"0"64"0"0,-1 0 16 0 0,2 4 0 0 0,-2 2-312 0 0,1 4-72 0 0,4-4 0 0 0,-5 4 0 0 0,5 0 424 0 0,0-1 72 0 0,-1 1 15 0 0,0 0 1 0 0,4-1-176 0 0,0 4-32 0 0,4 0-8 0 0,-4-3-7559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17423 0 0,'0'0'396'0'0,"0"0"52"0"0,0 0 30 0 0,0 1-57 0 0,0-1-412 0 0,0 1-1 0 0,0 0 1 0 0,0 0-1 0 0,1-1 1 0 0,-1 1-1 0 0,0 0 1 0 0,0-1-1 0 0,0 1 1 0 0,1 0 0 0 0,-1-1-1 0 0,0 1 1 0 0,1 0-1 0 0,-1-1 1 0 0,0 1-1 0 0,1-1 1 0 0,-1 1-1 0 0,1 0 1 0 0,-1-1-1 0 0,1 1 1 0 0,-1-1 0 0 0,1 0-1 0 0,-1 1 1 0 0,1-1-1 0 0,0 1 1 0 0,-1-1-1 0 0,1 0 1 0 0,0 1-1 0 0,-1-1 1 0 0,1 0-1 0 0,0 0 1 0 0,0 1-9 0 0,21 0 521 0 0,-19-1-248 0 0,2 0-143 0 0,0-1 1 0 0,-1 0 0 0 0,1 1-1 0 0,-1-2 1 0 0,1 1 0 0 0,-1 0-1 0 0,1-1 1 0 0,-1 0 0 0 0,4-2-131 0 0,10-4 13 0 0,-17 7-356 0 0,-1 1-133 0 0,0 0-32 0 0,0 0 39 0 0,0 0 177 0 0,-3 0 262 0 0,0 1 0 0 0,-1-1 1 0 0,1 1-1 0 0,-1 0 0 0 0,1 0 0 0 0,0 0 0 0 0,0 0 1 0 0,-1 0-1 0 0,1 1 0 0 0,0-1 0 0 0,0 1 0 0 0,0 0 1 0 0,1 0-1 0 0,-2 1 30 0 0,-3 3 14 0 0,0 1 0 0 0,0 0 1 0 0,0 0-1 0 0,-2 5-14 0 0,2 3-147 0 0,4-6-5006 0 0,2-7-721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8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0 14944 0 0,'-15'4'1144'0'0,"11"-3"-997"0"0,1 0 1 0 0,-1 1 0 0 0,0-1 0 0 0,1 1 0 0 0,-1 0-1 0 0,1-1 1 0 0,0 2 0 0 0,-1-1 0 0 0,1 0 0 0 0,0 1 0 0 0,0-1-1 0 0,1 1 1 0 0,-1 0 0 0 0,0 0 0 0 0,0 2-148 0 0,2-4 510 0 0,0 0-67 0 0,-1 4-294 0 0,2-2-61 0 0,0-2 283 0 0,0 15 889 0 0,1-15-1264 0 0,-1-1 0 0 0,0 1 0 0 0,0-1 0 0 0,1 1 0 0 0,-1-1 0 0 0,0 1 0 0 0,1-1 0 0 0,-1 0 0 0 0,0 1 1 0 0,1-1-1 0 0,-1 0 0 0 0,1 1 0 0 0,-1-1 0 0 0,0 0 0 0 0,1 1 0 0 0,-1-1 0 0 0,1 0 0 0 0,-1 0 0 0 0,1 1 0 0 0,-1-1 0 0 0,1 0 4 0 0,4 3 28 0 0,-4-2-3 0 0,-1 0-23 0 0,1-1-1 0 0,-1 1 1 0 0,1 0-1 0 0,-1-1 1 0 0,1 1-1 0 0,0-1 1 0 0,-1 1-1 0 0,1-1 1 0 0,0 1-1 0 0,-1-1 1 0 0,1 0-1 0 0,0 1 1 0 0,0-1-1 0 0,-1 0 1 0 0,1 0-1 0 0,0 1 1 0 0,0-1-1 0 0,-1 0 1 0 0,1 0-1 0 0,0 0 1 0 0,0 0-1 0 0,0 0 1 0 0,-1 0-1 0 0,1 0 1 0 0,0 0-1 0 0,0 0-1 0 0,0 0-76 0 0,-1 0 0 0 0,0 0-34 0 0,0 0-164 0 0,0 0-70 0 0,0 0-9 0 0,0 0 16 0 0,0 0 87 0 0,-18 12-654 0 0,-18 10-92 0 0,30-18 996 0 0,6-4 43 0 0,-1 0 0 0 0,1 1-1 0 0,-1-1 1 0 0,1 0-1 0 0,0 1 1 0 0,-1-1-1 0 0,1 1 1 0 0,0-1-1 0 0,-1 1 1 0 0,1-1-1 0 0,0 1 1 0 0,0-1-1 0 0,0 1 1 0 0,-1-1-1 0 0,1 1 1 0 0,0-1-1 0 0,0 1 1 0 0,0 0-1 0 0,0-1 1 0 0,0 1-1 0 0,0-1 1 0 0,0 1-1 0 0,0-1 1 0 0,0 1-1 0 0,0-1 1 0 0,0 1-1 0 0,0 0 1 0 0,0-1 0 0 0,1 1-1 0 0,-1-1 1 0 0,0 1-1 0 0,0-1 1 0 0,1 1-1 0 0,-1-1 1 0 0,0 1-1 0 0,1-1 1 0 0,-1 0-1 0 0,0 1-42 0 0,1 0 5 0 0,-1-1 0 0 0,1 1 0 0 0,0 0 0 0 0,-1-1 0 0 0,1 1 0 0 0,0-1-1 0 0,-1 1 1 0 0,1-1 0 0 0,0 1 0 0 0,0-1 0 0 0,-1 0 0 0 0,1 1 0 0 0,0-1 0 0 0,0 0 0 0 0,0 1 0 0 0,0-1-1 0 0,-1 0 1 0 0,1 0 0 0 0,0 0 0 0 0,0 0 0 0 0,0 0-5 0 0,4-1-148 0 0,0-1 0 0 0,0 0 1 0 0,0 0-1 0 0,-1 0 0 0 0,1-1 0 0 0,-1 1 0 0 0,1-1 0 0 0,1-2 148 0 0,13-13-440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1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17503 0 0,'0'0'399'0'0,"0"0"60"0"0,0 0 21 0 0,-11 15 102 0 0,9-13-441 0 0,1 0 0 0 0,0 1 0 0 0,0-1 0 0 0,0 0-1 0 0,0 0 1 0 0,0 1 0 0 0,0-1 0 0 0,1 1-1 0 0,-1-1 1 0 0,1 1 0 0 0,-1-1 0 0 0,1 1-141 0 0,0-1 374 0 0,12 9 930 0 0,-11-10-1292 0 0,0-1-1 0 0,0 0 0 0 0,0 0 0 0 0,-1 0 1 0 0,1 0-1 0 0,0 0 0 0 0,0 0 0 0 0,0 0 1 0 0,0 0-1 0 0,0-1 0 0 0,0 1 0 0 0,0 0 1 0 0,-1 0-1 0 0,1-1 0 0 0,0 1 1 0 0,0-1-1 0 0,0 1 0 0 0,-1 0 0 0 0,1-1 1 0 0,0 0-1 0 0,-1 1 0 0 0,1-1 0 0 0,0 1 1 0 0,-1-1-1 0 0,1 0 0 0 0,-1 1 0 0 0,1-1 1 0 0,-1 0-1 0 0,1 0-11 0 0,0 0-475 0 0,-1 0 411 0 0,0 0 1 0 0,0 0-1 0 0,0 0 0 0 0,-1 0 0 0 0,1 0 0 0 0,0 0 0 0 0,0 0 1 0 0,-1 1-1 0 0,1-1 0 0 0,0 0 0 0 0,-1 0 0 0 0,1 0 0 0 0,-1 1 0 0 0,1-1 1 0 0,-1 0-1 0 0,0 0 0 0 0,1 1 0 0 0,-1-1 64 0 0,0 0-171 0 0,-10-2-497 0 0,10 3 673 0 0,-1 0-1 0 0,1 0 0 0 0,0 0 0 0 0,-1 1 1 0 0,1-1-1 0 0,0 0 0 0 0,-1 1 0 0 0,1-1 1 0 0,0 1-1 0 0,0-1 0 0 0,-1 1 0 0 0,1 0 1 0 0,0-1-1 0 0,0 1 0 0 0,0 0 0 0 0,0 0 1 0 0,0 0-1 0 0,0 0 0 0 0,0 0 0 0 0,0 0 1 0 0,0 1-5 0 0,-1 1 19 0 0,0 0-1 0 0,1 0 1 0 0,-1 0 0 0 0,1 0 0 0 0,0 0 0 0 0,-1 2-19 0 0,1-1-8 0 0,-3 6-1484 0 0,4-10 925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18919 0 0,'0'0'430'0'0,"0"0"55"0"0,0 0 30 0 0,5 13 127 0 0,-4-11-647 0 0,0 1 0 0 0,0-1 0 0 0,0 1 0 0 0,0-1 0 0 0,0 0 0 0 0,1 1 0 0 0,-1-1 0 0 0,1 0 0 0 0,0 0 0 0 0,-1 0 0 0 0,1 0 0 0 0,0 0 0 0 0,0 0 0 0 0,0-1 0 0 0,0 1 0 0 0,1 0-1 0 0,-1-1 1 0 0,0 0 0 0 0,2 1 5 0 0,3 2 9 0 0,-6-4 16 0 0,0 1 0 0 0,0-1 1 0 0,0 1-1 0 0,0-1 1 0 0,0 1-1 0 0,0-1 1 0 0,0 0-1 0 0,0 1 1 0 0,0-1-1 0 0,0 0 0 0 0,0 0 1 0 0,0 0-1 0 0,0 0 1 0 0,1 0-1 0 0,-1 0 1 0 0,0 0-1 0 0,0 0 1 0 0,0 0-1 0 0,0 0 0 0 0,0 0 1 0 0,0-1-1 0 0,0 1-25 0 0,0-1-63 0 0,0 0 0 0 0,0 1 0 0 0,0-1 0 0 0,0 0 0 0 0,0 1 0 0 0,-1-1 1 0 0,1 0-1 0 0,0 0 0 0 0,0 0 0 0 0,-1 1 0 0 0,1-1 0 0 0,-1 0 0 0 0,1 0 0 0 0,-1 0 0 0 0,1 0 0 0 0,-1 0 0 0 0,0 0 0 0 0,1 0 0 0 0,-1-1 0 0 0,0 1 0 0 0,0 0 0 0 0,0 0 0 0 0,0 0 0 0 0,0 0 0 0 0,0 0 0 0 0,0 0 0 0 0,0 0 0 0 0,0 0 0 0 0,0 0 63 0 0,-1-4-100 0 0,1 1 0 0 0,-1 0 0 0 0,0 0 0 0 0,0 0 0 0 0,0 0 0 0 0,-1-2 100 0 0,1 5-488 0 0,-2-3-410 0 0,3 4 934 0 0,-1 0 1 0 0,1-1-1 0 0,0 1 0 0 0,0 0 1 0 0,0 0-1 0 0,0-1 1 0 0,-1 1-1 0 0,1 0 1 0 0,0 0-1 0 0,0-1 1 0 0,0 1-1 0 0,-1 0 0 0 0,1 0 1 0 0,0 0-1 0 0,0-1 1 0 0,-1 1-1 0 0,1 0 1 0 0,0 0-1 0 0,-1 0 1 0 0,1 0-1 0 0,0 0 0 0 0,-1 0 1 0 0,1-1-1 0 0,0 1 1 0 0,0 0-1 0 0,-1 0 1 0 0,1 0-1 0 0,0 0 0 0 0,-1 0 1 0 0,1 0-1 0 0,0 0 1 0 0,-1 0-37 0 0,-2 2 66 0 0,1-1 0 0 0,-1 1 0 0 0,1-1 0 0 0,0 1 0 0 0,-1 0 1 0 0,1 0-1 0 0,0 0 0 0 0,0 0 0 0 0,0 0 0 0 0,1 0 0 0 0,-1 0 0 0 0,0 1 0 0 0,1-1 1 0 0,-1 1-1 0 0,1-1-66 0 0,-4 9 169 0 0,1-1 0 0 0,1 0 0 0 0,-2 5-169 0 0,-2 8-1055 0 0,4-14-5814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1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1 102 19319 0 0,'0'0'439'0'0,"0"0"62"0"0,0 0 33 0 0,0 0-65 0 0,14 3-292 0 0,-6-2-233 0 0,1 2-3 0 0,0-1 1 0 0,0-1 0 0 0,8 1 58 0 0,-13-2-2 0 0,-1 0 0 0 0,1-1 0 0 0,-1 1 0 0 0,1-1 0 0 0,-1 1 0 0 0,0-1 0 0 0,1 0 0 0 0,-1 0 0 0 0,0-1-1 0 0,0 1 1 0 0,0-1 0 0 0,1 0 2 0 0,3-2-131 0 0,0-1-1 0 0,-1 0 1 0 0,1 0-1 0 0,-1 0 1 0 0,-1-1 0 0 0,3-2 131 0 0,-5 5-407 0 0,-1 0-1 0 0,0 0 1 0 0,0 0 0 0 0,0 0 0 0 0,0 0 0 0 0,-1 0 0 0 0,1-1 0 0 0,-1 1 0 0 0,0-1 0 0 0,0 1 0 0 0,0-1 0 0 0,0 1 0 0 0,0-1 0 0 0,-1 0 0 0 0,0 0 407 0 0,0 4 21 0 0,0-1 1 0 0,0 1-1 0 0,0-1 1 0 0,0 1-1 0 0,0 0 1 0 0,0-1 0 0 0,0 1-1 0 0,0-1 1 0 0,0 1-1 0 0,-1 0 1 0 0,1-1-1 0 0,0 1 1 0 0,0 0-1 0 0,0-1 1 0 0,-1 1-1 0 0,1 0 1 0 0,0-1-1 0 0,0 1 1 0 0,-1 0-1 0 0,1 0 1 0 0,0-1-1 0 0,-1 1 1 0 0,1 0-1 0 0,0 0 1 0 0,-1-1-1 0 0,1 1 1 0 0,0 0-1 0 0,-1 0 1 0 0,1 0-1 0 0,0 0 1 0 0,-1 0-1 0 0,1 0 1 0 0,-1-1 0 0 0,1 1-1 0 0,0 0 1 0 0,-1 0-1 0 0,1 0 1 0 0,-1 0-1 0 0,1 0 1 0 0,0 0-1 0 0,-1 1 1 0 0,1-1-1 0 0,-1 0 1 0 0,1 0-22 0 0,-2 0 165 0 0,1 0 1 0 0,-1 1-1 0 0,1-1 0 0 0,-1 1 1 0 0,1-1-1 0 0,0 1 1 0 0,-1 0-1 0 0,1-1 1 0 0,0 1-1 0 0,-1 0-165 0 0,0 1 127 0 0,0 0 1 0 0,1 0-1 0 0,-1 0 0 0 0,1 0 1 0 0,0 0-1 0 0,-1 0 0 0 0,1 1 1 0 0,0-1-1 0 0,0 0 0 0 0,1 1 1 0 0,-1-1-1 0 0,0 0 0 0 0,1 1 0 0 0,-1 1-127 0 0,0 37 265 0 0,1-28-535 0 0,0 3-278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4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18151 0 0,'0'0'532'0'0,"0"0"-4"0"0,0 0-265 0 0,0 0 129 0 0,0 0 96 0 0,0 0 21 0 0,0 0-66 0 0,7 11-278 0 0,-4-8-153 0 0,1 0-1 0 0,-1 0 1 0 0,1 0-1 0 0,-1-1 0 0 0,1 1 1 0 0,0-1-1 0 0,0 0 1 0 0,0 0-1 0 0,0 0 1 0 0,1-1-1 0 0,-1 1 0 0 0,0-1 1 0 0,1 0-1 0 0,1 0-11 0 0,2 1-328 0 0,1-1 0 0 0,-1 0 0 0 0,1-1 0 0 0,-1 0 0 0 0,0 0 0 0 0,1-1 0 0 0,3 0 328 0 0,2-3-2234 0 0,-3 0-4115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0 13560 0 0,'-11'2'296'0'0,"4"2"64"0"0,0-4 16 0 0,0 3 8 0 0,0 3-312 0 0,-4-2-72 0 0,0 2 0 0 0,0 4 0 0 0,0 3 320 0 0,2-1 56 0 0,-2 1 8 0 0,3 3-1 0 0,-2-1-151 0 0,3 1-24 0 0,-4 4-8 0 0,4-5-7047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20 18151 0 0,'0'0'532'0'0,"0"0"-4"0"0,0 0-296 0 0,0 0 0 0 0,0 13 1068 0 0,1-12-1283 0 0,0-1-1 0 0,0 1 1 0 0,0 0-1 0 0,0 0 1 0 0,0 0-1 0 0,0-1 1 0 0,0 1-1 0 0,0 0 1 0 0,0-1-1 0 0,0 1 1 0 0,0-1-1 0 0,1 0 1 0 0,-1 1 0 0 0,0-1-1 0 0,0 0 1 0 0,0 0-1 0 0,1 1 1 0 0,-1-1-1 0 0,0 0 1 0 0,0 0-1 0 0,0 0 1 0 0,1-1-1 0 0,-1 1 1 0 0,0 0-1 0 0,0 0 1 0 0,1-1-1 0 0,-1 1 1 0 0,0 0-1 0 0,0-1 1 0 0,0 1-1 0 0,0-1 1 0 0,0 0-17 0 0,3 0-213 0 0,-1-1 1 0 0,1 0-1 0 0,-1 0 1 0 0,1 0-1 0 0,-1-1 1 0 0,0 1-1 0 0,0-1 1 0 0,0 0-1 0 0,1-1 213 0 0,-4 4-77 0 0,1-1 0 0 0,-1 1 0 0 0,0 0 0 0 0,0 0 0 0 0,0 0 0 0 0,0-1 0 0 0,1 1 0 0 0,-1 0 0 0 0,0 0 0 0 0,0 0 0 0 0,0-1 0 0 0,0 1 0 0 0,0 0 0 0 0,0 0 0 0 0,0-1 0 0 0,0 1 0 0 0,0 0 0 0 0,0 0 0 0 0,0-1 0 0 0,1 1-1 0 0,-1 0 1 0 0,-1 0 0 0 0,1-1 0 0 0,0 1 0 0 0,0 0 0 0 0,0 0 0 0 0,0 0 0 0 0,0-1 0 0 0,0 1 0 0 0,0 0 0 0 0,0 0 0 0 0,0-1 0 0 0,0 1 0 0 0,0 0 0 0 0,-1 0 0 0 0,1 0 0 0 0,0-1 0 0 0,0 1 0 0 0,0 0 0 0 0,0 0 0 0 0,-1 0 0 0 0,1 0-1 0 0,0-1 79 0 0,-15-2-1345 0 0,11 3 1201 0 0,-1 0 0 0 0,1 0 0 0 0,-1 0 0 0 0,1 1 0 0 0,-1-1 0 0 0,0 1 143 0 0,-8 4-55 0 0,10-4 139 0 0,-1 0 0 0 0,1 0 0 0 0,-1 0 0 0 0,1 1 0 0 0,-1-1 0 0 0,1 1-1 0 0,0 0 1 0 0,0 0 0 0 0,0 0 0 0 0,0 1 0 0 0,-1 0-84 0 0,-28 22 741 0 0,17-3-805 0 0,8-15-54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1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15664 0 0,'0'0'356'0'0,"0"0"49"0"0,0 0 21 0 0,0 0-42 0 0,4 13-236 0 0,-1-10-5 0 0,1 0-1 0 0,-1 0 1 0 0,1-1-1 0 0,-1 1 1 0 0,1-1-1 0 0,0 0 1 0 0,3 1-143 0 0,6 5 424 0 0,-5-4-350 0 0,0-1 1 0 0,0 1 0 0 0,0-1-1 0 0,0 0 1 0 0,0-1 0 0 0,0 0-1 0 0,1-1 1 0 0,5 1-75 0 0,-9-1-138 0 0,0-1 1 0 0,1 1-1 0 0,-1-1 0 0 0,0-1 1 0 0,0 1-1 0 0,0-1 0 0 0,1 0 0 0 0,-1 0 1 0 0,0 0-1 0 0,0-1 0 0 0,0 0 1 0 0,-1 0-1 0 0,1 0 0 0 0,3-2 138 0 0,-7 3-232 0 0,0 1 0 0 0,0-1 0 0 0,0 1 0 0 0,0-1 0 0 0,0 0 1 0 0,0 0-1 0 0,0 1 0 0 0,0-1 0 0 0,-1 0 0 0 0,1 0 0 0 0,0 0 0 0 0,-1 0 0 0 0,1 0 0 0 0,0 0 0 0 0,-1 0 0 0 0,1 0 0 0 0,-1 0 0 0 0,1 0 0 0 0,-1 0 1 0 0,0 0-1 0 0,0 0 0 0 0,1-1 0 0 0,-1 1 0 0 0,0 0 0 0 0,0 0 0 0 0,0 0 0 0 0,0 0 0 0 0,0 0 0 0 0,0-1 0 0 0,-1 1 0 0 0,1 0 0 0 0,0 0 0 0 0,-1 0 0 0 0,1 0 1 0 0,0 0-1 0 0,-1 0 0 0 0,1 0 0 0 0,-1 0 0 0 0,0 0 0 0 0,1 0 0 0 0,-1 0 0 0 0,0-1 232 0 0,-1 0-436 0 0,0 0 1 0 0,-1 0-1 0 0,1-1 0 0 0,0 1 0 0 0,-1 1 1 0 0,0-1-1 0 0,0-1 436 0 0,-22-6 3679 0 0,20 9-2832 0 0,-1 1 0 0 0,1-1 0 0 0,-1 1 0 0 0,1 1-1 0 0,0-1 1 0 0,-1 1 0 0 0,-3 2-847 0 0,6-3 260 0 0,0 1 1 0 0,0 0-1 0 0,0 0 1 0 0,0 0 0 0 0,0 0-1 0 0,0 0 1 0 0,1 1 0 0 0,-1 0-1 0 0,1-1 1 0 0,-1 1 0 0 0,1 0-1 0 0,-2 3-260 0 0,-19 35 997 0 0,4 9-1121 0 0,13-31-384 0 0,2-9 205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5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19351 0 0,'0'0'439'0'0,"0"0"62"0"0,0 0-455 0 0,0 0 1 0 0,0 0-1 0 0,0 0 0 0 0,0 0 0 0 0,0 0 0 0 0,0 0 0 0 0,1 0 0 0 0,-1 0 0 0 0,0 0 1 0 0,0 0-1 0 0,0 0 0 0 0,0 0 0 0 0,0 0 0 0 0,0 0 0 0 0,0 0 0 0 0,0 0 0 0 0,0 0 0 0 0,0 0 1 0 0,0 0-1 0 0,0 0 0 0 0,1 0 0 0 0,-1 0 0 0 0,0 0 0 0 0,0 0 0 0 0,0 0 0 0 0,0 0 0 0 0,0 0 1 0 0,0 0-1 0 0,0-1 0 0 0,0 1 0 0 0,0 0 0 0 0,0 0 0 0 0,0 0 0 0 0,0 0 0 0 0,0 0 0 0 0,0 0 1 0 0,0 0-1 0 0,0 0 0 0 0,0 0 0 0 0,0 0 0 0 0,0 0 0 0 0,0 0 0 0 0,0-1 0 0 0,0 1 0 0 0,0 0 1 0 0,0 0-1 0 0,0 0 0 0 0,0 0 0 0 0,0 0 0 0 0,0 0 0 0 0,0 0 0 0 0,0 0 0 0 0,0 0 0 0 0,0 0 1 0 0,0 0-1 0 0,0 0 0 0 0,0-1 0 0 0,0 1 0 0 0,0 0 0 0 0,0 0 0 0 0,0 0 0 0 0,0 0 0 0 0,0 0 1 0 0,0 0-1 0 0,0 0 0 0 0,0 0 0 0 0,-1 0 0 0 0,1 0 0 0 0,0 0 0 0 0,0 0-46 0 0,28 0 0 0 0,-25 0 0 0 0,0 0 0 0 0,0 0 0 0 0,0 1 0 0 0,0-1 0 0 0,0 1 0 0 0,0-1 0 0 0,0 1 0 0 0,0 0 0 0 0,2 1 0 0 0,17 4 0 0 0,-15-5-199 0 0,0-1-1 0 0,1 0 1 0 0,-1-1-1 0 0,1 0 200 0 0,14 0-7812 0 0,-17 1 1375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13824 0 0,'0'0'314'0'0,"0"0"46"0"0,0 0 22 0 0,0 0-50 0 0,4 3-208 0 0,0 1-127 0 0,1-1 0 0 0,-1 1 0 0 0,1-1 1 0 0,0-1-1 0 0,0 1 0 0 0,0-1 1 0 0,2 1 2 0 0,20 11 248 0 0,-18-10-137 0 0,0 1 0 0 0,1-1 0 0 0,-1-1-1 0 0,1 0 1 0 0,0 0 0 0 0,4 0-111 0 0,-7-2-86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12416 0 0,'0'0'352'0'0,"0"0"80"0"0,-4 3-344 0 0,-3 0-88 0 0,3 1 0 0 0,-3 1 0 0 0,0 2 832 0 0,3-1 160 0 0,-3-3 24 0 0,4 4 7 0 0,-1-1-823 0 0,0 4-200 0 0,1-5 0 0 0,0 5 0 0 0,-1-3 0 0 0,4 2 0 0 0,-4-2 0 0 0,4-1-6919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29 106 17503 0 0,'-5'0'170'0'0,"4"0"-92"0"0,0 0 0 0 0,0 0 0 0 0,0 0 0 0 0,0 0-1 0 0,0 0 1 0 0,0 0 0 0 0,0 0 0 0 0,0 0 0 0 0,0 0 0 0 0,0-1-1 0 0,0 1 1 0 0,0 0 0 0 0,0-1 0 0 0,0 1 0 0 0,0-1-78 0 0,0 1 421 0 0,-5 0 2620 0 0,15 0-2019 0 0,12 0-1456 0 0,12 0 60 0 0,1-1 0 0 0,0-2 374 0 0,-29 2-85 0 0,0 0 0 0 0,0-1 0 0 0,0 1 0 0 0,0-1 0 0 0,3-2 85 0 0,-6 3-135 0 0,-1 1 0 0 0,1-1-1 0 0,0 0 1 0 0,0 0 0 0 0,-1 0 0 0 0,1-1-1 0 0,-1 1 1 0 0,1 0 0 0 0,-1-1 0 0 0,1 1-1 0 0,-1 0 1 0 0,0-1 0 0 0,0 0 0 0 0,1 0 135 0 0,-1-10-3203 0 0,-1 9 2442 0 0,0 1-1284 0 0</inkml:trace>
  <inkml:trace contextRef="#ctx0" brushRef="#br0" timeOffset="1">64 1 11976 0 0,'0'0'266'0'0,"0"0"44"0"0,0 0 15 0 0,-4 17 86 0 0,1-9 514 0 0,1 0 0 0 0,0 1 0 0 0,1-1 0 0 0,-1 7-925 0 0,2-7 76 0 0,0 0 0 0 0,0 0 0 0 0,1 1 0 0 0,0-1-1 0 0,0 0-75 0 0,2 15-973 0 0,-2-16-4869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13824 0 0,'0'0'314'0'0,"11"6"760"0"0,-4-3-884 0 0,0 0 1 0 0,-1 0-1 0 0,1-1 1 0 0,0 1 0 0 0,1-1-1 0 0,-1-1 1 0 0,0 0-1 0 0,5 1-190 0 0,15 0 1655 0 0,20-2-1655 0 0,-32 0-113 0 0,-10 0-64 0 0,0 0 0 0 0,0 0 0 0 0,1-1-1 0 0,-1 1 1 0 0,0-1 0 0 0,0-1 0 0 0,0 1 0 0 0,0-1-1 0 0,2 0 178 0 0,-3-2-6003 0 0</inkml:trace>
  <inkml:trace contextRef="#ctx0" brushRef="#br0" timeOffset="1">86 6 11912 0 0,'0'0'336'0'0,"-3"3"80"0"0,-3 0-336 0 0,1 4-80 0 0,2-4 0 0 0,-5 0 0 0 0,5 4 536 0 0,0-1 88 0 0,-1 0 16 0 0,0 3 8 0 0,1-2-136 0 0,3-1-32 0 0,-3 4-9 0 0,3 0 1 0 0,0-1-1168 0 0,-4-3-231 0 0,-3 7-41 0 0,7-13-16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12416 0 0,'0'0'365'0'0,"0"0"-4"0"0,15 10-197 0 0,-10-9-140 0 0,0 1-1 0 0,1-1 1 0 0,-1 0-1 0 0,0 0 1 0 0,1 0-1 0 0,-1-1 1 0 0,1 1-1 0 0,-1-1 1 0 0,0-1-1 0 0,4 0-23 0 0,7 1-156 0 0,-9 0 159 0 0,0-1 0 0 0,1 0-1 0 0,-1 0 1 0 0,0-1 0 0 0,0 0 0 0 0,0 0 0 0 0,0 0 0 0 0,4-3-3 0 0,-4 2-4776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3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10512 0 0,'0'0'296'0'0,"0"0"64"0"0,0 7-288 0 0,-4-2-72 0 0,4-1 0 0 0,0 2 0 0 0,0 4 536 0 0,-3-4 88 0 0,3 1 16 0 0,0 2 8 0 0,3-2-304 0 0,-3 2-64 0 0,0-3-16 0 0,0-3 0 0 0,4 4-264 0 0,-4-7 0 0 0,0 0 0 0 0,0 6-5912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13824 0 0,'0'0'314'0'0,"0"0"46"0"0,0 0 22 0 0,0 0-50 0 0,14 3-208 0 0,6-2 480 0 0,-13 0-304 0 0,0-1 1 0 0,0 0-1 0 0,0 0 1 0 0,2-1-301 0 0,87-21 811 0 0,-91 22-238 0 0,-3 0-4521 0 0,-2 0 1896 0 0,-4 0-2722 0 0</inkml:trace>
  <inkml:trace contextRef="#ctx0" brushRef="#br0" timeOffset="1">94 9 11024 0 0,'-1'1'36'0'0,"1"-1"0"0"0,-1 0 0 0 0,1 1 0 0 0,-1-1 0 0 0,1 0 0 0 0,-1 0 0 0 0,1 1 0 0 0,-1-1 0 0 0,1 0 0 0 0,-1 0 0 0 0,0 0 0 0 0,1 0 1 0 0,-1 0-1 0 0,1 0 0 0 0,-1 0 0 0 0,1 0 0 0 0,-1 0-36 0 0,0 0 57 0 0,0 0 0 0 0,1 0 0 0 0,-1 0 0 0 0,0 0 0 0 0,0 0 0 0 0,1 0 0 0 0,-1 1 0 0 0,0-1 0 0 0,1 0 0 0 0,-1 0 0 0 0,0 1 0 0 0,1-1-1 0 0,-1 0 1 0 0,1 1 0 0 0,-1-1 0 0 0,0 0 0 0 0,1 1 0 0 0,-1-1 0 0 0,1 1 0 0 0,-1-1 0 0 0,1 1 0 0 0,-1 0-57 0 0,1-1 730 0 0,-1 0-651 0 0,1 0 1 0 0,0 0-1 0 0,-1 0 0 0 0,1 0 1 0 0,-1 0-1 0 0,1 0 1 0 0,0 1-1 0 0,-1-1 1 0 0,1 0-1 0 0,-1 0 1 0 0,1 0-1 0 0,0 0 1 0 0,-1 1-1 0 0,1-1 1 0 0,0 0-1 0 0,-1 0 1 0 0,1 1-1 0 0,0-1 0 0 0,0 0 1 0 0,-1 0-1 0 0,1 1 1 0 0,0-1-1 0 0,0 0 1 0 0,-1 1-1 0 0,1-1 1 0 0,0 0-1 0 0,0 1 1 0 0,0-1-1 0 0,0 1 1 0 0,-1-1-1 0 0,1 0-79 0 0,-5 13 1120 0 0,5-12-1111 0 0,0 0-1 0 0,0 0 1 0 0,0 0-1 0 0,0 0 1 0 0,0 0 0 0 0,0 0-1 0 0,0 0 1 0 0,1 0-1 0 0,-1 0 1 0 0,0 0-1 0 0,1 0 1 0 0,-1 0-1 0 0,0-1 1 0 0,1 1-1 0 0,-1 0 1 0 0,1 0-1 0 0,-1 0 1 0 0,1 0-1 0 0,0 0 1 0 0,-1-1-1 0 0,1 1 1 0 0,0 0-9 0 0,1 1-2 0 0,-1-1 0 0 0,1 1 1 0 0,-1-1-1 0 0,1 0 0 0 0,0 0 1 0 0,-1 1-1 0 0,1-1 0 0 0,0 0 0 0 0,0 0 2 0 0,4-1-133 0 0,-2 0-2527 0 0,-4 0 1638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0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13824 0 0,'0'0'314'0'0,"0"0"46"0"0,0 0 22 0 0,0 0-50 0 0,0 0-72 0 0,0 0 518 0 0,0 0 249 0 0,0 0 49 0 0,0 0-90 0 0,0 0-416 0 0,0 0-180 0 0,12 6 310 0 0,-7-4-702 0 0,0 0-1 0 0,0-1 1 0 0,1 0-1 0 0,-1 0 1 0 0,0-1-1 0 0,1 1 0 0 0,-1-1 1 0 0,1 0-1 0 0,-1 0 1 0 0,4-2 2 0 0,10 2-127 0 0,9-3-558 0 0,-27 3-26 0 0,1 0-1 0 0,-1 0 1 0 0,0-1-1 0 0,1 1 1 0 0,-1-1-1 0 0,0 1 1 0 0,0-1 0 0 0,1 1-1 0 0,-1-1 1 0 0,1 0 711 0 0,-2 0-5640 0 0</inkml:trace>
  <inkml:trace contextRef="#ctx0" brushRef="#br0" timeOffset="1">41 11 11832 0 0,'-11'5'1186'0'0,"8"-2"-1063"0"0,1-1 0 0 0,0 0-1 0 0,-1 0 1 0 0,1 1 0 0 0,0-1-1 0 0,0 1 1 0 0,0 0 0 0 0,0 0 0 0 0,1 0-1 0 0,-1 0 1 0 0,1 0 0 0 0,0 0-1 0 0,-1 3-122 0 0,0 17-2839 0 0,2-23 1761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 10512 0 0,'0'0'306'0'0,"0"0"-4"0"0,0 0-124 0 0,0 0 200 0 0,14 0 1127 0 0,-3 0-941 0 0,0-1-1 0 0,-1-1 1 0 0,1 0-1 0 0,4-1-563 0 0,24-5 225 0 0,-27 5-248 0 0,0 0 1 0 0,0 0 0 0 0,0-1-1 0 0,10-5 23 0 0,-21 9-1113 0 0,-1 0-434 0 0,0 0-86 0 0,0 0-20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10880 0 0,'0'0'248'0'0,"0"0"34"0"0,0 0 20 0 0,0 0-38 0 0,-1 6-160 0 0,1-4 97 0 0,-1 1 0 0 0,0 0 0 0 0,1-1 0 0 0,-1 1 0 0 0,1 0 0 0 0,0-1 0 0 0,0 1 0 0 0,0 0 0 0 0,0-1 0 0 0,0 1 0 0 0,1 0 0 0 0,-1-1 0 0 0,1 1 0 0 0,0 0 1 0 0,1 1-202 0 0,2 0 98 0 0,5 2-76 0 0,-9-6-210 0 0,1 0-99 0 0,1 0-22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11976 0 0,'-10'6'901'0'0,"8"-3"-630"0"0,-1-1 0 0 0,1 0 0 0 0,-1 1 0 0 0,1-1 0 0 0,0 1 0 0 0,0 0 0 0 0,0 0 0 0 0,0 0 0 0 0,1 0 0 0 0,-1 0 0 0 0,1 0 0 0 0,-1 2-271 0 0,1-1 489 0 0,0-1-256 0 0,0 0 1 0 0,0 0 0 0 0,1 0 0 0 0,-1 0 0 0 0,1 1 0 0 0,0-1-1 0 0,0 0 1 0 0,0 0 0 0 0,0 1 0 0 0,0-1 0 0 0,1 0-1 0 0,0 2-233 0 0,-1-1 0 0 0,0-1 0 0 0,0 0-64 0 0,0-2-273 0 0,0-1-138 0 0,0 0-33 0 0,0 0 66 0 0,0 0 220 0 0,0 0-164 0 0,-2-2-345 0 0,-1 0 86 0 0,8 3 480 0 0,20 5 1876 0 0,14 6-1728 0 0,-35-11 98 0 0,-4-1-1 0 0,0 0-37 0 0,0 0-158 0 0,0 0-69 0 0,0 0-9 0 0,0 0-225 0 0,0 0-926 0 0,-5 0-2231 0 0,-30-2-1349 0 0,-3 1 4003 0 0,38 1 1582 0 0,0 0 194 0 0,0 0 38 0 0,0 0 42 0 0,0 0 135 0 0,0 0 61 0 0,-3 2 785 0 0,3-2-1837 0 0,0 0-1 0 0,-1 0 1 0 0,1 1 0 0 0,0-1 0 0 0,-1 0 0 0 0,1 0 0 0 0,0 1-1 0 0,-1-1 1 0 0,1 0 0 0 0,0 1 0 0 0,0-1 0 0 0,-1 0 0 0 0,1 1-1 0 0,0-1 1 0 0,0 0 0 0 0,0 1 0 0 0,0-1 0 0 0,-1 0 0 0 0,1 1-1 0 0,0-1 1 0 0,0 1 0 0 0,0-1 0 0 0,0 0 0 0 0,0 1 0 0 0,0-1-79 0 0,0 1 42 0 0,0 0 0 0 0,1 0 1 0 0,-1-1-1 0 0,0 1 1 0 0,1 0-1 0 0,-1-1 1 0 0,0 1-1 0 0,1-1 1 0 0,-1 1-1 0 0,1 0 1 0 0,-1-1-1 0 0,1 1 0 0 0,-1-1 1 0 0,1 1-1 0 0,0-1 1 0 0,-1 1-1 0 0,1-1 1 0 0,-1 0-1 0 0,1 1 1 0 0,0-1-1 0 0,0 0 1 0 0,-1 1-1 0 0,1-1 1 0 0,0 0-1 0 0,-1 0 0 0 0,1 0-42 0 0,1 1 22 0 0,-1-1-1 0 0,1 1 1 0 0,-1-1 0 0 0,1 0-1 0 0,-1 0 1 0 0,1 0-1 0 0,-1 0 1 0 0,1 0-1 0 0,-1 0 1 0 0,1 0-1 0 0,-1 0 1 0 0,1 0-1 0 0,-1-1 1 0 0,1 1-22 0 0,8-5 10 0 0,5 2-10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12152 0 0,'0'0'344'0'0,"0"0"72"0"0,0 0-328 0 0,0 0-88 0 0,0 6 0 0 0,0 4 0 0 0,-5-5 72 0 0,5 5 0 0 0,0 0 0 0 0,0-1-3592 0 0,5-2-712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5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0-130 0 0,0 0 425 0 0,0 0 208 0 0,0 0 44 0 0,1 11 805 0 0,0-6-1683 0 0,1-1 0 0 0,1 0 0 0 0,-1 0 1 0 0,0 0-1 0 0,1 0 0 0 0,0-1 0 0 0,0 1 0 0 0,0-1 0 0 0,0 1 0 0 0,0-1 1 0 0,1 0-1 0 0,0-1 0 0 0,-1 1 0 0 0,1 0 0 0 0,0-1 0 0 0,2 1-78 0 0,-2-1-140 0 0,0 0-1 0 0,-1-1 1 0 0,1 1 0 0 0,0-1-1 0 0,0 0 1 0 0,0 0 0 0 0,0-1-1 0 0,0 1 1 0 0,0-1 0 0 0,0 0-1 0 0,0 0 1 0 0,0 0 0 0 0,0 0-1 0 0,0-1 1 0 0,0 1 0 0 0,0-1-1 0 0,0 0 1 0 0,4-2 140 0 0,6-5-879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9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13104 0 0,'0'0'297'0'0,"-1"1"39"0"0,-4 3-197 0 0,1 1 1 0 0,0 0-1 0 0,0 0 1 0 0,0 1-1 0 0,0-1 1 0 0,1 1-1 0 0,0-1 1 0 0,0 1-1 0 0,-2 6-139 0 0,-3 13 1516 0 0,-5 23-1516 0 0,9-35 298 0 0,-6 43-394 0 0,9-49-39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93 17503 0 0,'0'0'399'0'0,"0"0"60"0"0,0 0 21 0 0,0 0-59 0 0,11 9-260 0 0,0-4-104 0 0,0-2 0 0 0,0 0 0 0 0,0 0 0 0 0,1-1-57 0 0,-7-1-243 0 0,0-1 0 0 0,-1 1 0 0 0,1-1 0 0 0,0-1 0 0 0,-1 1 0 0 0,1 0 0 0 0,0-1 0 0 0,-1 0 0 0 0,1 0 0 0 0,-1-1 0 0 0,1 1 0 0 0,0-1 243 0 0,16-9-1514 0 0,-1 1-19 0 0</inkml:trace>
  <inkml:trace contextRef="#ctx0" brushRef="#br0" timeOffset="1">101 1 14888 0 0,'0'0'320'0'0,"-4"3"72"0"0,-2 0 16 0 0,-2 1 15 0 0,2-1-335 0 0,-2 7-88 0 0,0-5 0 0 0,2 5 0 0 0,3-1 192 0 0,-2 1 16 0 0,-1 0 8 0 0,2 0 0 0 0,4 2-216 0 0,-4 0 0 0 0,4-2 0 0 0,0 3-6919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5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0 15664 0 0,'-18'4'1843'0'0,"17"-4"-1530"0"0,0 1-93 0 0,0-1-1 0 0,1 0 0 0 0,-1 0 1 0 0,0 1-1 0 0,1-1 0 0 0,-1 0 1 0 0,1 1-1 0 0,-1-1 0 0 0,1 1 0 0 0,-1-1 1 0 0,1 1-1 0 0,-1-1 0 0 0,1 1 1 0 0,-1-1-1 0 0,1 1-219 0 0,-1 0 11 0 0,1-1 1 0 0,0 0-1 0 0,0 1 1 0 0,-1-1-1 0 0,1 1 1 0 0,0 0-1 0 0,0-1 1 0 0,0 1-1 0 0,0-1 0 0 0,0 1 1 0 0,0-1-1 0 0,0 1 1 0 0,0-1-1 0 0,0 1 1 0 0,0-1-1 0 0,0 1 1 0 0,0-1-1 0 0,0 1 0 0 0,1-1 1 0 0,-1 1-1 0 0,0-1 1 0 0,0 1-1 0 0,0-1 1 0 0,1 1-1 0 0,-1-1 1 0 0,0 1-1 0 0,1 0-11 0 0,-1-1 28 0 0,2 2-22 0 0,-1 0 0 0 0,0-1-1 0 0,1 1 1 0 0,-1 0 0 0 0,1-1-1 0 0,-1 1 1 0 0,1-1 0 0 0,0 0 0 0 0,0 1-1 0 0,0-1 1 0 0,-1 0 0 0 0,1 0-1 0 0,0 0 1 0 0,0-1 0 0 0,1 1-1 0 0,-1 0 1 0 0,0-1 0 0 0,0 1-1 0 0,0-1 1 0 0,0 0 0 0 0,0 0-1 0 0,1 0 1 0 0,-1 0 0 0 0,0 0-1 0 0,0 0 1 0 0,0 0 0 0 0,0-1 0 0 0,2 0-6 0 0,1 0-166 0 0,-1 0 0 0 0,0 0 1 0 0,0 0-1 0 0,0-1 1 0 0,-1 1-1 0 0,1-1 1 0 0,1-1 165 0 0,-3 2-405 0 0,0-1 1 0 0,0 1-1 0 0,0-1 1 0 0,0 1-1 0 0,0-1 1 0 0,0 0-1 0 0,-1 0 1 0 0,1 0-1 0 0,-1 0 1 0 0,1 0-1 0 0,0-1 405 0 0,-1-3-1566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0 11976 0 0,'0'0'256'0'0,"-8"3"64"0"0,5 1 0 0 0,-4-1 32 0 0,0 3-288 0 0,3 1-64 0 0,-3-2 0 0 0,4 5 0 0 0,-4-4 424 0 0,3 4 72 0 0,0 0 16 0 0,1 2 0 0 0,-1-2-416 0 0,4-1-96 0 0,0 4 0 0 0,0 0-4072 0 0,0-1-840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16 13416 0 0,'-8'-11'1458'0'0,"6"7"-1292"0"0,2 3 622 0 0,0 1 269 0 0,0 0 51 0 0,0 0-70 0 0,0 0-332 0 0,0 0-142 0 0,0 0-27 0 0,7 9 96 0 0,-2-5-779 0 0,1 0 0 0 0,-1-1 0 0 0,1 1 0 0 0,0-1 0 0 0,0-1 0 0 0,0 1 0 0 0,0-1-1 0 0,1 0 1 0 0,-1 0 0 0 0,1-1 0 0 0,-1 0 0 0 0,7 0 146 0 0,-12-1-647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354 1 14192 0 0,'0'0'322'0'0,"0"0"45"0"0,-7 10 490 0 0,2-1-267 0 0,0 0 1 0 0,0 0-1 0 0,1 1 0 0 0,-2 7-590 0 0,2-8 688 0 0,2-2-445 0 0,-1 0 0 0 0,1 0-1 0 0,1 0 1 0 0,-1 1-243 0 0,1 8-5501 0 0,1-7-612 0 0</inkml:trace>
  <inkml:trace contextRef="#ctx0" brushRef="#br0" timeOffset="1">0 145 15616 0 0,'0'0'462'0'0,"0"0"-13"0"0,0 0-247 0 0,0 0 32 0 0,15-4 570 0 0,96 4-1140 0 0,-101 0 336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10512 0 0,'0'0'296'0'0,"-3"6"64"0"0,-1-2-288 0 0,0 2-72 0 0,1 1 0 0 0,-5 1 0 0 0,5-1 160 0 0,-3-1 24 0 0,1 4 0 0 0,2-4 0 0 0,0 1-296 0 0,-2 2-56 0 0,2-3-16 0 0,-4 1 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16 13560 0 0,'-9'0'306'0'0,"7"0"46"0"0,2 0 23 0 0,0 0-44 0 0,-2 0-115 0 0,1 0 334 0 0,1 0 170 0 0,0 0 31 0 0,0 0-59 0 0,0 2-582 0 0,1 0 1 0 0,-1-1 0 0 0,1 1-1 0 0,-1-1 1 0 0,1 1 0 0 0,-1-1-1 0 0,1 1 1 0 0,0-1 0 0 0,0 1-1 0 0,0-1 1 0 0,0 1-111 0 0,1 0 32 0 0,1 0 0 0 0,0 0 0 0 0,-1 0-1 0 0,1 0 1 0 0,0 0 0 0 0,0-1 0 0 0,0 1 0 0 0,0-1 0 0 0,0 1 0 0 0,0-1-1 0 0,1-1 1 0 0,-1 1 0 0 0,0 0 0 0 0,1-1-32 0 0,7 2-249 0 0,1 0 0 0 0,0-2 0 0 0,4 1 249 0 0,9-5-1779 0 0,-11 1 853 0 0</inkml:trace>
  <inkml:trace contextRef="#ctx0" brushRef="#br0" timeOffset="1">71 0 12416 0 0,'-10'7'352'0'0,"10"-7"80"0"0,-5 0-344 0 0,-1 3-88 0 0,3 0 0 0 0,-5 0 0 0 0,5 4 0 0 0,-5-2 0 0 0,1-2 0 0 0,3 1 0 0 0,1 2 0 0 0,0 1 0 0 0,3-1 0 0 0,-4-3 0 0 0,4 4-392 0 0,0-7-96 0 0,-7 10-24 0 0,7-10 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6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16615 0 0,'0'0'374'0'0,"0"0"54"0"0,0 0 24 0 0,0 0-42 0 0,0 0-243 0 0,0 0-35 0 0,11 15 332 0 0,-6-11-407 0 0,0 0 0 0 0,0 0 0 0 0,0-1 0 0 0,0 1 0 0 0,1-1 0 0 0,-1-1 0 0 0,1 1 0 0 0,0-1 0 0 0,4 1-57 0 0,-8-2-119 0 0,1 0 1 0 0,0-1-1 0 0,0 1 1 0 0,0-1 0 0 0,0 0-1 0 0,0 0 1 0 0,0 0-1 0 0,0 0 1 0 0,0 0 0 0 0,0-1-1 0 0,-1 0 1 0 0,1 1 0 0 0,0-1-1 0 0,0 0 1 0 0,0 0-1 0 0,-1 0 1 0 0,1-1 0 0 0,-1 1-1 0 0,1-1 1 0 0,-1 1 0 0 0,1-1-1 0 0,1-2 119 0 0,10-10-1398 0 0,-4-1-10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0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55 13824 0 0,'0'0'314'0'0,"0"0"46"0"0,0 0 22 0 0,0 0-50 0 0,-1 0-220 0 0,-4 0-30 0 0,4 0 284 0 0,4 15 1072 0 0,-1-12-1423 0 0,0 0 0 0 0,0 0-1 0 0,0 0 1 0 0,0 0 0 0 0,0-1 0 0 0,1 1-1 0 0,-1-1 1 0 0,1 1 0 0 0,0-1-1 0 0,0 0 1 0 0,0 0 0 0 0,0 0 0 0 0,2 1-15 0 0,5 2-54 0 0,1 0 1 0 0,-1-1 0 0 0,9 3 53 0 0,-13-6-332 0 0,0 1-1 0 0,-1-1 1 0 0,1 1-1 0 0,0-2 1 0 0,0 1-1 0 0,0-1 1 0 0,0 0-1 0 0,2 0 333 0 0,-5-1-128 0 0,-1 1 1 0 0,0-1-1 0 0,0 0 0 0 0,0 0 0 0 0,-1 0 0 0 0,1 0 0 0 0,0-1 1 0 0,1 0 127 0 0</inkml:trace>
  <inkml:trace contextRef="#ctx0" brushRef="#br0" timeOffset="1">151 1 10512 0 0,'-7'16'296'0'0,"0"-8"64"0"0,3 5-288 0 0,-3 0-72 0 0,3 3 0 0 0,1 0 0 0 0,-4 0 416 0 0,0 0 72 0 0,-1 3 16 0 0,2-3 0 0 0,1 0-504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12416 0 0,'-24'8'942'0'0,"22"-6"-708"0"0,-1-1 0 0 0,1 1 0 0 0,0 0 0 0 0,0 0 0 0 0,0 0 0 0 0,0 0 0 0 0,0 0 0 0 0,1 0-1 0 0,-1 1 1 0 0,1-1 0 0 0,-1 1 0 0 0,1-1 0 0 0,0 1 0 0 0,0-1 0 0 0,0 1 0 0 0,0 0 0 0 0,0 0-234 0 0,0 6-336 0 0,-1 0 0 0 0,1 0 0 0 0,1 0 1 0 0,0 7 335 0 0,0-7-512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14336 0 0,'0'0'421'0'0,"0"0"-12"0"0,4 19 442 0 0,-1-16-762 0 0,0 0 0 0 0,0-1 0 0 0,-1 1 0 0 0,1-1 1 0 0,1 1-1 0 0,-1-1 0 0 0,0 0 0 0 0,1 0 0 0 0,-1 0 0 0 0,1-1 1 0 0,-1 1-1 0 0,1-1 0 0 0,0 0 0 0 0,0 0 0 0 0,-1 0 0 0 0,1 0 0 0 0,0-1 1 0 0,2 0-90 0 0,-1 1-100 0 0,1-1 0 0 0,-1 0 1 0 0,1-1-1 0 0,-1 0 1 0 0,5 0 99 0 0,-5-1-659 0 0,0 1 1 0 0,0-1-1 0 0,-1 0 1 0 0,1 0-1 0 0,-1 0 1 0 0,1-1 658 0 0,-3 2-1533 0 0</inkml:trace>
  <inkml:trace contextRef="#ctx0" brushRef="#br0" timeOffset="1">32 14 11256 0 0,'0'0'248'0'0,"0"0"48"0"0,0 0 16 0 0,0 0 8 0 0,-3 3-256 0 0,-5 3-64 0 0,8 0 0 0 0,-3-3 0 0 0,3-3 168 0 0,-3 7 24 0 0,0 2 8 0 0,-2-2 0 0 0,2-1-200 0 0,0 4 0 0 0,3-1 0 0 0,0-3-5280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16 15664 0 0,'0'0'356'0'0,"0"0"49"0"0,0 0 21 0 0,0 0-42 0 0,4 7-236 0 0,-2-5-148 0 0,1 0 0 0 0,-1 0 0 0 0,1 0 0 0 0,0 0 0 0 0,0-1 0 0 0,-1 1 0 0 0,1-1 0 0 0,0 0 0 0 0,0 0 0 0 0,1 0 0 0 0,0 0 0 0 0,3 1 0 0 0,-1 0 0 0 0,1-1 0 0 0,0 0 0 0 0,6 0 0 0 0,8-1-4793 0 0,-10 0-613 0 0</inkml:trace>
  <inkml:trace contextRef="#ctx0" brushRef="#br0" timeOffset="1">55 0 12640 0 0,'0'0'280'0'0,"-4"3"56"0"0,-3 1 16 0 0,-1-1 0 0 0,2 3-288 0 0,2 1-64 0 0,-3-1 0 0 0,4 0 0 0 0,-2 3 320 0 0,2-2 56 0 0,0-1 8 0 0,-2 1 0 0 0,5-1-256 0 0,0 3-56 0 0,0-2-8 0 0,0-1-4256 0 0,5 4-848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0,7 16-236 0 0,-5-14-148 0 0,1 1 0 0 0,0-1 0 0 0,0 0 0 0 0,0 0 0 0 0,0 0 0 0 0,0 0 0 0 0,1 0 0 0 0,-1-1 0 0 0,1 1 0 0 0,-1-1 0 0 0,1 0 0 0 0,-1 0 0 0 0,1 0 0 0 0,-1-1 0 0 0,1 1 0 0 0,0-1 0 0 0,-1 0 0 0 0,1 0 0 0 0,0 0 0 0 0,-1-1 0 0 0,1 1 0 0 0,3-2 0 0 0,-6 2-66 0 0,1-1 0 0 0,0 1 0 0 0,0-1-1 0 0,-1 1 1 0 0,1-1 0 0 0,0 0-1 0 0,-1 0 1 0 0,1 0 0 0 0,-1 0 0 0 0,1 0-1 0 0,-1-1 1 0 0,0 1 0 0 0,1 0 0 0 0,-1 0-1 0 0,0-1 1 0 0,0 1 0 0 0,0-1-1 0 0,0 1 1 0 0,0-1 0 0 0,0 0 0 0 0,0 0 66 0 0,-1-4-512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3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11976 0 0,'0'0'266'0'0,"0"0"44"0"0,-15 10 426 0 0,14-8-610 0 0,-1 0 1 0 0,0 1-1 0 0,0-1 1 0 0,1 1-1 0 0,-1-1 1 0 0,1 1-1 0 0,0-1 1 0 0,0 1-1 0 0,0 0 1 0 0,0 0-1 0 0,0 0 1 0 0,0-1-1 0 0,1 1 1 0 0,0 0-1 0 0,-1 0 1 0 0,1 1-127 0 0,0 10 19 0 0,0 8-22 0 0,1-3-1017 0 0,2-9-4080 0 0</inkml:trace>
  <inkml:trace contextRef="#ctx0" brushRef="#br0" timeOffset="1">98 51 15056 0 0,'0'0'340'0'0,"0"0"50"0"0,0 0 25 0 0,0 0-49 0 0,-3 17 258 0 0,3-16-616 0 0,1 0 0 0 0,0 0-1 0 0,0 0 1 0 0,-1 0 0 0 0,1 0-1 0 0,0 0 1 0 0,0 0-1 0 0,0 0 1 0 0,0-1 0 0 0,0 1-1 0 0,0 0 1 0 0,0 0-1 0 0,0-1 1 0 0,0 1 0 0 0,0-1-1 0 0,1 1 1 0 0,-1-1 0 0 0,0 1-1 0 0,0-1 1 0 0,0 0-1 0 0,1 0 1 0 0,-1 0 0 0 0,0 1-1 0 0,1-1-7 0 0,2 0-2 0 0,0 1 0 0 0,0-1 0 0 0,1 0 0 0 0,-1 0 0 0 0,0-1 0 0 0,0 1-1 0 0,1-1 3 0 0,0 0 17 0 0,-1 0-1 0 0,1-1 0 0 0,-1 0 1 0 0,1 1-1 0 0,-1-1 0 0 0,1-1 1 0 0,-1 1-1 0 0,3-3-16 0 0,4-4 13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6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12416 0 0,'0'0'365'0'0,"0"0"-4"0"0,-8 19 1659 0 0,9-17-1978 0 0,-1 0 0 0 0,1 0-1 0 0,-1 0 1 0 0,1 1 0 0 0,0-1-1 0 0,-1 0 1 0 0,1 0 0 0 0,0 0-1 0 0,1-1 1 0 0,-1 1 0 0 0,0 0 0 0 0,0 0-1 0 0,1 0-41 0 0,10 10-652 0 0,-1-2-3284 0 0,-3-7-836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10 15288 0 0,'0'0'448'0'0,"0"0"-7"0"0,-11 3-200 0 0,-21 19 1687 0 0,20-13-1671 0 0,11-8-194 0 0,0 0 0 0 0,-1 0 1 0 0,1 0-1 0 0,-1 0 0 0 0,1 0 0 0 0,-1 0 0 0 0,1 0 0 0 0,-1-1 0 0 0,1 1 0 0 0,-1 0 1 0 0,0-1-1 0 0,0 1-63 0 0,-11 3 1050 0 0,10-2-140 0 0,9-3-805 0 0,27-4-238 0 0,-19 4 34 0 0,-1-1 1 0 0,0-1-1 0 0,1 0 0 0 0,-1-1 0 0 0,-1 0 1 0 0,4-2 98 0 0,5-3-246 0 0,-16 7-154 0 0,0 0 1 0 0,0 0 0 0 0,0 0-1 0 0,-1-1 1 0 0,1 1-1 0 0,0-1 400 0 0,4-4-1195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12152 0 0,'0'0'356'0'0,"0"0"-7"0"0,-11 16 551 0 0,7-8 95 0 0,0 1 0 0 0,0 0 0 0 0,1-1 0 0 0,-1 5-995 0 0,-2 10 340 0 0,1 0 1 0 0,0 7-341 0 0,5-19-101 0 0,0 1-1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6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9 15664 0 0,'0'0'356'0'0,"-4"-3"475"0"0,-3-2 5439 0 0,14 13-5287 0 0,13 14-1568 0 0,12 4-100 0 0,-9-14-6095 0 0,-12-8-130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9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15664 0 0,'0'0'356'0'0,"0"0"49"0"0,-3 13 539 0 0,-1-5-942 0 0,1 0 0 0 0,1 0 0 0 0,-1 1 0 0 0,1-1 0 0 0,1 1 0 0 0,0 0 0 0 0,0 3-2 0 0,-3 15 0 0 0,2-11-1400 0 0,1 1-1 0 0,0 10 1401 0 0,1-11-1022 0 0</inkml:trace>
  <inkml:trace contextRef="#ctx0" brushRef="#br0" timeOffset="1">97 258 15896 0 0,'0'0'362'0'0,"0"0"47"0"0,0 0 29 0 0,0 0-52 0 0,0 0-239 0 0,8 1-10 0 0,0-1-134 0 0,-1 1-1 0 0,0-2 0 0 0,1 1 1 0 0,-1-1-1 0 0,0 0 0 0 0,1 0-2 0 0,28-3 494 0 0,-24 2-836 0 0,-2 1-4679 0 0,-6 1-539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22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9 336 8592 0 0,'0'0'250'0'0,"0"0"4"0"0,0 0-161 0 0,-3 0 56 0 0,2 0 570 0 0,-3-10 4294 0 0,5 8-4922 0 0,0-1-1 0 0,0 1 1 0 0,0-1 0 0 0,1 1-1 0 0,-1 0 1 0 0,1 0-1 0 0,-1 0 1 0 0,1 0 0 0 0,0 0-1 0 0,0 0 1 0 0,0 0-1 0 0,0 1 1 0 0,2-2-91 0 0,31-21 1244 0 0,-30 21-1361 0 0,16-10 122 0 0,95-60 40 0 0,-110 69 68 0 0,122-81 1588 0 0,-115 76-1649 0 0,-1-1 0 0 0,0 1 0 0 0,1-2-52 0 0,-2 0 159 0 0,1 1 0 0 0,1 1-1 0 0,1-1-158 0 0,-6 8 132 0 0,-8 2-132 0 0,1-1 0 0 0,0 1 0 0 0,0 0 0 0 0,-1 0 0 0 0,1 0 0 0 0,0-1 0 0 0,-1 1 0 0 0,1 0 0 0 0,0-1 0 0 0,-1 1 0 0 0,1-1-1 0 0,0 1 1 0 0,-1-1 0 0 0,1 1 0 0 0,-1-1 0 0 0,1 1 0 0 0,-1-1 0 0 0,1 0 0 0 0,-1 1 0 0 0,0-1 0 0 0,1 1 0 0 0,-1-1 0 0 0,0 0 0 0 0,1 0 0 0 0,-1 1-108 0 0,0 0-27 0 0,0 0-1 0 0,0 0-846 0 0,1 1-3558 0 0,1 4-1529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4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0,'0'0'474'0'0,"6"5"169"0"0,15 19-628 0 0,-7-8-13 0 0,0 0 0 0 0,5 2-2 0 0,-15-14 0 0 0,1 0 0 0 0,0 0 0 0 0,0 0 0 0 0,0-1 0 0 0,1 0 0 0 0,-1 0 0 0 0,1-1 0 0 0,0 1-1 0 0,4 0 1 0 0,-7-2-596 0 0,-1-1-1 0 0,0 0 0 0 0,1 0 0 0 0,-1 0 0 0 0,1 0 1 0 0,-1 0-1 0 0,0 0 0 0 0,1 0 597 0 0,8-3-5409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0 12392 0 0,'0'0'364'0'0,"0"0"-8"0"0,-1 0-227 0 0,1 0-28 0 0,-1 0 1 0 0,0 0-1 0 0,1 0 1 0 0,-1 0-1 0 0,0 0 1 0 0,1 0-1 0 0,-1 0 1 0 0,0 1-1 0 0,1-1 1 0 0,-1 0-1 0 0,1 0 1 0 0,-1 0-1 0 0,0 1 1 0 0,1-1-1 0 0,-1 0 1 0 0,1 1-1 0 0,-1-1 1 0 0,1 0-1 0 0,-1 1 1 0 0,1-1-1 0 0,-1 1 1 0 0,1-1-1 0 0,0 1 1 0 0,-1-1-1 0 0,1 1 0 0 0,-1-1 1 0 0,1 1-1 0 0,0-1 1 0 0,0 1-1 0 0,-1 0 1 0 0,1-1-1 0 0,0 1 1 0 0,0-1-1 0 0,0 1 1 0 0,0 0-1 0 0,-1-1 1 0 0,1 1-1 0 0,0 0 1 0 0,0-1-1 0 0,0 1 1 0 0,1 0-1 0 0,-1-1 1 0 0,0 1-1 0 0,0-1 1 0 0,0 1-102 0 0,1 2-25 0 0,-1 0 0 0 0,1 0 1 0 0,0-1-1 0 0,0 1 0 0 0,0 0 1 0 0,0-1-1 0 0,1 1 0 0 0,-1 0 25 0 0,7 4-1476 0 0,-2-4-4322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6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0 13416 0 0,'-11'7'1010'0'0,"8"-5"-924"0"0,-1 0-1 0 0,1 0 1 0 0,0 0 0 0 0,0 1-1 0 0,0-1 1 0 0,1 1-1 0 0,-1 0 1 0 0,0 1-86 0 0,-5 4 1982 0 0,7-7-1580 0 0,1-1-2 0 0,0 0-29 0 0,0 0-352 0 0,0 0-1 0 0,0 0 0 0 0,0 0 1 0 0,0 0-1 0 0,0 0 1 0 0,-1 0-1 0 0,1 0 0 0 0,0 0 1 0 0,0 0-1 0 0,0 0 1 0 0,0 0-1 0 0,0 0 0 0 0,-1 0 1 0 0,1 0-1 0 0,0 0 1 0 0,0 1-1 0 0,0-1 0 0 0,0 0 1 0 0,0 0-1 0 0,0 0 1 0 0,0 0-1 0 0,-1 0 1 0 0,1 0-1 0 0,0 0 0 0 0,0 0 1 0 0,0 1-1 0 0,0-1 1 0 0,0 0-1 0 0,0 0 0 0 0,0 0 1 0 0,0 0-1 0 0,0 0 1 0 0,0 0-1 0 0,0 1 0 0 0,0-1 1 0 0,0 0-1 0 0,0 0 1 0 0,0 0-1 0 0,0 0 0 0 0,0 0 1 0 0,0 1-1 0 0,0-1 1 0 0,0 0-1 0 0,0 0 1 0 0,0 0-1 0 0,0 0 0 0 0,0 0 1 0 0,0 0-1 0 0,0 1 1 0 0,0-1-1 0 0,0 0 0 0 0,0 0 1 0 0,0 0-1 0 0,0 0 1 0 0,0 0-1 0 0,1 0 0 0 0,-1 0 1 0 0,0 1-1 0 0,0-1 1 0 0,0 0-1 0 0,0 0 1 0 0,0 0-19 0 0,1 0 11 0 0,-1 1 0 0 0,0-1 1 0 0,1 1-1 0 0,-1-1 0 0 0,1 1 1 0 0,-1-1-1 0 0,1 0 0 0 0,-1 1 1 0 0,1-1-1 0 0,-1 0 1 0 0,1 1-1 0 0,0-1 0 0 0,-1 0 1 0 0,1 0-1 0 0,-1 0 0 0 0,1 1 1 0 0,0-1-1 0 0,-1 0 0 0 0,1 0-11 0 0,48-3 4 0 0,-34 4 4 0 0,-1 0-1 0 0,14 4-7 0 0,-13-2-45 0 0,-13-3-17 0 0,10 2-812 0 0,-1 0 1 0 0,1-1-1 0 0,4 0 874 0 0,-6-1-6138 0 0</inkml:trace>
  <inkml:trace contextRef="#ctx0" brushRef="#br0" timeOffset="1">65 16 13824 0 0,'0'0'314'0'0,"0"0"46"0"0,0 0 22 0 0,0 0-50 0 0,0 0-151 0 0,0 0 190 0 0,4 17 1166 0 0,-3-15-1617 0 0,1 0-1 0 0,-1 0 1 0 0,0 0 0 0 0,1-1 0 0 0,0 1 0 0 0,-1-1-1 0 0,1 1 1 0 0,0-1 0 0 0,0 1 0 0 0,0-1 0 0 0,2 1 80 0 0,3 2-3955 0 0,-1 0-1405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10104 0 0,'0'0'224'0'0,"0"0"40"0"0,-3 7 16 0 0,0-1 8 0 0,-5 4-288 0 0,0 0 0 0 0,2-2 0 0 0,2-1-4440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3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0,11 4-236 0 0,-4-2-156 0 0,0 0 0 0 0,-1 1 0 0 0,1 0 0 0 0,3 2 8 0 0,-4-2-86 0 0,-1 0-1 0 0,1 0 0 0 0,0-1 1 0 0,1 0-1 0 0,4 1 87 0 0,-8-2-64 0 0,1 0 0 0 0,0-1-1 0 0,0 0 1 0 0,0 0 0 0 0,-1 0-1 0 0,1 0 1 0 0,0 0 0 0 0,0-1 0 0 0,-1 0-1 0 0,1 0 1 0 0,0 0 0 0 0,-1 0-1 0 0,1 0 1 0 0,0-1 64 0 0,-3 1-5706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6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11976 0 0,'0'0'256'0'0,"0"0"64"0"0,0 0 0 0 0,-3 0 32 0 0,0 6-288 0 0,-1-2-64 0 0,-3 5 0 0 0,4-2 0 0 0,-5 3 152 0 0,5-1 8 0 0,-5 0 8 0 0,1 1 0 0 0,4 3-80 0 0,-4-4-24 0 0,0 10 0 0 0,-1-3 0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9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 13824 0 0,'0'0'314'0'0,"0"0"46"0"0,8 13 466 0 0,-7-8-736 0 0,1 0 0 0 0,0 0 0 0 0,0-1 1 0 0,0 1-1 0 0,1-1 0 0 0,-1 0 0 0 0,1 0 1 0 0,0 0-1 0 0,0 0 0 0 0,1 0 0 0 0,-1-1 1 0 0,1 1-1 0 0,-1-1 0 0 0,1 0 0 0 0,0 0 0 0 0,5 2-90 0 0,-8-4 67 0 0,1 0-1 0 0,-1-1 1 0 0,1 1-1 0 0,-1-1 1 0 0,1 1-1 0 0,-1-1 1 0 0,1 1-1 0 0,0-1 0 0 0,-1 0 1 0 0,1 0-1 0 0,-1 0 1 0 0,2 0-67 0 0,12-5-4964 0 0,-9 2-445 0 0</inkml:trace>
  <inkml:trace contextRef="#ctx0" brushRef="#br0" timeOffset="1">22 0 12816 0 0,'0'0'280'0'0,"0"0"56"0"0,0 0 16 0 0,0 0 8 0 0,0 7-288 0 0,0-4-72 0 0,0 3 0 0 0,0 1 0 0 0,4-1 240 0 0,-4 1 32 0 0,0 2 8 0 0,4-3 0 0 0,-1 4-280 0 0,-3-4 0 0 0,4 4 0 0 0,-4 0-4040 0 0,3 1-864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3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11976 0 0,'0'0'266'0'0,"18"10"769"0"0,-6-3-344 0 0,0 0 0 0 0,0-1 1 0 0,1-1-1 0 0,0 0 0 0 0,0-1 0 0 0,9 2-691 0 0,-12-4-408 0 0,0-1-1 0 0,0 0 0 0 0,6 0 409 0 0,-2-1-5766 0 0</inkml:trace>
  <inkml:trace contextRef="#ctx0" brushRef="#br0" timeOffset="1">54 1 12416 0 0,'0'0'365'0'0,"0"0"-4"0"0,-4 6-215 0 0,0 0 133 0 0,0 1 1 0 0,0-1-1 0 0,1 1 1 0 0,0-1-1 0 0,0 1 1 0 0,0 0-1 0 0,1 0 1 0 0,0 2-280 0 0,-3 13-281 0 0,2 0 0 0 0,0 1 281 0 0,-1 6-510 0 0,1-14 2 0 0,0-7-4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6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0-180 0 0,0 0 176 0 0,0 0 107 0 0,0 0 22 0 0,0 0-66 0 0,4 7-278 0 0,-1-4-165 0 0,-1-1 0 0 0,0 0 0 0 0,1 1 0 0 0,-1-1 0 0 0,1 0 0 0 0,0 0 0 0 0,0-1 0 0 0,0 1 0 0 0,-1 0 0 0 0,2-1 0 0 0,-1 0 0 0 0,0 0 0 0 0,0 0 0 0 0,0 0 0 0 0,4 0 0 0 0,0 1 0 0 0,1-1 0 0 0,0 0 0 0 0,0-1 0 0 0,-1 0 0 0 0,1 0 0 0 0,3-1 0 0 0,-4 0-678 0 0,0-1 0 0 0,-1-1 0 0 0,1 1-1 0 0,-1-1 1 0 0,0 0 0 0 0,0-1-1 0 0,1 0 679 0 0,-1 1-709 0 0,-2 1-1273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11600 0 0,'0'0'256'0'0,"0"0"48"0"0,0 0 16 0 0,-4 3 8 0 0,4-3-264 0 0,-7 3-64 0 0,4 3 0 0 0,-5 0 0 0 0,5 7 96 0 0,-2-3 8 0 0,2 0 0 0 0,0 2 0 0 0,0 4 152 0 0,3 0 32 0 0,0-1 8 0 0,0-2-5920 0 0</inkml:trace>
  <inkml:trace contextRef="#ctx0" brushRef="#br0" timeOffset="1">29 252 15664 0 0,'0'0'356'0'0,"0"0"49"0"0,0 0 21 0 0,0 0-42 0 0,14 6-236 0 0,-6-3-137 0 0,1-1-1 0 0,-1 0 1 0 0,1-1-1 0 0,-1 1 0 0 0,1-2 1 0 0,-1 1-1 0 0,1-1 1 0 0,4-1-11 0 0,20-4-4865 0 0,-26 2-545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13824 0 0,'0'0'304'0'0,"0"0"64"0"0,0 0 16 0 0,-3 3 0 0 0,-2 3-312 0 0,2 1-72 0 0,0 3 0 0 0,-1-4 0 0 0,0 4 352 0 0,4-4 64 0 0,0 3-1 0 0,0-3 9 0 0,0 4-264 0 0,0-3-64 0 0,4-1 0 0 0,0 4-4703 0 0,-1-5-929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0 11728 0 0,'-3'10'328'0'0,"-2"-4"88"0"0,2 4-336 0 0,0-1-80 0 0,-2 4 0 0 0,2 0 0 0 0,3 0 512 0 0,-3 2 80 0 0,3 1 16 0 0,-4 0 8 0 0,4 3-744 0 0,-4 0-144 0 0,1 25-32 0 0,-1-18-8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90 14744 0 0,'0'0'332'0'0,"0"0"50"0"0,0 0 25 0 0,0 0-48 0 0,1 0-237 0 0,0 1-121 0 0,0-1 0 0 0,-1 1-1 0 0,1-1 1 0 0,0 1 0 0 0,0-1-1 0 0,0 0 1 0 0,0 0 0 0 0,-1 1-1 0 0,1-1 1 0 0,0 0 0 0 0,0 0-1 0 0,0 0 1 0 0,0 0 0 0 0,0 0-1 0 0,0 0 1 0 0,0 0 0 0 0,0 0-1 0 0,0 0 1 0 0,0 0-1 0 0,5-1 1 0 0,0 3 8 0 0,1-1 0 0 0,-1 0 0 0 0,0 0 0 0 0,1-1 1 0 0,-1 0-1 0 0,0 0 0 0 0,1 0 0 0 0,-1-1 1 0 0,0 0-1 0 0,1 0 0 0 0,-1-1 0 0 0,0 0 1 0 0,0 0-1 0 0,0 0 0 0 0,1-1-9 0 0,-1 0-506 0 0</inkml:trace>
  <inkml:trace contextRef="#ctx0" brushRef="#br0" timeOffset="1">78 1 11224 0 0,'0'0'330'0'0,"0"0"-7"0"0,0 7-192 0 0,0 0 34 0 0,0-1 248 0 0,0-1 1 0 0,0 1 0 0 0,1-1-1 0 0,-1 1 1 0 0,1-1-1 0 0,1 2-413 0 0,-1 7 523 0 0,2 2-192 0 0,3 3-624 0 0,-5-11-3745 0 0,-1-1-763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0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0-181 0 0,0 0 170 0 0,0 0 106 0 0,12 9 613 0 0,-4-6-1068 0 0,-1 0 0 0 0,1 0 0 0 0,0-1 0 0 0,0 1 0 0 0,0-2 0 0 0,1 1 0 0 0,-1-1 0 0 0,3-1-24 0 0,17 4-15 0 0,9-3-4872 0 0,-36-1 3159 0 0</inkml:trace>
  <inkml:trace contextRef="#ctx0" brushRef="#br0" timeOffset="1">51 4 13824 0 0,'0'0'314'0'0,"0"0"46"0"0,0 0 22 0 0,-4 11 74 0 0,3-9-442 0 0,1 0 1 0 0,-1 0-1 0 0,0 0 1 0 0,1 0 0 0 0,-1 0-1 0 0,1 0 1 0 0,0 0 0 0 0,-1 0-1 0 0,1 0 1 0 0,0 0-1 0 0,0 0 1 0 0,1 0 0 0 0,-1 0-1 0 0,0 0 1 0 0,1 0 0 0 0,-1 0-1 0 0,1 0 1 0 0,0 0 0 0 0,0 1-15 0 0,0 1 291 0 0,0-2-234 0 0,0 0 0 0 0,0 0 0 0 0,0 0 0 0 0,0 0-1 0 0,0-1 1 0 0,0 1 0 0 0,1 0 0 0 0,-1-1 0 0 0,1 1 0 0 0,0 0-57 0 0,10 7-5101 0 0,-11-9 208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13760 0 0,'0'0'400'0'0,"0"0"0"0"0,0 0-167 0 0,0 0 243 0 0,0 0 131 0 0,0 0 28 0 0,14 7 141 0 0,-3-3-719 0 0,1-1 0 0 0,-1 0 0 0 0,6 1-57 0 0,17 4-1262 0 0,-23-5-4518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1 13040 0 0,'0'0'288'0'0,"0"0"56"0"0,-4 5 8 0 0,0 2 24 0 0,1-1-304 0 0,0 1-72 0 0,-1 2 0 0 0,4-2 0 0 0,-4 2 440 0 0,1-3 72 0 0,3 4 8 0 0,0-4 7 0 0,0 4-319 0 0,0-4-64 0 0,0 1-16 0 0,0-4-6895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0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13168 0 0,'0'0'388'0'0,"0"0"-11"0"0,14-3 48 0 0,-6 6-261 0 0,-1 0 1 0 0,1 0-1 0 0,-1 1 0 0 0,0 0 0 0 0,0 1 1 0 0,6 4-165 0 0,-10-8-99 0 0,-1 1 1 0 0,1-1 0 0 0,0 1 0 0 0,0-1 0 0 0,-1 0 0 0 0,1 0 0 0 0,0 0-1 0 0,0-1 1 0 0,0 1 0 0 0,0-1 0 0 0,0 1 0 0 0,0-1 0 0 0,0 0 0 0 0,0 0-1 0 0,0-1 1 0 0,0 1 0 0 0,0-1 0 0 0,0 1 0 0 0,0-1 0 0 0,0 0 0 0 0,0 0-1 0 0,0 0 1 0 0,1-1 98 0 0,8-2-822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3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11976 0 0,'0'0'256'0'0,"0"0"64"0"0,0 6 0 0 0,-4 1 32 0 0,4 3-288 0 0,-4-2-64 0 0,1 2 0 0 0,-1 0 0 0 0,0 3 424 0 0,4-4 72 0 0,-3 3 16 0 0,3 1 0 0 0,-3 0-416 0 0,-2 0-96 0 0,5-4 0 0 0,-3 1-6120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16208 0 0,'0'0'474'0'0,"0"0"-1"0"0,14 4-285 0 0,11 6-188 0 0,-22-8 0 0 0,0 0 0 0 0,1-1 0 0 0,-1 1 0 0 0,1-1 0 0 0,0 0 0 0 0,0 0 0 0 0,-1 0 0 0 0,1-1 0 0 0,0 1 0 0 0,0-1 0 0 0,0 0 0 0 0,0 0 0 0 0,3 0 0 0 0,4-2-95 0 0,-7 2-64 0 0,0-1 1 0 0,0 0 0 0 0,0 0-1 0 0,1 0 1 0 0,-2 0 0 0 0,1-1-1 0 0,0 1 1 0 0,2-2 158 0 0,-2 0-1565 0 0</inkml:trace>
  <inkml:trace contextRef="#ctx0" brushRef="#br0" timeOffset="1">36 0 10136 0 0,'0'0'230'0'0,"-4"3"309"0"0,3-2-506 0 0,-1 0-1 0 0,1-1 1 0 0,0 1-1 0 0,0 0 1 0 0,-1 0-1 0 0,1 0 1 0 0,0 0 0 0 0,0 0-1 0 0,0 0 1 0 0,0 0-1 0 0,0 0 1 0 0,0 0 0 0 0,1 1-1 0 0,-1-1 1 0 0,0 0-1 0 0,1 0 1 0 0,-1 1-1 0 0,0-1 1 0 0,1 1 0 0 0,0-1-1 0 0,-1 0-32 0 0,-3 11 1083 0 0,3-10-888 0 0,0 0 1 0 0,0 0-1 0 0,1 1 1 0 0,-1-1 0 0 0,1 0-1 0 0,-1 1 1 0 0,1-1-1 0 0,0 1 1 0 0,0-1 0 0 0,0 1-1 0 0,0-1 1 0 0,1 2-196 0 0,0 10-1077 0 0,-1-4 567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67 13824 0 0,'0'0'314'0'0,"0"0"46"0"0,0 0 22 0 0,0 0-50 0 0,7 17 1223 0 0,-6-16-1533 0 0,0 0 0 0 0,-1 1-1 0 0,1-1 1 0 0,0 0 0 0 0,0 0-1 0 0,0 0 1 0 0,0 0 0 0 0,0 0-1 0 0,0 0 1 0 0,0 0-1 0 0,0 0 1 0 0,1 0 0 0 0,-1 0-1 0 0,0 0 1 0 0,0-1 0 0 0,1 1-1 0 0,-1-1 1 0 0,0 1-1 0 0,1-1 1 0 0,-1 1 0 0 0,1-1-1 0 0,-1 0 1 0 0,1 0 0 0 0,0 0-22 0 0,1 1 9 0 0,1-1 1 0 0,-1-1 0 0 0,0 1-1 0 0,1 0 1 0 0,-1-1 0 0 0,0 0-1 0 0,1 1 1 0 0,-1-2 0 0 0,0 1-1 0 0,2-1-9 0 0,3-1 0 0 0</inkml:trace>
  <inkml:trace contextRef="#ctx0" brushRef="#br0" timeOffset="1">28 1 12416 0 0,'0'0'352'0'0,"0"0"80"0"0,0 0-344 0 0,0 0-88 0 0,0 0 0 0 0,5 6 0 0 0,-2 1 472 0 0,0-5 72 0 0,2 5 24 0 0,1-4 0 0 0,-3 3-184 0 0,8 1-32 0 0,-3-1-1 0 0,6 1-7 0 0,-3-1-184 0 0,3 3-40 0 0,1-3-8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4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0,2 1-250 0 0,11 10-97 0 0,1 0 0 0 0,0-2 0 0 0,5 3-37 0 0,-12-7-152 0 0,1-2-1 0 0,-1 1 0 0 0,1-1 1 0 0,0 0-1 0 0,0-1 1 0 0,0 1-1 0 0,0-2 1 0 0,1 1 152 0 0,5-2-636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7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11976 0 0,'-3'4'256'0'0,"0"2"64"0"0,-2 4 0 0 0,2-2 32 0 0,0 5-288 0 0,-1 0-64 0 0,-3 0 0 0 0,4-1 0 0 0,3-2 0 0 0,0 0 0 0 0,0-1 0 0 0,0-2 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17047 0 0,'0'0'388'0'0,"0"0"52"0"0,0 0 30 0 0,0 0-56 0 0,5 13-176 0 0,-3-5 265 0 0,1 0 0 0 0,0 0 1 0 0,1-1-1 0 0,-1 1 0 0 0,2-1 1 0 0,4 7-504 0 0,1 3 650 0 0,-7-13-587 0 0,1 1 0 0 0,0-1 0 0 0,0 1-1 0 0,0-1 1 0 0,0 0 0 0 0,1 0 0 0 0,-1-1-1 0 0,1 1 1 0 0,5 2-63 0 0,13 4-6524 0 0,-15-7-664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84 18151 0 0,'0'0'532'0'0,"-1"0"-4"0"0,-1 0-197 0 0,1 0 416 0 0,1 0 223 0 0,0 0 44 0 0,0 0-149 0 0,0 0-658 0 0,0 2-264 0 0,0 0 0 0 0,1 0 0 0 0,-1-1 0 0 0,0 1 0 0 0,1 0 1 0 0,-1 0-1 0 0,1 0 0 0 0,0 1 57 0 0,2 0 26 0 0,1-1 1 0 0,-1 1-1 0 0,0-1 1 0 0,1 1-1 0 0,0-1 1 0 0,0 0-1 0 0,0-1 1 0 0,0 1-1 0 0,0-1 0 0 0,0 1 1 0 0,0-1-1 0 0,0 0 1 0 0,0-1-1 0 0,0 1 1 0 0,2-1-27 0 0,1 1-486 0 0,-1-1 0 0 0,1-1 0 0 0,0 1 0 0 0,1-1 486 0 0,25-8-7503 0 0,-22 3 1511 0 0</inkml:trace>
  <inkml:trace contextRef="#ctx0" brushRef="#br0" timeOffset="1">94 1 13824 0 0,'-11'3'1056'0'0,"7"-1"-1004"0"0,0-1 1 0 0,0 1-1 0 0,1 0 1 0 0,-1 0 0 0 0,1 0-1 0 0,0 0 1 0 0,-1 1-1 0 0,1-1 1 0 0,-1 2-53 0 0,-14 10 905 0 0,16-12-709 0 0,0-1 0 0 0,-1 1 0 0 0,1 0-1 0 0,0 0 1 0 0,1 0 0 0 0,-1 0 0 0 0,0 1 0 0 0,1-1-1 0 0,-1 0 1 0 0,1 1 0 0 0,-1-1 0 0 0,1 1 0 0 0,0 0-1 0 0,0 1-195 0 0,-2 16-2568 0 0,3-6 1481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4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13 102 15520 0 0,'-1'0'34'0'0,"1"0"1"0"0,0 0 0 0 0,-1-1-1 0 0,1 1 1 0 0,0 0 0 0 0,-1 0 0 0 0,1 0-1 0 0,0 0 1 0 0,-1 0 0 0 0,1 0 0 0 0,0 0-1 0 0,-1 0 1 0 0,1 0 0 0 0,0 0-1 0 0,-1 0 1 0 0,1 0 0 0 0,-1 0 0 0 0,1 0-1 0 0,0 0 1 0 0,-1 0 0 0 0,1 0 0 0 0,0 0-1 0 0,-1 0 1 0 0,1 0 0 0 0,0 1-1 0 0,-1-1 1 0 0,1 0 0 0 0,0 0 0 0 0,0 0-1 0 0,-1 1 1 0 0,1-1 0 0 0,0 0-1 0 0,0 0 1 0 0,-1 1 0 0 0,1-1 0 0 0,0 0-35 0 0,0 1 8 0 0,0 0 0 0 0,1 0 1 0 0,-1 0-1 0 0,1 0 0 0 0,-1 0 1 0 0,1 0-1 0 0,-1 0 1 0 0,1 0-1 0 0,-1-1 0 0 0,1 1 1 0 0,0 0-1 0 0,-1 0 0 0 0,1-1 1 0 0,0 1-1 0 0,0 0 0 0 0,0-1-8 0 0,6 6 24 0 0,0-1-1 0 0,1-1 0 0 0,0 0 0 0 0,0 0 0 0 0,1 0 1 0 0,-1-1-1 0 0,1 0-23 0 0,11 5 117 0 0,-1-2-700 0 0,2-2-3487 0 0,0-1-1308 0 0</inkml:trace>
  <inkml:trace contextRef="#ctx0" brushRef="#br0" timeOffset="1">149 1 15256 0 0,'-8'6'432'0'0,"2"-3"96"0"0,-2 0-424 0 0,2 4-104 0 0,1-1 0 0 0,-1 6 0 0 0,-2 1 127 0 0,1 0 1 0 0,3 2 0 0 0,1 5 0 0 0,3-4-128 0 0,0 6 0 0 0,0 0 0 0 0,3 0-6759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7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19351 0 0,'0'0'439'0'0,"0"0"62"0"0,0 0 33 0 0,0 0-65 0 0,5 13-306 0 0,-3-8-198 0 0,0-1 1 0 0,0 0 0 0 0,1-1 0 0 0,0 1 0 0 0,0 0 0 0 0,0-1-1 0 0,0 0 1 0 0,1 1 0 0 0,-1-1 0 0 0,1-1 0 0 0,0 1-1 0 0,3 2 35 0 0,7 2-269 0 0,-1-1-1 0 0,1 0 1 0 0,5 1 269 0 0,6 2-1591 0 0,-10-2-5144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17191 0 0,'0'0'376'0'0,"-3"4"72"0"0,-2 2 24 0 0,-1 1 16 0 0,1 4-392 0 0,5 2-96 0 0,-3 0 0 0 0,0 0 0 0 0,-1 2 0 0 0,4-2 0 0 0,-4 4 0 0 0,4-2 0 0 0,4 1-728 0 0,-4 0-168 0 0,0 32-32 0 0,0-20 1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4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13824 0 0,'0'0'304'0'0,"0"0"64"0"0,0 0 16 0 0,4 9 0 0 0,0 1-312 0 0,2-1-72 0 0,-1 4 0 0 0,1-1 0 0 0,2 1 112 0 0,-2-3 8 0 0,5 3 0 0 0,0-1 0 0 0,0 1-56 0 0,-1-4-64 0 0,1-2 88 0 0,0-1-4336 0 0,0 1-864 0 0</inkml:trace>
  <inkml:trace contextRef="#ctx0" brushRef="#br0" timeOffset="1">79 9 15200 0 0,'-7'13'336'0'0,"0"-7"72"0"0,3 4 8 0 0,-3 0 7 0 0,0 5-335 0 0,-1 1-88 0 0,5 0 0 0 0,-3 6 0 0 0,-2 1 120 0 0,5-2 8 0 0,-2-1 0 0 0,2-1 0 0 0,3-4-928 0 0,0 2-175 0 0,-3 11-41 0 0,3-15-8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17791 0 0,'0'0'407'0'0,"0"0"60"0"0,0 0 21 0 0,0 0-60 0 0,4 4-367 0 0,4 2-159 0 0,0 0 0 0 0,0 0 0 0 0,0-1 0 0 0,1 0 0 0 0,0-1 0 0 0,0 0 0 0 0,0 0 0 0 0,0-1 0 0 0,1 0 0 0 0,-1-1 0 0 0,1 0 0 0 0,0 0 0 0 0,0-1-1 0 0,0 0 1 0 0,-1-1 98 0 0,2 0-6499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0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13824 0 0,'-4'3'304'0'0,"-3"0"64"0"0,-1 0 16 0 0,2 4 0 0 0,-2 2-312 0 0,1 4-72 0 0,4-4 0 0 0,-5 4 0 0 0,5 0 424 0 0,0-1 72 0 0,-1 1 15 0 0,0 0 1 0 0,4-1-176 0 0,0 4-32 0 0,4 0-8 0 0,-4-3-7559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13824 0 0,'0'0'314'0'0,"0"0"46"0"0,0 0 22 0 0,0 0-50 0 0,4 3-208 0 0,0 1-127 0 0,1-1 0 0 0,-1 1 0 0 0,1-1 1 0 0,0-1-1 0 0,0 1 0 0 0,0-1 1 0 0,2 1 2 0 0,20 11 248 0 0,-18-10-137 0 0,0 1 0 0 0,1-1 0 0 0,-1-1-1 0 0,1 0 1 0 0,0 0 0 0 0,4 0-111 0 0,-7-2-86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12152 0 0,'0'0'344'0'0,"0"0"72"0"0,0 0-328 0 0,0 0-88 0 0,0 6 0 0 0,0 4 0 0 0,-5-5 72 0 0,5 5 0 0 0,0 0 0 0 0,0-1-3592 0 0,5-2-712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0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55 13824 0 0,'0'0'314'0'0,"0"0"46"0"0,0 0 22 0 0,0 0-50 0 0,-1 0-220 0 0,-4 0-30 0 0,4 0 284 0 0,4 15 1072 0 0,-1-12-1423 0 0,0 0 0 0 0,0 0-1 0 0,0 0 1 0 0,0 0 0 0 0,0-1 0 0 0,1 1-1 0 0,-1-1 1 0 0,1 1 0 0 0,0-1-1 0 0,0 0 1 0 0,0 0 0 0 0,0 0 0 0 0,2 1-15 0 0,5 2-54 0 0,1 0 1 0 0,-1-1 0 0 0,9 3 53 0 0,-13-6-332 0 0,0 1-1 0 0,-1-1 1 0 0,1 1-1 0 0,0-2 1 0 0,0 1-1 0 0,0-1 1 0 0,0 0-1 0 0,2 0 333 0 0,-5-1-128 0 0,-1 1 1 0 0,0-1-1 0 0,0 0 0 0 0,0 0 0 0 0,-1 0 0 0 0,1 0 0 0 0,0-1 1 0 0,1 0 127 0 0</inkml:trace>
  <inkml:trace contextRef="#ctx0" brushRef="#br0" timeOffset="1">151 1 10512 0 0,'-7'16'296'0'0,"0"-8"64"0"0,3 5-288 0 0,-3 0-72 0 0,3 3 0 0 0,1 0 0 0 0,-4 0 416 0 0,0 0 72 0 0,-1 3 16 0 0,2-3 0 0 0,1 0-504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425 449 12328 0 0,'-7'22'352'0'0,"3"-10"72"0"0,1 4-336 0 0,-4 1-88 0 0,-1-2 0 0 0,2 4 0 0 0,-2-2 0 0 0,-3-2 0 0 0,5 1 72 0 0</inkml:trace>
  <inkml:trace contextRef="#ctx0" brushRef="#br0" timeOffset="1">0 1 16240 0 0,'0'0'455'0'0,"0"0"113"0"0,0 0-456 0 0,0 0-112 0 0,4 6 0 0 0,-4 1 0 0 0,7 3 256 0 0,-4-4 24 0 0,1 3 8 0 0,0 1 0 0 0,2-4-224 0 0,2 4-64 0 0,3-4 0 0 0,-5 1 0 0 0,5-1 0 0 0,0 0 0 0 0,-4-3 0 0 0,4 0-7431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4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0,'0'0'474'0'0,"6"5"169"0"0,15 19-628 0 0,-7-8-13 0 0,0 0 0 0 0,5 2-2 0 0,-15-14 0 0 0,1 0 0 0 0,0 0 0 0 0,0 0 0 0 0,0-1 0 0 0,1 0 0 0 0,-1 0 0 0 0,1-1 0 0 0,0 1-1 0 0,4 0 1 0 0,-7-2-596 0 0,-1-1-1 0 0,0 0 0 0 0,1 0 0 0 0,-1 0 0 0 0,1 0 1 0 0,-1 0-1 0 0,0 0 0 0 0,1 0 597 0 0,8-3-5409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0 11728 0 0,'-3'10'328'0'0,"-2"-4"88"0"0,2 4-336 0 0,0-1-80 0 0,-2 4 0 0 0,2 0 0 0 0,3 0 512 0 0,-3 2 80 0 0,3 1 16 0 0,-4 0 8 0 0,4 3-744 0 0,-4 0-144 0 0,1 25-32 0 0,-1-18-8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17047 0 0,'0'0'388'0'0,"0"0"52"0"0,0 0 30 0 0,0 0-56 0 0,5 13-176 0 0,-3-5 265 0 0,1 0 0 0 0,0 0 1 0 0,1-1-1 0 0,-1 1 0 0 0,2-1 1 0 0,4 7-504 0 0,1 3 650 0 0,-7-13-587 0 0,1 1 0 0 0,0-1 0 0 0,0 1-1 0 0,0-1 1 0 0,0 0 0 0 0,1 0 0 0 0,-1-1-1 0 0,1 1 1 0 0,5 2-63 0 0,13 4-6524 0 0,-15-7-664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425 449 12328 0 0,'-7'22'352'0'0,"3"-10"72"0"0,1 4-336 0 0,-4 1-88 0 0,-1-2 0 0 0,2 4 0 0 0,-2-2 0 0 0,-3-2 0 0 0,5 1 72 0 0</inkml:trace>
  <inkml:trace contextRef="#ctx0" brushRef="#br0" timeOffset="1">0 1 16240 0 0,'0'0'455'0'0,"0"0"113"0"0,0 0-456 0 0,0 0-112 0 0,4 6 0 0 0,-4 1 0 0 0,7 3 256 0 0,-4-4 24 0 0,1 3 8 0 0,0 1 0 0 0,2-4-224 0 0,2 4-64 0 0,3-4 0 0 0,-5 1 0 0 0,5-1 0 0 0,0 0 0 0 0,-4-3 0 0 0,4 0-7431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0 10136 0 0,'-4'16'224'0'0,"0"-7"40"0"0,1 4 16 0 0,0 3 8 0 0,-2-3-288 0 0,2 2 0 0 0,-5 2 0 0 0,5-1 0 0 0,-3-1 0 0 0,1 1 0 0 0,-1-3 0 0 0,2 0-4448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1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79 15664 0 0,'0'0'356'0'0,"0"0"49"0"0,0 0 21 0 0,0 0-42 0 0,0 0-180 0 0,0 0 176 0 0,0 0 107 0 0,0 0 22 0 0,8 4 350 0 0,1 2-683 0 0,0 0 0 0 0,0-1 1 0 0,1 0-1 0 0,0 0 0 0 0,0-1 0 0 0,1 0 0 0 0,-1-1 0 0 0,1 0-176 0 0,-2-2-459 0 0,-1 1 1 0 0,1-2-1 0 0,-1 1 0 0 0,1-1 0 0 0,-1 0 0 0 0,8-2 459 0 0,-5-1-1332 0 0,0-3-10 0 0</inkml:trace>
  <inkml:trace contextRef="#ctx0" brushRef="#br0" timeOffset="1">96 0 11976 0 0,'0'0'256'0'0,"-3"7"64"0"0,0 5 0 0 0,0 1 32 0 0,-2-3-288 0 0,2 2-64 0 0,0 0 0 0 0,-5 1 0 0 0,5-3 448 0 0,3 0 80 0 0,-4 0 16 0 0,1-2 0 0 0,3 2-424 0 0,0 0-120 0 0,-4-1 0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17 14336 0 0,'0'0'421'0'0,"0"-1"-12"0"0,-4-4-263 0 0,4 4 7 0 0,0 1 1 0 0,-1-1 0 0 0,0 0 0 0 0,1 1 0 0 0,-1-1 0 0 0,1 1 0 0 0,-1-1 0 0 0,0 1 0 0 0,1-1-1 0 0,-1 1 1 0 0,0 0 0 0 0,1-1 0 0 0,-1 1 0 0 0,0 0 0 0 0,0 0 0 0 0,1-1 0 0 0,-1 1 0 0 0,0 0-1 0 0,0 0 1 0 0,0 0 0 0 0,0 0-154 0 0,-4-2 2507 0 0,5 2-1330 0 0,0 0-121 0 0,0 0-28 0 0,0 0-140 0 0,-2 0-578 0 0,1 0-309 0 0,0 0 0 0 0,1 0 0 0 0,-1 0 0 0 0,0 0 0 0 0,0 1 0 0 0,0-1 0 0 0,0 0 0 0 0,0 1 0 0 0,1-1 0 0 0,-1 1 1 0 0,0-1-1 0 0,0 1 0 0 0,1-1 0 0 0,-1 1 0 0 0,0-1 0 0 0,1 1 0 0 0,-1 0 0 0 0,0-1 0 0 0,1 1 0 0 0,-1 0 0 0 0,1-1 1 0 0,-1 1-1 0 0,1 0 0 0 0,-1 0 0 0 0,1 0 0 0 0,0 0 0 0 0,0-1 0 0 0,-1 1 0 0 0,1 0-1 0 0,-1 2 3 0 0,-1 2-3 0 0,0 1 0 0 0,0-1 0 0 0,1 1 0 0 0,-1-1 0 0 0,1 6 0 0 0,-4 11 0 0 0,2-17-61 0 0,3-4-264 0 0,0-1-142 0 0,0 0-40 0 0,0 0-141 0 0,0 0-572 0 0,0 0-253 0 0,0 0-51 0 0,0 0-11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1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17679 0 0,'0'0'399'0'0,"0"0"60"0"0,0 0 23 0 0,0 0-50 0 0,0 0-218 0 0,0 0 138 0 0,0 0 89 0 0,0 0 20 0 0,12 3 99 0 0,32 10-398 0 0,-1-1-725 0 0,-13-6-4949 0 0,-16-6-1174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20063 0 0,'0'0'590'0'0,"0"7"198"0"0,2 11-1148 0 0,0 0 1 0 0,1 0 0 0 0,1 0 0 0 0,1-1 0 0 0,4 12 359 0 0,-4-16-16 0 0,-1 0 0 0 0,2 0 0 0 0,0-1 0 0 0,0 0 0 0 0,4 5 16 0 0,-8-13-59 0 0,0-1 1 0 0,0 0 0 0 0,1 0 0 0 0,-1 0 0 0 0,1 0-1 0 0,-1-1 1 0 0,1 1 0 0 0,0-1 0 0 0,0 1 0 0 0,0-1-1 0 0,1 0 1 0 0,-1 0 0 0 0,0 0 0 0 0,1-1-1 0 0,-1 1 1 0 0,1-1 0 0 0,0 0 0 0 0,-1 0 0 0 0,1 0-1 0 0,0 0 1 0 0,2-1 58 0 0,-2 0-211 0 0,0 0 1 0 0,-1-1-1 0 0,1 0 0 0 0,-1 0 0 0 0,1 0 1 0 0,-1 0-1 0 0,0 0 0 0 0,1-1 0 0 0,-1 1 1 0 0,0-1-1 0 0,2-1 211 0 0,1 0-296 0 0,17-13-1048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8288 0 0,'0'7'184'0'0,"-7"2"40"0"0,0 7 0 0 0,-4 7 8 0 0,4 1-232 0 0,-3-1 0 0 0,-23 28 0 0 0,11-20 0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0 10136 0 0,'-4'16'224'0'0,"0"-7"40"0"0,1 4 16 0 0,0 3 8 0 0,-2-3-288 0 0,2 2 0 0 0,-5 2 0 0 0,5-1 0 0 0,-3-1 0 0 0,1 1 0 0 0,-1-3 0 0 0,2 0-4448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17247 0 0,'0'0'396'0'0,"0"0"52"0"0,0 0 28 0 0,12 13 100 0 0,-9-10-401 0 0,1 1 0 0 0,-1 0 0 0 0,0 0-1 0 0,0 0 1 0 0,0 0 0 0 0,0 1 0 0 0,-1-1-1 0 0,1 1 1 0 0,-1 0 0 0 0,0 0-175 0 0,0 1 64 0 0,0-1 1 0 0,1 0-1 0 0,0 1 1 0 0,0-1-1 0 0,0 0 1 0 0,1 0-1 0 0,-1-1 1 0 0,1 1-1 0 0,2 0-64 0 0,9 12-23 0 0,-13-15-42 0 0,0 1-1 0 0,1-1 1 0 0,-1 1 0 0 0,0-1-1 0 0,1 0 1 0 0,-1 0-1 0 0,1 0 1 0 0,0 0 0 0 0,-1-1-1 0 0,1 1 1 0 0,0-1 0 0 0,0 1-1 0 0,0-1 1 0 0,2 0 65 0 0,8 2-2230 0 0,-12-3 1078 0 0</inkml:trace>
  <inkml:trace contextRef="#ctx0" brushRef="#br0" timeOffset="1">68 10 11976 0 0,'0'0'256'0'0,"0"2"64"0"0,0 5 0 0 0,0 2 32 0 0,0 1-288 0 0,0 3-64 0 0,0 5 0 0 0,0-1 0 0 0,4-1 424 0 0,-4-4 72 0 0,3 1 16 0 0,1 0-6352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5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24 15952 0 0,'-1'0'5'0'0,"0"-1"56"0"0,1 1 1 0 0,-1-1-1 0 0,1 1 0 0 0,-1-1 0 0 0,1 1 1 0 0,-1-1-1 0 0,1 1 0 0 0,-1-1 0 0 0,1 1 0 0 0,0-1 1 0 0,-1 0-1 0 0,1 1 0 0 0,0-1 0 0 0,0 0 0 0 0,-1 1 1 0 0,1-1-1 0 0,0 0 0 0 0,0 1 0 0 0,0-1 1 0 0,0 0-1 0 0,0 1 0 0 0,0-1 0 0 0,0 0 0 0 0,0 0 1 0 0,0 1-1 0 0,0-1-61 0 0,0 1 8 0 0,0-1-1 0 0,0 1 1 0 0,0 0 0 0 0,0 0 0 0 0,0-1 0 0 0,0 1 0 0 0,0 0-1 0 0,0 0 1 0 0,0 0 0 0 0,0-1 0 0 0,1 1 0 0 0,-1 0-1 0 0,0 0 1 0 0,0-1 0 0 0,0 1 0 0 0,0 0 0 0 0,0 0-1 0 0,0 0 1 0 0,1-1 0 0 0,-1 1 0 0 0,0 0 0 0 0,0 0 0 0 0,0 0-1 0 0,1 0 1 0 0,-1 0 0 0 0,0-1 0 0 0,0 1 0 0 0,0 0-1 0 0,1 0 1 0 0,-1 0 0 0 0,0 0 0 0 0,0 0 0 0 0,1 0 0 0 0,-1 0-1 0 0,0 0 1 0 0,0 0 0 0 0,1 0 0 0 0,-1 0 0 0 0,0 0-1 0 0,1 0-7 0 0,6 2 156 0 0,143 66-636 0 0,-144-65 543 0 0,0-1 0 0 0,0 0-1 0 0,0 0 1 0 0,0 0 0 0 0,1-1 0 0 0,-1 0 0 0 0,0 0 0 0 0,1-1 0 0 0,4 1-63 0 0,17-6-3151 0 0,-26 4 1839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8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13104 0 0,'0'0'288'0'0,"0"0"56"0"0,0 0 8 0 0,0 0 24 0 0,0 0-304 0 0,-3 6-72 0 0,-1 4 0 0 0,1 0 0 0 0,-1 3 176 0 0,0-2 16 0 0,1 6 8 0 0,-1-1 0 0 0,4 2 248 0 0,-3 2 56 0 0,-1 2 7 0 0,1-6-7166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5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18167 0 0,'-15'4'1992'0'0,"14"-3"-1961"0"0,1-1 0 0 0,-1 1 0 0 0,1-1 0 0 0,-1 1 0 0 0,1 0-1 0 0,-1-1 1 0 0,1 1 0 0 0,-1 0 0 0 0,1 0 0 0 0,0 0 0 0 0,-1-1 0 0 0,1 1-1 0 0,0 0 1 0 0,0 0 0 0 0,0 0 0 0 0,-1-1 0 0 0,1 1 0 0 0,0 0 0 0 0,0 0-1 0 0,0 0 1 0 0,1 0 0 0 0,-1 0 0 0 0,0-1 0 0 0,0 2-31 0 0,1-1 87 0 0,-1 0 0 0 0,1 0 0 0 0,0 0 0 0 0,0 1 0 0 0,0-1 1 0 0,-1 0-1 0 0,1 0 0 0 0,0 0 0 0 0,0-1 0 0 0,0 1 0 0 0,1 0 0 0 0,-1 0 0 0 0,0 0 0 0 0,1 0-87 0 0,21 8-889 0 0,-1-6-4699 0 0,-8-3-1134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14136 0 0,'-7'10'312'0'0,"0"-1"64"0"0,3 3 8 0 0,-3 5 16 0 0,-4 2-320 0 0,4-1-80 0 0,-1-1 0 0 0,2 1 0 0 0,-2-2 96 0 0,5 0 0 0 0,0-3 0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76 17503 0 0,'0'0'399'0'0,"0"0"60"0"0,0 0 21 0 0,0 0-59 0 0,15 6-260 0 0,-12-4-161 0 0,1 0 0 0 0,0-1 0 0 0,0 0 0 0 0,0 0 0 0 0,0 0 0 0 0,0 0 0 0 0,1-1 0 0 0,-1 0 0 0 0,0 0 0 0 0,0 0 0 0 0,0 0 0 0 0,0 0 0 0 0,1-1 0 0 0,-1 0 0 0 0,0 0 0 0 0,0 0 0 0 0,0 0 0 0 0,0-1 0 0 0,-1 1 0 0 0,1-1 0 0 0,0 0 0 0 0,3-4-1293 0 0,-2-1-5173 0 0</inkml:trace>
  <inkml:trace contextRef="#ctx0" brushRef="#br0" timeOffset="1">86 0 11976 0 0,'0'0'256'0'0,"-3"6"64"0"0,-2 0 0 0 0,-1 1 32 0 0,2-1-288 0 0,-3 4-64 0 0,4-1 0 0 0,-5 0 0 0 0,1 4 424 0 0,3-3 72 0 0,-3 3 16 0 0,0-1 0 0 0,0-3-344 0 0,0 1-64 0 0,3 0-8 0 0,-2 0-8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18 140 15288 0 0,'0'0'348'0'0,"0"0"49"0"0,0 0 20 0 0,15 6 100 0 0,-11-4-495 0 0,-1-1-1 0 0,1 0 0 0 0,0 0 0 0 0,0 0 0 0 0,-1 0 0 0 0,1-1 0 0 0,0 1 0 0 0,0-1 0 0 0,0 0 0 0 0,0 0 0 0 0,-1-1 0 0 0,1 1 0 0 0,0-1 0 0 0,0 0 0 0 0,-1 0 0 0 0,1 0 0 0 0,2-1-21 0 0,1-1-191 0 0,0-1 1 0 0,0 1-1 0 0,0-1 1 0 0,0-1-1 0 0,-1 1 1 0 0,0-1 0 0 0,6-6 190 0 0,-2 2-512 0 0</inkml:trace>
  <inkml:trace contextRef="#ctx0" brushRef="#br0" timeOffset="1">47 0 12416 0 0,'0'0'352'0'0,"-3"7"80"0"0,-1-4-344 0 0,1 7-88 0 0,-5-1 0 0 0,5 1 0 0 0,0 2 416 0 0,-2 1 64 0 0,-1 0 8 0 0,3-1 8 0 0,3-2-384 0 0,-5 3-112 0 0,5-4 0 0 0,-3 1-4040 0 0,3-3-856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15520 0 0,'0'0'356'0'0,"0"0"49"0"0,0 0 19 0 0,0 0-51 0 0,10 7-214 0 0,-5-3-498 0 0,4 2 958 0 0,0 0-1 0 0,0-1 1 0 0,0 0 0 0 0,1 0-1 0 0,0-1-618 0 0,-7-3 28 0 0,0 0-1 0 0,1 0 0 0 0,-1 0 1 0 0,0-1-1 0 0,1 1 1 0 0,-1-1-1 0 0,4 0-27 0 0,-4 0-521 0 0,0 0-1 0 0,0-1 1 0 0,-1 1-1 0 0,1-1 1 0 0,0 0 0 0 0,0 0-1 0 0,-1 0 1 0 0,1 0-1 0 0,0-1 1 0 0,0 0 521 0 0,3-1-6425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2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244 0 12392 0 0,'0'0'352'0'0,"-4"3"72"0"0,0 4-336 0 0,1-2-88 0 0,-4 2 0 0 0,-1 3 0 0 0,5-1 328 0 0,-4 1 56 0 0,3 0 0 0 0,-2-2 8 0 0,1 5-272 0 0,2-3-56 0 0,0 0-64 0 0,-2 0-5952 0 0</inkml:trace>
  <inkml:trace contextRef="#ctx0" brushRef="#br0" timeOffset="1">1 15 15664 0 0,'0'0'356'0'0,"0"0"49"0"0,0 0 21 0 0,14 0 106 0 0,37 1-543 0 0,-14 0-1369 0 0,35-3 1380 0 0,-65 0-512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5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15664 0 0,'0'0'356'0'0,"0"0"49"0"0,0 0 21 0 0,0 7 92 0 0,-1 20-250 0 0,0-20-28 0 0,0-1-1 0 0,1 0 1 0 0,0 1 0 0 0,0-1-1 0 0,1 1 1 0 0,0-1-1 0 0,0 0 1 0 0,1 1 0 0 0,-1-1-1 0 0,1 0 1 0 0,1 1-240 0 0,8 12-124 0 0,-4-12-10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1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79 15664 0 0,'0'0'356'0'0,"0"0"49"0"0,0 0 21 0 0,0 0-42 0 0,0 0-180 0 0,0 0 176 0 0,0 0 107 0 0,0 0 22 0 0,8 4 350 0 0,1 2-683 0 0,0 0 0 0 0,0-1 1 0 0,1 0-1 0 0,0 0 0 0 0,0-1 0 0 0,1 0 0 0 0,-1-1 0 0 0,1 0-176 0 0,-2-2-459 0 0,-1 1 1 0 0,1-2-1 0 0,-1 1 0 0 0,1-1 0 0 0,-1 0 0 0 0,8-2 459 0 0,-5-1-1332 0 0,0-3-10 0 0</inkml:trace>
  <inkml:trace contextRef="#ctx0" brushRef="#br0" timeOffset="1">96 0 11976 0 0,'0'0'256'0'0,"-3"7"64"0"0,0 5 0 0 0,0 1 32 0 0,-2-3-288 0 0,2 2-64 0 0,0 0 0 0 0,-5 1 0 0 0,5-3 448 0 0,3 0 80 0 0,-4 0 16 0 0,1-2 0 0 0,3 2-424 0 0,0 0-120 0 0,-4-1 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8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16096 0 0,'0'0'471'0'0,"0"0"-8"0"0,0 0-282 0 0,8 0-75 0 0,4 2-99 0 0,0-1 1 0 0,-1-1-1 0 0,1 0 0 0 0,0 0 1 0 0,0-1-1 0 0,0-1 1 0 0,0 0-1 0 0,-1-1 0 0 0,8-2-7 0 0,-8 1-1157 0 0,-1-2-4629 0 0</inkml:trace>
  <inkml:trace contextRef="#ctx0" brushRef="#br0" timeOffset="1">65 1 12416 0 0,'0'0'352'0'0,"-3"10"80"0"0,3-4-344 0 0,-4 3-88 0 0,0 4 0 0 0,4-4 0 0 0,-3 1 424 0 0,3 3 72 0 0,0-4 16 0 0,-4-3-4376 0 0,4 4-872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14336 0 0,'0'0'421'0'0,"0"0"-12"0"0,0-1-263 0 0,0-4-13 0 0,0 4 475 0 0,0 1 205 0 0,15-8 1427 0 0,-9 8-2186 0 0,0 0 0 0 0,1 0 0 0 0,-1 0 0 0 0,0 1 0 0 0,0 0-1 0 0,1 1 1 0 0,0 0-54 0 0,6 0 12 0 0,68 20-1525 0 0,-73-21-4925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11256 0 0,'0'0'248'0'0,"-4"7"48"0"0,0-2 16 0 0,1 5 8 0 0,3 0-256 0 0,-4-1-64 0 0,1 1 0 0 0,-1 2 0 0 0,4-2 96 0 0,0 3 16 0 0,0 0 0 0 0,4-4-3512 0 0,-1 3-704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9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46 15576 0 0,'0'0'356'0'0,"0"0"49"0"0,0 0 20 0 0,0 0-46 0 0,12 9-221 0 0,-2-5-137 0 0,0-1-1 0 0,0 1 0 0 0,0-2 0 0 0,0 1 0 0 0,1-2 0 0 0,-1 1 1 0 0,11-1-21 0 0,20-2-4848 0 0,-25-2-553 0 0</inkml:trace>
  <inkml:trace contextRef="#ctx0" brushRef="#br0" timeOffset="1">72 1 13464 0 0,'0'0'384'0'0,"-3"6"80"0"0,3 4-368 0 0,-5 0-96 0 0,2 3 0 0 0,0-1 0 0 0,-1 1 152 0 0,0-4 8 0 0,1 1 8 0 0,3 0 0 0 0,0-2-80 0 0,0-1-24 0 0,0-1 0 0 0,0 1-6168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14336 0 0,'0'0'421'0'0,"0"0"-12"0"0,1 2-263 0 0,11 13-128 0 0,-10-12-18 0 0,0-1 0 0 0,0 1-1 0 0,0 0 1 0 0,0 0 0 0 0,1-1 0 0 0,-1 0-1 0 0,1 1 1 0 0,-1-1 0 0 0,1 0 0 0 0,1 0 0 0 0,2 1 0 0 0,0 0 0 0 0,0-1 0 0 0,0 0 0 0 0,1 0 0 0 0,-1 0 0 0 0,2-1 0 0 0,-5 0 0 0 0,0-1 0 0 0,0 0 0 0 0,-1 0 0 0 0,1 0 0 0 0,0-1 0 0 0,0 1 0 0 0,0 0 0 0 0,-1-1 0 0 0,1 0 0 0 0,0 0 0 0 0,-1 0 0 0 0,1 0 0 0 0,-1 0 0 0 0,1 0 0 0 0,-1-1 0 0 0,1 1 0 0 0,1-3 0 0 0</inkml:trace>
  <inkml:trace contextRef="#ctx0" brushRef="#br0" timeOffset="1">47 7 13328 0 0,'0'0'288'0'0,"0"0"64"0"0,-5 6 16 0 0,2 1 16 0 0,0 3-312 0 0,-1-1-72 0 0,0-3 0 0 0,4 4 0 0 0,-3-1 112 0 0,3-2 8 0 0,0 2 0 0 0,0-2 0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89 16096 0 0,'0'0'471'0'0,"0"0"-8"0"0,0 0-259 0 0,0 0 4 0 0,0 0 31 0 0,13 6 411 0 0,-6-3-560 0 0,1 0-1 0 0,-1 0 0 0 0,0-1 1 0 0,0-1-1 0 0,1 1 0 0 0,0-1-89 0 0,-3 0-58 0 0,0-1 0 0 0,0 0-1 0 0,0 0 1 0 0,0-1 0 0 0,0 1-1 0 0,0-1 1 0 0,2-1 58 0 0,10-3-5059 0 0,-9 2-701 0 0</inkml:trace>
  <inkml:trace contextRef="#ctx0" brushRef="#br0" timeOffset="1">30 0 11552 0 0,'0'0'320'0'0,"-4"6"88"0"0,1 0-328 0 0,-1 1-80 0 0,0 2 0 0 0,1 4 0 0 0,0-3 200 0 0,3 2 24 0 0,-4-2 8 0 0,0 3 0 0 0,4 0-232 0 0,0-1 0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0,7 10-193 0 0,-3-6-69 0 0,1 0 0 0 0,0 0 0 0 0,-1 0 0 0 0,1-1 0 0 0,1 0 0 0 0,-1 0 0 0 0,0 0 0 0 0,1-1 0 0 0,-1 0 0 0 0,1 0 1 0 0,0 0-1 0 0,0 0 0 0 0,0-1 0 0 0,0 0 0 0 0,0-1 0 0 0,0 1 0 0 0,2-1-122 0 0,-5 0-283 0 0,-1 0 1 0 0,0 0 0 0 0,0-1 0 0 0,0 1-1 0 0,0-1 1 0 0,0 1 0 0 0,0-1 0 0 0,0 0-1 0 0,0 0 1 0 0,1 0 282 0 0,1-3-1086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12272 0 0,'0'0'352'0'0,"0"0"64"0"0,0 0-328 0 0,-3 6-88 0 0,-4 0 0 0 0,-1 1 0 0 0,5-1 608 0 0,-5 1 112 0 0,5-1 16 0 0,-4 4 8 0 0,7-1-400 0 0,-4 0-89 0 0,1 1-7 0 0,0 0-6935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7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15664 0 0,'0'0'344'0'0,"0"0"71"0"0,0 0 9 0 0,0 0 24 0 0,0 0-360 0 0,6 7-88 0 0,-1-4 0 0 0,-2-1 0 0 0,3 5 0 0 0,2-4 0 0 0,-1 0 0 0 0,-3 4 0 0 0,6-4 72 0 0,-3-3-72 0 0,1 3 80 0 0,2-3-4751 0 0,1 0-945 0 0</inkml:trace>
  <inkml:trace contextRef="#ctx0" brushRef="#br0" timeOffset="1">68 1 13288 0 0,'0'0'376'0'0,"-3"6"80"0"0,-1 1-360 0 0,0-1-96 0 0,-3 4 0 0 0,4-2 0 0 0,-1-1 240 0 0,1 3 32 0 0,3-1 8 0 0,-4-2 0 0 0,4 3-184 0 0,-4-5-96 0 0,4-2 96 0 0,0 4-4216 0 0,0-1-840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0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13272 0 0,'0'0'298'0'0,"0"0"46"0"0,0 0 23 0 0,12 5 80 0 0,-7-2-445 0 0,3 1 330 0 0,1 1 1 0 0,0-2-1 0 0,0 1 0 0 0,0-1 1 0 0,9 2-333 0 0,-6-3 274 0 0,-9-1-368 0 0,-1 0 0 0 0,1-1 1 0 0,0 1-1 0 0,0-1 0 0 0,0 1 0 0 0,0-1 1 0 0,0 0-1 0 0,0-1 0 0 0,1 1 94 0 0,0-3-374 0 0</inkml:trace>
  <inkml:trace contextRef="#ctx0" brushRef="#br0" timeOffset="1">68 6 13648 0 0,'0'0'384'0'0,"0"0"88"0"0,-3 7-376 0 0,3-1-96 0 0,-4 1 0 0 0,4-1 0 0 0,-4 1 160 0 0,4-1 24 0 0,-3 3 0 0 0,3-3 0 0 0,3 1-184 0 0,1-1 0 0 0,0 1 0 0 0,2-1-6112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17 14336 0 0,'0'0'421'0'0,"0"-1"-12"0"0,-4-4-263 0 0,4 4 7 0 0,0 1 1 0 0,-1-1 0 0 0,0 0 0 0 0,1 1 0 0 0,-1-1 0 0 0,1 1 0 0 0,-1-1 0 0 0,0 1 0 0 0,1-1-1 0 0,-1 1 1 0 0,0 0 0 0 0,1-1 0 0 0,-1 1 0 0 0,0 0 0 0 0,0 0 0 0 0,1-1 0 0 0,-1 1 0 0 0,0 0-1 0 0,0 0 1 0 0,0 0 0 0 0,0 0-154 0 0,-4-2 2507 0 0,5 2-1330 0 0,0 0-121 0 0,0 0-28 0 0,0 0-140 0 0,-2 0-578 0 0,1 0-309 0 0,0 0 0 0 0,1 0 0 0 0,-1 0 0 0 0,0 0 0 0 0,0 1 0 0 0,0-1 0 0 0,0 0 0 0 0,0 1 0 0 0,1-1 0 0 0,-1 1 1 0 0,0-1-1 0 0,0 1 0 0 0,1-1 0 0 0,-1 1 0 0 0,0-1 0 0 0,1 1 0 0 0,-1 0 0 0 0,0-1 0 0 0,1 1 0 0 0,-1 0 0 0 0,1-1 1 0 0,-1 1-1 0 0,1 0 0 0 0,-1 0 0 0 0,1 0 0 0 0,0 0 0 0 0,0-1 0 0 0,-1 1 0 0 0,1 0-1 0 0,-1 2 3 0 0,-1 2-3 0 0,0 1 0 0 0,0-1 0 0 0,1 1 0 0 0,-1-1 0 0 0,1 6 0 0 0,-4 11 0 0 0,2-17-61 0 0,3-4-264 0 0,0-1-142 0 0,0 0-40 0 0,0 0-141 0 0,0 0-572 0 0,0 0-253 0 0,0 0-51 0 0,0 0-11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0,5 10-236 0 0,-4-8-82 0 0,0 0 0 0 0,0 1 0 0 0,0-1-1 0 0,0 0 1 0 0,1 0 0 0 0,-1 0-1 0 0,1 0 1 0 0,0 0 0 0 0,-1 0 0 0 0,1-1-1 0 0,0 1 1 0 0,0 0 0 0 0,0-1 0 0 0,0 0-1 0 0,0 1 1 0 0,0-1 0 0 0,1 0-1 0 0,-1 0 1 0 0,2 0-66 0 0,2 2-16 0 0,-1-1 0 0 0,1 0 0 0 0,0-1 0 0 0,0 1 1 0 0,0-1-1 0 0,0 0 0 0 0,6 0 16 0 0,7-2-1922 0 0,-14-1 931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7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73 9560 0 0,'0'0'208'0'0,"-3"6"48"0"0,-1-3 0 0 0,0 4 16 0 0,1 3-272 0 0,0-5 0 0 0,-2 5 0 0 0,5-1 0 0 0,-3-2 0 0 0,3-1-112 0 0,-3 10 8 0 0,3-16 0 0 0</inkml:trace>
  <inkml:trace contextRef="#ctx0" brushRef="#br0" timeOffset="1">218 0 19471 0 0,'0'0'572'0'0,"0"0"-10"0"0,12 16-248 0 0,-7-11-227 0 0,-4-3-65 0 0,0-1 0 0 0,1 0 0 0 0,-1 0 0 0 0,0 0 0 0 0,1 0 0 0 0,-1 0 0 0 0,1 0 0 0 0,-1 0-1 0 0,1 0 1 0 0,-1 0 0 0 0,1-1 0 0 0,-1 1 0 0 0,1 0 0 0 0,0-1 0 0 0,0 0-22 0 0,2 1-156 0 0,1 0 0 0 0,0 0-1 0 0,-1-1 1 0 0,1 1 0 0 0,0-1-1 0 0,0-1 1 0 0,-1 1 0 0 0,1-1 0 0 0,0 0-1 0 0,0 0 1 0 0,-1 0 0 0 0,1 0-1 0 0,-1-1 1 0 0,1 0 0 0 0,-1 0-1 0 0,0 0 1 0 0,2-1 156 0 0,2-4-1023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14336 0 0,'0'0'408'0'0,"-3"7"80"0"0,-5-1-392 0 0,5 1-96 0 0,-4 2 0 0 0,3 3 0 0 0,0 1 424 0 0,-3 0 64 0 0,4 2 15 0 0,-1-5 1 0 0,4 3-400 0 0,-3-3-104 0 0,-1 0 0 0 0,4-2 0 0 0,0-1-368 0 0,0-1-112 0 0,0 1-31 0 0,0-7-1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4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 15320 0 0,'0'0'348'0'0,"3"12"838"0"0,-1-5-1110 0 0,1-1 0 0 0,0 0 0 0 0,0 0-1 0 0,3 4-75 0 0,-5-8 20 0 0,0 0-1 0 0,0-1 0 0 0,1 1 0 0 0,-1-1 1 0 0,1 1-1 0 0,-1-1 0 0 0,1 0 0 0 0,-1 0 0 0 0,1 1 1 0 0,-1-1-1 0 0,1 0 0 0 0,0 0 0 0 0,0-1 1 0 0,0 1-1 0 0,0 0 0 0 0,-1-1 0 0 0,1 1 0 0 0,0-1-19 0 0,3 1 27 0 0,0-1 0 0 0,1 0-1 0 0,-1 0 1 0 0,0 0-1 0 0,0-1 1 0 0,0 1 0 0 0,0-1-1 0 0,-1-1 1 0 0,1 1-1 0 0,0-1 1 0 0,0 1 0 0 0,-1-1-1 0 0,4-2-26 0 0,18-12-2372 0 0,-24 14 1175 0 0</inkml:trace>
  <inkml:trace contextRef="#ctx0" brushRef="#br0" timeOffset="1">62 0 12416 0 0,'0'0'352'0'0,"-4"7"80"0"0,1-1-344 0 0,-1 1-88 0 0,0 2 0 0 0,-2 0 0 0 0,1 1 0 0 0,2 3 0 0 0,0-4 0 0 0,-2 3 0 0 0,5-2 424 0 0,-3 0 72 0 0,0 0 16 0 0,3-1 0 0 0,0 1-416 0 0,0-1-96 0 0,0-3 0 0 0,0-3 0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7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0,11 12-260 0 0,-9-10-161 0 0,-1-1 0 0 0,0 0 0 0 0,1 1 0 0 0,-1-1 0 0 0,1 0 0 0 0,-1 0 0 0 0,1 0 0 0 0,-1 0 0 0 0,1-1 0 0 0,0 1 0 0 0,0 0 0 0 0,-1-1 0 0 0,2 1 0 0 0,22 5-188 0 0,-23-6 160 0 0,0 0-231 0 0,0 0-1 0 0,1 1 1 0 0,-1-1-1 0 0,0 0 1 0 0,1 1-1 0 0,-1 0 0 0 0,0 0 1 0 0,1-1-1 0 0,-1 1 1 0 0,0 1-1 0 0,0-1 1 0 0,0 0-1 0 0,0 0 0 0 0,0 1 1 0 0,0-1-1 0 0,1 3 260 0 0,-1-2-1398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9 17191 0 0,'0'0'388'0'0,"-6"6"523"0"0,1 0-812 0 0,1 1 1 0 0,0-1-1 0 0,0 1 0 0 0,0 0 0 0 0,1 0 0 0 0,0 0 1 0 0,1 1-1 0 0,0-1 0 0 0,0 1 0 0 0,0-1 0 0 0,1 1 1 0 0,0 0-1 0 0,0-1 0 0 0,1 1 0 0 0,0 0 0 0 0,1 0 1 0 0,0 5-100 0 0,5 3-1675 0 0,-6-10 796 0 0</inkml:trace>
  <inkml:trace contextRef="#ctx0" brushRef="#br0" timeOffset="1">155 0 18223 0 0,'0'0'414'0'0,"0"0"56"0"0,0 0 32 0 0,0 0-60 0 0,11 6 10 0 0,32 16-164 0 0,-37-20-336 0 0,0 0 0 0 0,1-1 0 0 0,-1 1 0 0 0,1-1 0 0 0,-1-1 0 0 0,1 1 0 0 0,1-1 48 0 0,14-3-6141 0 0,-16 0-21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4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386 0 13824 0 0,'0'0'304'0'0,"0"0"64"0"0,0 0 16 0 0,0 0 0 0 0,-4 7-312 0 0,1-4-72 0 0,-1 3 0 0 0,1 1 0 0 0,-1-4 320 0 0,0 2 40 0 0,4 2 16 0 0,0-1-1 0 0,0 1-303 0 0,0-1-72 0 0,0 1 0 0 0,0 3-6727 0 0</inkml:trace>
  <inkml:trace contextRef="#ctx0" brushRef="#br0" timeOffset="1">1 356 15320 0 0,'0'0'336'0'0,"0"0"72"0"0,0 0 7 0 0,0 0 17 0 0,6 6-344 0 0,-3-2-88 0 0,2 2 0 0 0,1-4 0 0 0,-2 1 0 0 0,3 1 0 0 0,1-1 0 0 0,-1 0 0 0 0,3-3 0 0 0,1 0 0 0 0,-1 0 96 0 0,1 0-4639 0 0,3-3-937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7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13040 0 0,'0'0'288'0'0,"-4"3"56"0"0,1 3 8 0 0,0 4 24 0 0,-2-1-304 0 0,2 1-72 0 0,3 3 0 0 0,-3-1 0 0 0,-1-2 0 0 0,4-1 0 0 0,0 4 0 0 0,0-1 64 0 0,0-2-64 0 0,0 0 0 0 0,0-1 0 0 0,-4 1-5808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1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0,'0'0'421'0'0,"0"0"-12"0"0,10 7 187 0 0,-3-3 3 0 0,1 0-1 0 0,0-1 1 0 0,0 1 0 0 0,0-2-1 0 0,0 1 1 0 0,4 0-599 0 0,0-1-417 0 0,1 0 0 0 0,-1-1 0 0 0,13 0 417 0 0,-17-1-6479 0 0</inkml:trace>
  <inkml:trace contextRef="#ctx0" brushRef="#br0" timeOffset="1">43 7 14000 0 0,'0'0'392'0'0,"0"0"96"0"0,0 0-392 0 0,-3 6-96 0 0,-1 1 0 0 0,4-1 0 0 0,-3 4 96 0 0,3-1-8 0 0,0-3 0 0 0,0 4 0 0 0,0 0-88 0 0,0-4 0 0 0,3 4 0 0 0,1-2-4080 0 0,-1-1-832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4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 17447 0 0,'0'0'396'0'0,"0"0"52"0"0,0 0 31 0 0,0 0-52 0 0,8 9-265 0 0,-6-8-162 0 0,0 0 0 0 0,0 0 0 0 0,0 0 0 0 0,0 0 0 0 0,0 0 0 0 0,0-1 0 0 0,0 1 0 0 0,1 0 0 0 0,-1-1 0 0 0,0 0 0 0 0,0 1 0 0 0,1-1 0 0 0,28 1 7 0 0,-27-1-2 0 0,13 0 31 0 0,16-1-1306 0 0,-22-1-5203 0 0</inkml:trace>
  <inkml:trace contextRef="#ctx0" brushRef="#br0" timeOffset="1">25 0 17479 0 0,'0'0'396'0'0,"0"0"52"0"0,0 0 31 0 0,-6 13 110 0 0,5-9-796 0 0,0-2 345 0 0,1 0 0 0 0,-1 0 0 0 0,1 0 0 0 0,-1 1 0 0 0,1-1 0 0 0,0 0 0 0 0,0 0-1 0 0,0 1 1 0 0,0-1 0 0 0,0 0 0 0 0,0 0 0 0 0,1 1 0 0 0,-1-1 0 0 0,1 0 0 0 0,0 2-138 0 0,0-3-204 0 0,-1-1 0 0 0,1 1 0 0 0,0 0 0 0 0,0 0 0 0 0,0-1 0 0 0,0 1 0 0 0,0 0 0 0 0,0-1 0 0 0,0 1 0 0 0,0-1 0 0 0,0 0 0 0 0,0 1 0 0 0,0-1 0 0 0,0 0 0 0 0,0 1 1 0 0,0-1-1 0 0,0 0 0 0 0,0 0 0 0 0,1 0 204 0 0,1 0-276 0 0,-1 1-1122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1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17679 0 0,'0'0'399'0'0,"0"0"60"0"0,0 0 23 0 0,0 0-50 0 0,0 0-218 0 0,0 0 138 0 0,0 0 89 0 0,0 0 20 0 0,12 3 99 0 0,32 10-398 0 0,-1-1-725 0 0,-13-6-4949 0 0,-16-6-1174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8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0 17503 0 0,'0'0'399'0'0,"0"0"60"0"0,0 0 21 0 0,0 0-59 0 0,0 0-204 0 0,0 0 170 0 0,-7 8 1049 0 0,4-3-1303 0 0,3-4-133 0 0,-1 1 0 0 0,1-1 1 0 0,0 1-1 0 0,-1-1 0 0 0,1 1 0 0 0,0 0 0 0 0,0-1 0 0 0,0 1 0 0 0,0-1 0 0 0,0 1 0 0 0,1 0 0 0 0,-1-1 0 0 0,0 1 0 0 0,1-1 0 0 0,-1 1 0 0 0,1-1 1 0 0,0 1-1 0 0,-1-1 0 0 0,2 2 0 0 0,1 0-252 0 0,1 0 0 0 0,0 0 0 0 0,-1-1 0 0 0,1 1 0 0 0,1-1 0 0 0,-1 0 0 0 0,0 0 1 0 0,0-1-1 0 0,1 1 0 0 0,-1-1 0 0 0,1 0 0 0 0,-1 0 0 0 0,3 0 252 0 0,4 0-6602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0 9968 0 0,'0'0'292'0'0,"0"0"0"0"0,-7 11 1432 0 0,1-3-767 0 0,0 1 0 0 0,1-1 0 0 0,0 2 0 0 0,0 1-957 0 0,-7 19 1154 0 0,-6 19-1154 0 0,3-4 109 0 0,7-23-1093 0 0,1-1-1 0 0,1 3 985 0 0,2-14-726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5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14720 0 0,'0'0'416'0'0,"0"0"96"0"0,0 0-416 0 0,0 0-96 0 0,7 4 0 0 0,-3-1 0 0 0,-1 0 0 0 0,5 0 0 0 0,-2-3-96 0 0,-1 4 96 0 0,1-4 64 0 0,2 3 72 0 0,-2 0 16 0 0,2-3 0 0 0,-1 0-40 0 0,0 0-8 0 0,1 0-1 0 0,-2 3-6686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48 11976 0 0,'0'0'256'0'0,"0"0"64"0"0,-4 6 0 0 0,0 4 32 0 0,1-3-288 0 0,0 2-64 0 0,3 0 0 0 0,-5 1 0 0 0,5-1 0 0 0,-3 1 0 0 0,3 3 0 0 0,-3-4 0 0 0,3 1 0 0 0,0-1 0 0 0,0 1 0 0 0,0-4 0 0 0</inkml:trace>
  <inkml:trace contextRef="#ctx0" brushRef="#br0" timeOffset="1">115 0 15664 0 0,'0'0'356'0'0,"0"0"49"0"0,0 0 21 0 0,0 0-42 0 0,10 9-236 0 0,-7-6-60 0 0,1-2 0 0 0,-1 1 0 0 0,1 0-1 0 0,0-1 1 0 0,-1 0 0 0 0,1 1 0 0 0,0-2-1 0 0,0 1 1 0 0,0 0 0 0 0,0-1 0 0 0,-1 1-1 0 0,3-1-87 0 0,-4 0-340 0 0,-1 0-1 0 0,1 0 1 0 0,0-1-1 0 0,-1 1 1 0 0,1 0-1 0 0,0-1 1 0 0,-1 1-1 0 0,1-1 1 0 0,0 1 0 0 0,0-1 340 0 0,5-2-1376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14336 0 0,'0'0'421'0'0,"0"0"-12"0"0,0 0-146 0 0,0 0 361 0 0,0 2-289 0 0,-1-1 1 0 0,1 0-1 0 0,0 1 1 0 0,-1-1-1 0 0,1 1 1 0 0,0-1-1 0 0,0 0 0 0 0,0 1 1 0 0,0-1-1 0 0,0 1-335 0 0,1-1-72 0 0,0 1 0 0 0,0-1 0 0 0,1 0 0 0 0,-1 0 0 0 0,0 0 0 0 0,1 0 0 0 0,-1 0 0 0 0,0 0 0 0 0,1 0 0 0 0,-1 0 0 0 0,1 0 0 0 0,0-1 0 0 0,-1 1 0 0 0,1-1 0 0 0,-1 1 0 0 0,1-1 0 0 0,0 0 0 0 0,-1 1 0 0 0,2-1 72 0 0,2 0-512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254 102 11976 0 0,'-3'3'256'0'0,"-1"3"64"0"0,-3 0 0 0 0,-1 4 32 0 0,5-4-288 0 0,-5 7-64 0 0,2-1 0 0 0,-2 1 0 0 0,2 0 0 0 0,-2 0 0 0 0,5-1 0 0 0,-5 1-3536 0 0,2-3-720 0 0</inkml:trace>
  <inkml:trace contextRef="#ctx0" brushRef="#br0" timeOffset="1">1 25 13824 0 0,'0'0'314'0'0,"0"0"46"0"0,0 0 22 0 0,0 0-50 0 0,14 7-208 0 0,-11-6-40 0 0,1 0 0 0 0,-1 1 0 0 0,1-2 0 0 0,-1 1 0 0 0,1 0 0 0 0,-1-1 0 0 0,1 1 0 0 0,0-1 0 0 0,-1 0 0 0 0,1 0 0 0 0,-1-1 0 0 0,1 1 0 0 0,0-1 0 0 0,-1 0 1 0 0,1 0-85 0 0,7-2 86 0 0,-1-1 0 0 0,0-1 0 0 0,-1 0 0 0 0,4-2-86 0 0,-5 3 10 0 0,3-3 70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8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42 11976 0 0,'0'0'256'0'0,"0"0"64"0"0,-4 3 0 0 0,-3 3 32 0 0,3 1-288 0 0,-3-1-64 0 0,3 3 0 0 0,-2 4 0 0 0,2 0 0 0 0,-3 3 0 0 0,4-4 0 0 0,3-2 0 0 0</inkml:trace>
  <inkml:trace contextRef="#ctx0" brushRef="#br0" timeOffset="1">204 1 17503 0 0,'0'0'399'0'0,"0"0"60"0"0,0 0 21 0 0,0 0-59 0 0,17 9-428 0 0,-13-8-95 0 0,0 0-1 0 0,0-1 0 0 0,0 1 0 0 0,0-1 1 0 0,0 0-1 0 0,0 0 0 0 0,0 0 1 0 0,0 0-1 0 0,0-1 0 0 0,0 0 0 0 0,-1 0 1 0 0,1 0-1 0 0,0 0 0 0 0,3-2 103 0 0,6-1-1645 0 0,-12 4 1516 0 0,0 0 1 0 0,-1 0 0 0 0,1 0 0 0 0,0 0-1 0 0,0 0 1 0 0,-1 0 0 0 0,1 0 0 0 0,0 0 0 0 0,-1 0-1 0 0,1 1 1 0 0,0-1 0 0 0,0 0 0 0 0,-1 0-1 0 0,1 1 1 0 0,0-1 0 0 0,-1 0 0 0 0,1 1 0 0 0,-1-1-1 0 0,1 1 1 0 0,0-1 128 0 0,0 1-433 0 0,1 0-1101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1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64 14336 0 0,'0'0'421'0'0,"0"0"-12"0"0,14 18 1192 0 0,-11-17-1505 0 0,-1 0-1 0 0,1 0 0 0 0,-1-1 0 0 0,1 1 1 0 0,0-1-1 0 0,0 1 0 0 0,-1-1 0 0 0,1 0 1 0 0,0 0-1 0 0,0 0 0 0 0,-1-1 0 0 0,1 1 0 0 0,0-1 1 0 0,0 1-1 0 0,-1-1 0 0 0,1 0 0 0 0,0 0 1 0 0,-1 0-96 0 0,15-4-760 0 0,-15 5 459 0 0,-1 0-1 0 0,1-1 0 0 0,0 1 1 0 0,0 0-1 0 0,0 0 1 0 0,-1 0-1 0 0,1 0 1 0 0,0 1-1 0 0,0-1 0 0 0,1 1 302 0 0,7 0-894 0 0,6-3-1150 0 0</inkml:trace>
  <inkml:trace contextRef="#ctx0" brushRef="#br0" timeOffset="1">105 0 13824 0 0,'0'0'314'0'0,"0"0"46"0"0,-11 10 466 0 0,8-5-649 0 0,0 0 1 0 0,0 0-1 0 0,0 1 1 0 0,0-1-1 0 0,1 0 1 0 0,0 1-1 0 0,0 0 0 0 0,-1 5-177 0 0,-4 20 192 0 0,0 17-192 0 0,6-42-169 0 0,0-2 30 0 0,1-1 0 0 0,0 1 0 0 0,0 0 0 0 0,0 0-1 0 0,0 0 1 0 0,1-1 0 0 0,0 4 139 0 0,1 3-224 0 0,1 13-384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5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0,'0'0'474'0'0,"0"0"-1"0"0,0 18 158 0 0,0-17-573 0 0,0 0-1 0 0,1 0 1 0 0,-1 0-1 0 0,1 0 1 0 0,-1 0-1 0 0,1 0 1 0 0,-1 0-1 0 0,1 0 1 0 0,0 0-1 0 0,-1 0 1 0 0,1 0-1 0 0,0-1 1 0 0,0 1 0 0 0,0 0-1 0 0,0 0 1 0 0,0-1-1 0 0,0 1 1 0 0,0-1-1 0 0,0 1 1 0 0,0-1-1 0 0,0 1 1 0 0,0-1-1 0 0,0 0 1 0 0,0 1-1 0 0,0-1 1 0 0,0 0-1 0 0,0 0 1 0 0,0 0-1 0 0,1 0-57 0 0,33 4-63 0 0,-31-4-312 0 0,1-1 0 0 0,-1 1-1 0 0,0-1 1 0 0,0 1-1 0 0,0-1 1 0 0,1-1 375 0 0,2 0-3103 0 0,7-1-2941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11976 0 0,'0'0'266'0'0,"0"0"44"0"0,0 0 15 0 0,0 0-26 0 0,-2 16 249 0 0,3-13-336 0 0,0 0 1 0 0,1 0 0 0 0,0-1 0 0 0,0 1-1 0 0,0 0 1 0 0,0-1 0 0 0,0 1 0 0 0,0-1-1 0 0,0 1 1 0 0,1-1 0 0 0,-1 0 0 0 0,1 0 0 0 0,0 0-1 0 0,0-1 1 0 0,0 1 0 0 0,0 0-213 0 0,5 2-109 0 0,1 0 1 0 0,0-1-1 0 0,0 0 0 0 0,0 0 1 0 0,1-1 108 0 0,-3-1-3993 0 0,0-1-1407 0 0</inkml:trace>
  <inkml:trace contextRef="#ctx0" brushRef="#br0" timeOffset="0.898">57 39 13160 0 0,'0'0'288'0'0,"0"0"56"0"0,0 0 8 0 0,-4 6 32 0 0,1 1-312 0 0,0-1-72 0 0,-2 0 0 0 0,2 0 0 0 0,0 1 192 0 0,3-1 16 0 0,-3 1 8 0 0,3-1 0 0 0,0 1-144 0 0,3-1-72 0 0,-3 0 80 0 0,3 0-6312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20063 0 0,'0'0'590'0'0,"0"7"198"0"0,2 11-1148 0 0,0 0 1 0 0,1 0 0 0 0,1 0 0 0 0,1-1 0 0 0,4 12 359 0 0,-4-16-16 0 0,-1 0 0 0 0,2 0 0 0 0,0-1 0 0 0,0 0 0 0 0,4 5 16 0 0,-8-13-59 0 0,0-1 1 0 0,0 0 0 0 0,1 0 0 0 0,-1 0 0 0 0,1 0-1 0 0,-1-1 1 0 0,1 1 0 0 0,0-1 0 0 0,0 1 0 0 0,0-1-1 0 0,1 0 1 0 0,-1 0 0 0 0,0 0 0 0 0,1-1-1 0 0,-1 1 1 0 0,1-1 0 0 0,0 0 0 0 0,-1 0 0 0 0,1 0-1 0 0,0 0 1 0 0,2-1 58 0 0,-2 0-211 0 0,0 0 1 0 0,-1-1-1 0 0,1 0 0 0 0,-1 0 0 0 0,1 0 1 0 0,-1 0-1 0 0,0 0 0 0 0,1-1 0 0 0,-1 1 1 0 0,0-1-1 0 0,2-1 211 0 0,1 0-296 0 0,17-13-1048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17503 0 0,'0'0'384'0'0,"0"0"88"0"0,0 0 8 0 0,0 0 8 0 0,0 0-392 0 0,0 0-96 0 0,0 0 0 0 0,8 0 0 0 0,-1-2-112 0 0,0 2-48 0 0,3 0 0 0 0,-2-4-8 0 0,3 4-1368 0 0,-5-6-279 0 0,16-10-49 0 0,-8 3-16 0 0</inkml:trace>
  <inkml:trace contextRef="#ctx0" brushRef="#br0" timeOffset="1">52 1 13536 0 0,'0'0'306'0'0,"-11"9"856"0"0,8-4-1228 0 0,1-3 194 0 0,1 0 1 0 0,0 0 0 0 0,0 0 0 0 0,0 0 0 0 0,0 0 0 0 0,0 0 0 0 0,0 0 0 0 0,0 1 0 0 0,0-1 0 0 0,1 0 0 0 0,-1 0 0 0 0,1 1 0 0 0,0-1 0 0 0,0 1-1 0 0,0 1-128 0 0,0 0-76 0 0,1-1-1 0 0,-1 1 1 0 0,1 0-1 0 0,0-1 0 0 0,0 1 1 0 0,0-1-1 0 0,0 1 1 0 0,1-1-1 0 0,-1 0 0 0 0,1 1 1 0 0,2 1 76 0 0,-1 1-5749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10136 0 0,'0'0'230'0'0,"0"0"30"0"0,0 0 19 0 0,0 0 105 0 0,0 0 411 0 0,0 0 182 0 0,0 0 42 0 0,0 0-6 0 0,0 0-42 0 0,0 0-13 0 0,0 0-5 0 0,0 0-50 0 0,0 0-207 0 0,0 0-89 0 0,0 0-21 0 0,0 0-79 0 0,9 5-310 0 0,12 1-694 0 0,38 11 1230 0 0,-20-8-7151 0 0,-29-8-151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15664 0 0,'0'0'356'0'0,"0"0"49"0"0,0 0 21 0 0,-3 5 92 0 0,2-4-494 0 0,0 0 0 0 0,1 0 1 0 0,-1 0-1 0 0,0 0 0 0 0,1 0 1 0 0,-1 0-1 0 0,1 0 0 0 0,-1 0 1 0 0,1 0-1 0 0,-1 1 0 0 0,1-1 1 0 0,0 0-1 0 0,0 0 0 0 0,-1 1 1 0 0,1-1-1 0 0,0 0 0 0 0,0 0 1 0 0,0 1-1 0 0,0-1 0 0 0,1 0 1 0 0,-1 0-1 0 0,0 1 0 0 0,1-1 1 0 0,-1 0-1 0 0,0 0 0 0 0,1 0 1 0 0,-1 0-1 0 0,1 1 0 0 0,0-1 1 0 0,-1 0-1 0 0,1 0 0 0 0,0 0 0 0 0,0 0 1 0 0,-1 0-1 0 0,1-1 0 0 0,0 1 1 0 0,1 0-25 0 0,2 3-622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2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74 16495 0 0,'0'0'374'0'0,"0"0"54"0"0,0 0 22 0 0,-4 12 114 0 0,3-10-497 0 0,1 1-1 0 0,0-1 1 0 0,-1 1-1 0 0,1-1 1 0 0,0 1-1 0 0,0-1 1 0 0,1 1-1 0 0,-1-1 1 0 0,0 1-1 0 0,1-1 1 0 0,-1 1-1 0 0,1-1 1 0 0,1 2-67 0 0,-2-3-17 0 0,0 0 0 0 0,1 0 0 0 0,-1 0 0 0 0,1 0 1 0 0,-1-1-1 0 0,1 1 0 0 0,0 0 0 0 0,-1 0 0 0 0,1-1 1 0 0,0 1-1 0 0,-1 0 0 0 0,1-1 0 0 0,0 1 0 0 0,0 0 1 0 0,0-1-1 0 0,-1 1 0 0 0,1-1 0 0 0,0 0 0 0 0,0 1 1 0 0,0-1-1 0 0,0 0 0 0 0,0 1 0 0 0,0-1 0 0 0,0 0 1 0 0,0 0-1 0 0,0 0 0 0 0,0 0 0 0 0,0 0 0 0 0,0 0 0 0 0,0 0 1 0 0,0 0-1 0 0,0 0 0 0 0,0 0 0 0 0,0-1 0 0 0,0 1 17 0 0,3-3-476 0 0</inkml:trace>
  <inkml:trace contextRef="#ctx0" brushRef="#br0" timeOffset="1">88 0 16439 0 0,'0'0'374'0'0,"-1"8"1044"0"0,-1-4-1215 0 0,0 1-1 0 0,0 0 1 0 0,1-1-1 0 0,-1 1 1 0 0,1 0-1 0 0,0 0 1 0 0,0 0-1 0 0,0 5-202 0 0,1-8 161 0 0,0 0 0 0 0,0 0 0 0 0,1 1 0 0 0,-1-1 0 0 0,0 0 0 0 0,1 1 1 0 0,-1-1-1 0 0,1 0 0 0 0,0 0 0 0 0,0 0 0 0 0,0 0 0 0 0,0 0 0 0 0,0 0 0 0 0,0 0 0 0 0,0 0 0 0 0,1 0 0 0 0,-1 0 0 0 0,1-1 0 0 0,1 3-161 0 0,-2-4-57 0 0,-1 1 23 0 0,0-1 1 0 0,1 0-1 0 0,-1 1 0 0 0,0-1 1 0 0,0 0-1 0 0,1 1 0 0 0,-1-1 0 0 0,0 0 1 0 0,1 1-1 0 0,-1-1 0 0 0,1 0 0 0 0,-1 0 1 0 0,0 1-1 0 0,1-1 0 0 0,-1 0 1 0 0,1 0-1 0 0,-1 0 0 0 0,1 0 0 0 0,-1 1 1 0 0,0-1-1 0 0,1 0 0 0 0,-1 0 0 0 0,1 0 1 0 0,-1 0-1 0 0,1 0 0 0 0,-1 0 1 0 0,1 0-1 0 0,-1 0 0 0 0,1-1 0 0 0,-1 1 1 0 0,1 0-1 0 0,-1 0 0 0 0,0 0 0 0 0,1 0 1 0 0,-1-1-1 0 0,1 1 0 0 0,-1 0 1 0 0,0 0-1 0 0,1-1 0 0 0,-1 1 0 0 0,1 0 34 0 0,2-3-416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14336 0 0,'0'0'408'0'0,"0"0"80"0"0,0 0-392 0 0,0 0-96 0 0,0 0 0 0 0,0 0 0 0 0,0 0 256 0 0,6 3 24 0 0,2-3 8 0 0,-2 4-1 0 0,2-4-287 0 0,0 2 0 0 0,-2-2 0 0 0,2 0-4351 0 0,2 0-921 0 0</inkml:trace>
  <inkml:trace contextRef="#ctx0" brushRef="#br0" timeOffset="1">86 1 14544 0 0,'0'0'429'0'0,"-7"13"150"0"0,7-10-517 0 0,-1 0 0 0 0,1 0 1 0 0,0 1-1 0 0,-1-1 0 0 0,1 0 1 0 0,1 0-1 0 0,-1 0 1 0 0,0 0-1 0 0,1 0 0 0 0,0 0 1 0 0,-1 0-1 0 0,1 0 1 0 0,0 0-1 0 0,1-1 0 0 0,-1 1 1 0 0,0 0-1 0 0,2 2-62 0 0,2 3-83 0 0,1-1 1 0 0,-1 1-1 0 0,1-1 0 0 0,0 0 0 0 0,1 0 83 0 0,-6-5-5766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9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13824 0 0,'0'0'314'0'0,"0"0"46"0"0,-8 12 466 0 0,4-1-458 0 0,0-1 0 0 0,1 0 0 0 0,0 1 1 0 0,0-1-1 0 0,1 1 0 0 0,1 0 0 0 0,0 0 1 0 0,0-1-1 0 0,1 1 0 0 0,1 4-368 0 0,-1-11-61 0 0,0 0-1 0 0,0-1 1 0 0,1 1-1 0 0,0 0 1 0 0,-1-1 0 0 0,1 1-1 0 0,1 0 1 0 0,-1-1-1 0 0,0 0 1 0 0,1 1-1 0 0,0-1 1 0 0,0 0 0 0 0,0 0-1 0 0,0 1 62 0 0,-1-3-1440 0 0,0-2-61 0 0,5-5-16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2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0 103 13824 0 0,'0'0'314'0'0,"0"0"46"0"0,0 0 22 0 0,0 0-50 0 0,12 6 714 0 0,-7-5-882 0 0,1 1 0 0 0,0-1 1 0 0,-1 0-1 0 0,1 0 0 0 0,0 0 0 0 0,0-1 0 0 0,0 0 0 0 0,0 0 0 0 0,5-1-164 0 0,11 0-1271 0 0,-18 1-4633 0 0</inkml:trace>
  <inkml:trace contextRef="#ctx0" brushRef="#br0" timeOffset="1">8 1 17503 0 0,'0'0'399'0'0,"0"0"60"0"0,0 0 21 0 0,-5 16 102 0 0,6-13-489 0 0,0 0 1 0 0,0 0-1 0 0,0 0 0 0 0,0-1 0 0 0,0 1 0 0 0,0 0 0 0 0,1 0 0 0 0,-1-1 0 0 0,1 1 0 0 0,0-1 0 0 0,0 1 0 0 0,0-1 1 0 0,0 0-1 0 0,0 0 0 0 0,0 0 0 0 0,1 0 0 0 0,-1 0 0 0 0,1 0 0 0 0,0-1 0 0 0,-1 1 0 0 0,1-1 0 0 0,1 1-93 0 0,13 1-1854 0 0,-10-2-2198 0 0,1 2-2633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0 10136 0 0,'0'0'230'0'0,"0"0"30"0"0,0 0 19 0 0,-7 13 8 0 0,0 5 461 0 0,1-1 1 0 0,1 2-1 0 0,0-1 0 0 0,-1 13-748 0 0,3-17 200 0 0,3-13-190 0 0,-2 8 32 0 0,0 0 0 0 0,0 0 0 0 0,1 0 1 0 0,1 0-1 0 0,-1 1 0 0 0,1-1 0 0 0,1 2-42 0 0,3-4-578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9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14 11976 0 0,'-4'-13'2234'0'0,"6"14"-2006"0"0,-1-1 0 0 0,1 1 1 0 0,0 0-1 0 0,0 0 0 0 0,0-1 0 0 0,0 1 0 0 0,1-1 0 0 0,-1 0 0 0 0,0 1 1 0 0,2-1-229 0 0,1 1 539 0 0,38 12 1076 0 0,-31-11-1407 0 0,1 1 1 0 0,-1 0-1 0 0,1 1 0 0 0,-1 1-208 0 0,2 0-504 0 0,0-1-1 0 0,12 3 505 0 0,-18-6-2256 0 0,-8-1 1082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15200 0 0,'0'0'348'0'0,"0"0"49"0"0,0 0 19 0 0,0 0-50 0 0,0 9 3202 0 0,1-2-3162 0 0,0-1-1 0 0,-1 1 1 0 0,0-1-1 0 0,0 1 0 0 0,-1-1 1 0 0,0 1-1 0 0,0 1-405 0 0,-2 27-294 0 0,-1-11-436 0 0,2-13-5450 0 0,1-5-669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8288 0 0,'0'7'184'0'0,"-7"2"40"0"0,0 7 0 0 0,-4 7 8 0 0,4 1-232 0 0,-3-1 0 0 0,-23 28 0 0 0,11-20 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6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14336 0 0,'0'0'421'0'0,"0"0"-12"0"0,-4 13 195 0 0,4-11-422 0 0,0 0 1 0 0,0 0-1 0 0,0-1 0 0 0,1 1 0 0 0,-1 0 0 0 0,0-1 0 0 0,1 1 1 0 0,-1 0-1 0 0,1-1 0 0 0,-1 1 0 0 0,1-1 0 0 0,0 1 0 0 0,0-1 1 0 0,-1 1-1 0 0,1-1 0 0 0,0 1 0 0 0,1-1-182 0 0,-1 2 200 0 0,1-1-1 0 0,0 0 1 0 0,0 0 0 0 0,-1 0-1 0 0,2 1 1 0 0,-1-2-1 0 0,0 1 1 0 0,0 0 0 0 0,1 0-1 0 0,-1-1-199 0 0,2 1 18 0 0,0-1-1 0 0,-1 1 0 0 0,1-1 0 0 0,-1 1 0 0 0,0 0 1 0 0,1 1-1 0 0,-1-1 0 0 0,0 1 0 0 0,0-1 1 0 0,0 1-1 0 0,-1 0 0 0 0,2 2-17 0 0,-3-5-127 0 0,-1 1-1 0 0,0-1 1 0 0,1 1 0 0 0,-1-1-1 0 0,1 1 1 0 0,-1-1-1 0 0,1 0 1 0 0,-1 1 0 0 0,1-1-1 0 0,-1 0 1 0 0,1 1 0 0 0,-1-1-1 0 0,1 0 1 0 0,-1 1-1 0 0,1-1 1 0 0,0 0 0 0 0,-1 0-1 0 0,1 0 1 0 0,-1 0 0 0 0,1 1-1 0 0,0-1 128 0 0,4 1-3895 0 0,-1 1-2349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12448 0 0,'0'0'352'0'0,"0"0"80"0"0,0 0-344 0 0,-4 6-88 0 0,4 0 0 0 0,-3 1 0 0 0,0 2 488 0 0,-2-2 88 0 0,2 3 8 0 0,0-2 8 0 0,3 5-272 0 0,-3 0-48 0 0,3 3-16 0 0,0-4-1 0 0,-5 1-255 0 0,5 4 0 0 0,0-1-120 0 0,0-4-6511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0,'0'0'344'0'0,"0"0"71"0"0,0 0 9 0 0,0 0 24 0 0,3 7-360 0 0,0-1-88 0 0,1 1 0 0 0,-4-1 0 0 0,7-4 416 0 0,-4 5 72 0 0,2-4 16 0 0,1 3 0 0 0,2-2-400 0 0,3-1-104 0 0,-1 0 0 0 0,1-3-5151 0 0,0 3-1057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7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 11976 0 0,'0'0'256'0'0,"-7"3"64"0"0,0 0 0 0 0,0 0 32 0 0,0 4-288 0 0,-1-1-64 0 0,2 4 0 0 0,-2-4 0 0 0,1 3 424 0 0,3-2 72 0 0,-2-1 16 0 0,1 4 0 0 0,-1-4-160 0 0,2 1-32 0 0,4-7-8 0 0,0 6-6776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1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0,'0'0'408'0'0,"0"0"80"0"0,0 0-392 0 0,0 0-96 0 0,0 0 0 0 0,3 8 0 0 0,0-1 432 0 0,1-1 64 0 0,0 1 15 0 0,-1-1 1 0 0,0 1-512 0 0,5 2-64 0 0,-1-5-32 0 0,0 1-8 0 0,4 2-248 0 0,-7-4-39 0 0,6 13-17 0 0,5-22 0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4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12392 0 0,'-4'9'352'0'0,"1"-2"72"0"0,-1-1-336 0 0,0 1-88 0 0,1 2 0 0 0,-5 3 0 0 0,5-2 432 0 0,0 3 72 0 0,-1 3 8 0 0,0-4 8 0 0,1-2-72 0 0,3-4-24 0 0,-3 4-1 0 0,3-3-4774 0 0,0 2-953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8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16 16783 0 0,'0'0'382'0'0,"0"0"54"0"0,0 0 22 0 0,0 0-46 0 0,6 6-140 0 0,-2-5-219 0 0,0-1-1 0 0,0 1 1 0 0,0-1-1 0 0,0 0 1 0 0,0 1-1 0 0,0-2 1 0 0,0 1-1 0 0,0 0 0 0 0,0-1 1 0 0,1 0-53 0 0,21-2-2153 0 0,-25 3 1980 0 0,0 0-1 0 0,0 0 1 0 0,0-1-1 0 0,0 1 1 0 0,0 0-1 0 0,0-1 1 0 0,0 1-1 0 0,0 0 1 0 0,0-1-1 0 0,0 1 0 0 0,0-1 1 0 0,0 0-1 0 0,0 1 1 0 0,-1-1-1 0 0,1 0 1 0 0,0 1-1 0 0,0-2 174 0 0,2-1-608 0 0,7-3-1229 0 0</inkml:trace>
  <inkml:trace contextRef="#ctx0" brushRef="#br0" timeOffset="1">32 29 11976 0 0,'0'0'256'0'0,"-3"6"64"0"0,0 1 0 0 0,-1-4 32 0 0,0 2-288 0 0,1 2-64 0 0,-1-1 0 0 0,0 4 0 0 0,1-4 352 0 0,3 1 48 0 0,-3-1 16 0 0,3 1 0 0 0,0-7-320 0 0,3 2-96 0 0,-3 5 0 0 0,3-4-5968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16000 0 0,'0'0'466'0'0,"0"0"1"0"0,14 6-127 0 0,-7-3-236 0 0,0 1 0 0 0,0-2-1 0 0,0 1 1 0 0,1-1 0 0 0,0 0 0 0 0,-1-1 0 0 0,1 0 0 0 0,0 0-1 0 0,4 0-103 0 0,6-3 141 0 0,-14 2-634 0 0,0-1 0 0 0,0 1-1 0 0,0 0 1 0 0,0 0-1 0 0,0 1 1 0 0,0-1-1 0 0,1 1 494 0 0,-3 0-1270 0 0</inkml:trace>
  <inkml:trace contextRef="#ctx0" brushRef="#br0" timeOffset="1">72 0 12464 0 0,'0'0'272'0'0,"0"0"56"0"0,0 0 16 0 0,0 0 8 0 0,0 0-280 0 0,0 7-72 0 0,0-7 0 0 0,0 6 0 0 0,0 1 608 0 0,3 2 96 0 0,-3-2 32 0 0,3-1-1 0 0,2 0-519 0 0,-2 0-104 0 0,0 1-16 0 0,2-1-6911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15976 0 0,'0'0'447'0'0,"0"0"105"0"0,0 0-440 0 0,7 0-112 0 0,0 0 0 0 0,0 4 0 0 0,0-4 80 0 0,1 0-8 0 0,-1 3 0 0 0,0 0 0 0 0,0-3-72 0 0,0 0 0 0 0,0-3 0 0 0,1 3 0 0 0,3 0 80 0 0,-1-3 0 0 0,0-4 0 0 0,1 4-7119 0 0</inkml:trace>
  <inkml:trace contextRef="#ctx0" brushRef="#br0" timeOffset="1">58 0 12408 0 0,'0'0'272'0'0,"0"0"56"0"0,0 0 16 0 0,-3 7 8 0 0,3-1-288 0 0,0 1-64 0 0,-4-1 0 0 0,0 4 0 0 0,4-5 328 0 0,0-5 56 0 0,0 7 0 0 0,0-1 8 0 0,0-6-720 0 0,-3 7-152 0 0,3-7-24 0 0,0 6-8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8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13592 0 0,'0'0'306'0'0,"0"0"46"0"0,7 6 466 0 0,1-2-765 0 0,-1 0 1 0 0,1 0 0 0 0,0-1 0 0 0,0-1 0 0 0,0 1 0 0 0,2-1-54 0 0,-5-1 23 0 0,0 0 0 0 0,1 0 0 0 0,-1 0 0 0 0,1-1 1 0 0,-1 0-1 0 0,0 0 0 0 0,1-1 0 0 0,-1 1 0 0 0,0-1 0 0 0,2-1-23 0 0,-3 1-118 0 0,0-1-2 0 0</inkml:trace>
  <inkml:trace contextRef="#ctx0" brushRef="#br0" timeOffset="1">83 1 12872 0 0,'0'0'289'0'0,"0"0"40"0"0,0 0 23 0 0,0 0-36 0 0,10 6-194 0 0,-8-5 6 0 0,-1 0-1 0 0,1-1 1 0 0,0 0 0 0 0,-1 1 0 0 0,1-1 0 0 0,0 0 0 0 0,-1 0 0 0 0,1 0 0 0 0,0 0 0 0 0,1 0-128 0 0,17 1 894 0 0,-19 0-843 0 0,18 3-309 0 0,-18-3 212 0 0,0-1 0 0 0,0 0 0 0 0,0 0 0 0 0,-1 0 0 0 0,1 0 0 0 0,0 0 0 0 0,0 0 0 0 0,0 0 0 0 0,0 0 0 0 0,0-1 0 0 0,-1 1 0 0 0,1 0 0 0 0,0 0 0 0 0,0-1 0 0 0,0 1 0 0 0,0 0 0 0 0,-1-1 0 0 0,1 1 0 0 0,0-1 0 0 0,0 0 46 0 0,4-10-462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23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706 15 10048 0 0,'0'0'230'0'0,"0"0"30"0"0,-1-1 18 0 0,-1 1-139 0 0,0-1 1 0 0,0 0 0 0 0,0 0-1 0 0,0 1 1 0 0,0-1 0 0 0,0 1-1 0 0,0 0 1 0 0,0 0 0 0 0,-1 0-140 0 0,-11-3 2937 0 0,10 1-2524 0 0,1 1 0 0 0,-1 0 0 0 0,0 0 0 0 0,0 0-1 0 0,0 1 1 0 0,1-1 0 0 0,-1 1 0 0 0,0 0 0 0 0,0 0 0 0 0,0 0-1 0 0,0 1 1 0 0,0-1 0 0 0,-2 2-413 0 0,-9 2 438 0 0,0 0-1 0 0,-13 7-437 0 0,-1 0 219 0 0,-270 90 1668 0 0,226-77-1540 0 0,-24 9 1147 0 0,85-27-1249 0 0,8-4-356 0 0,0 0 1 0 0,0-1-1 0 0,-1 1 0 0 0,1-1 0 0 0,0 0 1 0 0,0 0-1 0 0,-1 0 0 0 0,1 0 0 0 0,-3-1 111 0 0,7 0-5909 0 0,0 0-2053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17247 0 0,'0'0'396'0'0,"0"0"52"0"0,0 0 28 0 0,12 13 100 0 0,-9-10-401 0 0,1 1 0 0 0,-1 0 0 0 0,0 0-1 0 0,0 0 1 0 0,0 0 0 0 0,0 1 0 0 0,-1-1-1 0 0,1 1 1 0 0,-1 0 0 0 0,0 0-175 0 0,0 1 64 0 0,0-1 1 0 0,1 0-1 0 0,0 1 1 0 0,0-1-1 0 0,0 0 1 0 0,1 0-1 0 0,-1-1 1 0 0,1 1-1 0 0,2 0-64 0 0,9 12-23 0 0,-13-15-42 0 0,0 1-1 0 0,1-1 1 0 0,-1 1 0 0 0,0-1-1 0 0,1 0 1 0 0,-1 0-1 0 0,1 0 1 0 0,0 0 0 0 0,-1-1-1 0 0,1 1 1 0 0,0-1 0 0 0,0 1-1 0 0,0-1 1 0 0,2 0 65 0 0,8 2-2230 0 0,-12-3 1078 0 0</inkml:trace>
  <inkml:trace contextRef="#ctx0" brushRef="#br0" timeOffset="1">68 10 11976 0 0,'0'0'256'0'0,"0"2"64"0"0,0 5 0 0 0,0 2 32 0 0,0 1-288 0 0,0 3-64 0 0,0 5 0 0 0,0-1 0 0 0,4-1 424 0 0,-4-4 72 0 0,3 1 16 0 0,1 0-6352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1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1 9648 0 0,'-4'13'208'0'0,"-3"-4"48"0"0,4-2 0 0 0,-1-1 24 0 0,-3 0-280 0 0,3 0 0 0 0,1 1 0 0 0,-1 2 0 0 0,0-2 160 0 0,1 3-16 0 0,0-2-8 0 0,-1 2 0 0 0,4-3 304 0 0,0-4 56 0 0,0 3 16 0 0,0-6 0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11312 0 0,'0'0'256'0'0,"-1"7"345"0"0,-23 72 54 0 0,21-69-497 0 0,3-9-164 0 0,-1 0-1 0 0,1 0 0 0 0,-1 0 0 0 0,1 0 0 0 0,0 0 1 0 0,0 0-1 0 0,-1 0 0 0 0,1 0 0 0 0,0 1 0 0 0,0-1 0 0 0,0 0 1 0 0,0 0-1 0 0,1 0 0 0 0,-1 0 0 0 0,0 0 0 0 0,0 0 1 0 0,1 0-1 0 0,-1 0 0 0 0,0 1 0 0 0,1-1 0 0 0,-1 0 0 0 0,1 0 1 0 0,-1-1-1 0 0,1 1 0 0 0,0 0 0 0 0,-1 0 0 0 0,1 0 1 0 0,0 0 6 0 0,0 0-176 0 0</inkml:trace>
  <inkml:trace contextRef="#ctx0" brushRef="#br0" timeOffset="1">85 20 12416 0 0,'0'0'365'0'0,"0"0"-4"0"0,0 0-167 0 0,0 0 143 0 0,1 2 88 0 0,1 0-295 0 0,-2-1-72 0 0,1 1-1 0 0,0-1 0 0 0,0 0 1 0 0,-1 1-1 0 0,1-1 1 0 0,0 0-1 0 0,0 0 0 0 0,1 0 1 0 0,-1 0-1 0 0,0 0 1 0 0,0 0-1 0 0,0 0 1 0 0,1 0-1 0 0,-1 0 0 0 0,0-1 1 0 0,1 1-1 0 0,-1 0 1 0 0,1-1-1 0 0,-1 1 1 0 0,1-1-1 0 0,-1 0 0 0 0,1 1 1 0 0,-1-1-1 0 0,1 0-57 0 0,17 1 146 0 0,-16 0-183 0 0,1-1 0 0 0,-1 0 0 0 0,1 0 0 0 0,-1 0 1 0 0,1 0-1 0 0,-1 0 0 0 0,1-1 0 0 0,-1 0 0 0 0,1 0 1 0 0,2 0 36 0 0,1-2 0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12416 0 0,'-3'16'352'0'0,"3"-16"80"0"0,0 0-344 0 0,0 0-88 0 0,0 6 0 0 0,-5 6 0 0 0,5 1 672 0 0,0 0 128 0 0,-3 4 16 0 0,3-6 8 0 0,3 2-537 0 0,-3 0-95 0 0,0 4-32 0 0,5-6-4679 0 0,-2 6-945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2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44 16240 0 0,'0'0'474'0'0,"0"0"-1"0"0,8 12-285 0 0,-5-7-188 0 0,0-1 0 0 0,0 0 0 0 0,1 0 0 0 0,-1 0 0 0 0,1-1 0 0 0,0 1 0 0 0,0-1 0 0 0,0 0 0 0 0,1 0 0 0 0,-1 0 0 0 0,1-1 0 0 0,0 0 0 0 0,-1 0 0 0 0,1 0 0 0 0,0 0 0 0 0,0-1 0 0 0,0 1 0 0 0,0-1 0 0 0,5 0 0 0 0,4 2 0 0 0</inkml:trace>
  <inkml:trace contextRef="#ctx0" brushRef="#br0" timeOffset="1">90 0 11976 0 0,'0'0'256'0'0,"0"0"64"0"0,-8 2 0 0 0,5 1 32 0 0,-4 4-288 0 0,-1-1-64 0 0,2 1 0 0 0,-2 3 0 0 0,1-1 632 0 0,0 3 104 0 0,4 1 32 0 0,-5 0 0 0 0,1 0-465 0 0,3-1-87 0 0,-2 4-24 0 0,6-3 0 0 0,-5 0-632 0 0,2-4-127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27 17407 0 0,'0'0'514'0'0,"0"0"-12"0"0,10 6-166 0 0,-7-4-297 0 0,0-1 0 0 0,0 1-1 0 0,0-1 1 0 0,0 0-1 0 0,1 1 1 0 0,-1-1 0 0 0,0-1-1 0 0,1 1 1 0 0,-1-1-1 0 0,0 1 1 0 0,1-1-1 0 0,-1 0 1 0 0,1 0 0 0 0,-1 0-1 0 0,0-1 1 0 0,1 1-1 0 0,1-1-38 0 0,5-2 356 0 0,-5 2-811 0 0,0-1 0 0 0,0 1 0 0 0,0-1 0 0 0,0 0 0 0 0,0 0 0 0 0,-1 0 0 0 0,1-1 0 0 0,-1 1 0 0 0,1-1 0 0 0,2-3 455 0 0,3-7-1533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225 1 11976 0 0,'0'0'256'0'0,"0"0"64"0"0,0 0 0 0 0,0 0 32 0 0,-4 6-288 0 0,4-6-64 0 0,-3 7 0 0 0,-1 2 0 0 0,4-3 424 0 0,0 1 72 0 0,0-7 16 0 0,0 6 0 0 0,0 1 0 0 0,0-7 0 0 0,4 9-1 0 0,-4-2-4918 0 0,3-2-977 0 0</inkml:trace>
  <inkml:trace contextRef="#ctx0" brushRef="#br0" timeOffset="1">0 249 15664 0 0,'0'0'356'0'0,"0"0"49"0"0,0 0 21 0 0,11 10 106 0 0,-8-8-499 0 0,0 0 0 0 0,0 0 0 0 0,0 0 0 0 0,0 0 0 0 0,1-1 0 0 0,-1 1 0 0 0,0-1 0 0 0,1 0 0 0 0,-1 0 0 0 0,1 0 0 0 0,-1 0 0 0 0,1-1-1 0 0,-1 0 1 0 0,1 1 0 0 0,-1-1 0 0 0,3 0-33 0 0,-1-1-11 0 0,0 1 0 0 0,-1-1 0 0 0,1 0 1 0 0,0 0-1 0 0,0 0 0 0 0,0-1 0 0 0,-1 1 0 0 0,1-1 0 0 0,-1 0 0 0 0,1-1 0 0 0,1-1 11 0 0,1 0-311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76 10512 0 0,'0'0'296'0'0,"-3"7"64"0"0,-1 2-288 0 0,0 1-72 0 0,1 2 0 0 0,0 1 0 0 0,3 3 368 0 0,-5-3 56 0 0,2 2 16 0 0,0-5-3704 0 0,-1 0-744 0 0</inkml:trace>
  <inkml:trace contextRef="#ctx0" brushRef="#br0" timeOffset="1">65 0 16240 0 0,'0'0'474'0'0,"0"0"-1"0"0,2 2-258 0 0,10 13 524 0 0,-10-13-607 0 0,0 1 1 0 0,0-1-1 0 0,0 0 0 0 0,0 1 0 0 0,0-1 1 0 0,0 0-1 0 0,1 0 0 0 0,1 1-132 0 0,-1-2-9 0 0,-1 0 0 0 0,0 0-1 0 0,0 0 1 0 0,0 0 0 0 0,1 0-1 0 0,-1-1 1 0 0,0 1 0 0 0,1-1-1 0 0,-1 0 1 0 0,1 0-1 0 0,-1 0 1 0 0,0 0 0 0 0,1 0-1 0 0,1 0 10 0 0,31-10-2542 0 0,-27 7 1608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6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12416 0 0,'0'0'365'0'0,"0"0"-4"0"0,0 0-159 0 0,0 0 178 0 0,11 19 1224 0 0,14 6-5816 0 0,-18-19-560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11976 0 0,'0'0'266'0'0,"0"0"44"0"0,0 0 15 0 0,0 0-26 0 0,0 0-59 0 0,0 0 490 0 0,0 0 240 0 0,0 0 43 0 0,0 0-60 0 0,0 0-288 0 0,0 0-121 0 0,0 0-28 0 0,9 3 100 0 0,30 23-580 0 0,-21-14-1308 0 0,2 0-1 0 0,0 0 1273 0 0,-5-3-6138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3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13824 0 0,'0'0'314'0'0,"0"0"46"0"0,-29 4 548 0 0,25-2-806 0 0,1-1 0 0 0,0 1 0 0 0,0-1 0 0 0,-1 1 0 0 0,1 0 0 0 0,0 0 0 0 0,1 0 0 0 0,-1 1 0 0 0,0-1 0 0 0,1 1 0 0 0,-1 0 0 0 0,1-1 0 0 0,0 1 0 0 0,0 0 0 0 0,0 0 0 0 0,0 1 0 0 0,1-1 0 0 0,-1 0 0 0 0,1 0 0 0 0,0 1 0 0 0,-1 0-102 0 0,-1 7-29 0 0,0-1 0 0 0,0 0 1 0 0,1 1-1 0 0,1-1 0 0 0,-1 1 0 0 0,1 8 29 0 0,1-6 0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5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24 15952 0 0,'-1'0'5'0'0,"0"-1"56"0"0,1 1 1 0 0,-1-1-1 0 0,1 1 0 0 0,-1-1 0 0 0,1 1 1 0 0,-1-1-1 0 0,1 1 0 0 0,-1-1 0 0 0,1 1 0 0 0,0-1 1 0 0,-1 0-1 0 0,1 1 0 0 0,0-1 0 0 0,0 0 0 0 0,-1 1 1 0 0,1-1-1 0 0,0 0 0 0 0,0 1 0 0 0,0-1 1 0 0,0 0-1 0 0,0 1 0 0 0,0-1 0 0 0,0 0 0 0 0,0 0 1 0 0,0 1-1 0 0,0-1-61 0 0,0 1 8 0 0,0-1-1 0 0,0 1 1 0 0,0 0 0 0 0,0 0 0 0 0,0-1 0 0 0,0 1 0 0 0,0 0-1 0 0,0 0 1 0 0,0 0 0 0 0,0-1 0 0 0,1 1 0 0 0,-1 0-1 0 0,0 0 1 0 0,0-1 0 0 0,0 1 0 0 0,0 0 0 0 0,0 0-1 0 0,0 0 1 0 0,1-1 0 0 0,-1 1 0 0 0,0 0 0 0 0,0 0 0 0 0,0 0-1 0 0,1 0 1 0 0,-1 0 0 0 0,0-1 0 0 0,0 1 0 0 0,0 0-1 0 0,1 0 1 0 0,-1 0 0 0 0,0 0 0 0 0,0 0 0 0 0,1 0 0 0 0,-1 0-1 0 0,0 0 1 0 0,0 0 0 0 0,1 0 0 0 0,-1 0 0 0 0,0 0-1 0 0,1 0-7 0 0,6 2 156 0 0,143 66-636 0 0,-144-65 543 0 0,0-1 0 0 0,0 0-1 0 0,0 0 1 0 0,0 0 0 0 0,1-1 0 0 0,-1 0 0 0 0,0 0 0 0 0,1-1 0 0 0,4 1-63 0 0,17-6-3151 0 0,-26 4 1839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8 17503 0 0,'0'-1'61'0'0,"0"1"0"0"0,-1-1 0 0 0,1 0 0 0 0,-1 1 0 0 0,1 0 0 0 0,-1-1 0 0 0,1 1 0 0 0,-1-1 0 0 0,1 1 0 0 0,-1-1 0 0 0,1 1 0 0 0,-1 0 0 0 0,0 0 0 0 0,1-1 0 0 0,-1 1 0 0 0,0 0 0 0 0,1 0 0 0 0,-1-1 0 0 0,0 1 0 0 0,1 0 0 0 0,-1 0-61 0 0,1 1 64 0 0,-1-1 1 0 0,1 0-1 0 0,0 1 1 0 0,0-1-1 0 0,0 0 1 0 0,-1 1-1 0 0,1-1 1 0 0,0 0-1 0 0,0 1 0 0 0,0-1 1 0 0,0 1-1 0 0,0-1 1 0 0,0 1-1 0 0,0-1 1 0 0,0 0-1 0 0,0 1 1 0 0,0-1-1 0 0,0 1 1 0 0,0-1-1 0 0,0 0 1 0 0,0 1-1 0 0,0-1 1 0 0,1 1-1 0 0,-1-1-64 0 0,0 3 127 0 0,1 0-1 0 0,0 0 1 0 0,0 0 0 0 0,1-1 0 0 0,-1 1-1 0 0,0 0 1 0 0,1-1 0 0 0,0 1-1 0 0,0 1-126 0 0,2-1 58 0 0,0 0-1 0 0,0 0 1 0 0,0-1 0 0 0,0 1-1 0 0,0-1 1 0 0,0 0-1 0 0,1 0 1 0 0,-1 0-1 0 0,1 0-57 0 0,-1-2-216 0 0,-1 1 1 0 0,1 0-1 0 0,-1-1 0 0 0,1 1 0 0 0,-1-1 0 0 0,1 0 0 0 0,1 0 216 0 0,13-5-4913 0 0,-7-1-1772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0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11488 0 0,'0'13'256'0'0,"-3"-1"48"0"0,-1 4 16 0 0,0 4 0 0 0,4-2-256 0 0,0-1-64 0 0,-3-1 0 0 0,3-1-3392 0 0,0 1-696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3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19351 0 0,'0'0'439'0'0,"0"0"62"0"0,0 0 33 0 0,4 7 95 0 0,-2-1-679 0 0,1-1 0 0 0,0 1 0 0 0,0-1 0 0 0,1 0 0 0 0,0 0 0 0 0,0 0-1 0 0,0-1 1 0 0,0 1 0 0 0,1-1 0 0 0,-1 0 0 0 0,1 0 0 0 0,0-1 0 0 0,1 0 0 0 0,-1 1 0 0 0,0-2 0 0 0,1 1 0 0 0,0 0 0 0 0,-1-1-1 0 0,1 0 1 0 0,5 0 50 0 0,-5 0-507 0 0,0-1 0 0 0,-1-1 1 0 0,1 1-1 0 0,0-1 0 0 0,0 0 0 0 0,0 0 0 0 0,0-1 0 0 0,3-1 507 0 0,10-5-1525 0 0</inkml:trace>
  <inkml:trace contextRef="#ctx0" brushRef="#br0" timeOffset="1">100 0 11000 0 0,'0'0'240'0'0,"0"7"48"0"0,-3 2 16 0 0,3 4 8 0 0,-4 3-248 0 0,0 0-64 0 0,8 38 0 0 0,-4-13-4880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8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0 121 19351 0 0,'0'0'424'0'0,"0"0"88"0"0,3 7 24 0 0,-3 3 8 0 0,4-1-440 0 0,3 3-104 0 0,-4-2 0 0 0,5 0 0 0 0,-2-1 0 0 0,5 1 0 0 0,0-4 0 0 0,4 3 0 0 0,-1-2 0 0 0,0-4 0 0 0,0 0 0 0 0,0 1 0 0 0,5-4-1208 0 0,-5-4-264 0 0</inkml:trace>
  <inkml:trace contextRef="#ctx0" brushRef="#br0" timeOffset="1">160 0 17503 0 0,'-6'13'384'0'0,"1"-6"88"0"0,2-1 8 0 0,0 1 8 0 0,0 6-392 0 0,-2-1-96 0 0,2 4 0 0 0,0 0 0 0 0,-2 6 0 0 0,5-3 0 0 0,-3 0 0 0 0,3 0-5167 0 0,3 0-1057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26 21191 0 0,'-3'3'2127'0'0,"0"0"-1874"0"0,4-3-137 0 0,0 1 0 0 0,0-1-1 0 0,0 1 1 0 0,0-1 0 0 0,0 0-1 0 0,0 1 1 0 0,0-1 0 0 0,0 0-1 0 0,0 0 1 0 0,0 1 0 0 0,0-1-1 0 0,0 0-115 0 0,4 0 66 0 0,-1 0 0 0 0,0 0-1 0 0,1 0 1 0 0,-1 0 0 0 0,0-1 0 0 0,0 0-1 0 0,1 0 1 0 0,-1 0 0 0 0,0 0 0 0 0,2-1-66 0 0,5-3-1403 0 0,-1 1 0 0 0,0-2 1 0 0,3-1 1402 0 0,-4 1-7849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10136 0 0,'-4'7'224'0'0,"1"3"40"0"0,0-1 16 0 0,-2 6 8 0 0,-1 2-288 0 0,1 2 0 0 0,2 0 0 0 0,0 0 0 0 0,3 3 464 0 0,-3-3 40 0 0,3 1 8 0 0,0-12 0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8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19087 0 0,'0'0'432'0'0,"0"0"66"0"0,3 4 491 0 0,-2-1-869 0 0,0 1 1 0 0,0-1-1 0 0,1 1 0 0 0,-1-1 1 0 0,1 0-1 0 0,0 0 0 0 0,0 0 1 0 0,0 0-1 0 0,1 0 0 0 0,-1 0 1 0 0,1-1-1 0 0,-1 1 1 0 0,1-1-1 0 0,0 1 0 0 0,1-1-120 0 0,-2 0 6 0 0,0-1 1 0 0,0 0-1 0 0,1 0 0 0 0,-1 1 0 0 0,1-2 1 0 0,-1 1-1 0 0,1 0 0 0 0,0 0 0 0 0,-1-1 1 0 0,1 0-1 0 0,-1 1 0 0 0,1-1 0 0 0,0 0 1 0 0,-1 0-1 0 0,1 0 0 0 0,0-1 0 0 0,-1 1 1 0 0,1-1-1 0 0,0 1 0 0 0,-1-1 0 0 0,1 0 1 0 0,0-1-7 0 0,-2 2-171 0 0,0 0 0 0 0,0-1 0 0 0,0 1 1 0 0,0-1-1 0 0,0 1 0 0 0,0-1 0 0 0,0 1 1 0 0,0-1-1 0 0,-1 0 0 0 0,1 0 0 0 0,0 1 0 0 0,0-1 1 0 0,-1 0-1 0 0,1 0 0 0 0,-1 0 0 0 0,1 0 1 0 0,0 0-1 0 0,-1 0 0 0 0,0 0 0 0 0,1 0 1 0 0,-1 0-1 0 0,0 0 0 0 0,1 0 0 0 0,-1 0 0 0 0,0 0 1 0 0,0 0-1 0 0,0-1 171 0 0,1 1-52 0 0,3-16-1707 0 0</inkml:trace>
  <inkml:trace contextRef="#ctx0" brushRef="#br0" timeOffset="1">54 1 12640 0 0,'0'0'280'0'0,"-3"3"56"0"0,-1 5 16 0 0,4-1 0 0 0,-4 6-288 0 0,4-3-64 0 0,-3-1 0 0 0,3 3 0 0 0,0 1 0 0 0,-3-6 0 0 0,-1 9 0 0 0,0-1 0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17767 0 0,'0'0'40'0'0,"-1"0"-1"0"0,0 1 0 0 0,1-1 0 0 0,-1 0 0 0 0,1 0 0 0 0,-1 1 0 0 0,0-1 0 0 0,1 1 0 0 0,-1-1 0 0 0,1 0 0 0 0,-1 1 0 0 0,1-1 0 0 0,-1 1 0 0 0,1-1 0 0 0,-1 1 0 0 0,1-1 1 0 0,0 1-1 0 0,-1 0 0 0 0,1-1 0 0 0,0 1 0 0 0,0-1 0 0 0,-1 1 0 0 0,1 0 0 0 0,0-1 0 0 0,0 1 0 0 0,0 0 0 0 0,0-1 0 0 0,0 1 0 0 0,0 0-39 0 0,0 1 50 0 0,0 0-1 0 0,0 1 0 0 0,0-1 1 0 0,1 0-1 0 0,-1 1 0 0 0,1-1 1 0 0,0 0-1 0 0,-1 0 0 0 0,2 2-49 0 0,0 0 102 0 0,0 1 0 0 0,0-2 0 0 0,1 1-1 0 0,-1 0 1 0 0,1 0 0 0 0,0-1 0 0 0,0 1-1 0 0,0-1 1 0 0,1 0 0 0 0,0 1-102 0 0,2 0 93 0 0,1 0 0 0 0,-1 0 0 0 0,1-1 0 0 0,-1 0 1 0 0,1 0-1 0 0,0-1 0 0 0,0 0 0 0 0,0 0 0 0 0,0 0 0 0 0,1-1 0 0 0,-1 0 0 0 0,4-1-93 0 0,-3 0-267 0 0,-1-1-1 0 0,1 0 0 0 0,-1 0 1 0 0,3-2 267 0 0,-8 3-360 0 0,12-3-6793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0 13328 0 0,'-7'12'288'0'0,"3"-6"64"0"0,1 1 16 0 0,-1 3 16 0 0,1-1-312 0 0,-1 3-72 0 0,1 4 0 0 0,-1 1 0 0 0,0-2 272 0 0,4 4 40 0 0,-3 1 8 0 0,3-2 0 0 0,0 5-408 0 0,3-2-72 0 0,1 18-24 0 0,0-17 0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21191 0 0,'0'0'480'0'0,"0"0"67"0"0,0 0 32 0 0,0 0-58 0 0,-5 13-320 0 0,6-9-200 0 0,-1 0 0 0 0,1 0 0 0 0,-1 0 0 0 0,1-1 0 0 0,0 1 0 0 0,0 0-1 0 0,1-1 1 0 0,-1 1 0 0 0,1-1 0 0 0,0 1 0 0 0,0-1 0 0 0,0 0 0 0 0,0 0 0 0 0,0 0 0 0 0,1 0-1 0 0,0 0 1 0 0,-1 0 0 0 0,1-1 0 0 0,0 1 0 0 0,0-1 0 0 0,0 0 0 0 0,1 0 0 0 0,-1 0 0 0 0,1 0-1 0 0,-1 0 1 0 0,1-1 0 0 0,-1 0 0 0 0,1 0 0 0 0,0 0 0 0 0,-1 0 0 0 0,1 0 0 0 0,3 0-1 0 0,-4-1-201 0 0,1 0 0 0 0,0 0 0 0 0,-1 0 1 0 0,1-1-1 0 0,0 1 0 0 0,-1-1 0 0 0,1 0 0 0 0,-1 0 1 0 0,1 0-1 0 0,-1 0 0 0 0,0 0 0 0 0,1-1 0 0 0,-1 0 1 0 0,1 0 200 0 0,8-5-7505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8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13104 0 0,'0'0'288'0'0,"0"0"56"0"0,0 0 8 0 0,0 0 24 0 0,0 0-304 0 0,-3 6-72 0 0,-1 4 0 0 0,1 0 0 0 0,-1 3 176 0 0,0-2 16 0 0,1 6 8 0 0,-1-1 0 0 0,4 2 248 0 0,-3 2 56 0 0,-1 2 7 0 0,1-6-7166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0 11976 0 0,'0'0'256'0'0,"-4"4"64"0"0,0 4 0 0 0,1 2 32 0 0,0 0-288 0 0,-1 3-64 0 0,0-1 0 0 0,1 1 0 0 0,-1 3 0 0 0,4-3 0 0 0,0-1 0 0 0,0 1 0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45 21191 0 0,'0'0'480'0'0,"0"0"67"0"0,0 0 32 0 0,0 0-58 0 0,1 1-340 0 0,13 15-159 0 0,-11-12-22 0 0,0 0-1 0 0,0 0 1 0 0,1 0 0 0 0,-1-1-1 0 0,2 2 1 0 0,6 3 15 0 0,0-1 0 0 0,1 0 0 0 0,0-1 0 0 0,0 0 1 0 0,5 2-16 0 0,19 3-6544 0 0,-19-7-771 0 0</inkml:trace>
  <inkml:trace contextRef="#ctx0" brushRef="#br0" timeOffset="1">119 0 17503 0 0,'-7'7'384'0'0,"3"-5"88"0"0,1 4 8 0 0,-1 1 8 0 0,-3 3-392 0 0,4-1-96 0 0,-5 4 0 0 0,5 2 0 0 0,-1-2 432 0 0,0 0 64 0 0,4 3 16 0 0,4 0 0 0 0,-4-3-824 0 0,4 0-160 0 0,3-5-32 0 0,0 2-8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9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19351 0 0,'0'0'439'0'0,"0"0"62"0"0,7 10 662 0 0,-2-1-870 0 0,0 0 0 0 0,0 0-1 0 0,1-1 1 0 0,0 0 0 0 0,1 0 0 0 0,0 0-1 0 0,3 2-292 0 0,-8-9-32 0 0,-1 1 0 0 0,1-1 0 0 0,0 1-1 0 0,1-1 1 0 0,-1 0 0 0 0,0 0 0 0 0,0 0 0 0 0,1 0-1 0 0,-1-1 1 0 0,0 1 0 0 0,1 0 0 0 0,-1-1 0 0 0,0 0-1 0 0,1 1 1 0 0,-1-1 0 0 0,1 0 32 0 0,2 0-377 0 0,0-1 0 0 0,0 1 0 0 0,0-1 0 0 0,0 0 0 0 0,0 0 0 0 0,4-2 377 0 0,3-1-1023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 17015 0 0,'-19'12'376'0'0,"8"-6"72"0"0,1 1 24 0 0,-1 3 8 0 0,1 3-384 0 0,-1 2-96 0 0,0 1 0 0 0,1 3 0 0 0,-4 0 536 0 0,3 3 88 0 0,3 3 16 0 0,1-2 8 0 0,0-1-1336 0 0,0-3-272 0 0,3 1-48 0 0,4-11-16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161 6 14336 0 0,'-7'3'830'0'0,"-7"0"-1280"0"0,13-2 904 0 0,0 0 0 0 0,-1-1 0 0 0,1 0 0 0 0,0 1 0 0 0,-1-1 1 0 0,1 0-1 0 0,0 0 0 0 0,-1 0 0 0 0,1 0 0 0 0,-1 0 0 0 0,1 0 0 0 0,-1 0 1 0 0,1 0-1 0 0,0 0 0 0 0,-1-1 0 0 0,0 0-454 0 0,1 1 1127 0 0,-11-10 3207 0 0,11 8-4179 0 0,3 4-138 0 0,-1 0-41 0 0,0-1-1 0 0,0 1 0 0 0,0 0 1 0 0,0-1-1 0 0,0 1 1 0 0,0 0-1 0 0,0 0 0 0 0,-1 0 1 0 0,1-1-1 0 0,-1 1 1 0 0,1 0-1 0 0,-1 0 1 0 0,0 0-1 0 0,0 0 0 0 0,0 0 1 0 0,0 0-1 0 0,0 0 1 0 0,0 0-1 0 0,-1 2 25 0 0,0 5-261 0 0,-1 1 0 0 0,-1-1 0 0 0,-1 5 261 0 0,1-6-134 0 0,-1 2-614 0 0,0 0-1 0 0,-1 0 0 0 0,0-1 1 0 0,-1 1-1 0 0,0-1 1 0 0,-1 0-1 0 0,1-1 1 0 0,-2 0-1 0 0,1 0 0 0 0,-1-1 1 0 0,-7 6 748 0 0,4-3-4573 0 0,3 0-1227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0-191 0 0,0 0 168 0 0,0 0 102 0 0,8 10 1045 0 0,2-5-1231 0 0,-1-1-1 0 0,0 0 1 0 0,1 0-1 0 0,0-1 1 0 0,0 0-1 0 0,4 0-301 0 0,12 2-1038 0 0,26 1 1038 0 0,-32-5-4482 0 0,2-1-1566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18151 0 0,'0'0'532'0'0,"0"0"-4"0"0,0 0-265 0 0,0 0 129 0 0,8 13 1048 0 0,-2-3-1416 0 0,1-1-1 0 0,0 0 1 0 0,1-1-1 0 0,0 0 1 0 0,1 0 0 0 0,0 0-1 0 0,8 4-23 0 0,-7-4-22 0 0,1-1 0 0 0,0 0 0 0 0,0-1 0 0 0,2 0 22 0 0,14 5-5818 0 0,-9-4-867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14336 0 0,'0'0'408'0'0,"-5"3"80"0"0,2 7-392 0 0,0-4-96 0 0,0 4 0 0 0,-5 3 0 0 0,5-1 432 0 0,-5 8 64 0 0,1-4 15 0 0,3 5 1 0 0,1-1 0 0 0,-4-2 0 0 0,3 5 0 0 0,-3-1 0 0 0,4 4-416 0 0,3-4-96 0 0,-4 0 0 0 0,4-12-7775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4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18151 0 0,'0'0'532'0'0,"0"0"-4"0"0,0 0-265 0 0,0 0 129 0 0,0 0 96 0 0,-3 16 1557 0 0,3-13-1908 0 0,0-1 1 0 0,0 0-1 0 0,0 1 0 0 0,0-1 0 0 0,1 0 0 0 0,-1 1 0 0 0,1-1 1 0 0,0 0-1 0 0,0 0 0 0 0,-1 1 0 0 0,1-1 0 0 0,1 0 0 0 0,-1 0 1 0 0,0 0-1 0 0,0 0 0 0 0,1 0 0 0 0,-1-1 0 0 0,1 1 0 0 0,0 0 0 0 0,0-1 1 0 0,-1 1-1 0 0,1-1 0 0 0,0 0 0 0 0,0 1 0 0 0,0-1 0 0 0,0 0 1 0 0,2 0-138 0 0,-1 1-156 0 0,0-1 0 0 0,0-1 0 0 0,0 1 0 0 0,1 0 0 0 0,-1-1 0 0 0,0 1 0 0 0,1-1 0 0 0,2 0 156 0 0,-2 0-983 0 0,0-1-1 0 0,0 1 0 0 0,0-1 1 0 0,-1 0-1 0 0,1 0 1 0 0,0 0-1 0 0,2-2 984 0 0,9-3-7730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133 1 16096 0 0,'-3'6'351'0'0,"-8"7"81"0"0,3-1 16 0 0,2 8 0 0 0,-2 2-360 0 0,-3 3-88 0 0,1 1 0 0 0,-5-1 0 0 0,5 4 328 0 0,2-7 56 0 0,-2 1 0 0 0,3-2 8 0 0,-1-4-720 0 0,2 1-152 0 0,-2-5-24 0 0,5-3-8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5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18167 0 0,'-15'4'1992'0'0,"14"-3"-1961"0"0,1-1 0 0 0,-1 1 0 0 0,1-1 0 0 0,-1 1 0 0 0,1 0-1 0 0,-1-1 1 0 0,1 1 0 0 0,-1 0 0 0 0,1 0 0 0 0,0 0 0 0 0,-1-1 0 0 0,1 1-1 0 0,0 0 1 0 0,0 0 0 0 0,0 0 0 0 0,-1-1 0 0 0,1 1 0 0 0,0 0 0 0 0,0 0-1 0 0,0 0 1 0 0,1 0 0 0 0,-1 0 0 0 0,0-1 0 0 0,0 2-31 0 0,1-1 87 0 0,-1 0 0 0 0,1 0 0 0 0,0 0 0 0 0,0 1 0 0 0,0-1 1 0 0,-1 0-1 0 0,1 0 0 0 0,0 0 0 0 0,0-1 0 0 0,0 1 0 0 0,1 0 0 0 0,-1 0 0 0 0,0 0 0 0 0,1 0-87 0 0,21 8-889 0 0,-1-6-4699 0 0,-8-3-1134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9 14712 0 0,'-2'-1'105'0'0,"0"-1"0"0"0,0 1 0 0 0,-1 1 0 0 0,1-1 0 0 0,0 0 1 0 0,0 0-1 0 0,-1 1 0 0 0,1-1 0 0 0,0 1 0 0 0,-1 0 0 0 0,1 0 1 0 0,0 0-1 0 0,-1 0 0 0 0,1 0 0 0 0,0 0 0 0 0,-1 1 1 0 0,1-1-1 0 0,0 1 0 0 0,-1-1 0 0 0,1 1 0 0 0,0 0 0 0 0,-2 1-105 0 0,1 0 277 0 0,-1 0-1 0 0,1 0 1 0 0,-1 1-1 0 0,1-1 0 0 0,0 1 1 0 0,0 0-1 0 0,0 0 1 0 0,0 0-1 0 0,1 1 0 0 0,-1-1 1 0 0,1 0-1 0 0,-2 4-276 0 0,-2 4 294 0 0,0 0 1 0 0,0 1-1 0 0,1 0 0 0 0,1 0 0 0 0,0 0 1 0 0,1 1-1 0 0,-2 9-294 0 0,5-18 86 0 0,-1 0 0 0 0,1 0 0 0 0,0 0 0 0 0,0 0 0 0 0,0 0 0 0 0,0 0 0 0 0,1 0 0 0 0,0 0 0 0 0,-1 0-1 0 0,2-1 1 0 0,-1 1 0 0 0,0 0 0 0 0,2 1-86 0 0,-3-4-33 0 0,1 0 0 0 0,-1 0 0 0 0,1 0 0 0 0,0 0-1 0 0,0-1 1 0 0,-1 1 0 0 0,1 0 0 0 0,0-1 0 0 0,0 1-1 0 0,0 0 1 0 0,0-1 0 0 0,0 1 0 0 0,0-1 0 0 0,0 0-1 0 0,0 1 1 0 0,0-1 0 0 0,0 0 0 0 0,0 1 0 0 0,0-1-1 0 0,0 0 1 0 0,0 0 0 0 0,0 0 0 0 0,0 0 0 0 0,1 0-1 0 0,-1 0 34 0 0,30-5-962 0 0,-29 5 928 0 0,10-4-195 0 0,0 1 0 0 0,0-2 0 0 0,-1 0 0 0 0,10-5 229 0 0,6-5-5196 0 0,-4 0-1497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0 16240 0 0,'-15'7'455'0'0,"5"-5"113"0"0,2 8-456 0 0,2 0-112 0 0,-5 3 0 0 0,0 5 0 0 0,0-2 432 0 0,0 4 64 0 0,5-5 16 0 0,-2 1 0 0 0,-3 3-416 0 0,8-3-96 0 0,0-3 0 0 0,-1 3-5167 0 0,0-3-1057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0 19351 0 0,'-4'2'229'0'0,"0"-1"-1"0"0,-1 1 0 0 0,1 0 0 0 0,0 0 1 0 0,1 0-1 0 0,-1 1 0 0 0,-3 1-228 0 0,7-3 15 0 0,-1 0 0 0 0,0 0 0 0 0,0 0 0 0 0,1 0 0 0 0,-1 0 0 0 0,1-1 0 0 0,-1 1 0 0 0,1 0-1 0 0,-1 0 1 0 0,1 1 0 0 0,0-1 0 0 0,0 0 0 0 0,-1 0 0 0 0,1 0 0 0 0,0 0 0 0 0,0 0 0 0 0,0 0 0 0 0,0 0 0 0 0,0 0 0 0 0,0 0 0 0 0,0 0-1 0 0,0 0 1 0 0,1 0 0 0 0,-1 1 0 0 0,0-1 0 0 0,1 0 0 0 0,-1 0 0 0 0,1 0 0 0 0,-1 0 0 0 0,1-1 0 0 0,-1 1 0 0 0,1 0 0 0 0,0 0-1 0 0,-1 0 1 0 0,1 0-15 0 0,2 2 0 0 0,0 1 0 0 0,0-1 0 0 0,0 0 0 0 0,0 0 0 0 0,1 0 0 0 0,-1 0 0 0 0,1-1 0 0 0,0 1 0 0 0,0-1 0 0 0,0 0 0 0 0,0 0 0 0 0,0 0 0 0 0,0-1 0 0 0,2 1 0 0 0,4 1 0 0 0,-1-1 0 0 0,1 0 0 0 0,0-1 0 0 0,0 0 0 0 0,9 0 0 0 0,24-7-829 0 0,-32 5-118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1 12416 0 0,'-14'13'352'0'0,"11"-7"80"0"0,-5 4-344 0 0,-3 5-88 0 0,0 4 0 0 0,1 3 0 0 0,-5 1 256 0 0,1-2 32 0 0,4 5 0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9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10 16631 0 0,'-28'-9'1142'0'0,"27"9"-1121"0"0,1 0 0 0 0,0 0 0 0 0,0 0-1 0 0,0 0 1 0 0,0 0 0 0 0,-1-1 0 0 0,1 1 0 0 0,0 0 0 0 0,0 0 0 0 0,0 0 0 0 0,-1 0 0 0 0,1 0 0 0 0,0 0 0 0 0,0 0 0 0 0,0 0-1 0 0,-1 0 1 0 0,1 0 0 0 0,0 0 0 0 0,0 0 0 0 0,0 0 0 0 0,-1 0 0 0 0,1 1 0 0 0,0-1 0 0 0,0 0 0 0 0,0 0 0 0 0,0 0 0 0 0,-1 0-1 0 0,1 0 1 0 0,0 0 0 0 0,0 0 0 0 0,0 0 0 0 0,0 1 0 0 0,0-1 0 0 0,-1 0 0 0 0,1 0 0 0 0,0 0 0 0 0,0 0 0 0 0,0 1-21 0 0,1 7 1712 0 0,10 9 767 0 0,-8-15-2479 0 0,1 0 0 0 0,-1 0 0 0 0,1 0 0 0 0,0 0 0 0 0,-1 0 0 0 0,1-1 0 0 0,0 0 0 0 0,0 0 0 0 0,0 0 0 0 0,0 0 0 0 0,3 0 0 0 0,4 0 0 0 0,-1 0 0 0 0,1-1 0 0 0,0 0 0 0 0,0 0 0 0 0,-4-1-304 0 0,0 0 1 0 0,0 0-1 0 0,0-1 0 0 0,0 0 0 0 0,0 0 0 0 0,0-1 0 0 0,-1 1 0 0 0,1-1 0 0 0,-1-1 1 0 0,0 1-1 0 0,5-4 304 0 0,-10 4-1796 0 0,2-7-17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9.3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13824 0 0,'-6'13'304'0'0,"3"-7"64"0"0,-5 4 16 0 0,5-1 0 0 0,-1 7-312 0 0,0 0-72 0 0,4-1 0 0 0,-3 8 0 0 0,3-7 424 0 0,-4 3 72 0 0,4 0 15 0 0,4-3-4918 0 0,-4 3-977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5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1168 9872 0 0,'0'0'222'0'0,"0"0"30"0"0,0 0 20 0 0,0 0 75 0 0,0 0 261 0 0,-9 6 3397 0 0,8 4-2689 0 0,0-8-1189 0 0,1-1 0 0 0,0 1-1 0 0,-1-1 1 0 0,1 1 0 0 0,0-1 0 0 0,0 1 0 0 0,0-1 0 0 0,0 1 0 0 0,1-1 0 0 0,-1 1 0 0 0,0-1 0 0 0,1 1-1 0 0,-1 0-126 0 0,2 1 85 0 0,-1-1-1 0 0,0 0 0 0 0,1 1 0 0 0,0-1 0 0 0,-1 0 0 0 0,1 0 0 0 0,0 0 0 0 0,0 0 0 0 0,0 0 1 0 0,0-1-1 0 0,1 1 0 0 0,-1 0 0 0 0,0-1 0 0 0,1 0 0 0 0,0 1-84 0 0,4 1 316 0 0,0-1 0 0 0,0 0 0 0 0,0-1 0 0 0,7 2-316 0 0,8 1 426 0 0,-15-3-232 0 0,-1-1-1 0 0,0 1 0 0 0,1-1 0 0 0,-1-1 0 0 0,0 1 0 0 0,4-1-193 0 0,16-1 808 0 0,91-6-431 0 0,-88 7 152 0 0,21-4-529 0 0,-32 2 184 0 0,1 2 0 0 0,-1 0 0 0 0,1 0-1 0 0,0 2 1 0 0,14 2-184 0 0,-18-2 55 0 0,0 1-1 0 0,1-2 1 0 0,-1 0-1 0 0,1-2-54 0 0,21 1 70 0 0,126 4 50 0 0,-140-2 445 0 0,-17 0-339 0 0,0-1 0 0 0,1 1 0 0 0,-1-1 0 0 0,1-1-1 0 0,-1 0 1 0 0,1 0-226 0 0,49-7 0 0 0,-33 7-226 0 0,-4 0 8 0 0,-10-2 288 0 0,0 0-1 0 0,0 1 1 0 0,0 1 0 0 0,0 0-1 0 0,6-1-69 0 0,42-6 88 0 0,145 6-103 0 0,-134-2-109 0 0,-31 2 202 0 0,-1 1-1 0 0,19 2-77 0 0,1 0-175 0 0,-54-1 114 0 0,2-2 49 0 0,1 0 121 0 0,-3 2 309 0 0,18 1 168 0 0,-19-1-712 0 0,-1 0-78 0 0,0 0-20 0 0,0 0 53 0 0,-1 0 504 0 0,20 0 26 0 0,-2 3-554 0 0,-14-3 148 0 0,0 1 0 0 0,0-1 0 0 0,0 1 0 0 0,0-1 0 0 0,0 0 0 0 0,0 0 0 0 0,0 0 0 0 0,1-1-1 0 0,-1 1 1 0 0,0-1 0 0 0,0 0 0 0 0,2 0 47 0 0,9-2 0 0 0,-10 3 0 0 0,-1 0 0 0 0,1-1 0 0 0,1-1 0 0 0,-2 2 0 0 0,0-1 0 0 0,0 0 0 0 0,2 0 0 0 0,-1-2 0 0 0,-1 0 0 0 0,0-2 0 0 0,-1 2 0 0 0,0-1 0 0 0,-1 0 0 0 0,1 0 0 0 0,0 1 0 0 0,-1-1 0 0 0,0 0 0 0 0,0 0 0 0 0,0-1 0 0 0,-1 1 0 0 0,1-3 0 0 0,0-10 0 0 0,7-25 832 0 0,-2-7-832 0 0,-2 14 568 0 0,2-1 0 0 0,2-6-568 0 0,8-20 0 0 0,10-40 0 0 0,-19 82 0 0 0,1 1 0 0 0,2-2 0 0 0,11-12 0 0 0,-16 27 0 0 0,-1-1 0 0 0,1 0 0 0 0,-1 0 0 0 0,0-2 0 0 0,-2 6 0 0 0,0-1 0 0 0,-1 1 0 0 0,1 0 0 0 0,0 0 0 0 0,1 0 0 0 0,-1 0 0 0 0,4-5 0 0 0,-4 4 0 0 0,0 1 0 0 0,3 0 0 0 0,-3-2 0 0 0,-1 3-17 0 0,0 1-67 0 0,-1 1-6 0 0,0 0 92 0 0,0 0 0 0 0,1 0 0 0 0,-1 0 0 0 0,0-1 0 0 0,0 1 0 0 0,1 0-1 0 0,-1 0 1 0 0,0 0 0 0 0,0 0 0 0 0,0-1 0 0 0,0 1 0 0 0,1 0 0 0 0,-1 0-1 0 0,0-1 1 0 0,0 1 0 0 0,0 0 0 0 0,0 0 0 0 0,0-1 0 0 0,1 1 0 0 0,-1 0-1 0 0,0 0 1 0 0,0-1 0 0 0,0 1 0 0 0,0 0 0 0 0,0-1 0 0 0,0 1-1 0 0,0 0 1 0 0,0 0 0 0 0,0-1 0 0 0,0 1 0 0 0,0 0 0 0 0,0-1 0 0 0,0 1-1 0 0,-1 0 1 0 0,1 0 0 0 0,0-1-2 0 0,-2-10 129 0 0,1 10-126 0 0,-1-6-3 0 0,0 1 0 0 0,-1 0 0 0 0,0-1 0 0 0,0 1 0 0 0,-1 0 0 0 0,0 0 0 0 0,0 1 0 0 0,0-1 0 0 0,-2 0 0 0 0,-11-12 0 0 0,-17-15 0 0 0,28 28 0 0 0,-28-24 0 0 0,-2 2 0 0 0,-28-17 0 0 0,45 30 0 0 0,0-2 0 0 0,1 0 0 0 0,1 0 0 0 0,0-2 0 0 0,-10-14 0 0 0,5 6 0 0 0,-2 0 0 0 0,-6-3 0 0 0,5 6 0 0 0,7 6 0 0 0,-2 1 0 0 0,-4-2 0 0 0,12 9-4 0 0,-1 0-6 0 0,0 0-1 0 0,0 0 1 0 0,-1 2-1 0 0,0 0 1 0 0,-5-1 10 0 0,-3 2 2 0 0,21 5-92 0 0,0 1 0 0 0,0 0 0 0 0,0 0-1 0 0,0 0 1 0 0,0 0 0 0 0,0 0 0 0 0,0 1 0 0 0,0-1-1 0 0,1 0 1 0 0,-1 0 0 0 0,0 1 0 0 0,0-1 0 0 0,0 0-1 0 0,0 1 1 0 0,1-1 0 0 0,-1 1 0 0 0,0-1 0 0 0,0 1 0 0 0,1-1-1 0 0,-1 1 1 0 0,0 0 90 0 0,-3 3-1692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9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2030 8288 0 0,'0'0'190'0'0,"0"0"28"0"0,0-1 7 0 0,0-3-33 0 0,-2 1-9 0 0,1 3 557 0 0,1 0 228 0 0,0 0 37 0 0,0 0-57 0 0,0 0-277 0 0,0 0-119 0 0,0 0-28 0 0,0 0-74 0 0,0 0-251 0 0,0 0 36 0 0,0 0 42 0 0,0 0 10 0 0,16-11 788 0 0,-9 10-761 0 0,0 0 0 0 0,1 1-1 0 0,-1 0 1 0 0,0 0-1 0 0,0 0 1 0 0,0 1 0 0 0,0 0-1 0 0,6 2-313 0 0,31 2 1719 0 0,26 0 239 0 0,-42-6-2065 0 0,22-4 107 0 0,-22 2 1504 0 0,20 0-1504 0 0,-1 1 475 0 0,-30 0-402 0 0,1 2-1 0 0,-1 0 1 0 0,1 1-1 0 0,5 1-72 0 0,7 2 419 0 0,31 0-419 0 0,3 1 392 0 0,-23-5-1017 0 0,-32-1 610 0 0,0 1-1 0 0,-1 0 0 0 0,1 1 1 0 0,0 0-1 0 0,1 0 16 0 0,12 1 933 0 0,3-1-534 0 0,-17 1-160 0 0,1-1 0 0 0,-1 0 0 0 0,0 0 0 0 0,1-1 0 0 0,-1 0 0 0 0,6-1-239 0 0,9 0-26 0 0,90-4 541 0 0,-86 4-399 0 0,0-2 1 0 0,-1-1-1 0 0,16-4-116 0 0,-8-2-48 0 0,-27 7 169 0 0,1 0 1 0 0,-1 1-1 0 0,0 0 0 0 0,1 1 1 0 0,-1 0-1 0 0,7-1-121 0 0,16 1 281 0 0,-18 0-287 0 0,0 1 1 0 0,-1 0-1 0 0,11 2 6 0 0,14 2-127 0 0,0-1 1 0 0,13-2 126 0 0,6 5 184 0 0,-18-1-175 0 0,-28-3 14 0 0,-1-1-1 0 0,1 1 1 0 0,5-1-23 0 0,125 6-96 0 0,-94-9-31 0 0,-24 1 74 0 0,0 1 1 0 0,14 1 52 0 0,0 7-3 0 0,-30-6 16 0 0,0-1 0 0 0,1 1 0 0 0,-1-1 0 0 0,0-1 0 0 0,1 1 0 0 0,-1-1 1 0 0,1 0-1 0 0,-1 0 0 0 0,2 0-13 0 0,1-1 66 0 0,0 1 0 0 0,0 0 0 0 0,0 0 1 0 0,0 1-67 0 0,-3-1 4 0 0,0 1 1 0 0,0-1-1 0 0,0 0 1 0 0,-1 0-1 0 0,1 0 0 0 0,0-1 1 0 0,0 1-1 0 0,0-1 1 0 0,-1-1-1 0 0,1 1 1 0 0,0 0-1 0 0,1-2-4 0 0,6-2-19 0 0,-1 1 0 0 0,1 0 0 0 0,-1 1 0 0 0,1 0 0 0 0,0 1 0 0 0,0 0 0 0 0,9 1 19 0 0,13-3 44 0 0,8 2-38 0 0,-33 2 24 0 0,0 0-1 0 0,1-1 1 0 0,-1 1-1 0 0,4-3-29 0 0,49-7 4 0 0,-58 8-4 0 0,0 1 0 0 0,0 0 0 0 0,0 1 0 0 0,1-1 0 0 0,-1 1 0 0 0,0 0 0 0 0,0 0 0 0 0,-2 0 23 0 0,-1 0-1 0 0,1-1 1 0 0,-1 1-1 0 0,1 0 1 0 0,-1 0-1 0 0,1-1 1 0 0,-1 1 0 0 0,1-1-1 0 0,-1 1 1 0 0,1-1-1 0 0,-1 0-22 0 0,2 0 17 0 0,0 0-139 0 0,10-4 248 0 0,-11 0-115 0 0,1-3-11 0 0,0 0 0 0 0,0 1 0 0 0,0 1 0 0 0,0-2 0 0 0,0 0 0 0 0,-2 0 0 0 0,1 0 0 0 0,1 1 0 0 0,0-5 0 0 0,-3 9 0 0 0,0-9 0 0 0,-1-26 0 0 0,-1 1 0 0 0,-3-15 0 0 0,-5-35 0 0 0,1-16 0 0 0,6 84 0 0 0,-4-23 0 0 0,0-30 0 0 0,1 9 0 0 0,1 27 0 0 0,-1 1 0 0 0,-2 0 0 0 0,-1 1 0 0 0,-14-32 0 0 0,11 10 0 0 0,8 38 0 0 0,0 0 0 0 0,2 0 0 0 0,0-2 0 0 0,-4-25 0 0 0,5 19 0 0 0,-6-41 0 0 0,7 65-24 0 0,-4-14-40 0 0,-5-18 64 0 0,-2 10 30 0 0,10 23-27 0 0,1-1 1 0 0,-1 1-1 0 0,1-1 0 0 0,-1 1 1 0 0,0-1-1 0 0,0 1 1 0 0,0 0-1 0 0,1-1 1 0 0,-2 1-1 0 0,1-1-3 0 0,-91-75-96 0 0,44 40 107 0 0,34 26 18 0 0,-1 0 0 0 0,0 0 1 0 0,0 2-1 0 0,-4-2-29 0 0,6 3-11 0 0,0 0 0 0 0,1-2 0 0 0,-3-2 11 0 0,2 2-15 0 0,0-1-1 0 0,-12-5 16 0 0,10 3 0 0 0,14 12 0 0 0,0-1 0 0 0,0 1 0 0 0,1 0 0 0 0,-1 0 0 0 0,-1 0 0 0 0,1 0 0 0 0,0 0 0 0 0,0 0 0 0 0,0 1 0 0 0,0-1 0 0 0,-1 0 0 0 0,1 1 0 0 0,0-1 0 0 0,-1 0 0 0 0,1 1 0 0 0,0 0 0 0 0,-1-1 0 0 0,1 1 0 0 0,-1 0 0 0 0,1 0 0 0 0,0-1 0 0 0,-1 1 0 0 0,0 0 0 0 0,0 0 2 0 0,1 0-1 0 0,-1-1 1 0 0,1 1-1 0 0,-1-1 1 0 0,1 1-1 0 0,-1-1 1 0 0,1 0-1 0 0,-1 1 1 0 0,1-1-1 0 0,0 0 1 0 0,0 0-1 0 0,-1 0 1 0 0,1 0-1 0 0,0 0 0 0 0,0 0 1 0 0,0-1-1 0 0,0 1 1 0 0,0 0-1 0 0,0-1-1 0 0,-1 0-1 0 0,1 0-1 0 0,-1 0 1 0 0,0 0-1 0 0,0 1 0 0 0,1-1 1 0 0,-1 0-1 0 0,0 1 1 0 0,0 0-1 0 0,-1-1 0 0 0,1 1 1 0 0,-1 0 1 0 0,-15-7-12 0 0,16 6 12 0 0,-1 1 0 0 0,0 0 1 0 0,1 0-1 0 0,-1 0 0 0 0,0 0 0 0 0,-2-1 0 0 0,0 1 0 0 0,0-1 0 0 0,1 1 0 0 0,-1-1 0 0 0,1-1 0 0 0,0 1 0 0 0,0 0 0 0 0,0-1 0 0 0,0 0 0 0 0,0 0 0 0 0,0 0 0 0 0,1-1 0 0 0,-1 1 0 0 0,-20-17 11 0 0,-13-5 51 0 0,20 15-77 0 0,1-1 1 0 0,1 0-1 0 0,0-1 1 0 0,1-1-1 0 0,-5-5 15 0 0,18 16 0 0 0,0 0 0 0 0,0 1 0 0 0,-1-1 0 0 0,1 1 0 0 0,0 0 0 0 0,-1-1 0 0 0,1 1 0 0 0,-1 0 0 0 0,1 0 0 0 0,-1 0 0 0 0,1 0 0 0 0,-1 0 0 0 0,0 0 0 0 0,0 1 0 0 0,1-1 0 0 0,-1 0 0 0 0,0 1 0 0 0,0 0 0 0 0,0-1 0 0 0,1 1 0 0 0,-2 0 0 0 0,-4-2 0 0 0,0 1 0 0 0,0-1 0 0 0,0-1 0 0 0,0 0 0 0 0,1 1 0 0 0,0-2 0 0 0,-1 1 0 0 0,1-1 0 0 0,0 0 0 0 0,0-1 0 0 0,-59-41 0 0 0,47 33 0 0 0,0 1 0 0 0,-1 1 0 0 0,-14-7 0 0 0,22 13 0 0 0,-43-18 64 0 0,-67-36-128 0 0,64 30 64 0 0,45 23 0 0 0,10 5 0 0 0,0-1 0 0 0,0 1 0 0 0,0 0 0 0 0,-1 0 0 0 0,1 0 0 0 0,0 0 0 0 0,-1 1 0 0 0,1-1 0 0 0,0 1 0 0 0,-3-1 0 0 0,4 1 0 0 0,-1 0 0 0 0,0 0 0 0 0,1-1 0 0 0,-1 1 0 0 0,0 0 0 0 0,1-1 0 0 0,-1 1 0 0 0,1-1 0 0 0,-1 0 0 0 0,1 1 0 0 0,-1-1 0 0 0,-18-7 0 0 0,19 8 0 0 0,0-1-1 0 0,0 1 0 0 0,0 0 1 0 0,0 0-1 0 0,0 0 1 0 0,-1 0-1 0 0,1 0 1 0 0,0 0-1 0 0,0 0 0 0 0,0 0 1 0 0,0 1-1 0 0,-1-1 1 0 0,1 0-1 0 0,0 1 1 0 0,0-1-1 0 0,0 1 1 0 0,0-1-1 0 0,0 1 0 0 0,-1 0 1 0 0,1 0-29 0 0,1-2 72 0 0,-3-3-30 0 0,-3 1-13 0 0,0 2 0 0 0,1 0 0 0 0,1 2 0 0 0,-1-1 0 0 0,1-3 0 0 0,3 3 0 0 0,1 0 0 0 0,0-1 0 0 0,0 1 0 0 0,0 0 0 0 0,0 0 0 0 0,0 0 0 0 0,-1 0 0 0 0,1 0 0 0 0,0 0 0 0 0,0 0 0 0 0,0 0 0 0 0,0-1 0 0 0,-1 1 0 0 0,1 0 0 0 0,0 0 0 0 0,0 0 0 0 0,0 0 0 0 0,-1 0 0 0 0,1 0 0 0 0,0 0 0 0 0,0 0 0 0 0,0 0 0 0 0,-1 0 0 0 0,1 0 0 0 0,0 0 0 0 0,0 0 0 0 0,0 0 0 0 0,0 1 0 0 0,-1-1 0 0 0,1 0 0 0 0,0 0 0 0 0,0 0 0 0 0,0 0 0 0 0,-1 0 0 0 0,1 0 0 0 0,0 0 0 0 0,0 0 0 0 0,0 1 0 0 0,0-1 0 0 0,0 0 0 0 0,0 0 0 0 0,-1 0 0 0 0,1 0 0 0 0,0 1 0 0 0,0-1 0 0 0,0 0 0 0 0,0 0 0 0 0,0 0 0 0 0,0 1 0 0 0,-3 3 0 0 0,0 1-11 0 0,3-4-43 0 0,0-1-17 0 0,0 0-1 0 0,0 0-7 0 0,0 0-23 0 0,0 0 3 0 0,0 0 3 0 0,0 0-11 0 0,0 0-42 0 0,0 0-12 0 0,0 0-6 0 0,0 0 14 0 0,0 0 54 0 0,0 0 6 0 0,-1 0-12 0 0,0 0 0 0 0,0 0 0 0 0,0 0 0 0 0,1 0 0 0 0,-1 0 0 0 0,0 0 0 0 0,0 0 0 0 0,0 0 0 0 0,1 0-1 0 0,-1 1 1 0 0,0-1 0 0 0,0 0 0 0 0,1 0 0 0 0,-1 1 0 0 0,0-1 0 0 0,1 1 0 0 0,-1-1 0 0 0,0 1 0 0 0,1-1 0 0 0,-1 1 105 0 0,-1 7-5499 0 0,-10-2 2107 0 0,0 2 1666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6.4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1074 3820 7616 0 0,'0'-2'135'0'0,"-1"-1"1"0"0,0 1 0 0 0,0-1 0 0 0,0 1-1 0 0,0 0 1 0 0,0-1 0 0 0,-1 1-1 0 0,1 0 1 0 0,-1 0 0 0 0,0 0-1 0 0,0-1-135 0 0,-8-10 1396 0 0,5 3-571 0 0,2 6-578 0 0,1 0 0 0 0,0 0 0 0 0,0 0 0 0 0,0-1 0 0 0,1 1 0 0 0,0 0 0 0 0,-1-1 0 0 0,2 1 0 0 0,-1-2-247 0 0,0-2 270 0 0,0 1 0 0 0,-1 0 1 0 0,0-1-1 0 0,-1-2-270 0 0,2 6 77 0 0,-20-66 1788 0 0,3 10-1199 0 0,4 6 651 0 0,-18-41-1317 0 0,4 10 1201 0 0,-32-104-281 0 0,50 151-796 0 0,1 1-1 0 0,1-6-123 0 0,-2-7 137 0 0,-4-35-137 0 0,9 49 0 0 0,0-63 0 0 0,0 64 0 0 0,3 14 0 0 0,-1-1 0 0 0,-3-5 0 0 0,-1-5 48 0 0,-4-15 846 0 0,3 17-848 0 0,-4-12-50 0 0,4 23 8 0 0,5 10 18 0 0,-1 0 0 0 0,0 0 0 0 0,0 0 0 0 0,-3-2-22 0 0,3 3 70 0 0,0 1-1 0 0,1 0 0 0 0,-3-8-69 0 0,-7-14-4 0 0,11 23 12 0 0,-1 0 1 0 0,1 0-1 0 0,0 0 0 0 0,1 0 0 0 0,0 0 0 0 0,-1-5-8 0 0,-5-21 39 0 0,-23-64 257 0 0,25 80-296 0 0,-8-17 0 0 0,-22-36 58 0 0,22 41 12 0 0,-14-22-70 0 0,18 33 0 0 0,1 0 0 0 0,0 0 0 0 0,-4-17 0 0 0,5 12 0 0 0,-2 1 0 0 0,-6-11 0 0 0,-9-17 100 0 0,13 24 56 0 0,-11-15-156 0 0,-25-38 0 0 0,37 60 0 0 0,1 0 0 0 0,0-1 0 0 0,2 0 0 0 0,-3-11 0 0 0,5 15 0 0 0,-14-50 0 0 0,-19-124 0 0 0,28 100 0 0 0,-5-51 984 0 0,13 122-984 0 0,-2 1 0 0 0,0 0 0 0 0,-1 0 0 0 0,-2-3 0 0 0,-6-18 0 0 0,9 24 0 0 0,-5-16 0 0 0,-2-19 0 0 0,8 36 0 0 0,0 1 0 0 0,-1 0 0 0 0,-1 0 0 0 0,-7-24 0 0 0,-5-36 0 0 0,1-6 0 0 0,2-10 0 0 0,2 17 92 0 0,-2 22-27 0 0,8 31-37 0 0,1-1 0 0 0,0 0-1 0 0,2 0 1 0 0,0 0 0 0 0,0-13-28 0 0,2 7 0 0 0,-1-1 0 0 0,-2-3 0 0 0,3-4 0 0 0,2 25 0 0 0,-1 0 0 0 0,0 0 0 0 0,-1 0 0 0 0,0 0 0 0 0,0 0 0 0 0,-1 1 0 0 0,0-2 0 0 0,-1 2 0 0 0,2-4 0 0 0,1 10 2 0 0,0 0 0 0 0,0 0 0 0 0,0-1 0 0 0,-1 1 0 0 0,1 0 0 0 0,0 0-1 0 0,-1 0 1 0 0,1 0 0 0 0,-1 0 0 0 0,1 0 0 0 0,-1 0 0 0 0,0-1-2 0 0,-6-14 31 0 0,6 15-23 0 0,0-9 36 0 0,1 9-152 0 0,0 1 0 0 0,-3 8-1276 0 0,1 13-836 0 0,3-10 1469 0 0,-4 10-784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9.4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2694 521 7920 0 0,'0'0'174'0'0,"0"0"29"0"0,0 0 13 0 0,0 0 92 0 0,0 0 359 0 0,-8-14 3799 0 0,3 6-2588 0 0,4 5-1277 0 0,0 2-402 0 0,0-1 0 0 0,0 0 1 0 0,0 1-1 0 0,0-1 0 0 0,0 1 0 0 0,0 0 0 0 0,-1-1 0 0 0,1 1 0 0 0,0 0 0 0 0,-1 0 0 0 0,0-1-199 0 0,1 2 128 0 0,1-1-110 0 0,0 1-1 0 0,0-1 1 0 0,-1 0-1 0 0,1 1 1 0 0,0-1-1 0 0,-1 1 1 0 0,1-1-1 0 0,-1 0 1 0 0,1 1-1 0 0,-1-1 1 0 0,1 1-1 0 0,-1-1 1 0 0,1 1-1 0 0,-1 0 1 0 0,1-1-1 0 0,-1 1 1 0 0,0-1-1 0 0,1 1 1 0 0,-1 0-1 0 0,1 0 1 0 0,-1-1-1 0 0,0 1 1 0 0,0 0-1 0 0,1 0 0 0 0,-1 0 1 0 0,0 0-1 0 0,1 0 1 0 0,-2 0-18 0 0,-11-5 758 0 0,-41-13-335 0 0,42 13-255 0 0,0 1 1 0 0,-1 0-1 0 0,-3 0-168 0 0,3 1 110 0 0,-1-1 0 0 0,-7-4-110 0 0,14 4 112 0 0,0 0-1 0 0,0 0 1 0 0,1 0-1 0 0,-1-1 0 0 0,1 0 1 0 0,0-1-1 0 0,-2-2-111 0 0,2 2 24 0 0,0 0 0 0 0,-1 0 0 0 0,1 1 0 0 0,-1 0 0 0 0,0 0 0 0 0,-1 1-24 0 0,1 0 92 0 0,1 0 0 0 0,-1-1 0 0 0,1 0 0 0 0,0 0-1 0 0,-1-2-91 0 0,-17-13 272 0 0,9 8-21 0 0,1 0 0 0 0,0-1-1 0 0,1 0 1 0 0,1-1 0 0 0,-2-3-251 0 0,13 16-1 0 0,-12-17 53 0 0,-7-5-26 0 0,2-8 243 0 0,15 29-216 0 0,2 1 1 0 0,-1-2-33 0 0,2 2 32 0 0,0 1 11 0 0,0 0 0 0 0,0 0-22 0 0,0 0-97 0 0,-1-1-26 0 0,-3 0 77 0 0,3 0 72 0 0,1 1 18 0 0,0 0 2 0 0,0 0 0 0 0,-9 0-176 0 0,-14 0 207 0 0,0 1 0 0 0,-1 2 1 0 0,-4 1-120 0 0,-4 3-15 0 0,22-5 15 0 0,1 0 1 0 0,0 0-1 0 0,-1-1 0 0 0,-6 1 0 0 0,-11-2 9 0 0,14 1 51 0 0,-1-1 0 0 0,1-1 0 0 0,0 0-1 0 0,0-1-59 0 0,-61-14-304 0 0,-4-4 304 0 0,4 0-16 0 0,40 14 86 0 0,-1 1 0 0 0,1 2-1 0 0,-1 1 1 0 0,-26 3-70 0 0,3-1 129 0 0,-4-3-129 0 0,35 1-8 0 0,-10-2-19 0 0,0 2 1 0 0,-1 2-1 0 0,-13 2 27 0 0,-14 2-120 0 0,1-4 0 0 0,-62-7 120 0 0,59 0 420 0 0,40 3-299 0 0,-1 1-1 0 0,1 2 1 0 0,-25 1-121 0 0,18 1 11 0 0,-1-1 0 0 0,-3-2-11 0 0,2 0-270 0 0,-31 2 270 0 0,36 1-11 0 0,0-2 1 0 0,-20-3 10 0 0,9 0-1 0 0,5 0 81 0 0,-27-7-80 0 0,36 5 38 0 0,-1 2-1 0 0,-1 0 0 0 0,-8 2-37 0 0,21 1 0 0 0,15 1 0 0 0,0-1 0 0 0,-1 1 0 0 0,1 0 0 0 0,0 0 0 0 0,-1 0 0 0 0,1 0 0 0 0,0 1 0 0 0,-1-1 0 0 0,1 0 0 0 0,0 1 0 0 0,-1 0 0 0 0,1 0 0 0 0,0-1 0 0 0,0 1 0 0 0,-1 1 0 0 0,-8 4-17 0 0,8-5-251 0 0,0 0 1 0 0,1 1-1 0 0,-1-1 1 0 0,1 1 0 0 0,-1 0-1 0 0,1-1 1 0 0,-1 1-1 0 0,1 0 1 0 0,0 0-1 0 0,0 1 1 0 0,0-1 0 0 0,0 1 267 0 0,-3 6-8221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14136 0 0,'-7'10'312'0'0,"0"-1"64"0"0,3 3 8 0 0,-3 5 16 0 0,-4 2-320 0 0,4-1-80 0 0,-1-1 0 0 0,2 1 0 0 0,-2-2 96 0 0,5 0 0 0 0,0-3 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08.6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8720 0 0,'0'0'197'0'0,"0"0"24"0"0,0 0 19 0 0,0 0 56 0 0,0 0 182 0 0,0 0 76 0 0,0 0 20 0 0,0 0-29 0 0,-9 9 916 0 0,7-3-1345 0 0,0 0 0 0 0,1 0-1 0 0,-1 0 1 0 0,1 0-1 0 0,1 1 1 0 0,-1-1 0 0 0,1 0-1 0 0,0 3-115 0 0,7 55 532 0 0,-3-31-226 0 0,17 162 903 0 0,-20-168-396 0 0,0-15-696 0 0,-1-1-1 0 0,2 1 1 0 0,0 3-117 0 0,-1 19 1538 0 0,-1-34-1428 0 0,0 0-13 0 0,0 0-8 0 0,0 0-1 0 0,0 0-85 0 0,0 0-359 0 0,0 0-157 0 0,0-1-30 0 0,0-5-8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09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1 192 8592 0 0,'0'0'109'0'0,"0"0"1"0"0,0-1 0 0 0,0 1 0 0 0,0 0 0 0 0,0 0-1 0 0,0 0 1 0 0,0-1 0 0 0,0 1 0 0 0,0 0-1 0 0,0 0 1 0 0,0 0 0 0 0,0 0 0 0 0,0-1-1 0 0,0 1 1 0 0,0 0 0 0 0,0 0 0 0 0,0 0-1 0 0,0 0 1 0 0,0-1 0 0 0,0 1 0 0 0,1 0-1 0 0,-1 0 1 0 0,0 0 0 0 0,0 0 0 0 0,0 0 0 0 0,0-1-1 0 0,0 1 1 0 0,0 0 0 0 0,1 0 0 0 0,-1 0-1 0 0,0 0 1 0 0,0 0 0 0 0,0 0 0 0 0,0 0-1 0 0,1 0 1 0 0,-1-1 0 0 0,0 1 0 0 0,0 0-1 0 0,0 0 1 0 0,0 0 0 0 0,1 0-110 0 0,8 4 388 0 0,6 1 476 0 0,6-1 46 0 0,-18-3-658 0 0,1 0-1 0 0,0 0 1 0 0,0 0 0 0 0,0 0 0 0 0,4 0-252 0 0,19 0 738 0 0,-16-1-705 0 0,0 1 1 0 0,0-1-1 0 0,12-2-33 0 0,0 2-5 0 0,-20 1 17 0 0,0-1-1 0 0,0 0 1 0 0,0 0-1 0 0,1 0 0 0 0,-1 0 1 0 0,0 0-1 0 0,3-1-11 0 0,0-1 263 0 0,1 1 0 0 0,0 1 0 0 0,0 0-1 0 0,0 0 1 0 0,0 0 0 0 0,0 1 0 0 0,4 0-263 0 0,-4 0 22 0 0,1 0 1 0 0,-1 0-1 0 0,0-1 1 0 0,1 0-1 0 0,-1-1 1 0 0,1 1-1 0 0,-1-1-22 0 0,4-2-42 0 0,-1 1 0 0 0,1 1 0 0 0,-1 0 0 0 0,5 0 42 0 0,-10 1 29 0 0,0 0 0 0 0,0-1-1 0 0,0 0 1 0 0,1 0-1 0 0,-1-1 1 0 0,0 1-1 0 0,3-3-28 0 0,2 1-24 0 0,8-4 115 0 0,1 2 0 0 0,0 0-1 0 0,0 1 1 0 0,0 1 0 0 0,1 0-1 0 0,2 2-90 0 0,-17 1-78 0 0,12 1 194 0 0,0-2 1 0 0,0 1-1 0 0,0-2 0 0 0,-1 0 1 0 0,1-1-1 0 0,0-1 0 0 0,2-1-116 0 0,-16 4 28 0 0,0 0 0 0 0,1 0 1 0 0,-1 1-1 0 0,0 0 0 0 0,0-1 0 0 0,1 1 0 0 0,0 1-28 0 0,-1-1 59 0 0,0 0 0 0 0,0 0 0 0 0,0 0 1 0 0,0-1-1 0 0,0 1 0 0 0,0-1 0 0 0,0 0 0 0 0,0 1 1 0 0,0-2-60 0 0,4 0 2 0 0,1-1 1 0 0,-1 1-1 0 0,0 0 0 0 0,6 0-2 0 0,-6 1 43 0 0,0 0 0 0 0,0-1-1 0 0,0 0 1 0 0,-1 0-1 0 0,7-3-42 0 0,3-3 8 0 0,0 2-1 0 0,1 0 0 0 0,-1 1 0 0 0,1 0 1 0 0,0 2-1 0 0,1 0 0 0 0,-1 1-7 0 0,58-14 1640 0 0,-33 2-1683 0 0,-16 5 215 0 0,-23 9-172 0 0,13-9 44 0 0,2 4-44 0 0,-18 5-13 0 0,0 0-1 0 0,1 0 0 0 0,-1 0 1 0 0,1-1-1 0 0,-1 1 0 0 0,0 0 0 0 0,1 0 1 0 0,-1 0-1 0 0,0 0 0 0 0,1 0 1 0 0,-1 0-1 0 0,0-1 0 0 0,1 1 1 0 0,-1 0-1 0 0,0 0 0 0 0,1 0 0 0 0,-1-1 1 0 0,0 1-1 0 0,0 0 0 0 0,1 0 1 0 0,-1-1-1 0 0,0 1 0 0 0,0 0 1 0 0,1-1-1 0 0,-1 1 0 0 0,0 0 1 0 0,0-1-1 0 0,0 1 0 0 0,0 0 0 0 0,0-1 14 0 0,4-3-473 0 0,2 1-820 0 0,-4 1-5604 0 0,-2 2 4340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11.5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1170 0 8288 0 0,'0'0'190'0'0,"0"0"28"0"0,0 0 7 0 0,0 20 1990 0 0,0-17-1700 0 0,1 1 1 0 0,-1-1 0 0 0,1 1 0 0 0,0-1 0 0 0,0 0 0 0 0,0 1-1 0 0,1-1 1 0 0,-1 1-516 0 0,6 14 138 0 0,3 13 354 0 0,1-1 0 0 0,2-1-1 0 0,1 0 1 0 0,6 8-492 0 0,-13-24 45 0 0,1-1 0 0 0,1-1-1 0 0,-1 1 1 0 0,2-1-1 0 0,7 6-44 0 0,15 13 197 0 0,8 3-197 0 0,-36-29 2 0 0,1 0-122 0 0,3 1 204 0 0,-1 1 1 0 0,-1 0-1 0 0,1 0 0 0 0,-1 1 0 0 0,0 0 1 0 0,0 0-1 0 0,-1 0 0 0 0,4 7-84 0 0,15 26 944 0 0,-13-18-790 0 0,-8-18-155 0 0,-1 0-1 0 0,0 1 1 0 0,1-1 0 0 0,-2 1-1 0 0,1-1 1 0 0,0 1-1 0 0,-1 0 2 0 0,13 45 963 0 0,-4-21 114 0 0,4 8-634 0 0,-8-15 1162 0 0,-3-18-1605 0 0,7 29 0 0 0,-8-28 0 0 0,-2 0 0 0 0,0-2 0 0 0,0 2 0 0 0,0 0 0 0 0,0-5 32 0 0,0 1-1 0 0,0-1 1 0 0,0 0-1 0 0,1 0 1 0 0,-1 0-1 0 0,0 1 1 0 0,0-1-1 0 0,0 0 0 0 0,0 0 1 0 0,0 1-1 0 0,0-1 1 0 0,0 0-1 0 0,0 0 1 0 0,0 1-1 0 0,0-1 1 0 0,0 0-1 0 0,0 0 1 0 0,-1 1-1 0 0,1-1 1 0 0,0 0-1 0 0,0 0 1 0 0,0 0-1 0 0,0 1 1 0 0,0-1-1 0 0,0 0 0 0 0,0 0 1 0 0,-1 0-1 0 0,1 1 1 0 0,0-1-1 0 0,0 0 1 0 0,0 0-1 0 0,0 0 1 0 0,-1 0-1 0 0,1 1 1 0 0,0-1-1 0 0,0 0-31 0 0,-2 1 65 0 0,1-1 1 0 0,0 1-1 0 0,0 0 1 0 0,-1 0-1 0 0,1 0 0 0 0,0 0 1 0 0,0 0-1 0 0,0 0 0 0 0,0 0 1 0 0,0 0-1 0 0,0 0 0 0 0,1 1 1 0 0,-1-1-1 0 0,0 1-65 0 0,1-1 0 0 0,-18 9 0 0 0,12-7 0 0 0,0-1 0 0 0,0 0 0 0 0,-35 9 196 0 0,36-11-138 0 0,0 1-1 0 0,0 0 0 0 0,0 0 0 0 0,0 0 1 0 0,-3 2-58 0 0,4-2 76 0 0,-1 1 1 0 0,0-1-1 0 0,0 0 1 0 0,-1 0 0 0 0,-3 0-77 0 0,-13 1 484 0 0,18-2-448 0 0,-1 1 0 0 0,1-1 0 0 0,-1 0 0 0 0,1 0 0 0 0,-1 0-1 0 0,-1 0-35 0 0,-1-1 53 0 0,0 1-1 0 0,0 0 0 0 0,0 0 0 0 0,0 0 0 0 0,0 1-52 0 0,-17 1 82 0 0,-45-2 118 0 0,67 0-101 0 0,0 0-1 0 0,0 0 1 0 0,0-1-1 0 0,0 1 0 0 0,0 0 1 0 0,1-1-1 0 0,-1 0 1 0 0,0 1-1 0 0,0-1-98 0 0,-25-14 1046 0 0,23 12-1030 0 0,-2 1-16 0 0,1-1 0 0 0,0 0 0 0 0,0 1 0 0 0,-1 0 0 0 0,1-1 0 0 0,-2 0 0 0 0,1 1 0 0 0,-2-2-79 0 0,-10-1-42 0 0,9 1 145 0 0,-1 1 0 0 0,0 0 0 0 0,0 0 0 0 0,0 1 0 0 0,-1 0 0 0 0,1 0 0 0 0,0 1 0 0 0,-3 1-24 0 0,0-1 15 0 0,0-1 1 0 0,-1 0-1 0 0,1-1 0 0 0,-2 0-15 0 0,3 0 14 0 0,-59-13 119 0 0,-1 6-237 0 0,44 4 325 0 0,-25-1-221 0 0,12 2 83 0 0,14 1-83 0 0,8 2 0 0 0,1-1 0 0 0,-16-5 0 0 0,-22-7 0 0 0,34 12-95 0 0,1 1 1 0 0,0 1-1 0 0,-5 1 95 0 0,7-4-25 0 0,-1-2 30 0 0,8 3 36 0 0,0 1 0 0 0,1 0 0 0 0,-1 1 0 0 0,-1 1 0 0 0,1 0 0 0 0,0 0 0 0 0,0 1 0 0 0,-7 2-41 0 0,-3 0 0 0 0,14-3 0 0 0,1 1 0 0 0,-1 0 0 0 0,1 1 0 0 0,0-1 0 0 0,-3 2 0 0 0,-59 14 0 0 0,26 0-126 0 0,13-3 28 0 0,28-14 11 0 0,-3 0 70 0 0,-1 0 17 0 0,-24 0-3641 0 0,31-1 1616 0 0,1-6-21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18.6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100 538 6688 0 0,'0'0'197'0'0,"0"0"54"0"0,0 0 139 0 0,0 0 61 0 0,0 0 12 0 0,-10 3 2691 0 0,8-1-3023 0 0,0 0 1 0 0,1-1-1 0 0,-1 1 0 0 0,0 0 0 0 0,1 0 0 0 0,-1 0 0 0 0,1 1 0 0 0,-1-1 0 0 0,1 0 0 0 0,0 0 0 0 0,0 1 1 0 0,0-1-1 0 0,0 1 0 0 0,1-1 0 0 0,-1 2-131 0 0,-1 4 438 0 0,0 0-1 0 0,1 0 1 0 0,-1-1 0 0 0,2 8-438 0 0,-6 64 934 0 0,0-16 163 0 0,0 19-489 0 0,2-19 576 0 0,3-35-952 0 0,-5 26-232 0 0,1-6 190 0 0,3-15 607 0 0,-7 43 288 0 0,3-21-123 0 0,1 12 136 0 0,1-35-1070 0 0,4-28-28 0 0,-2-1 0 0 0,2 0 0 0 0,3 11 0 0 0,-1-10 0 0 0,2 0 0 0 0,-5-3 0 0 0,0 1 0 0 0,8 9 0 0 0,-3-7 0 0 0,1 4 15 0 0,-3-5 7 0 0,11 2 1 0 0,-7-4-11 0 0,5 0 39 0 0,-1 0-1 0 0,1-1 1 0 0,-1 0-1 0 0,7-2-50 0 0,4 1 76 0 0,-15 0-106 0 0,-1 1 0 0 0,1-1 0 0 0,-1 0 0 0 0,0-1 0 0 0,1 1 0 0 0,1-2 30 0 0,22-5-122 0 0,-5 2 309 0 0,-19 4-114 0 0,1 1-1 0 0,-1 0 1 0 0,0 0-1 0 0,0 0 1 0 0,5 0-73 0 0,-4 1-5 0 0,0-1 1 0 0,1 0-1 0 0,-1-1 1 0 0,3 0 4 0 0,1 0-189 0 0,-2 0 9 0 0,4-1 131 0 0,1 0 0 0 0,-1-1 0 0 0,11-5 49 0 0,23-7 32 0 0,-22 9 773 0 0,-18 6-628 0 0,-1 0 0 0 0,0 0 0 0 0,1-1 0 0 0,-1 0 0 0 0,0 0 0 0 0,4-3-177 0 0,5-2-74 0 0,0 1 0 0 0,1 1 0 0 0,0 0-1 0 0,0 0 1 0 0,1 2 0 0 0,2-1 74 0 0,6-1 114 0 0,89-22 262 0 0,-24 6-282 0 0,-30 6 0 0 0,-6 8 39 0 0,-7 2-347 0 0,-30 3 185 0 0,-12 2 76 0 0,-1-1 0 0 0,0 1 1 0 0,1-1-1 0 0,-1 1 0 0 0,1-1 1 0 0,-1 0-1 0 0,0 0 0 0 0,1-1-47 0 0,1 0 24 0 0,0 0 0 0 0,0 0 0 0 0,0 1 0 0 0,0-1 0 0 0,3 1-24 0 0,16-5 24 0 0,74-29 280 0 0,-88 31-286 0 0,0-1 0 0 0,-1 0 0 0 0,1-1 0 0 0,2-2-18 0 0,92-63-80 0 0,-98 67 83 0 0,5-3 23 0 0,0 0 1 0 0,1 1 0 0 0,-1 1-1 0 0,1-1 1 0 0,6 0-27 0 0,-9 3 0 0 0,0-1 0 0 0,-1 0 0 0 0,1-1 0 0 0,-1 0 0 0 0,3-2 0 0 0,26-15 0 0 0,44-12 0 0 0,-61 21 0 0 0,-17 10 0 0 0,-1 1 0 0 0,1 0 0 0 0,0 1 0 0 0,0-1 0 0 0,0 0 0 0 0,1 0 0 0 0,16-5 0 0 0,-1-2 0 0 0,2-1 0 0 0,23-14 0 0 0,-17 12 0 0 0,-23 11 0 0 0,0-1 0 0 0,0 1 0 0 0,-1-1 0 0 0,1 0 0 0 0,0 0 0 0 0,-1 0 0 0 0,0 0 0 0 0,1-1 0 0 0,0-1 0 0 0,1 1 0 0 0,0 0 0 0 0,0 0 0 0 0,0 0 0 0 0,0 0 0 0 0,4 0 0 0 0,-3 1 0 0 0,-1-1 0 0 0,1 0 0 0 0,-1 0 0 0 0,1 0 0 0 0,3-4 0 0 0,38-24 0 0 0,-27 18 16 0 0,16-16 32 0 0,-31 26-48 0 0,-1-1 1 0 0,1 2-1 0 0,0-1 0 0 0,0 0 1 0 0,0 1-1 0 0,0 0 0 0 0,0 0 0 0 0,1 0 0 0 0,27-12 18 0 0,1-6 2 0 0,-19 12-17 0 0,-1 0-1 0 0,-1-1 1 0 0,1 0-3 0 0,11-11 0 0 0,2 2 0 0 0,1 0 0 0 0,2 1 0 0 0,0 5 0 0 0,-25 10 0 0 0,0 0 0 0 0,0 0 0 0 0,0 0 0 0 0,0 0 0 0 0,0-1 0 0 0,-1 0 0 0 0,1 0 0 0 0,-1 0 0 0 0,0-1 0 0 0,2-1 0 0 0,0 0 27 0 0,0-1 0 0 0,0 1-1 0 0,1 0 1 0 0,5-3-27 0 0,7-5 37 0 0,-10 8-37 0 0,-1 0 0 0 0,1 0 0 0 0,0 1 0 0 0,6-2 0 0 0,-8 3 0 0 0,1 0 0 0 0,-1-1 0 0 0,0 0 0 0 0,0 0 0 0 0,0 0 0 0 0,5-5 0 0 0,-7 5 0 0 0,1 0 0 0 0,0 0 0 0 0,0 1 0 0 0,0 0 0 0 0,2-1 0 0 0,11-6 0 0 0,-2 0 26 0 0,-1-2 1 0 0,4-3-27 0 0,7-5 19 0 0,-19 14-15 0 0,-7 5 2 0 0,1 0-1 0 0,0 0 1 0 0,-1 0-1 0 0,0 0 1 0 0,1-1-1 0 0,-1 1 1 0 0,0-1-1 0 0,0 1 1 0 0,1-1-6 0 0,7-9-43 0 0,-6 8 32 0 0,0 1 12 0 0,-1 1 5 0 0,0-1 1 0 0,0 1-1 0 0,0-1 0 0 0,0 0 0 0 0,0 0 1 0 0,0 0-1 0 0,0 0 0 0 0,-1 0 0 0 0,1 0 1 0 0,-1-1-1 0 0,0 1 0 0 0,1-1-6 0 0,-2 2 64 0 0,0 1 28 0 0,0-1-66 0 0,0 0 0 0 0,0 0 0 0 0,0-1-1 0 0,-1 1 1 0 0,1 0 0 0 0,-1 0 0 0 0,1 0-1 0 0,-1-1 1 0 0,1 1 0 0 0,-1 0 0 0 0,0 0-1 0 0,0-1-25 0 0,-5-4 65 0 0,3 2 36 0 0,0 1 0 0 0,-1 0 0 0 0,1 0-1 0 0,-1 0 1 0 0,0 0 0 0 0,0 1 0 0 0,-3-2-101 0 0,-10-8-2 0 0,15 11 3 0 0,0-1 0 0 0,0 1 1 0 0,0 0-1 0 0,0 0 0 0 0,0-1 1 0 0,0 1-1 0 0,0 1 0 0 0,0-1 1 0 0,0 0-1 0 0,-3 0-1 0 0,-22-12 53 0 0,18 9-53 0 0,0 1 0 0 0,1-2 0 0 0,-5-2 0 0 0,11 6 6 0 0,-1 0 0 0 0,0 0 0 0 0,1 0 0 0 0,-1 1 0 0 0,0-1 0 0 0,1 1 0 0 0,-2-1-6 0 0,1 1 11 0 0,0-1-1 0 0,1 1 1 0 0,-1-1 0 0 0,0 0 0 0 0,0 0 0 0 0,1 0-1 0 0,-2 0-10 0 0,-3-3 10 0 0,0 1 0 0 0,-1 1 0 0 0,0 0 0 0 0,1 0-1 0 0,-1 0 1 0 0,0 1 0 0 0,0 0 0 0 0,-3 0-10 0 0,-24-3 60 0 0,23 2-1 0 0,-14-3 268 0 0,1 1 0 0 0,-25-1-327 0 0,-11 0 386 0 0,43 0-823 0 0,8 2 470 0 0,-23-4-6 0 0,0 1 0 0 0,0 2 0 0 0,-25 0-27 0 0,-29-4 64 0 0,13 13-64 0 0,61-4 0 0 0,0 1 0 0 0,0 1 0 0 0,0-1 0 0 0,0 2 0 0 0,1 0 0 0 0,-1 0 0 0 0,-1 2 0 0 0,10-3 0 0 0,0-1 0 0 0,-1-1 0 0 0,1 1 0 0 0,0-1 0 0 0,-1 1 0 0 0,0-1 0 0 0,0 0 0 0 0,-1 0 0 0 0,0 0 0 0 0,0 1 0 0 0,1-1 0 0 0,-1 1 0 0 0,1 1 0 0 0,0-1 0 0 0,-3 2 0 0 0,-11 10-26 0 0,-7 2-12 0 0,23-14 46 0 0,-1 0 0 0 0,1 1 1 0 0,0-1-1 0 0,0 1 0 0 0,0 0 0 0 0,0 0 0 0 0,-1 3-8 0 0,-9 7 23 0 0,5-4 18 0 0,0 0-1 0 0,1 0 1 0 0,0 0 0 0 0,0 1 0 0 0,-3 7-41 0 0,-15 20 84 0 0,17-24-82 0 0,1-1-1 0 0,-5 10-1 0 0,7-11-4 0 0,-1-1 0 0 0,1-1 0 0 0,-2 1 0 0 0,-5 6 4 0 0,-18 22-325 0 0,21-26 305 0 0,0-1 0 0 0,-1 1 0 0 0,0-1-1 0 0,-3 0 21 0 0,-7 10 4 0 0,16-17-8 0 0,1 0 0 0 0,-1 0 0 0 0,-1 0-1 0 0,1 0 1 0 0,0-1 0 0 0,-2 1 4 0 0,-47 38 133 0 0,40-26 166 0 0,7-11-323 0 0,0-1 0 0 0,0 0-1 0 0,-1-1 1 0 0,1 1 0 0 0,-4 0 24 0 0,3-1-24 0 0,1 0 0 0 0,0 1 1 0 0,0 0-1 0 0,0 0 0 0 0,-3 2 24 0 0,-20 6-64 0 0,-4 4 64 0 0,18-9 0 0 0,7-4 9 0 0,-1 0 0 0 0,0-1 0 0 0,0 0 1 0 0,-4 1-10 0 0,-27 7 27 0 0,12 0-27 0 0,0-1 0 0 0,-26 4 0 0 0,-30 6 256 0 0,36-8-256 0 0,32-9 0 0 0,0-1 0 0 0,-1 0 0 0 0,1-1 0 0 0,-1-1 0 0 0,-14-2 0 0 0,-18-3 0 0 0,21 3 0 0 0,-23-5 0 0 0,42 5 0 0 0,0 1 0 0 0,0-1 0 0 0,1-1 0 0 0,-1 0 0 0 0,-6-4 0 0 0,-6-2 0 0 0,-17-14 0 0 0,31 19 0 0 0,0 1 0 0 0,-1 0 0 0 0,1 0 0 0 0,-1 1 0 0 0,0 0 0 0 0,0 0 0 0 0,-1 1 0 0 0,-4-1 0 0 0,-23-8 0 0 0,-27-11 64 0 0,62 22-64 0 0,-9-4-8 0 0,0 0 0 0 0,-1 1 0 0 0,1 0 0 0 0,0 1 0 0 0,-1 0 0 0 0,1 1 0 0 0,-1 0 0 0 0,-6 1 8 0 0,17 0 0 0 0,-6 0 0 0 0,-1 0 0 0 0,1 0 0 0 0,0 1 0 0 0,-1 0 0 0 0,-2 2 0 0 0,7-3 0 0 0,-1 1 0 0 0,1-1 0 0 0,0 1 0 0 0,0 0 0 0 0,0 0 0 0 0,0 0 0 0 0,0 0 0 0 0,0 0 0 0 0,0 0 0 0 0,1 0 0 0 0,-1 1 0 0 0,0-1 0 0 0,-6 5 0 0 0,6-4 0 0 0,-1 0 0 0 0,0 0 0 0 0,0 1 0 0 0,1-1 0 0 0,-1 1 0 0 0,1-1 0 0 0,0 1 0 0 0,0 0 0 0 0,0 0 0 0 0,0 0 0 0 0,0 0 0 0 0,1 0 0 0 0,-2 0-16 0 0,3-3-64 0 0,-2 9-453 0 0,2-7 154 0 0,1-1 1 0 0,-1 1 0 0 0,1-1-1 0 0,0 1 1 0 0,-1-1-1 0 0,1 1 1 0 0,0-1 0 0 0,0 0-1 0 0,0 1 1 0 0,0-1-1 0 0,0 0 1 0 0,1 1 378 0 0,1 1-584 0 0,3 6-1358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0.7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0 6656 0 0,'0'0'197'0'0,"0"0"51"0"0,0 0 128 0 0,0 0 52 0 0,0 0 11 0 0,0 0-23 0 0,0 0-100 0 0,0 0-42 0 0,0 0-8 0 0,0 0-4 0 0,-6 16 1516 0 0,1 5-90 0 0,-8 27-302 0 0,9-29-1099 0 0,4-17-272 0 0,0 0 0 0 0,0-1 0 0 0,0 1 0 0 0,-1 0 0 0 0,1-1 0 0 0,-1 1-1 0 0,1 0 1 0 0,-1-1 0 0 0,1 1 0 0 0,-1-1 0 0 0,0 1 0 0 0,0-1 0 0 0,0 1 0 0 0,0-1 0 0 0,0 1 0 0 0,0-1 0 0 0,0 0 0 0 0,0 0 0 0 0,-1 1-15 0 0,1-1 8 0 0,-1 1 0 0 0,0 0 0 0 0,1 0 0 0 0,0 0 0 0 0,-1 0 0 0 0,1 0 0 0 0,0 0 0 0 0,0 0 0 0 0,0 1-8 0 0,-2 2 12 0 0,1 0 1 0 0,-1 0 0 0 0,0 0 0 0 0,-3 3-13 0 0,3-4 0 0 0,1-1 0 0 0,0 1 175 0 0,0 0 1 0 0,0 0-1 0 0,-1-1 1 0 0,1 0 0 0 0,-3 3-176 0 0,-4 7 504 0 0,8-8-616 0 0,0-4 124 0 0,1 0 0 0 0,0 0-1 0 0,0 0 1 0 0,-1 0-1 0 0,1 0 1 0 0,0 0 0 0 0,-1 0-1 0 0,1 0 1 0 0,-1 0-1 0 0,0 0 1 0 0,1 0 0 0 0,-1-1-1 0 0,0 1 1 0 0,1 0-12 0 0,-12 21 488 0 0,2 2-462 0 0,5-12-345 0 0,5-9 350 0 0,-1 0-1 0 0,0 0 1 0 0,1-1 0 0 0,-1 1 0 0 0,-1 0 0 0 0,1 0 0 0 0,0-1 0 0 0,-1 1 0 0 0,1-1 0 0 0,-1 1-1 0 0,-1 1-30 0 0,-2 7-64 0 0,-8 21 64 0 0,12-30 4 0 0,-1 1 0 0 0,1-1-1 0 0,1 0 1 0 0,-1 1 0 0 0,0-1-1 0 0,0 0 1 0 0,1 1 0 0 0,0-1-1 0 0,-1 1 1 0 0,1 1-4 0 0,0-3 2 0 0,0 0 0 0 0,0 0 1 0 0,0 0-1 0 0,0 0 0 0 0,-1 0 1 0 0,1 0-1 0 0,0 0 0 0 0,0 0 1 0 0,-1 0-1 0 0,1 0 0 0 0,-1 0 0 0 0,0 1-2 0 0,1-1 1 0 0,-1 1 0 0 0,0 0 0 0 0,1 0-1 0 0,0 0 1 0 0,-1 0 0 0 0,1-1 0 0 0,0 1-1 0 0,0 0 1 0 0,0 0 0 0 0,0 1-1 0 0,0 2 18 0 0,0-4 111 0 0,0-1 38 0 0,0 0 7 0 0,0 0-16 0 0,-2 2-73 0 0,1-1-9 0 0,1-1-4 0 0,0 0-44 0 0,0 0-161 0 0,0 0-85 0 0,0 0-26 0 0,0 0 66 0 0,0 0 291 0 0,-3 12 654 0 0,3-12-827 0 0,0 0-31 0 0,0 0-6 0 0,0 0-105 0 0,0 0-43 0 0,0 0-10 0 0,0 0-23 0 0,0 0-97 0 0,9 0-2493 0 0,-3-2 2038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4.0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0 582 6688 0 0,'0'0'197'0'0,"0"0"74"0"0,0 0 222 0 0,0 0 92 0 0,0 0 21 0 0,0 0-25 0 0,0 0-110 0 0,0 0-45 0 0,0 0-8 0 0,0 0-25 0 0,0 0-96 0 0,15 6 973 0 0,-1-1-634 0 0,-13-4-617 0 0,1 0 0 0 0,-1 0 1 0 0,1-1-1 0 0,0 1 0 0 0,-1 0 0 0 0,1-1 0 0 0,-1 0 1 0 0,1 1-1 0 0,0-1 0 0 0,-1 0 0 0 0,1 0 1 0 0,0 0-1 0 0,-1 0 0 0 0,1 0 0 0 0,0 0 1 0 0,0 0-20 0 0,3-1 124 0 0,-1 0 0 0 0,1 1 0 0 0,0 0 1 0 0,0 0-1 0 0,3 0-124 0 0,-5 1 82 0 0,0-1 0 0 0,0 0 0 0 0,0 0 0 0 0,1 0 0 0 0,-1 0 0 0 0,0-1 0 0 0,0 1 0 0 0,0-1 0 0 0,1 0 0 0 0,-1 0 0 0 0,0 0 0 0 0,0 0 1 0 0,1-1-83 0 0,-2 1-2 0 0,0 0 0 0 0,0 0 0 0 0,0 1 1 0 0,0-1-1 0 0,-1 0 0 0 0,1 1 1 0 0,0 0-1 0 0,0-1 0 0 0,0 1 0 0 0,1 0 2 0 0,19-4 90 0 0,24-9 1861 0 0,-12 7-1951 0 0,12 9 983 0 0,-30-7-1493 0 0,-15 4 569 0 0,1-1 0 0 0,-1 1 0 0 0,0-1 1 0 0,0 1-1 0 0,1 0 0 0 0,-1-1 0 0 0,0 1 0 0 0,1 0 0 0 0,-1 0 0 0 0,0 0 0 0 0,1 0 1 0 0,-1 0-1 0 0,1 0 0 0 0,-1 0 0 0 0,0 1 0 0 0,1-1-59 0 0,27-2 645 0 0,1-3-645 0 0,-19 3 0 0 0,-9 2 0 0 0,-1 0 0 0 0,0-1 0 0 0,1 1 0 0 0,-1 0 0 0 0,0 0 0 0 0,1-1 0 0 0,-1 1 0 0 0,0-1 0 0 0,0 1 0 0 0,1-1 0 0 0,-1 0 0 0 0,0 1 0 0 0,1-2 0 0 0,-1 2 0 0 0,-1-1 0 0 0,1 1 0 0 0,0 0 0 0 0,0-1 0 0 0,-1 1 0 0 0,1 0 0 0 0,0 0 0 0 0,0 0 0 0 0,0-1 0 0 0,-1 1 0 0 0,1 0 0 0 0,0 0 0 0 0,1 0 0 0 0,7-1 0 0 0,-6-2 0 0 0,2 0 0 0 0,19-8 0 0 0,-21 9 0 0 0,3 1 0 0 0,-3-1 0 0 0,0 0 0 0 0,0 1 0 0 0,-1-1 74 0 0,-1 2 302 0 0,-1 0 113 0 0,0 0 20 0 0,0 0-66 0 0,1 0-294 0 0,6-2-451 0 0,-7 1 219 0 0,1 1-392 0 0,-1 0-33 0 0,0 0 134 0 0,0 0 575 0 0,7 0 1340 0 0,-5-2-1525 0 0,4 1-16 0 0,-3-1 0 0 0,3 2 0 0 0,-4 0-26 0 0,-1 0-116 0 0,6-3-468 0 0,21-2 164 0 0,-26 5 686 0 0,2-2-192 0 0,36-9-48 0 0,13 3 0 0 0,-30 3 0 0 0,18-3 0 0 0,-22 5 0 0 0,-1 1 2 0 0,-13 1 5 0 0,0 1-1 0 0,-1-1 1 0 0,1 1-1 0 0,0-1 0 0 0,-1-1 1 0 0,1 1-1 0 0,-1-1 1 0 0,4-1-7 0 0,30-16 858 0 0,-11 6-1413 0 0,-21 11 650 0 0,-1 0 0 0 0,0 0 0 0 0,0-1 1 0 0,0 1-1 0 0,-1-1 0 0 0,5-4-95 0 0,-5 5-63 0 0,0-1 0 0 0,1 1 0 0 0,-1 0 0 0 0,0 0 0 0 0,1 1 0 0 0,-1-1 0 0 0,1 1-1 0 0,-1 0 1 0 0,2 0 63 0 0,71-17 296 0 0,57-7-28 0 0,-129 24-226 0 0,8-4-24 0 0,25-14 176 0 0,-7 8-380 0 0,-20 5 186 0 0,10-8 0 0 0,-15 8 601 0 0,1 1-1 0 0,0 0 1 0 0,7-3-601 0 0,12-8 178 0 0,-18 11-260 0 0,0 0-1 0 0,0 1 1 0 0,1 0-1 0 0,4-2 83 0 0,18-8 302 0 0,-18 8-281 0 0,0 1 0 0 0,1 0 0 0 0,-1 1-1 0 0,1 0 1 0 0,11-1-21 0 0,-20 4 25 0 0,0 0 0 0 0,1-1 0 0 0,-1 1 0 0 0,0-1 0 0 0,0-1 0 0 0,0 1 0 0 0,0-1-25 0 0,-4 3-139 0 0,1 0 142 0 0,-1-1 0 0 0,1 1-1 0 0,0-1 1 0 0,-1 1 0 0 0,1-1-1 0 0,-1 0 1 0 0,0 0 0 0 0,1 1-1 0 0,-1-1 1 0 0,0 0 0 0 0,1 0-1 0 0,-1 0 1 0 0,0-1-3 0 0,0 2 52 0 0,-1-1 1 0 0,0 0-1 0 0,1 1 1 0 0,-1-1-1 0 0,0 0 1 0 0,0 1-1 0 0,1-1 1 0 0,-1 0-1 0 0,0 0 1 0 0,0 1-1 0 0,0-1 0 0 0,0 0 1 0 0,0 0-1 0 0,0 1 1 0 0,0-1-1 0 0,0 0 1 0 0,0 0-1 0 0,0 1 1 0 0,-1-1-1 0 0,1 0 1 0 0,0 0-1 0 0,0 1 1 0 0,-1-1-1 0 0,1 0 0 0 0,-1 1 1 0 0,1-1-1 0 0,0 0 1 0 0,-1 1-1 0 0,1-1 1 0 0,-1 1-1 0 0,1-1 1 0 0,-1 0-1 0 0,0 1 1 0 0,0-1-53 0 0,-2-4 129 0 0,1 3-129 0 0,1-1-1 0 0,-1 1 1 0 0,0 0 0 0 0,0-1-1 0 0,0 1 1 0 0,0 0 0 0 0,0 0-1 0 0,0 0 1 0 0,-1 1 0 0 0,1-1-1 0 0,0 1 1 0 0,-1-1-1 0 0,1 1 1 0 0,-1 0 0 0 0,-1-1 0 0 0,-7-2 169 0 0,0 0 0 0 0,-1 1 0 0 0,-2 0-168 0 0,-12-3 598 0 0,6 1-863 0 0,1 1 1 0 0,-1 2 0 0 0,-16-1 263 0 0,-3-1-216 0 0,23 2 224 0 0,-11-1 169 0 0,-1 1 0 0 0,-4 1-177 0 0,28 0 178 0 0,0 0 1 0 0,-1 1 0 0 0,1-1 0 0 0,-1-1 0 0 0,1 1 0 0 0,0-1-1 0 0,-2-1-177 0 0,1 2-53 0 0,1-1 0 0 0,-1 1 0 0 0,1 0 0 0 0,-1 0 0 0 0,0 0 0 0 0,1 1 1 0 0,-3-1 51 0 0,-15-2-115 0 0,-58-7 115 0 0,65 7 262 0 0,1 2 0 0 0,-1 0 0 0 0,-13 1-262 0 0,25 0 6 0 0,-87 7 18 0 0,82-7-59 0 0,-1 1-1 0 0,1 0 1 0 0,-1 0-1 0 0,1 1 1 0 0,-9 2 35 0 0,-9 3-136 0 0,-14-1-103 0 0,-9-1 239 0 0,10-2 536 0 0,-12 5-536 0 0,32-4 0 0 0,0 1 0 0 0,1 2 0 0 0,-8 3 0 0 0,-17 6 0 0 0,35-13 0 0 0,-1 1 0 0 0,1 0 0 0 0,-4 3 0 0 0,6-3 0 0 0,-1-1 0 0 0,1 0 0 0 0,-1 0 0 0 0,0 0 0 0 0,-3 0 0 0 0,-10 3-26 0 0,0 0 0 0 0,1 1 0 0 0,0 1 0 0 0,-1 2 26 0 0,-34 8-456 0 0,43-14 544 0 0,0 0-1 0 0,0-1 0 0 0,0 0 1 0 0,-1-1-88 0 0,-33 9 218 0 0,41-9-218 0 0,1-2 0 0 0,0 1 0 0 0,0 0 0 0 0,0 0 0 0 0,1 0 0 0 0,-1 1 0 0 0,0-1 0 0 0,1 0 0 0 0,-1 1 0 0 0,1 0 0 0 0,-1 0 0 0 0,1 0-252 0 0,-1 1 0 0 0,1 0 0 0 0,0 0 0 0 0,0 0 0 0 0,0 0 0 0 0,0 1 0 0 0,1-1 0 0 0,-1 0 0 0 0,1 1 0 0 0,0-1 0 0 0,0 2 252 0 0,-7 16-2060 0 0,2-12 1036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5.2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1 8288 0 0,'0'0'190'0'0,"0"0"28"0"0,0 0 7 0 0,0 0 84 0 0,0 0 333 0 0,0 0 146 0 0,0 0 32 0 0,0 0-80 0 0,0 0-352 0 0,0 0-151 0 0,-8 21 1799 0 0,2-1-1894 0 0,2 0 1 0 0,0 1-1 0 0,0 14-142 0 0,1-7 70 0 0,-7 39 1850 0 0,-4 6-1920 0 0,12-62-163 0 0,1 0-1 0 0,1-1 0 0 0,0 1 1 0 0,1 10 163 0 0,0 8 11 0 0,8 132 429 0 0,0-34 640 0 0,-11-66 92 0 0,-5-18-754 0 0,5-27 2598 0 0,-6 8-4884 0 0,4-12 97 0 0,4-9-106 0 0,0-3-4444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7.6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6056 0 0,'0'0'176'0'0,"1"6"753"0"0,3 3-206 0 0,-3-5-459 0 0,1 0 0 0 0,-1-1-1 0 0,1 1 1 0 0,0-1 0 0 0,0 1-1 0 0,0-1 1 0 0,1 0 0 0 0,-1 0-1 0 0,1 0 1 0 0,0 0-264 0 0,5 4 410 0 0,0 0 1 0 0,0-1-1 0 0,0-1 0 0 0,7 4-410 0 0,1 1 320 0 0,-1 0-1 0 0,-1 1 0 0 0,0 1 1 0 0,4 4-320 0 0,-12-9 269 0 0,0 1 1 0 0,-1 0 0 0 0,0 0-1 0 0,0 0 1 0 0,0 0 0 0 0,-1 1 0 0 0,0 0-270 0 0,28 79 1318 0 0,-29-77-1077 0 0,0 0 0 0 0,-1-1 0 0 0,1 9-241 0 0,1 2-26 0 0,-1-2 720 0 0,-2 1-1 0 0,1 0 0 0 0,-2 5-693 0 0,3 22 0 0 0,-2-40 6 0 0,-1-3 2 0 0,0 0 0 0 0,0 0 1 0 0,0 1-1 0 0,0-1 0 0 0,-1 0 1 0 0,1 0-1 0 0,-1 0 0 0 0,-1 2-8 0 0,1-3 286 0 0,-1 17 1476 0 0,2-19-1391 0 0,0-1 117 0 0,0 0 21 0 0,0 0-66 0 0,-1 2-268 0 0,1-2-176 0 0,0 0 1 0 0,-1 1 0 0 0,1-1 0 0 0,0 0-1 0 0,0 0 1 0 0,0 0 0 0 0,0 0 0 0 0,0 0-1 0 0,0 0 1 0 0,0 0 0 0 0,-1 1 0 0 0,1-1-1 0 0,0 0 1 0 0,0 0 0 0 0,0 0 0 0 0,0 0-1 0 0,0 0 1 0 0,0 1 0 0 0,0-1 0 0 0,0 0-1 0 0,0 0 1 0 0,0 0 0 0 0,0 0 0 0 0,0 1-1 0 0,0-1 1 0 0,0 0 0 0 0,0 0 0 0 0,0 0-1 0 0,0 0 1 0 0,0 0 0 0 0,0 1 0 0 0,0-1-1 0 0,0 0 1 0 0,0 0 0 0 0,1 0 0 0 0,-1 0-1 0 0,0 0 1 0 0,3 3 0 0 0,2-3 0 0 0,-2 2 0 0 0,2-1-205 0 0,-1 0-1 0 0,1 0 1 0 0,0-1-1 0 0,-1 1 1 0 0,1-1-1 0 0,-1 0 1 0 0,1 0 205 0 0,-1-1-320 0 0,97-9 1968 0 0,12 2-2474 0 0,-99 8 999 0 0,-1-2-1 0 0,0 0 0 0 0,0 0 0 0 0,2-2-172 0 0,17-2 215 0 0,21-10-280 0 0,-26 11-84 0 0,-15 2 172 0 0,1 0 0 0 0,0 1 0 0 0,0 1 0 0 0,1 0-23 0 0,84-8 208 0 0,-87 9-146 0 0,0-1 0 0 0,0-1 0 0 0,-1 0 0 0 0,5-2-62 0 0,28-4-240 0 0,1 0 214 0 0,-31 5 100 0 0,-1 1 0 0 0,0 0 0 0 0,11 0-74 0 0,-13 2 94 0 0,-1-1-1 0 0,0 0 1 0 0,5-2-94 0 0,-5 1 33 0 0,1 0 0 0 0,-1 1 0 0 0,5 0-33 0 0,38-1 179 0 0,0-1-5 0 0,-1-4 102 0 0,-44 6-191 0 0,0 0 0 0 0,1 0-1 0 0,-1 0 1 0 0,0-1 0 0 0,0 0 0 0 0,1-1-85 0 0,21-6 272 0 0,72-11 600 0 0,-53 12-376 0 0,-38 5-380 0 0,0 1 0 0 0,1 1 0 0 0,5 0-116 0 0,-9 1 23 0 0,-6 1-15 0 0,1-1 0 0 0,0 0 0 0 0,-1 0 0 0 0,1 0 1 0 0,-1 0-1 0 0,1 0 0 0 0,0-1 0 0 0,-1 1 0 0 0,1 0 1 0 0,-1-1-1 0 0,1 1 0 0 0,-1-1 0 0 0,1 1 0 0 0,-1-1 1 0 0,1 0-1 0 0,-1 0 0 0 0,1 0 0 0 0,-1 1 0 0 0,0-1 0 0 0,0-1 1 0 0,1 1-1 0 0,-1 0-8 0 0,0 0-712 0 0,-1 1-244 0 0,0 0-48 0 0,0 0-11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1.4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186 1154 4776 0 0,'0'0'135'0'0,"13"-2"1524"0"0,-3 1-127 0 0,-8 1-1358 0 0,-1 0 0 0 0,0 0 1 0 0,1-1-1 0 0,-1 1 0 0 0,0 0 0 0 0,1 0 1 0 0,-1-1-1 0 0,0 1 0 0 0,1-1 1 0 0,-1 1-1 0 0,0-1 0 0 0,0 1 1 0 0,1-1-175 0 0,15-10 976 0 0,2 1 0 0 0,-1 1 0 0 0,4 0-976 0 0,3-2 529 0 0,79-42 1398 0 0,-79 42-1963 0 0,2 1 0 0 0,-1 1 0 0 0,1 1 0 0 0,1 1 0 0 0,4 1 36 0 0,-10 1 193 0 0,3 0-479 0 0,-5 1 276 0 0,0 0 1 0 0,-1-2 0 0 0,0 0 0 0 0,7-4 9 0 0,27-10 1900 0 0,-31 11-1616 0 0,0 2 0 0 0,0 1-1 0 0,0 0 1 0 0,0 2 0 0 0,20-2-284 0 0,8-9 478 0 0,-38 12-426 0 0,-2 1 0 0 0,1-2 0 0 0,7-2-52 0 0,-2 0 4 0 0,-11 3-4 0 0,1 0 0 0 0,0 0 0 0 0,-1 0 0 0 0,0 0 0 0 0,0-1 0 0 0,3-2 0 0 0,-2 1 0 0 0,0 0 0 0 0,0 1 0 0 0,1 0 0 0 0,2-1 0 0 0,0 0 448 0 0,1-1 0 0 0,-2 0 0 0 0,1 0 0 0 0,3-3-448 0 0,11-9 280 0 0,10 2-280 0 0,-20 11 0 0 0,-12 5 0 0 0,1-1 0 0 0,-1 1 0 0 0,1-1 0 0 0,-1 0 0 0 0,1 1 0 0 0,-1-1 0 0 0,1 0 0 0 0,-1 0 0 0 0,0 0 0 0 0,2 0 0 0 0,5-5 140 0 0,0 0-1 0 0,0 1 1 0 0,1 0-1 0 0,0 0 1 0 0,0 1-1 0 0,7-2-139 0 0,21-11 1138 0 0,-21 8-1129 0 0,-2-1 1 0 0,1-1-1 0 0,-2 0 1 0 0,4-3-10 0 0,-6 4 3 0 0,2-1-3 0 0,-1 1 0 0 0,2 1 0 0 0,1-1 0 0 0,-13 10 0 0 0,5-8 0 0 0,-4 5 0 0 0,20-10 0 0 0,-20 10 0 0 0,0-1 50 0 0,-3 3 199 0 0,0 1 60 0 0,6-9 1121 0 0,-3-12-1646 0 0,-3-29 106 0 0,1 25-30 0 0,2 0 0 0 0,4-21 140 0 0,1-3-72 0 0,12-39 200 0 0,-18 82-28 0 0,0-1-1 0 0,0 0 1 0 0,0 0-1 0 0,2-1-99 0 0,5-18 170 0 0,1-4-691 0 0,-5 16 521 0 0,-1 0 0 0 0,0 0 0 0 0,0-6 0 0 0,3-5 96 0 0,-6 21-140 0 0,1-1 1 0 0,-1 0-1 0 0,0 0 1 0 0,0 1 0 0 0,0-5 43 0 0,-1 8 77 0 0,0 1 98 0 0,0 0 17 0 0,0 0-40 0 0,0 0-195 0 0,0 0-86 0 0,0 0-21 0 0,0 0 40 0 0,0 0 171 0 0,0 0 71 0 0,0 0 17 0 0,0-2-33 0 0,0 1-152 0 0,-3-2-182 0 0,2 3 229 0 0,1-1-1 0 0,0 0 0 0 0,-1 1 0 0 0,1-1 1 0 0,-1 0-1 0 0,1 1 0 0 0,-1-1 1 0 0,1 1-1 0 0,-1-1 0 0 0,0 1 0 0 0,1-1 1 0 0,-1 1-1 0 0,0-1 0 0 0,1 1 0 0 0,-1 0 1 0 0,0-1-1 0 0,0 1 0 0 0,1 0 0 0 0,-1 0 1 0 0,0 0-1 0 0,0-1 0 0 0,1 1 1 0 0,-1 0-1 0 0,0 0 0 0 0,0 0 0 0 0,1 0 1 0 0,-1 0-1 0 0,0 0 0 0 0,0 1-10 0 0,-7-1-42 0 0,4-1 50 0 0,0 2 1 0 0,0-1-1 0 0,0 0 0 0 0,0 1 1 0 0,0 0-1 0 0,-3 1-8 0 0,2-1 0 0 0,0 1 0 0 0,1 0 0 0 0,-1-1 0 0 0,1 1 0 0 0,-1 1 0 0 0,1 0 0 0 0,0-1 0 0 0,1 2 0 0 0,-2 0 0 0 0,1 0 0 0 0,1 0 0 0 0,0 0 0 0 0,-7 9 0 0 0,-4 2 0 0 0,3-4 0 0 0,6-6 0 0 0,0 0 0 0 0,0 0 0 0 0,-1-1 0 0 0,0 0 0 0 0,-20 15 0 0 0,22-16-10 0 0,0 0 0 0 0,0-1 0 0 0,0 1 0 0 0,0-1 0 0 0,0 0 0 0 0,0 0-1 0 0,-3 0 11 0 0,2 1-193 0 0,-6 1 310 0 0,1 1-107 0 0,0-1 1 0 0,-1 0-1 0 0,0-1 1 0 0,-8 2-11 0 0,-4 1 1 0 0,1 0 0 0 0,0 2 1 0 0,0 1-1 0 0,-16 8-1 0 0,29-12 52 0 0,-13 5-52 0 0,-8 3 0 0 0,-25 17 0 0 0,19-9 0 0 0,4-2 42 0 0,-23 6 144 0 0,-4 3 1082 0 0,29-12-1518 0 0,-11 7 356 0 0,26-15 265 0 0,-6 5-22 0 0,9-4-349 0 0,-3 4 0 0 0,12-10 0 0 0,0 0 0 0 0,0 0 0 0 0,-1 0 0 0 0,1-1 0 0 0,-1 1 0 0 0,1-1 0 0 0,-3 2 0 0 0,1-2 0 0 0,1 1 0 0 0,-1 0 0 0 0,1 0 0 0 0,0 1 0 0 0,-1 0 0 0 0,-2 3-49 0 0,-1-2-1 0 0,0 1 0 0 0,0-1 1 0 0,0 0-1 0 0,-1-1 1 0 0,1 0-1 0 0,-1 0 1 0 0,0-1-1 0 0,-4 1 50 0 0,-7 4 6 0 0,-41 12-3 0 0,43-14 37 0 0,-1 0-1 0 0,1 1 1 0 0,0 1 0 0 0,1 0-1 0 0,-14 9-39 0 0,19-9 34 0 0,-42 31 135 0 0,34-21-126 0 0,8-6-34 0 0,-27 30-161 0 0,-1-3-1 0 0,-2-1 1 0 0,-10 4 152 0 0,-4-3-23 0 0,32-25 35 0 0,17-10 52 0 0,1 0 0 0 0,-1 0-1 0 0,1 0 1 0 0,0 1 0 0 0,0 0 0 0 0,0 0 0 0 0,-4 6-64 0 0,-25 33 21 0 0,32-41-21 0 0,0 0 0 0 0,0 0 0 0 0,0 2 0 0 0,3-4 0 0 0,-1 0 0 0 0,1 1 0 0 0,0-1 0 0 0,0 0 0 0 0,-1 0 0 0 0,1 1 0 0 0,0-1 0 0 0,0 0 0 0 0,0 1 0 0 0,1-1 0 0 0,-1 0 0 0 0,0 0 0 0 0,0 1 0 0 0,1-1 0 0 0,-1 0 0 0 0,1 0 0 0 0,0 2 0 0 0,10 15 0 0 0,-9-15 0 0 0,4 6-122 0 0,1-1 0 0 0,1 0-1 0 0,7 7 123 0 0,-7-7-117 0 0,-1-1-1 0 0,0 1 0 0 0,6 8 118 0 0,-8-10-2 0 0,5 5 15 0 0,-10-7 40 0 0,6 10-93 0 0,-6-13-56 0 0,0-1-1 0 0,0 0 0 0 0,0 1 1 0 0,0-1-1 0 0,0 1 0 0 0,0-1 1 0 0,0 0-1 0 0,0 1 0 0 0,0-1 1 0 0,0 0-1 0 0,0 1 0 0 0,1-1 1 0 0,-1 0-1 0 0,0 1 0 0 0,0-1 1 0 0,0 0-1 0 0,1 1 0 0 0,-1-1 1 0 0,0 0-1 0 0,0 0 0 0 0,1 1 1 0 0,-1-1 96 0 0,3 3-1274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3.2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14 205 10136 0 0,'0'0'230'0'0,"0"0"30"0"0,0 0 19 0 0,-4 5 8 0 0,-4 7-210 0 0,8-10 53 0 0,-1-1 1 0 0,1 1-1 0 0,0-1 0 0 0,0 1 1 0 0,0 0-1 0 0,0-1 0 0 0,0 1 0 0 0,0-1 1 0 0,0 1-1 0 0,0-1 0 0 0,1 1 1 0 0,-1-1-1 0 0,1 1 0 0 0,-1-1 1 0 0,1 0-1 0 0,-1 1 0 0 0,1-1 1 0 0,0 1-1 0 0,0-1 0 0 0,0 0 1 0 0,0 0-1 0 0,0 0 0 0 0,0 1 0 0 0,0-1 1 0 0,0 0-1 0 0,0 0-130 0 0,7 10 671 0 0,-4-6-650 0 0,1 0 1 0 0,-1 0 0 0 0,1 0 0 0 0,0-1 0 0 0,0 0-1 0 0,0 0 1 0 0,0 0 0 0 0,1 0 0 0 0,0-1-22 0 0,18 15 246 0 0,-15-11 413 0 0,3 1-524 0 0,-1 2 0 0 0,0-1 1 0 0,-1 2-1 0 0,0-1 0 0 0,-1 1 0 0 0,0 1 0 0 0,3 5-135 0 0,-5-5 271 0 0,8 15 1506 0 0,-8-13-1777 0 0,-1 2 2048 0 0,-5-12-2048 0 0,0 1 0 0 0,0-3 0 0 0,0 13 0 0 0,-1-10 0 0 0,3-2 0 0 0,1 0 0 0 0,-3-3 68 0 0,0 1 1 0 0,0-1-1 0 0,1 1 0 0 0,-1-1 0 0 0,1 1 0 0 0,-1-1 0 0 0,0 0 0 0 0,1 0 0 0 0,-1 0 0 0 0,1 1 0 0 0,-1-2 0 0 0,0 1 0 0 0,1 0 0 0 0,-1 0 1 0 0,1 0-1 0 0,-1-1-68 0 0,5 1 229 0 0,1-1-141 0 0,0 0 0 0 0,0-1 1 0 0,1 1-1 0 0,-1-1 0 0 0,0-1 0 0 0,0 1 1 0 0,-1-1-1 0 0,6-4-88 0 0,27-9-9 0 0,91-23 9 0 0,-112 33 0 0 0,-1 0 0 0 0,1-1 0 0 0,8-6 0 0 0,32-13 0 0 0,-15 12 1040 0 0,0 1 0 0 0,24-2-1040 0 0,57-12-8 0 0,-58 6 8 0 0,-36 10 0 0 0,-24 8 0 0 0,0 1 0 0 0,0 0 0 0 0,-1 0 0 0 0,1 0 0 0 0,1 1 0 0 0,14-4 0 0 0,-16 3 0 0 0,0 1 0 0 0,0 0 0 0 0,0 0 0 0 0,0 1 0 0 0,2-1 0 0 0,4 0 0 0 0,-1 0 0 0 0,1-1 0 0 0,-1 0 0 0 0,1-1 0 0 0,-1 0 0 0 0,16-4 0 0 0,-13 4 7 0 0,-1-2 0 0 0,0 1 1 0 0,0-1-1 0 0,0-1 0 0 0,-1 0 0 0 0,0-1 0 0 0,0 0 0 0 0,-1-1 0 0 0,6-4-7 0 0,6-4 0 0 0,-7 5 0 0 0,0 0 0 0 0,9-10 0 0 0,-18 16 0 0 0,0 0 0 0 0,1 0 0 0 0,-1 0 0 0 0,1 1 0 0 0,0 0 0 0 0,0 1 0 0 0,0 0 0 0 0,4-2 0 0 0,18-5 0 0 0,19-3 0 0 0,-6 2 0 0 0,20-3 0 0 0,-44 11 0 0 0,0-1 0 0 0,0 0 0 0 0,-1-1 0 0 0,4-3 0 0 0,-19 6 0 0 0,0-1 0 0 0,15-3 0 0 0,-12 4 0 0 0,-1-1 0 0 0,-2 1 64 0 0,4-3 1800 0 0,-6 4-2201 0 0,7 1-2182 0 0,-7 0 2007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76 17503 0 0,'0'0'399'0'0,"0"0"60"0"0,0 0 21 0 0,0 0-59 0 0,15 6-260 0 0,-12-4-161 0 0,1 0 0 0 0,0-1 0 0 0,0 0 0 0 0,0 0 0 0 0,0 0 0 0 0,0 0 0 0 0,1-1 0 0 0,-1 0 0 0 0,0 0 0 0 0,0 0 0 0 0,0 0 0 0 0,0 0 0 0 0,1-1 0 0 0,-1 0 0 0 0,0 0 0 0 0,0 0 0 0 0,0 0 0 0 0,0-1 0 0 0,-1 1 0 0 0,1-1 0 0 0,0 0 0 0 0,3-4-1293 0 0,-2-1-5173 0 0</inkml:trace>
  <inkml:trace contextRef="#ctx0" brushRef="#br0" timeOffset="1">86 0 11976 0 0,'0'0'256'0'0,"-3"6"64"0"0,-2 0 0 0 0,-1 1 32 0 0,2-1-288 0 0,-3 4-64 0 0,4-1 0 0 0,-5 0 0 0 0,1 4 424 0 0,3-3 72 0 0,-3 3 16 0 0,0-1 0 0 0,0-3-344 0 0,0 1-64 0 0,3 0-8 0 0,-2 0-8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6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296 1705 8952 0 0,'0'0'200'0'0,"0"0"33"0"0,0 0 15 0 0,-13-14 1567 0 0,-54-46 5063 0 0,56 50-6363 0 0,0 0-1 0 0,0 0 1 0 0,2-2 0 0 0,-1 1-1 0 0,1-1 1 0 0,1 0 0 0 0,-7-13-515 0 0,6 7 1112 0 0,5 10-1147 0 0,0 2 150 0 0,0-1 1 0 0,0 0-1 0 0,1 0 1 0 0,0 0-1 0 0,-2-5-115 0 0,-1-1 205 0 0,5 12-200 0 0,1 1-1 0 0,-1-1 1 0 0,1 0 0 0 0,-1 1 0 0 0,1-1 0 0 0,0 0 0 0 0,-1 1 0 0 0,1-1 0 0 0,0 0 0 0 0,0 1 0 0 0,-1-1 0 0 0,1 0 0 0 0,0 1 0 0 0,0-1 0 0 0,0 0 0 0 0,0 0 0 0 0,0 1 0 0 0,0-2-5 0 0,-9-19 450 0 0,6 16-308 0 0,-1 0-18 0 0,1-6 20 0 0,1 3-138 0 0,1 6-6 0 0,1 1 0 0 0,0-1 0 0 0,-1 1 0 0 0,1 0 0 0 0,0-1 0 0 0,0 1 0 0 0,0-1 0 0 0,0 1 0 0 0,0-1 0 0 0,0 1 0 0 0,1-1 0 0 0,-1 1 0 0 0,0-1 0 0 0,1 1 0 0 0,-1-1 0 0 0,1 1 0 0 0,-1 1 0 0 0,0-1 0 0 0,1 1 0 0 0,-1 0 0 0 0,0-1 0 0 0,1 1 0 0 0,-1-1 0 0 0,0 0 0 0 0,0 1 0 0 0,0-1 0 0 0,1 1 0 0 0,-1-1 0 0 0,0 1 0 0 0,0-1 0 0 0,0 1-1 0 0,0-1 1 0 0,0 0 0 0 0,0 1 0 0 0,0-1 0 0 0,0 1 0 0 0,0-1 0 0 0,-1 1 0 0 0,1-1 0 0 0,0 1 0 0 0,0-1 0 0 0,0 0 0 0 0,-1 1 0 0 0,1-1 0 0 0,0 1 0 0 0,0 0 0 0 0,-1-1 0 0 0,1 1 0 0 0,-1-1 0 0 0,-1-5 12 0 0,1 3 24 0 0,1 0 1 0 0,0 0-1 0 0,-1 0 1 0 0,0 0-1 0 0,0 0 1 0 0,0 0-1 0 0,0 0 0 0 0,0 1 1 0 0,-1-3-37 0 0,-8-19 173 0 0,6 10-192 0 0,2 6 22 0 0,1 3-3 0 0,1 0 0 0 0,-4-18 248 0 0,0 11-160 0 0,3 4-151 0 0,1 4 67 0 0,-1 1 1 0 0,1-1-1 0 0,-1 0 1 0 0,0 0-1 0 0,0 0 1 0 0,0 0-1 0 0,-1 0-4 0 0,1-9 0 0 0,1 9 0 0 0,-2 1 0 0 0,2-2 0 0 0,0 0 0 0 0,-1 2 0 0 0,-1-1 0 0 0,2 1 0 0 0,0-2 0 0 0,0 1 0 0 0,0-1 0 0 0,-1 1 0 0 0,-2-13 0 0 0,3 10 0 0 0,0 3 0 0 0,-2 0 0 0 0,1-10 0 0 0,2 9 0 0 0,-1-6 0 0 0,-1 6 0 0 0,-1-1 0 0 0,1 0 0 0 0,0 0 0 0 0,0 0 0 0 0,0 0 0 0 0,1 0 0 0 0,0-1 0 0 0,0-1 0 0 0,0-13 0 0 0,1 14 0 0 0,0 6 0 0 0,-1 1 0 0 0,0-1 0 0 0,0 1 0 0 0,0-1 0 0 0,0 0 0 0 0,0 1 0 0 0,0-1 0 0 0,0 1 0 0 0,0-1 0 0 0,0 0 0 0 0,0 1 0 0 0,0-1 0 0 0,0 1 0 0 0,0-1 0 0 0,0 0 0 0 0,-1 1 0 0 0,1-1 0 0 0,0 1 0 0 0,0-18 0 0 0,3-9 0 0 0,-3-54 0 0 0,1 74 0 0 0,-2-1 0 0 0,1-5 0 0 0,2-5 0 0 0,-1 5 0 0 0,0 8 0 0 0,0 1 0 0 0,0-1 0 0 0,-1 0 0 0 0,0 0 0 0 0,0 1 0 0 0,0-5 0 0 0,3-1 0 0 0,-3 6 0 0 0,0 2 0 0 0,0 0 0 0 0,0 0 0 0 0,0 0 0 0 0,0 0 0 0 0,0 0 0 0 0,1 0 0 0 0,-1 0 0 0 0,1 0 0 0 0,0-1 0 0 0,1-3 0 0 0,-1 3 0 0 0,0-1 0 0 0,0 1 0 0 0,0-1 0 0 0,0 0 0 0 0,-1 1 0 0 0,1-1 0 0 0,-1 1 0 0 0,0-1 0 0 0,0-2 0 0 0,0-8 0 0 0,-1 8 0 0 0,1 1 0 0 0,0-1 0 0 0,1 0 0 0 0,-1 1 0 0 0,1-1 0 0 0,1-2 0 0 0,2-16-72 0 0,-2-18 72 0 0,0 24 0 0 0,-1 15 0 0 0,0-1 0 0 0,-1 1 0 0 0,1 0 0 0 0,-1 0 0 0 0,0 0 0 0 0,0-1 0 0 0,0 1 0 0 0,-1 0 0 0 0,1-1 0 0 0,0 2 7 0 0,-1 0 0 0 0,1 0 0 0 0,1 0 0 0 0,-1 0 0 0 0,0 0 0 0 0,0 0 0 0 0,1 0 0 0 0,-1 0 0 0 0,1 0 0 0 0,0 0-7 0 0,2-13-59 0 0,-3 12 43 0 0,0 1-1 0 0,1 0 1 0 0,-1-1 0 0 0,1 1 0 0 0,0-1 0 0 0,0 1-1 0 0,0-2 17 0 0,0 2 1 0 0,0 0 0 0 0,0-1 0 0 0,0 1 0 0 0,0-1 0 0 0,-1 1 0 0 0,1-1 0 0 0,-1-1-1 0 0,1 2 4 0 0,-1 0 0 0 0,0-1-1 0 0,1 1 1 0 0,-1 0 0 0 0,1 0-1 0 0,0 0 1 0 0,0-1 0 0 0,0 1-1 0 0,1-1-3 0 0,-1 1 17 0 0,0 0 0 0 0,0 0 0 0 0,0 0-1 0 0,-1 0 1 0 0,1 0 0 0 0,-1 0 0 0 0,1 0-1 0 0,-1-1 1 0 0,1 0-17 0 0,-1 1-17 0 0,0 0 0 0 0,1 0 1 0 0,-1 0-1 0 0,1 1 0 0 0,0-1 0 0 0,-1 0 0 0 0,1 1 0 0 0,0-1 0 0 0,0 0 1 0 0,0 1-1 0 0,0-1 17 0 0,0 1 18 0 0,1-1 0 0 0,-1 0 1 0 0,0 0-1 0 0,0 0 0 0 0,-1 0 1 0 0,1 1-1 0 0,0-1 0 0 0,-1 0 1 0 0,1 0-1 0 0,-1-1 0 0 0,1 1-18 0 0,3-8 2 0 0,-3 9-4 0 0,-1 0 1 0 0,1 1 0 0 0,-1-1-1 0 0,0 0 1 0 0,1 1 0 0 0,-1-1-1 0 0,0 0 1 0 0,1 1 0 0 0,-1-1-1 0 0,0 0 1 0 0,0 0 0 0 0,1 1-1 0 0,-1-1 1 0 0,0 0 0 0 0,0 0 1 0 0,0-1-19 0 0,1 0 1 0 0,-1 0 0 0 0,1 0-1 0 0,0 1 1 0 0,0-1 0 0 0,-1 0-1 0 0,1 0 1 0 0,0 1 0 0 0,1-1-1 0 0,-1 0 1 0 0,0 1 18 0 0,9-17 207 0 0,-3 2-192 0 0,-6 15-16 0 0,-1 0 1 0 0,1-1 0 0 0,0 1 0 0 0,-1-1 0 0 0,1 1 0 0 0,0-1 0 0 0,-1 1 0 0 0,0-1 0 0 0,1 1-1 0 0,-1-1 1 0 0,0 1 0 0 0,0-1 0 0 0,1-4 0 0 0,0 0 0 0 0,0 0 0 0 0,1 0 0 0 0,0 0 0 0 0,0 1 0 0 0,0-1 0 0 0,1 0 0 0 0,7-18 0 0 0,-3 4 0 0 0,0 0 0 0 0,3-1 0 0 0,1 2 0 0 0,7-13 0 0 0,-5 12 0 0 0,-9 13-997 0 0,0 3-6118 0 0,-1 1-404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8.4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1 337 10136 0 0,'0'0'230'0'0,"0"0"30"0"0,0 0 19 0 0,0 0 37 0 0,0 0 125 0 0,0 0 58 0 0,0 0 12 0 0,0 0-6 0 0,0 0-28 0 0,12-11 1098 0 0,-6 9-1383 0 0,0-1 0 0 0,0 1 1 0 0,0 1-1 0 0,0-1 0 0 0,0 1 1 0 0,6-1-193 0 0,3 0 288 0 0,167-33 2256 0 0,-123 20-2182 0 0,-23 6 214 0 0,0 1 0 0 0,8 0-576 0 0,15 2 585 0 0,72-11-498 0 0,-105 11-66 0 0,-1-1 0 0 0,14-6-21 0 0,-15 4-2 0 0,-1 2 0 0 0,24-4 2 0 0,-36 9 0 0 0,52-9 0 0 0,54-16 0 0 0,-110 24 0 0 0,-1 1 0 0 0,0-1 0 0 0,0-1 0 0 0,-1 1 0 0 0,1-1 0 0 0,4-4 0 0 0,18-11 696 0 0,-19 14-495 0 0,1 0 0 0 0,0 1-1 0 0,1 0 1 0 0,-1 0 0 0 0,1 1-1 0 0,5 0-200 0 0,4-2-193 0 0,-13 3 287 0 0,0 1-1 0 0,0 0 0 0 0,0 0 0 0 0,2 0-93 0 0,6 0-15 0 0,0 0-1 0 0,0-2 1 0 0,-1 1-1 0 0,9-4 16 0 0,5-1 180 0 0,20-7-242 0 0,-44 14-58 0 0,-3 1-178 0 0,-6 3-462 0 0,4-3 498 0 0,0 1-250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41.3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18 511 6448 0 0,'0'0'141'0'0,"0"0"23"0"0,0 0 13 0 0,-3-2 13 0 0,2 2-7 0 0,0-1-1 0 0,1 1 1 0 0,-1 0 0 0 0,0 0-1 0 0,1-1 1 0 0,-1 1 0 0 0,0-1 0 0 0,1 1-1 0 0,-1-1 1 0 0,1 1 0 0 0,-1-1 0 0 0,0 1-1 0 0,1-1 1 0 0,-1 1 0 0 0,1-1 0 0 0,0 1-1 0 0,-1-1 1 0 0,1 0 0 0 0,-1 1 0 0 0,1-1-1 0 0,0 0-182 0 0,-2-3 325 0 0,1 3 58 0 0,1 1 113 0 0,0 0 15 0 0,0 0-21 0 0,0 0-87 0 0,0 0-34 0 0,0 0-7 0 0,0 0-48 0 0,0 0-168 0 0,22 6 425 0 0,-17-5-578 0 0,27 8 456 0 0,-31-9-327 0 0,1 0-1 0 0,-1 0 1 0 0,1 1 0 0 0,-1-1 0 0 0,0 0 0 0 0,1 0-1 0 0,-1 0 1 0 0,1 0 0 0 0,-1-1 0 0 0,1 1 0 0 0,-1 0-1 0 0,1-1 1 0 0,-1 1 0 0 0,0-1 0 0 0,2 1-122 0 0,10-3 261 0 0,-5 2-53 0 0,1 0 0 0 0,-1 0 0 0 0,0-1-1 0 0,1 0 1 0 0,2-2-208 0 0,27-5 311 0 0,-5 3-197 0 0,0-1 0 0 0,4-3-114 0 0,-7 2-4 0 0,4-4 38 0 0,-23 8 630 0 0,-1 1-1 0 0,1-1 0 0 0,6 1-663 0 0,2-2-154 0 0,0 0-1 0 0,8-4 155 0 0,5-2 317 0 0,9 1-285 0 0,1 2-1 0 0,41-3-31 0 0,-79 11 11 0 0,28-5 2021 0 0,28-9-2032 0 0,5 0-50 0 0,52 0 50 0 0,-99 12 11 0 0,1 0 0 0 0,-1 2-1 0 0,1 0-10 0 0,0 0 11 0 0,-1 0 0 0 0,0-2-1 0 0,1 0-10 0 0,7 0-15 0 0,-21 2 31 0 0,0 0 0 0 0,0-1 0 0 0,0 1-1 0 0,0-1 1 0 0,1 0-16 0 0,59-15 1920 0 0,-52 13-2101 0 0,0 1-1 0 0,0 0 0 0 0,12 0 182 0 0,1 0 33 0 0,41-7 282 0 0,-34 3-69 0 0,0-1 1 0 0,1-3-247 0 0,8-3-42 0 0,-18 4-53 0 0,2 2 0 0 0,6-1 95 0 0,31-8 275 0 0,-32 9-137 0 0,-1 0-1 0 0,0-2 1 0 0,28-13-138 0 0,-3-5 138 0 0,-42 19-119 0 0,1 1 1 0 0,0 1 0 0 0,1 0-1 0 0,14-3-19 0 0,27-10 0 0 0,-14 9 0 0 0,-30 7 0 0 0,1 0 0 0 0,0 0 0 0 0,1 1 0 0 0,8 1 0 0 0,2 4-2 0 0,-21-2 8 0 0,0-1 0 0 0,0 1 0 0 0,0-1 1 0 0,0 1-1 0 0,0-1 0 0 0,0 0 0 0 0,0 0 0 0 0,0 0 1 0 0,3-1-7 0 0,15-3 10 0 0,-16 4 0 0 0,0-1 0 0 0,0 1 0 0 0,0-2 0 0 0,0 1 0 0 0,-1 0 0 0 0,2-2-10 0 0,-3 2 3 0 0,0 0-1 0 0,1 0 1 0 0,-1 1-1 0 0,0-1 1 0 0,0 1-1 0 0,3-1-2 0 0,-3 1 0 0 0,1 0-1 0 0,-1-1 1 0 0,0 1-1 0 0,1-1 1 0 0,-1 0-1 0 0,3-1 1 0 0,2-1 0 0 0,-1 1 0 0 0,1 1 0 0 0,0 0 0 0 0,0 0 0 0 0,0 0 0 0 0,0 1 0 0 0,3 0 0 0 0,42-7 128 0 0,-45 5-110 0 0,-4 1-9 0 0,-1 0 0 0 0,1 0 0 0 0,0 0 0 0 0,0 0 0 0 0,0 1 0 0 0,3-1-9 0 0,30-2 288 0 0,-32 3-288 0 0,-2-2 43 0 0,-2 2 169 0 0,-1 0 37 0 0,0 0-1 0 0,0 1-229 0 0,1 0-1 0 0,-1 0 1 0 0,0 0-1 0 0,1 0 1 0 0,-1 0-1 0 0,0 0 1 0 0,1 1-1 0 0,-1-1 1 0 0,0 0-1 0 0,0 0 0 0 0,0 0 1 0 0,0 0-1 0 0,0 1-18 0 0,0-1 8 0 0,3 10-8 0 0,-3-11 0 0 0,0 0 0 0 0,0 0 0 0 0,0 0 0 0 0,0 0 0 0 0,0 0 0 0 0,0 0 0 0 0,0 0 0 0 0,0 0 0 0 0,0 0 0 0 0,0 0 0 0 0,0 0 0 0 0,1 0 0 0 0,-1 0 0 0 0,0 0-1 0 0,0 0 1 0 0,0 0 0 0 0,0 0 0 0 0,0 0 0 0 0,0 0 0 0 0,0 0 0 0 0,0 0 0 0 0,0 0 0 0 0,0 0 0 0 0,0 0 0 0 0,1 0 0 0 0,-1 0 0 0 0,0 0 0 0 0,0 0 0 0 0,0 0 0 0 0,0 0 0 0 0,0 0 0 0 0,0 0 0 0 0,0 0 0 0 0,0 0 0 0 0,0 0 0 0 0,0 0 0 0 0,0 0 0 0 0,0 0-1 0 0,0 0 1 0 0,0 0 0 0 0,1 0 0 0 0,-1 0 0 0 0,0-1 0 0 0,0 1 0 0 0,0 0 0 0 0,0 0 0 0 0,0 0 0 0 0,0 0 0 0 0,0 0 0 0 0,0 0 0 0 0,0 0 0 0 0,0 0 0 0 0,0 0 0 0 0,0 0 0 0 0,0 0 0 0 0,0-1 0 0 0,0 1 0 0 0,0 0 0 0 0,0 0 0 0 0,0 0 0 0 0,0 0-1 0 0,0 0 1 0 0,2-20 14 0 0,-2 19 39 0 0,0 1 15 0 0,0 0 12 0 0,0 15-5 0 0,0-10-86 0 0,0-16 3 0 0,0 10-53 0 0,0 1-18 0 0,0 0-48 0 0,0 0-195 0 0,0 0-88 0 0,0 0-19 0 0,0 0-91 0 0,0 0-368 0 0,0 0-157 0 0,0 0-38 0 0,0 0-106 0 0,-2-4-2235 0 0,2 3 1573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41.9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152 1 8592 0 0,'0'0'250'0'0,"0"0"4"0"0,-12 8 2719 0 0,3 5 848 0 0,0 10-2350 0 0,0 1-17 0 0,8-20-1095 0 0,-1 1 0 0 0,1-1-1 0 0,0 0 1 0 0,0 1-1 0 0,1-1 1 0 0,-1 0-1 0 0,1 3-358 0 0,-2 10 146 0 0,0 7 207 0 0,1 0 1 0 0,1 16-354 0 0,0-15 1176 0 0,-1-9-1094 0 0,0-1 0 0 0,-3 12-82 0 0,-1 2 1 0 0,-1 13-1 0 0,2-22 36 0 0,1 0 0 0 0,0 20-36 0 0,1 1 984 0 0,-1 0-1 0 0,-5 9-983 0 0,3-10 9 0 0,-11 45-9 0 0,-1 17 1047 0 0,12-82-855 0 0,4-17-156 0 0,0 1 1 0 0,0-1-1 0 0,0 0 1 0 0,0 0-1 0 0,1 0 1 0 0,-1 3-37 0 0,1-5 6 0 0,0-1 1 0 0,0 0-1 0 0,0 1 1 0 0,0-1-1 0 0,0 0 1 0 0,0 1 0 0 0,0-1-1 0 0,0 0 1 0 0,0 1-1 0 0,0-1 1 0 0,0 1 0 0 0,0-1-1 0 0,0 0 1 0 0,0 1-1 0 0,0-1 1 0 0,-1 0-1 0 0,1 0 1 0 0,0 1 0 0 0,0-1-1 0 0,0 0 1 0 0,-1 1-1 0 0,1-1 1 0 0,0 0-1 0 0,0 0 1 0 0,-1 1-7 0 0,-3 5 148 0 0,2 17 687 0 0,2-18-824 0 0,-2 0-83 0 0,1 0-164 0 0,1-4-2276 0 0,0-1-3617 0 0,0 0-2153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53.8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560 2225 8288 0 0,'0'0'190'0'0,"0"0"28"0"0,0 0 7 0 0,0 0 43 0 0,0 0 159 0 0,0 0 70 0 0,0 0 14 0 0,3 13 2129 0 0,0-8-2319 0 0,0-1 0 0 0,1-1 0 0 0,0 1 0 0 0,-1 0 0 0 0,2-1 0 0 0,3 3-321 0 0,-7-5 134 0 0,1 0 1 0 0,0 0-1 0 0,0 0 0 0 0,0 0 1 0 0,0 0-1 0 0,-1-1 0 0 0,1 1 1 0 0,0-1-1 0 0,0 1 0 0 0,0-1 1 0 0,0 0-1 0 0,0 0 0 0 0,0 0 0 0 0,1 0 1 0 0,-1 0-1 0 0,0 0 0 0 0,0-1 1 0 0,0 1-1 0 0,0 0-134 0 0,0-1 64 0 0,0 1-1 0 0,0 0 1 0 0,1 0 0 0 0,-1 0-1 0 0,0 1 1 0 0,0-1 0 0 0,1 0-1 0 0,-1 1 1 0 0,0-1 0 0 0,2 2-64 0 0,17 2 252 0 0,9-1-84 0 0,-24-2-80 0 0,0 0 0 0 0,0-1 0 0 0,1 0 0 0 0,-1 0 0 0 0,0 0 0 0 0,0-1 0 0 0,1 0-88 0 0,4 0 38 0 0,-9 1 21 0 0,0 0 0 0 0,-1 0 0 0 0,1 0-1 0 0,-1 0 1 0 0,1-1 0 0 0,-1 1 0 0 0,1-1-1 0 0,-1 1 1 0 0,0-1 0 0 0,1 1-1 0 0,0-1-58 0 0,0 0 97 0 0,0 0 0 0 0,0 0-1 0 0,0 1 1 0 0,0-1 0 0 0,0 1-1 0 0,0 0 1 0 0,0-1 0 0 0,1 1-97 0 0,14-3 42 0 0,20-16 410 0 0,-17 14-410 0 0,-19 5-42 0 0,1 0-1 0 0,0 0 1 0 0,0-1 0 0 0,-1 1 0 0 0,1 0-1 0 0,0-1 1 0 0,-1 0 0 0 0,1 1 0 0 0,0-1-1 0 0,-1 0 1 0 0,1 0 0 0 0,1-1 0 0 0,20-1 73 0 0,31-14-309 0 0,-23 10 217 0 0,-12 2 104 0 0,-1 0 1 0 0,1 2-1 0 0,0 0 0 0 0,12 1-85 0 0,34-4 74 0 0,-52 5 27 0 0,0-1 1 0 0,-1 0-1 0 0,0-1 0 0 0,0 0 0 0 0,2-2-101 0 0,-3 2-66 0 0,102-26 458 0 0,-112 29-397 0 0,0-1 0 0 0,0 1 1 0 0,0 0-1 0 0,0 0 0 0 0,0 0 0 0 0,0 0 0 0 0,0-1 0 0 0,0 1 0 0 0,0 0 0 0 0,0 1 0 0 0,0-1 0 0 0,0 0 0 0 0,0 0 0 0 0,0 0 1 0 0,0 1-1 0 0,0-1 0 0 0,0 0 5 0 0,8 3 3 0 0,2-1-3 0 0,0 0 0 0 0,0-1 0 0 0,6 0 0 0 0,-13-2 0 0 0,1 1-1 0 0,-1-1 1 0 0,0 0-1 0 0,0 0 0 0 0,0 0 1 0 0,1-1 0 0 0,10-3 57 0 0,29-12-107 0 0,-42 16 8 0 0,0 0 0 0 0,0 1 0 0 0,0-1 0 0 0,0 0 0 0 0,-1 0 0 0 0,1 0 0 0 0,0-1 0 0 0,-1 1 0 0 0,1 0 0 0 0,-1-1 0 0 0,1 1 0 0 0,-1-1 0 0 0,0 1 0 0 0,0-1 0 0 0,0 1 0 0 0,0-1 0 0 0,0 0 0 0 0,0 0 0 0 0,0 0 0 0 0,0 1 0 0 0,-1-1 0 0 0,1-1 42 0 0,2-2 225 0 0,-1 0 0 0 0,1 1-1 0 0,0-1 1 0 0,0 1 0 0 0,1-1-1 0 0,-1 1 1 0 0,1 0 0 0 0,0 1-1 0 0,2-3-224 0 0,19-20-640 0 0,-7 4 1136 0 0,-10 14-447 0 0,-2-1 0 0 0,1 1-1 0 0,1-5-48 0 0,7-10 0 0 0,-8 13 0 0 0,-1 0 0 0 0,-1 0 0 0 0,3-6 0 0 0,-6 13 0 0 0,0 0 0 0 0,-1 0 0 0 0,1 0 0 0 0,0 0 0 0 0,0 1 0 0 0,0-1 0 0 0,2-1 0 0 0,15-20 0 0 0,12-15-238 0 0,-23 31 534 0 0,25-30-146 0 0,-28 33-61 0 0,0-1 0 0 0,0 1 0 0 0,1 0 0 0 0,1-1-89 0 0,13-12 211 0 0,-14 11-223 0 0,4-4-55 0 0,-8 10 70 0 0,-1 0 0 0 0,0 0-1 0 0,1 0 1 0 0,-1 0 0 0 0,0 0-1 0 0,0 0 1 0 0,0 0 0 0 0,0-1-1 0 0,0 1 1 0 0,0 0 0 0 0,1-2-3 0 0,5-6 46 0 0,-4 7-25 0 0,0 0-1 0 0,-1-1 1 0 0,1 1-1 0 0,-1-1 0 0 0,0 0 1 0 0,0 0-1 0 0,1-1-20 0 0,16-19 109 0 0,-15 19-109 0 0,0-1-1 0 0,0 1 0 0 0,-1-1 1 0 0,0 0-1 0 0,0 0 1 0 0,1-2 0 0 0,12-19 19 0 0,-9 18 93 0 0,-6 7-104 0 0,1-1 0 0 0,-1 0 0 0 0,1 1 0 0 0,-1-1 0 0 0,0 0 0 0 0,0 0 0 0 0,0 0 0 0 0,1-1-8 0 0,-1 0 44 0 0,0 1-1 0 0,-1 0 0 0 0,1 1 1 0 0,1-1-1 0 0,-1 0 1 0 0,0 0-1 0 0,0 0 0 0 0,1 1 1 0 0,0-1-44 0 0,7-12 311 0 0,0-2-890 0 0,-7 14 395 0 0,-1-1 1 0 0,1 1 0 0 0,0-1-1 0 0,-1 0 1 0 0,0 0 0 0 0,1-2 183 0 0,0 1 226 0 0,0 1 1 0 0,0 0-1 0 0,0-1 0 0 0,0 1 1 0 0,0 0-1 0 0,1 0 0 0 0,-1 0 1 0 0,1 0-227 0 0,-2 3-123 0 0,-1 0-60 0 0,18-24 426 0 0,-12 16-1879 0 0,2-3 3341 0 0,7-4-2409 0 0,-13 11 704 0 0,1 0 0 0 0,0 0 0 0 0,0 1 0 0 0,1-1 0 0 0,-1 1 0 0 0,1 0 0 0 0,0 0 0 0 0,-1 0 0 0 0,4-1 0 0 0,6-9 0 0 0,10-3 0 0 0,-21 14 0 0 0,3 0 0 0 0,-7 3 0 0 0,20-16 0 0 0,-14 13-7 0 0,-1-1 0 0 0,0 0 0 0 0,1 1 0 0 0,-1-1 0 0 0,-1-1-1 0 0,1 1 1 0 0,0 0 0 0 0,-1-1 7 0 0,4-4-7 0 0,0 3 7 0 0,-6 5 0 0 0,1 0 0 0 0,-1-1 0 0 0,1 1 0 0 0,-1 0 0 0 0,0-1 0 0 0,1 1 0 0 0,-1 0 0 0 0,1-1 0 0 0,-1 1 0 0 0,0-1 0 0 0,0 1 0 0 0,1-1 0 0 0,-1 1 0 0 0,0-1 0 0 0,0 1 0 0 0,1-1 0 0 0,-1 1 0 0 0,0-1 0 0 0,0 1 0 0 0,0-1 0 0 0,0 1 0 0 0,0-1 0 0 0,0 0 0 0 0,0 1 0 0 0,0-1 0 0 0,0 1 0 0 0,1-1 0 0 0,-1 0 0 0 0,0 1 0 0 0,0-1 0 0 0,1 0 0 0 0,-1 1 0 0 0,0-1 0 0 0,1 1 0 0 0,-1-1 0 0 0,0 1 0 0 0,1-1 0 0 0,-1 1 0 0 0,1-1 0 0 0,-1 1 0 0 0,1-1 0 0 0,-1 1 0 0 0,2-2 6 0 0,-1 0-1 0 0,1 0 1 0 0,-1-1 0 0 0,1 1-1 0 0,-1 0 1 0 0,0-1-1 0 0,0 1 1 0 0,0-2-6 0 0,5-8 19 0 0,2-7 29 0 0,-7 16-37 0 0,0 0 0 0 0,0 0 0 0 0,0 0 0 0 0,1 0 0 0 0,-1 0 0 0 0,1 1 0 0 0,-1-1 0 0 0,2 0-11 0 0,-1 0 0 0 0,0 0 0 0 0,0 1 0 0 0,0-1 0 0 0,-1 0 0 0 0,1 0 0 0 0,0-2 0 0 0,5-8 0 0 0,-2 2 0 0 0,-4 10 0 0 0,-1-1 0 0 0,1 1 0 0 0,0-1 0 0 0,-1 1 0 0 0,1 0 0 0 0,0 0 0 0 0,0-1 0 0 0,0 1 0 0 0,0 0 0 0 0,0 0 0 0 0,0-1 0 0 0,2 0 0 0 0,-1 0 0 0 0,0 0 0 0 0,0 0 0 0 0,0-1 0 0 0,-1 1 0 0 0,1-1 0 0 0,-1 1 0 0 0,1-1 0 0 0,-1 0 0 0 0,1 0 0 0 0,5-11 0 0 0,23-26-16 0 0,-19 26-10 0 0,1 1-1 0 0,0 0 0 0 0,1 0 27 0 0,-10 10 0 0 0,5-5 16 0 0,2-3 69 0 0,1 1 1 0 0,1 0-1 0 0,6-4-85 0 0,-15 12 0 0 0,9-10 0 0 0,-11 11 0 0 0,0 0 0 0 0,0 0 0 0 0,0 0 0 0 0,0 0 0 0 0,0 0 0 0 0,0 0 0 0 0,1 0 0 0 0,-1 0 0 0 0,0 1 0 0 0,1-2 0 0 0,-1 2 0 0 0,0 0 0 0 0,0-1 0 0 0,0 1 0 0 0,-1-1 0 0 0,1 1 0 0 0,0-1 0 0 0,-1 0 0 0 0,1 1 0 0 0,0-1 0 0 0,-1 0 0 0 0,1 1 0 0 0,-1-1 0 0 0,1 0 0 0 0,-1 0 0 0 0,1 0 0 0 0,2-3 0 0 0,-1 2 0 0 0,-1 2 0 0 0,-1 0 0 0 0,1-1 0 0 0,-1 1 0 0 0,1-1 0 0 0,-1 1 1 0 0,1-1-1 0 0,-1 1 0 0 0,0-1 0 0 0,1 1 0 0 0,-1-1 0 0 0,0 0 0 0 0,1 1 0 0 0,-1-1 0 0 0,0 1 0 0 0,0-1 1 0 0,1 0-1 0 0,-1 0 0 0 0,2-6 9 0 0,-2 5 69 0 0,9-6 89 0 0,-9 7-167 0 0,4-4 0 0 0,-2 0 0 0 0,7-14 0 0 0,-7 16 2 0 0,1-3 13 0 0,0 0 1 0 0,0 0 0 0 0,-1 0-1 0 0,1-4-15 0 0,0 4-17 0 0,0 0 0 0 0,0 1-1 0 0,0-1 1 0 0,1 0 0 0 0,0 1 0 0 0,0 0-1 0 0,1-1 18 0 0,0-1 44 0 0,1 1 0 0 0,-1-1 0 0 0,3-7-44 0 0,7-5 54 0 0,-6 9-55 0 0,-3 4 1 0 0,0-4 0 0 0,-5 9-4 0 0,0 0-1 0 0,-1-1 1 0 0,1 1-1 0 0,0 0 1 0 0,-1 0 0 0 0,1 0-1 0 0,0 0 1 0 0,0 0-1 0 0,0 0 1 0 0,0 0-1 0 0,0 0 1 0 0,1 0 4 0 0,12-14-283 0 0,-1-1 283 0 0,-11 14 31 0 0,-2 2 132 0 0,0 0 70 0 0,0 0 20 0 0,1-1-39 0 0,-1 0-213 0 0,0 0 1 0 0,0 0 0 0 0,0 0-1 0 0,0 0 1 0 0,-1 0 0 0 0,1 0-1 0 0,0 1 1 0 0,0-1 0 0 0,-1 0-1 0 0,1 0 1 0 0,0 0 0 0 0,-1 0 0 0 0,1 1-1 0 0,-1-1 1 0 0,1 0 0 0 0,-1 0-1 0 0,0 1 1 0 0,1-1 0 0 0,-1 0-1 0 0,0 1 1 0 0,1-1 0 0 0,-1 0-1 0 0,-1 0-1 0 0,1 0 4 0 0,-5-5 23 0 0,1 0 0 0 0,-1 1 0 0 0,-1-1 0 0 0,1 1 0 0 0,-1 0 0 0 0,-4-2-27 0 0,-49-23 476 0 0,1-1-226 0 0,46 22-223 0 0,1 0-1 0 0,0-1 0 0 0,-3-4-26 0 0,-22-18 33 0 0,20 20-21 0 0,8 6 5 0 0,0-1 1 0 0,0 0-1 0 0,-7-8-17 0 0,9 9 31 0 0,1 1 1 0 0,-1 0-1 0 0,0 1 0 0 0,0-1 1 0 0,-6-2-32 0 0,-6-3 219 0 0,0-1-84 0 0,0 2-1 0 0,-4-2-134 0 0,6 4 110 0 0,1 0 1 0 0,1-1-1 0 0,-6-5-110 0 0,14 9 0 0 0,0 0 0 0 0,0 1 0 0 0,-6-3 0 0 0,-14-6 0 0 0,-9-3 0 0 0,28 13 0 0 0,0-1 0 0 0,0 0 0 0 0,1-1 0 0 0,-2-1 0 0 0,-4-1 16 0 0,0 0-1 0 0,0 1 0 0 0,-1 0 1 0 0,0 1-1 0 0,1 0 1 0 0,-1 2-1 0 0,0-1 0 0 0,-6 1-15 0 0,-1-1 21 0 0,-3-2-69 0 0,2 0 1 0 0,-4-3 47 0 0,-24-6 243 0 0,-3 1-231 0 0,-22-3-12 0 0,36 5 0 0 0,29 9 20 0 0,0-1 0 0 0,0 0-1 0 0,1-1 1 0 0,-1 0 0 0 0,1 0 0 0 0,-6-5-20 0 0,3 3 24 0 0,-1 0 1 0 0,1 0-1 0 0,-3 1-24 0 0,-35-12 0 0 0,35 15 177 0 0,14 2-235 0 0,-2-2 43 0 0,1 1 2 0 0,1 1-41 0 0,-1 1 41 0 0,-1 1 13 0 0,-21 7 0 0 0,22-7 0 0 0,0 1 0 0 0,0 0-13 0 0,-1 0-51 0 0,3-2-8 0 0,-6 20-1987 0 0,6-21 1965 0 0,0 0 4 0 0,0 0-20 0 0,0 0-96 0 0,0 0-39 0 0,0 1-10 0 0,0 4 42 0 0,-3 0 170 0 0,2-2 43 0 0,0-1 27 0 0,0-1 118 0 0,1-1 79 0 0,0 0 28 0 0,0 0-65 0 0,0 0-290 0 0,0 0-121 0 0,0 0-28 0 0,0 0 66 0 0,0 0 288 0 0,0 0 122 0 0,0 0 28 0 0,0 0-65 0 0,0 0-290 0 0,0 0-121 0 0,0 0-28 0 0,0 0 66 0 0,0 0 288 0 0,0 0 122 0 0,0 0 28 0 0,0 0-38 0 0,-2 2-170 0 0,-3 0-55 0 0,-12-4 316 0 0,-6 2-205 0 0,18-2-39 0 0,4 1-53 0 0,0 1 0 0 0,0-1 1 0 0,0 1-1 0 0,0 0 0 0 0,0-1 1 0 0,0 1-1 0 0,0 0 0 0 0,0 0 1 0 0,0 0-1 0 0,-1 0 0 0 0,1 0 1 0 0,0 0-1 0 0,0 0 1 0 0,0 0-9 0 0,-56-3 202 0 0,30-1-154 0 0,24 3-41 0 0,1 0 1 0 0,-1 1-1 0 0,0-1 1 0 0,0 1-1 0 0,0-1 0 0 0,0 1 1 0 0,0 0-1 0 0,0 0 1 0 0,-1 0-1 0 0,1 1 0 0 0,0-1 1 0 0,1 1-1 0 0,-2 0-7 0 0,-11 3 32 0 0,1-1 1 0 0,-1 0-1 0 0,0-1 0 0 0,0-1 0 0 0,-9 0-32 0 0,-29 2-41 0 0,7 3 41 0 0,-9 1 0 0 0,-29 8 0 0 0,50-9 57 0 0,-1-2 0 0 0,1-2 0 0 0,-1 0-1 0 0,-10-3-56 0 0,14 1-212 0 0,-54-3 974 0 0,-45-7-762 0 0,102 6-24 0 0,-1 2 0 0 0,1 1-1 0 0,-27 2 25 0 0,20 0 91 0 0,25-1-58 0 0,0 0 1 0 0,-1 0-1 0 0,-2 2-33 0 0,-61 11-87 0 0,70-12 87 0 0,-2 4 0 0 0,-6 0 0 0 0,3 3-72 0 0,6-5 72 0 0,0 1 0 0 0,1 0 0 0 0,-2-1 0 0 0,1 1 0 0 0,1 0 0 0 0,-1 8 0 0 0,2-10 0 0 0,1-1 0 0 0,0 0 0 0 0,0 0 0 0 0,0 0 0 0 0,0 0 1 0 0,0 1-1 0 0,0-1 0 0 0,0 0 0 0 0,0 0 0 0 0,0 0 0 0 0,0 0 0 0 0,1 1 0 0 0,-1-1 0 0 0,0 0 0 0 0,1 0 0 0 0,-1 0 0 0 0,1 0 0 0 0,-1 0 0 0 0,3 9 44 0 0,-2-4-37 0 0,0-1-1 0 0,0 1 1 0 0,1-1-1 0 0,-1 1 1 0 0,1-1-1 0 0,0 0 1 0 0,1 0-1 0 0,-1 0 1 0 0,4 5-7 0 0,-2-3-51 0 0,0 1 1 0 0,-1 0-1 0 0,1-1 0 0 0,0 6 51 0 0,7 15 183 0 0,0 1-156 0 0,-7-16 17 0 0,0 0 1 0 0,4 8-45 0 0,-5-15 8 0 0,3 22-8 0 0,-6-24 0 0 0,1 0 0 0 0,-1 0 0 0 0,1-1 0 0 0,0 1 0 0 0,0 0 0 0 0,1-1 0 0 0,-1 1 0 0 0,1 0 0 0 0,7 16 0 0 0,-3-7 0 0 0,-5-10 0 0 0,0 0 0 0 0,0 0 0 0 0,0 0 0 0 0,1 0 0 0 0,-1 0 0 0 0,1 0 0 0 0,0 0 0 0 0,0 1 0 0 0,-3 1 0 0 0,10 16 0 0 0,-4-11 0 0 0,-5-5 0 0 0,-1-3 0 0 0,3 10 0 0 0,0-6 0 0 0,-2-6 0 0 0,0 10 0 0 0,1-5 0 0 0,3 4-105 0 0,-4-8-66 0 0,-1 24-1 0 0,2-21 172 0 0,0 0 0 0 0,-1 19 0 0 0,1-17-3 0 0,-1 0 0 0 0,1 0 0 0 0,0 0-1 0 0,0-1 1 0 0,1 3 3 0 0,1-3 0 0 0,0 9 0 0 0,-3-7-3 0 0,2 1 19 0 0,-1-7 38 0 0,-1 1-54 0 0,1 1-74 0 0,1 5 148 0 0,-2-2-58 0 0,0-4-17 0 0,4 8-1 0 0,-3-10 20 0 0,0 16 28 0 0,-1-13-46 0 0,1-1 0 0 0,0 0 0 0 0,0 0 0 0 0,0 0 0 0 0,-1 0 0 0 0,1 0 0 0 0,-1 0 0 0 0,1 1 0 0 0,-1-1 0 0 0,0 0 0 0 0,0-2 0 0 0,0 5 0 0 0,3 14-84 0 0,-4-19 107 0 0,8 12 14 0 0,4 13-37 0 0,-10-22 0 0 0,1 7 0 0 0,5 5 0 0 0,-7-15 0 0 0,0 1 0 0 0,0-1 0 0 0,0 0 0 0 0,0 0 0 0 0,0 0 0 0 0,0 0 0 0 0,0 1 0 0 0,0-1 0 0 0,0 0 0 0 0,0 0 0 0 0,0 0 0 0 0,0 0 0 0 0,0 0 0 0 0,1 1 0 0 0,-1-1 0 0 0,0 0 0 0 0,0 0 0 0 0,0 0 0 0 0,0 0 0 0 0,0 0 0 0 0,0 1 0 0 0,0-1 0 0 0,0 0 0 0 0,0 0 0 0 0,1 0 0 0 0,-1 0 0 0 0,0 0 0 0 0,0 0 0 0 0,0 0 0 0 0,0 0 0 0 0,0 0 0 0 0,1 1 0 0 0,-1-1 0 0 0,0 0 0 0 0,0 0 0 0 0,0 0 0 0 0,0 0 0 0 0,0 0 0 0 0,1 0 0 0 0,-1 0 0 0 0,0 0 0 0 0,0 0 0 0 0,0 0 0 0 0,1 0 0 0 0,-1 0 0 0 0,0 0 0 0 0,0 0 0 0 0,0 0 0 0 0,1 0 0 0 0,-1 0 0 0 0,0 0 0 0 0,0 0 0 0 0,0 0 0 0 0,0 0 0 0 0,1 1 0 0 0,-1-1 0 0 0,0 0 0 0 0,0 0 0 0 0,0 0 0 0 0,0 0 0 0 0,0 0 0 0 0,0 0 0 0 0,1 1 0 0 0,-1-1 0 0 0,0 0 0 0 0,0 0 0 0 0,0 0 0 0 0,0 0 0 0 0,0 1 0 0 0,0-1 0 0 0,0 0 0 0 0,0 0 0 0 0,0 0 0 0 0,0 1 0 0 0,0-1 0 0 0,0 0 0 0 0,0 0 0 0 0,0 0 0 0 0,15 35 0 0 0,-11-23 0 0 0,-2-8 0 0 0,-1 1 0 0 0,1-1 0 0 0,-1 0 0 0 0,0 1 0 0 0,-1-1 0 0 0,1 1 0 0 0,-1-1 0 0 0,0 1 0 0 0,0 1 0 0 0,5 12 3 0 0,-3-14-15 0 0,-1 0 0 0 0,0 0 1 0 0,0 0-1 0 0,0 0 0 0 0,0 0 0 0 0,-1 0 0 0 0,1 2 12 0 0,-1-5 1 0 0,2-1-1 0 0,-2 12 79 0 0,9 28-79 0 0,-6-27 0 0 0,-3-10-3 0 0,0-3 8 0 0,6 13-54 0 0,3 17 168 0 0,3 18-55 0 0,-11-44-66 0 0,0 0 0 0 0,0-1 0 0 0,0 2-1 0 0,0-1 1 0 0,0 0 0 0 0,-1 0 0 0 0,0 3 2 0 0,0-6-1 0 0,9 25-215 0 0,-3-9 513 0 0,-4-16-365 0 0,3 13-177 0 0,-5-10 340 0 0,2 9 138 0 0,0-9-254 0 0,8 17-286 0 0,-8-15 307 0 0,-1-1 0 0 0,2 3 0 0 0,-3-7 0 0 0,0 6 0 0 0,4 11 0 0 0,-2-12 0 0 0,4 20 0 0 0,-2-16-2 0 0,-2 3 15 0 0,-2-12 47 0 0,3 18-131 0 0,-3-15 71 0 0,2 4 0 0 0,0-1 0 0 0,0 1 0 0 0,-1-1 0 0 0,0 2 0 0 0,0 3 0 0 0,1 3 0 0 0,0 1 0 0 0,-1-1 0 0 0,-1 2 0 0 0,1-14 0 0 0,1 0 0 0 0,-2-2 2 0 0,1-1 0 0 0,-1 1-1 0 0,0 0 1 0 0,0-1 0 0 0,0 1-1 0 0,0-1 1 0 0,0 1 0 0 0,0 0-1 0 0,0-1 1 0 0,0 1 0 0 0,0-1-1 0 0,0 1 1 0 0,0 0 0 0 0,0-1-1 0 0,0 1 1 0 0,0-1 0 0 0,0 1-1 0 0,-1 0-1 0 0,-1 3 105 0 0,1 1-88 0 0,-1 2-97 0 0,-10 15 24 0 0,-7 1 85 0 0,6-4 382 0 0,12-18-282 0 0,1-1-195 0 0,-15 14-437 0 0,-24 35 1130 0 0,31-39-676 0 0,-1 0 0 0 0,-1-1 0 0 0,-2 2 49 0 0,-20 21-300 0 0,10-9 937 0 0,16-18-636 0 0,0 1 0 0 0,0 1 0 0 0,0-1-1 0 0,1 1 1 0 0,-4 7-1 0 0,-7 13-763 0 0,-18 20 763 0 0,25-33-50 0 0,-3 1 50 0 0,-1-1 0 0 0,-11 10 0 0 0,-13 15 0 0 0,34-34 0 0 0,-9 8 0 0 0,3-1 0 0 0,5-5 237 0 0,3-5-175 0 0,0-1 1 0 0,0 1-1 0 0,0 0 1 0 0,0-1-1 0 0,0 1 1 0 0,0-1-1 0 0,-1 1 1 0 0,1-1-1 0 0,0 0 1 0 0,-1 1-1 0 0,0-1-62 0 0,-10 12 149 0 0,11-12-129 0 0,0 0 0 0 0,1 0-1 0 0,-1 0 1 0 0,0 1 0 0 0,-1-1 0 0 0,1-1 0 0 0,0 1-1 0 0,0 0 1 0 0,0 0 0 0 0,-1 0 0 0 0,1 0-20 0 0,-7 5 89 0 0,-5 8 27 0 0,12-10-105 0 0,-2 0 31 0 0,1-1-46 0 0,1-3-80 0 0,1 0 0 0 0,0 0 0 0 0,0 1-1 0 0,-1-1 1 0 0,1 0 0 0 0,0 0 0 0 0,0 1-1 0 0,0-1 1 0 0,0 0 0 0 0,-1 1-1 0 0,1-1 1 0 0,0 0 0 0 0,0 0 0 0 0,0 1-1 0 0,0-1 1 0 0,0 0 0 0 0,0 1 0 0 0,0-1-1 0 0,0 0 1 0 0,0 1 0 0 0,0-1-1 0 0,0 0 1 0 0,0 1 0 0 0,0-1 0 0 0,0 0-1 0 0,0 1 1 0 0,0-1 0 0 0,0 0 0 0 0,0 0-1 0 0,0 1 1 0 0,1-1 0 0 0,-1 0-1 0 0,0 1 85 0 0,0 0-1306 0 0,1 5-7847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56.2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1328 0 7800 0 0,'0'0'174'0'0,"0"0"29"0"0,0 1 13 0 0,-4 2 177 0 0,1 0 1 0 0,-1 0-1 0 0,0 0 0 0 0,0-1 0 0 0,0 0 1 0 0,-1 0-1 0 0,1 0 0 0 0,-1 0-393 0 0,-9 4 1293 0 0,9-3-854 0 0,-1-1 1 0 0,0-1 0 0 0,0 1 0 0 0,0-1-1 0 0,0 0 1 0 0,0 0 0 0 0,-3-1-440 0 0,2 1 316 0 0,1-1 0 0 0,-1 1 1 0 0,1 1-1 0 0,-1-1 0 0 0,1 1 0 0 0,-5 2-316 0 0,-46 14 784 0 0,39-11-403 0 0,-1 1 0 0 0,1 1 0 0 0,1 0 0 0 0,-7 6-381 0 0,-11 5 481 0 0,-7 5 114 0 0,21-10-503 0 0,-1-2 0 0 0,-9 4-92 0 0,9-5 19 0 0,1 0 0 0 0,-17 14-19 0 0,20-12 22 0 0,-4 3 4 0 0,1 0 0 0 0,-1 3-26 0 0,-34 31 0 0 0,42-38 229 0 0,-1 0 0 0 0,0-1-1 0 0,0-1 1 0 0,-4 1-229 0 0,9-7 280 0 0,1 0-1 0 0,-1-1 1 0 0,0 0 0 0 0,0 0-280 0 0,-10 3-2 0 0,-48 16 2 0 0,-11 20 0 0 0,67-36 0 0 0,5-4 0 0 0,1 1 0 0 0,0-1 0 0 0,-1 1 0 0 0,0-2 0 0 0,-5 3 0 0 0,7-4 0 0 0,1 1 0 0 0,0 0 0 0 0,0 0 0 0 0,0 1 0 0 0,0-1 0 0 0,0 1 0 0 0,0 0 0 0 0,-3 3 0 0 0,-13 9 0 0 0,-12 8 85 0 0,24-17 136 0 0,0 1-1 0 0,0-2 1 0 0,-5 3-221 0 0,-16 11-253 0 0,24-16 208 0 0,0 1 0 0 0,1-1 0 0 0,-1 0 0 0 0,0 0 0 0 0,-1-1 0 0 0,1 1-1 0 0,0-1 1 0 0,-1-1 0 0 0,-2 2 45 0 0,4-2 150 0 0,1 0-1 0 0,0 1 1 0 0,-1-1 0 0 0,1 1-1 0 0,0 0 1 0 0,0 0-1 0 0,-2 1-149 0 0,2 0 178 0 0,-1 0 0 0 0,0-1 0 0 0,0 0-1 0 0,0 0 1 0 0,-2 1-178 0 0,2-2 103 0 0,3-1-139 0 0,0 0 1 0 0,0 0-1 0 0,0 1 1 0 0,0-1-1 0 0,0 0 1 0 0,0 1-1 0 0,0-1 1 0 0,0 0-1 0 0,0 1 1 0 0,0-1-1 0 0,0 1 1 0 0,0 0-1 0 0,0-1 0 0 0,0 1 1 0 0,1 0-1 0 0,-1-1 1 0 0,0 1-1 0 0,0 0 1 0 0,1 0-1 0 0,-1 0 1 0 0,1 0-1 0 0,-1 0 1 0 0,0 0 35 0 0,-6 13 151 0 0,7-13-118 0 0,-1-1 1 0 0,1 1-1 0 0,-1 0 0 0 0,1 0 0 0 0,0-1 0 0 0,-1 1 0 0 0,1 0 0 0 0,0 0 0 0 0,0-1 0 0 0,-1 1 1 0 0,1 0-1 0 0,0 0 0 0 0,0-1 0 0 0,0 1 0 0 0,0 0 0 0 0,0 0 0 0 0,0 0-33 0 0,0 7-203 0 0,0 1-1 0 0,0 0 1 0 0,1-1 0 0 0,0 1-1 0 0,1-1 1 0 0,-1 1-1 0 0,3 4 204 0 0,4 9 196 0 0,-2 0 0 0 0,2 8-196 0 0,9 31 154 0 0,-10-30-198 0 0,3 4 14 0 0,9 21 30 0 0,-10-37-96 0 0,0-1-224 0 0,0-1 0 0 0,2 3 320 0 0,2 2 148 0 0,-1 1-1 0 0,-1 0 0 0 0,-1 1 0 0 0,6 21-147 0 0,-15-43 35 0 0,2 10-210 0 0,0-1 0 0 0,-1 1 0 0 0,0 5 175 0 0,6 22-347 0 0,0 14 933 0 0,-6-39-281 0 0,0 0 1 0 0,0 0 0 0 0,4 10-306 0 0,2 4 197 0 0,-2 1 1 0 0,1 7-198 0 0,-4-20 38 0 0,21 100-38 0 0,-6-13 0 0 0,-10-70-608 0 0,11 30 608 0 0,-12-40 24 0 0,-4-11 216 0 0,1 0 0 0 0,4 11-240 0 0,-5-18-12 0 0,-2 0-1 0 0,1 1 1 0 0,-1-1-1 0 0,0 1 1 0 0,0-1-1 0 0,0 4 13 0 0,3 15-69 0 0,1-7 72 0 0,-3-11 52 0 0,0 1 1 0 0,0 0-1 0 0,-1 0 1 0 0,0-1-1 0 0,0 7-55 0 0,8 37-248 0 0,-3-10 302 0 0,-3 33 340 0 0,0-50-118 0 0,-2-17-306 0 0,-1-5 15 0 0,0-1 0 0 0,0 1 0 0 0,0-1 0 0 0,1 1 0 0 0,-1-1 0 0 0,0 1 0 0 0,0-1 0 0 0,0 1 0 0 0,0 0 0 0 0,0-1 0 0 0,0 1 0 0 0,-1-1 0 0 0,1 1 0 0 0,0-1 0 0 0,0 1 0 0 0,0-1 0 0 0,0 1 0 0 0,-1 0 15 0 0,1 1 14 0 0,-1 0-1 0 0,0 0 1 0 0,1 0 0 0 0,-1 0-1 0 0,1 0 1 0 0,0 0 0 0 0,0 0-1 0 0,0 0 1 0 0,0 2-14 0 0,0-1 237 0 0,0 1-213 0 0,0-2-13 0 0,0-1 42 0 0,2 1-21 0 0,0 2-591 0 0,0 1-6442 0 0,1-3-1030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1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1572 7168 0 0,'0'0'165'0'0,"0"0"22"0"0,0 0 6 0 0,0 0 90 0 0,0 0 353 0 0,0 0 150 0 0,0 0 29 0 0,0 0-63 0 0,0 0-295 0 0,0 0-127 0 0,0 0-30 0 0,0 0-27 0 0,0 0-94 0 0,0 0-41 0 0,0 0-8 0 0,0 0-8 0 0,0 0-23 0 0,11-13 504 0 0,16-5 724 0 0,-17 12-926 0 0,0-1-183 0 0,-4 4-207 0 0,0-1 0 0 0,0 0-1 0 0,1 1 1 0 0,-1 0-11 0 0,18-7 370 0 0,-2-1 0 0 0,18-13-370 0 0,-33 19 41 0 0,-1 0 0 0 0,0 0 0 0 0,-1-1 0 0 0,1 0 1 0 0,-1 0-1 0 0,0-1 0 0 0,-1 0 0 0 0,4-4-41 0 0,2-4 16 0 0,12-20 26 0 0,-13 21 170 0 0,0 0 0 0 0,1 1-1 0 0,6-8-211 0 0,3 0-71 0 0,-9 10-161 0 0,0 0-1 0 0,10-9 233 0 0,7-2-60 0 0,13-11 128 0 0,25-15-68 0 0,-51 39 0 0 0,-1 0 33 0 0,0 0 0 0 0,0 0-1 0 0,-2-1 1 0 0,5-5-33 0 0,-6 4 67 0 0,0-1 1 0 0,-2-1-1 0 0,1 0 0 0 0,1-6-67 0 0,8-11 86 0 0,45-80-276 0 0,-53 93 238 0 0,1 1 0 0 0,0 0 0 0 0,1 1 0 0 0,1 1 0 0 0,0 0 0 0 0,1 1 0 0 0,3-2-48 0 0,17-11 2 0 0,-23 17 93 0 0,1 0 1 0 0,-2 0 0 0 0,1-1 0 0 0,-1 0-1 0 0,6-9-95 0 0,59-82 0 0 0,-25 25 296 0 0,-42 64-296 0 0,1 0 0 0 0,0 0 0 0 0,6-4 0 0 0,-3 3 0 0 0,-1 0 0 0 0,3-6 0 0 0,18-12 0 0 0,-14 16 0 0 0,-15 12 0 0 0,1-2 0 0 0,0 3 11 0 0,-2 1 1 0 0,-1 0-1 0 0,0 0 1 0 0,1 0-1 0 0,-1 0 1 0 0,0 0-1 0 0,0 0 1 0 0,1 0-1 0 0,-1-1 1 0 0,0 1-1 0 0,0 0 1 0 0,-1-1-1 0 0,1 1 1 0 0,0 0-1 0 0,0-1 1 0 0,-1 1-1 0 0,1-2-11 0 0,4-6-3 0 0,25-38 3 0 0,-10 21 0 0 0,2 1 0 0 0,4-3 0 0 0,-12 13 0 0 0,8-13 262 0 0,-18 22-197 0 0,1-1 0 0 0,0 1 0 0 0,0 0 0 0 0,0 0 0 0 0,2 0-65 0 0,29-33 53 0 0,-19 21 62 0 0,-15 16-205 0 0,0-1-1 0 0,0 1 1 0 0,1 0 0 0 0,-1 0-1 0 0,0 0 1 0 0,1 0 0 0 0,-1 0-1 0 0,2 0 91 0 0,-3 2-264 0 0,3-1-3697 0 0,7-4 2363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2.5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9184 0 0,'0'0'208'0'0,"0"0"33"0"0,0 0 14 0 0,0 0-26 0 0,0 0-110 0 0,0 0-45 0 0,0 0-8 0 0,15 0 286 0 0,-7 1-113 0 0,0 0 1 0 0,-1 0 0 0 0,1 0-1 0 0,3 2-239 0 0,19 3 522 0 0,25 6 453 0 0,-35-7-639 0 0,0-1 1 0 0,1 0-337 0 0,-4-1 103 0 0,0 0 1 0 0,0 2 0 0 0,1 1-104 0 0,-4-2 38 0 0,7 3 149 0 0,-1 1-1 0 0,2 2-186 0 0,16 7 150 0 0,-31-14-153 0 0,0 1 1 0 0,0-1 0 0 0,-1 2 0 0 0,2 0 2 0 0,22 13 102 0 0,32 9 155 0 0,-15-8 801 0 0,23 15-1058 0 0,-57-25 15 0 0,0 1 0 0 0,0-1 0 0 0,-1 2 0 0 0,2 3-15 0 0,13 11 84 0 0,21 16 957 0 0,-24-24 289 0 0,-15-2-1040 0 0,-7-12-336 0 0,-1-3-138 0 0,-1 0-9 0 0,0 0-64 0 0,0 0-249 0 0,0 0-108 0 0,-1 1-1027 0 0,-4 1-4019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3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7848 0 0,'0'0'232'0'0,"0"0"-14"0"0,0 3-17 0 0,1-1 0 0 0,-1 0-1 0 0,0 1 1 0 0,1-1-1 0 0,-1 0 1 0 0,1 0-1 0 0,0 0 1 0 0,-1 0 0 0 0,1 0-1 0 0,0 0 1 0 0,0 0-1 0 0,1 1-200 0 0,4 10 1017 0 0,-1-2-656 0 0,-1-1 0 0 0,1 0 0 0 0,6 8-361 0 0,9 20 507 0 0,30 68 1509 0 0,-39-82-1764 0 0,-5-9-8 0 0,1-1 0 0 0,0 0 0 0 0,1 0 0 0 0,0 0 0 0 0,1-1 0 0 0,1-1-1 0 0,4 6-243 0 0,23 22-10 0 0,-17-15-238 0 0,9 16 248 0 0,-17-24 115 0 0,-2 1 1 0 0,0 1-1 0 0,4 13-115 0 0,3 24 0 0 0,-11-36 0 0 0,0-1 0 0 0,6 13 0 0 0,-7-16 0 0 0,-5-14 0 0 0,1 0 0 0 0,0 0 0 0 0,-1 1 0 0 0,1-1 0 0 0,0 0 0 0 0,0 0 0 0 0,0 0 0 0 0,0 0 0 0 0,1 2-88 0 0,0 1 0 0 0,0-1-1 0 0,-1 0 1 0 0,0 1-1 0 0,1-1 1 0 0,-2 1-1 0 0,1-1 1 0 0,0 1-1 0 0,-1 0 89 0 0,0-5-6003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4.7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1843 1 10136 0 0,'0'0'230'0'0,"0"0"30"0"0,0 0 19 0 0,-7 6 586 0 0,1 0-1 0 0,0 0 1 0 0,0 1-1 0 0,1-1 1 0 0,0 1-1 0 0,0 1 1 0 0,0-1-1 0 0,-2 8-864 0 0,-3 1 76 0 0,-29 48 1434 0 0,27-40-1510 0 0,9-20 0 0 0,1 0 0 0 0,-1 0 0 0 0,1 0 0 0 0,0 0 0 0 0,0 2 0 0 0,-1-1 0 0 0,1 0 0 0 0,-1 0 0 0 0,1-1 0 0 0,-4 5 0 0 0,-11 16 0 0 0,12-17 0 0 0,1-1 0 0 0,-1 0 0 0 0,0-1 0 0 0,-1 1 0 0 0,-37 38 190 0 0,-27 21-190 0 0,50-47 116 0 0,0 2 1 0 0,2 0-1 0 0,0 1 1 0 0,2 1-1 0 0,0 1 0 0 0,0 2-116 0 0,5-3 36 0 0,-3 4 92 0 0,10-21-85 0 0,1 0 0 0 0,0 0 1 0 0,0 0-1 0 0,0 0 0 0 0,0 5-43 0 0,0-4 29 0 0,1 0 1 0 0,-1-1 0 0 0,0 1 0 0 0,-1-1-1 0 0,-1 3-29 0 0,-3 4 101 0 0,6-10-70 0 0,0 1 1 0 0,-1-1-1 0 0,1 1 0 0 0,-1-1 0 0 0,1 0 0 0 0,-1 0-31 0 0,-12 15 214 0 0,13-15-197 0 0,0 1 0 0 0,-1-1 0 0 0,1 0 0 0 0,-1 0 0 0 0,1-1 0 0 0,-2 2-17 0 0,-26 20 42 0 0,1 1-1 0 0,1 2 0 0 0,-19 24-41 0 0,29-29 159 0 0,2 1 0 0 0,1 1-1 0 0,-11 23-158 0 0,9-17 22 0 0,-1 0 0 0 0,-9 10-22 0 0,7-11 4 0 0,14-20-53 0 0,-1 1-1 0 0,0-1 1 0 0,0 0 0 0 0,-1 0 0 0 0,-3 1 49 0 0,-31 33 226 0 0,22-27-227 0 0,1 1 0 0 0,1 1-1 0 0,1 1 1 0 0,0 1 0 0 0,1 0-1 0 0,-5 10 2 0 0,5-4 0 0 0,-1-1 0 0 0,-7 6 0 0 0,-2-2 320 0 0,6-5 307 0 0,19-23-584 0 0,-8 10-5 0 0,-3 3-2 0 0,-2 0-36 0 0,-3 0 126 0 0,1 0-1 0 0,-2-1 0 0 0,-12 6-125 0 0,-15 8 124 0 0,33-21-48 0 0,1 1 0 0 0,-10 6-76 0 0,1 0 72 0 0,9-6 126 0 0,0 0 0 0 0,-7 8-198 0 0,5-3 64 0 0,0 1 0 0 0,-5 8-64 0 0,-15 29 136 0 0,7-14-136 0 0,17-22 0 0 0,-1 1 0 0 0,-8 7 0 0 0,4-3 0 0 0,11-15 0 0 0,0 0 0 0 0,0 1 0 0 0,-1-1 0 0 0,1 0 0 0 0,-3 1 0 0 0,-5 7 99 0 0,9-9-69 0 0,0-1 1 0 0,-1 1-1 0 0,1-1 0 0 0,-1 0 0 0 0,1 0 0 0 0,-3 2-30 0 0,-33 25 768 0 0,-68 31-352 0 0,99-56-429 0 0,0 1 0 0 0,1-1-1 0 0,0 1 1 0 0,-2 1 13 0 0,2 2 344 0 0,4-6-328 0 0,0 0 0 0 0,0 1 0 0 0,0-1 0 0 0,0 0 0 0 0,-1 0 0 0 0,1 0 0 0 0,-1 0 0 0 0,1 0 0 0 0,-1-1-16 0 0,2 0 43 0 0,-3 3-491 0 0,-1 2 967 0 0,5-3-8065 0 0,0-3-608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18 140 15288 0 0,'0'0'348'0'0,"0"0"49"0"0,0 0 20 0 0,15 6 100 0 0,-11-4-495 0 0,-1-1-1 0 0,1 0 0 0 0,0 0 0 0 0,0 0 0 0 0,-1 0 0 0 0,1-1 0 0 0,0 1 0 0 0,0-1 0 0 0,0 0 0 0 0,0 0 0 0 0,-1-1 0 0 0,1 1 0 0 0,0-1 0 0 0,0 0 0 0 0,-1 0 0 0 0,1 0 0 0 0,2-1-21 0 0,1-1-191 0 0,0-1 1 0 0,0 1-1 0 0,0-1 1 0 0,0-1-1 0 0,-1 1 1 0 0,0-1 0 0 0,6-6 190 0 0,-2 2-512 0 0</inkml:trace>
  <inkml:trace contextRef="#ctx0" brushRef="#br0" timeOffset="1">47 0 12416 0 0,'0'0'352'0'0,"-3"7"80"0"0,-1-4-344 0 0,1 7-88 0 0,-5-1 0 0 0,5 1 0 0 0,0 2 416 0 0,-2 1 64 0 0,-1 0 8 0 0,3-1 8 0 0,3-2-384 0 0,-5 3-112 0 0,5-4 0 0 0,-3 1-4040 0 0,3-3-856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6.0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10136 0 0,'0'0'230'0'0,"0"0"30"0"0,0 0 19 0 0,0 16 578 0 0,1 1-279 0 0,0-1 0 0 0,2 1 1 0 0,0-1-1 0 0,1 0 0 0 0,0 0 0 0 0,1-1 0 0 0,3 5-578 0 0,16 59 657 0 0,-14-47-602 0 0,0 1-3 0 0,1 0 1 0 0,11 20-53 0 0,19 39 66 0 0,-28-57 7 0 0,-1 1 0 0 0,-2 0 0 0 0,-2 3-73 0 0,-5-27 44 0 0,39 177 352 0 0,-4-52-396 0 0,4 26 0 0 0,-32-129 336 0 0,2 0 0 0 0,1-1 0 0 0,5 7-336 0 0,-6-14 899 0 0,37 73-410 0 0,-18-36-214 0 0,-18-41-253 0 0,0 0 0 0 0,1-1 0 0 0,2 1-22 0 0,-2-5 310 0 0,-2 1 0 0 0,0 1-1 0 0,-1 0 1 0 0,4 11-310 0 0,-11-19 56 0 0,1 0-34 0 0,-1-1 0 0 0,0 2 0 0 0,-1-1 0 0 0,1 4-22 0 0,3 15 1404 0 0,-5-21-1243 0 0,0 0 0 0 0,0 0 0 0 0,-1 0 0 0 0,0 6-161 0 0,2 59 1847 0 0,-3-74-2898 0 0,0 0-377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7.5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1 517 9384 0 0,'0'0'208'0'0,"0"0"33"0"0,0 0 16 0 0,0 0 73 0 0,0 0 254 0 0,0 0 109 0 0,0 0 19 0 0,0 0-32 0 0,0 0-160 0 0,0 0-68 0 0,0 0-17 0 0,0 0-41 0 0,14-3 332 0 0,109 12 2347 0 0,-118-9-2928 0 0,9 0 116 0 0,0 0 0 0 0,0-1 1 0 0,0 0-1 0 0,0-1 1 0 0,-1 0-1 0 0,1-2 0 0 0,1 0-261 0 0,-4 1 267 0 0,1 0-1 0 0,-1 0 1 0 0,5 0-267 0 0,7-1 16 0 0,27-4 887 0 0,-1 1-1 0 0,1 3-902 0 0,24-3 227 0 0,3-1-227 0 0,6-9 1260 0 0,-18 3-104 0 0,6 2-1156 0 0,-30 7 129 0 0,63-10 2 0 0,-88 12-80 0 0,1-1-1 0 0,-1-1 0 0 0,1 0 1 0 0,-1-1-1 0 0,1-1-50 0 0,10-6 15 0 0,-9 3 90 0 0,2 1-1 0 0,0 1-104 0 0,57-21 128 0 0,-53 20-128 0 0,-13 5 4 0 0,1 1-1 0 0,-1-1 1 0 0,3 1-4 0 0,1 4 53 0 0,-14-1-52 0 0,1 0 0 0 0,-1 0 0 0 0,1 1 0 0 0,-1-1 0 0 0,1 0 0 0 0,-1 0 0 0 0,1-1 0 0 0,-1 1 0 0 0,1 0 0 0 0,-1-1 0 0 0,1 1-1 0 0,37-9 60 0 0,-31 8-30 0 0,0 0-1 0 0,0-1 1 0 0,0-1-1 0 0,0 1 1 0 0,2-2-30 0 0,68-30 69 0 0,-53 23 222 0 0,0 0 0 0 0,11-1-291 0 0,11-5 226 0 0,-8 6-166 0 0,-29 9 2 0 0,0-1 1 0 0,0 0 0 0 0,8-4-63 0 0,1-1-5 0 0,2 1-1 0 0,3-1 6 0 0,28-9 167 0 0,99-45 456 0 0,-147 60-611 0 0,12-4 147 0 0,0-2 0 0 0,6-3-159 0 0,-3 0-112 0 0,-18 11-693 0 0,-1 0-291 0 0,0 0-65 0 0,0 0-14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8.9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10 8288 0 0,'0'0'190'0'0,"0"0"28"0"0,0 0 7 0 0,-1-1-33 0 0,0-2-19 0 0,0 2 521 0 0,-1-3 769 0 0,2 3 3424 0 0,1 9-4829 0 0,0 0-1 0 0,1-1 0 0 0,0 1 1 0 0,1-1-1 0 0,0 1 0 0 0,0-1 1 0 0,4 6-58 0 0,0 3 179 0 0,16 40 441 0 0,-10-25-198 0 0,0-1 0 0 0,10 14-422 0 0,-11-25 144 0 0,1-1 0 0 0,0 0 0 0 0,2 0 0 0 0,9 8-144 0 0,32 39 404 0 0,-47-52-101 0 0,0 0 0 0 0,-1 1 0 0 0,1 4-303 0 0,1 1 750 0 0,1 2-385 0 0,-9-18-356 0 0,1 1-1 0 0,-2 0 1 0 0,1-1-1 0 0,0 1 0 0 0,-1 0 1 0 0,0 0-1 0 0,1 1-8 0 0,3 10 1 0 0,-4-11-90 0 0,1 0 414 0 0,0 1-1 0 0,0-1 0 0 0,-1 0 0 0 0,0 1 0 0 0,0-1 0 0 0,0 4-324 0 0,8 6 200 0 0,-7-8-58 0 0,3 1-1942 0 0,-5-18-2128 0 0,0 9 1883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0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0 970 7856 0 0,'0'0'174'0'0,"0"0"29"0"0,0 0 13 0 0,12-11 2400 0 0,-9 7-2041 0 0,0 0 0 0 0,0 0 0 0 0,0 0 0 0 0,0 0 1 0 0,0 1-1 0 0,1-1 0 0 0,1 0-575 0 0,0 0 327 0 0,-1 0 0 0 0,0-1 0 0 0,0 1 1 0 0,2-4-328 0 0,19-18 490 0 0,-14 12-256 0 0,0 0 0 0 0,4-2-234 0 0,10-14 685 0 0,-16 20-603 0 0,1 0-1 0 0,0 1 1 0 0,1 0-1 0 0,0 1 1 0 0,9-5-82 0 0,-4 2 116 0 0,1-2 155 0 0,-1-2-1 0 0,0 0 1 0 0,-1-1-1 0 0,0 0 0 0 0,1-4-270 0 0,-8 10 296 0 0,7-9-92 0 0,0 1 0 0 0,1 1 0 0 0,2-1-204 0 0,-9 9 69 0 0,-1 0 0 0 0,0-1 0 0 0,4-5-69 0 0,10-13-3 0 0,-3 1 3 0 0,-15 20 0 0 0,1 0 0 0 0,0 1 0 0 0,4-5 0 0 0,11-11 2 0 0,2 0 0 0 0,1 2-1 0 0,0 1 1 0 0,2 0-1 0 0,8-3-1 0 0,-30 20 0 0 0,-2 1 0 0 0,0 0 0 0 0,0 1 0 0 0,0-1 0 0 0,1 0 0 0 0,-1 1 0 0 0,0-1 0 0 0,1 1 0 0 0,-1 0 0 0 0,0-1 0 0 0,1 1 0 0 0,-1 0 0 0 0,1 0 0 0 0,-1 0 0 0 0,1 0 0 0 0,0 0 0 0 0,-1-1 0 0 0,0 1-1 0 0,0 0 1 0 0,1-1-1 0 0,-1 1 1 0 0,0 0-1 0 0,0-1 1 0 0,1 1 0 0 0,-1-1-1 0 0,0 0 1 0 0,0 1-1 0 0,0-1 1 0 0,0 0-1 0 0,0 0 1 0 0,0 0 0 0 0,0 0-1 0 0,0 0 1 0 0,0 0 0 0 0,16-24 101 0 0,-7 9 301 0 0,12-10-241 0 0,1 1-1 0 0,1 1 0 0 0,3-1-160 0 0,-20 19 31 0 0,6-7-21 0 0,-7 7-25 0 0,1 0-1 0 0,-1 0 1 0 0,1 1 0 0 0,0 0 0 0 0,7-4 15 0 0,-11 7 20 0 0,-1 1 1 0 0,1-1 0 0 0,-1 0-1 0 0,0 0 1 0 0,1 0 0 0 0,-1-1-1 0 0,0 1 1 0 0,0 0-1 0 0,0-1 1 0 0,0 1 0 0 0,-1-1-1 0 0,2-3-20 0 0,12-15 307 0 0,5-2-35 0 0,-20 22-113 0 0,5-5 159 0 0,-3 4-8265 0 0,-2 2 1338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0.7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37 13824 0 0,'0'0'314'0'0,"0"0"46"0"0,6-16 478 0 0,-6 16-821 0 0,0-1 1 0 0,0 1 0 0 0,0 0 0 0 0,1-1 0 0 0,-1 1 0 0 0,0 0 0 0 0,0-1 0 0 0,0 1 0 0 0,1 0 0 0 0,-1-1 0 0 0,0 1 0 0 0,1 0 0 0 0,-1 0 0 0 0,0-1 0 0 0,0 1 0 0 0,1 0-1 0 0,-1 0 1 0 0,1 0 0 0 0,-1-1 0 0 0,0 1 0 0 0,1 0 0 0 0,-1 0 0 0 0,0 0 0 0 0,1 0 0 0 0,-1 0-18 0 0,4-2 474 0 0,-2 0-341 0 0,0 1 1 0 0,0 0-1 0 0,0 0 0 0 0,0 0 0 0 0,0 0 0 0 0,0 0 0 0 0,1 0 1 0 0,-1 0-1 0 0,0 0 0 0 0,0 1 0 0 0,1 0 0 0 0,-1-1 0 0 0,0 1 1 0 0,1 0-1 0 0,-1 0 0 0 0,0 0 0 0 0,1 0 0 0 0,-1 0 1 0 0,0 1-1 0 0,1-1 0 0 0,-1 1 0 0 0,0 0 0 0 0,1 0-133 0 0,9 2 108 0 0,-1 1-1 0 0,0 0 1 0 0,0 1-1 0 0,0 0-107 0 0,-2 0 158 0 0,0 1-1 0 0,0-1 0 0 0,-1 2 0 0 0,0-1 0 0 0,0 1 0 0 0,0 0 0 0 0,-1 1 0 0 0,0 0 1 0 0,-1 0-1 0 0,1 0 0 0 0,-1 3-157 0 0,12 18-30 0 0,-3 0 1 0 0,11 27 29 0 0,-9-18 42 0 0,9 13-42 0 0,1 2 756 0 0,-1 2 0 0 0,7 28-756 0 0,-30-73 363 0 0,8 19-500 0 0,-1 1-1 0 0,5 25 138 0 0,-6-31 180 0 0,-7-21-171 0 0,0 1 0 0 0,-1 0 0 0 0,1-1 0 0 0,-1 1 0 0 0,0 0 0 0 0,0 0 0 0 0,-1 0 1 0 0,1 0-1 0 0,0 3-9 0 0,-1-6-1056 0 0,0-1-382 0 0,0-2-76 0 0,0-7-20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1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8 11488 0 0,'0'0'264'0'0,"0"0"34"0"0,0 0 20 0 0,-1 0-41 0 0,-2-2-181 0 0,1 0 3 0 0,2 2 30 0 0,-1-1 0 0 0,1 1 0 0 0,0 0 1 0 0,0 0-1 0 0,0-1 0 0 0,-1 1 0 0 0,1 0 1 0 0,0 0-1 0 0,0 0 0 0 0,-1 0 0 0 0,1 0 1 0 0,0-1-1 0 0,0 1 0 0 0,-1 0 0 0 0,1 0 0 0 0,0 0 1 0 0,0 0-1 0 0,-1 0 0 0 0,1 0 0 0 0,0 0 1 0 0,-1 0-1 0 0,1 0 0 0 0,0 0 0 0 0,0 0 1 0 0,-1 0-1 0 0,1 0 0 0 0,0 0 0 0 0,0 0 1 0 0,-1 0-1 0 0,1 0 0 0 0,0 0 0 0 0,-1 0 1 0 0,1 0-130 0 0,-5 9 668 0 0,4-6-712 0 0,1-1 0 0 0,-1 0-1 0 0,1 1 1 0 0,0-1 0 0 0,0 1 0 0 0,0-1 0 0 0,0 1 0 0 0,0-1-1 0 0,0 0 45 0 0,6 15 210 0 0,0-1 0 0 0,2 0 0 0 0,-1 0 0 0 0,2-1-1 0 0,0 0 1 0 0,1 0 0 0 0,0-1 0 0 0,1 0-1 0 0,11 10-209 0 0,29 25 279 0 0,-32-33-284 0 0,-2 2 1 0 0,0 0 0 0 0,0 1 0 0 0,3 6 4 0 0,13 28 62 0 0,11 27-62 0 0,-18-30 770 0 0,15 17 1723 0 0,25 30-2493 0 0,-62-92 225 0 0,49 69 1618 0 0,-12-23-1027 0 0,-38-48-703 0 0,5 9 80 0 0,-1 0 0 0 0,0 0 0 0 0,5 12-193 0 0,-10-20-38 0 0,1 1 0 0 0,0-1 1 0 0,0 0-1 0 0,0 0 0 0 0,0 0 0 0 0,1 0 1 0 0,2 1 37 0 0,-4-2-267 0 0,-1-3 49 0 0,-1 0 88 0 0,14 8-5732 0 0,-14-8 3832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2.4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1224 0 14336 0 0,'-4'3'168'0'0,"0"1"0"0"0,1-1 1 0 0,-1-1-1 0 0,-1 1 1 0 0,-3 1-169 0 0,-15 11 222 0 0,19-11 237 0 0,-1-1 0 0 0,0 0 1 0 0,-1 0-1 0 0,-4 2-459 0 0,5-3 389 0 0,0 1-1 0 0,0 0 1 0 0,0 0-1 0 0,0 0 0 0 0,-2 2-388 0 0,-26 18 2823 0 0,25-16-2521 0 0,0 1 1 0 0,1-1-1 0 0,0 1 0 0 0,-5 7-302 0 0,-26 36-60 0 0,13-8 67 0 0,-13 13-7 0 0,28-42 185 0 0,-1 0 0 0 0,-1-1 1 0 0,0-1-1 0 0,-1 1 1 0 0,-8 4-186 0 0,-6 3 25 0 0,2 1 1 0 0,1 1 0 0 0,1 1-1 0 0,-7 11-25 0 0,-8 8 93 0 0,24-28-56 0 0,1 1 0 0 0,0 1 0 0 0,-4 8-37 0 0,5-5-1 0 0,0-1-1 0 0,-1-1 1 0 0,-5 4 1 0 0,9-12 3 0 0,1-1 1 0 0,-1 0 0 0 0,0 0 0 0 0,-1-1 0 0 0,0-1 0 0 0,-9 5-4 0 0,-34 19 497 0 0,1 1 0 0 0,2 3 0 0 0,1 2 0 0 0,-11 13-497 0 0,-44 33 612 0 0,62-50-279 0 0,8-5-8 0 0,-3 7-325 0 0,31-30-271 0 0,-6 8 998 0 0,9-3-4681 0 0,3-8-4856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5.0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1047 6880 0 0,'0'0'157'0'0,"0"0"23"0"0,0 0 11 0 0,0 0 42 0 0,0 0 174 0 0,0 0 75 0 0,0 0 20 0 0,0 0 7 0 0,0 0 23 0 0,0 0 11 0 0,0 0 1 0 0,0 0-36 0 0,0 0-151 0 0,0 0-62 0 0,-12-19 4016 0 0,13 15-4186 0 0,-1-1-1 0 0,1 1 0 0 0,0-1 1 0 0,0 1-1 0 0,0-1 0 0 0,1 1 1 0 0,0-1-1 0 0,0 1 0 0 0,0 0 1 0 0,0 0-125 0 0,7-16 68 0 0,-7 18-68 0 0,-1-1 0 0 0,2 0 0 0 0,-1 1 0 0 0,0-1 0 0 0,0 1 0 0 0,1-1 0 0 0,2 0 0 0 0,2-4 0 0 0,38-39 315 0 0,-42 43-298 0 0,0 1 1 0 0,0-1-1 0 0,0 0 0 0 0,1 1 0 0 0,-1 0 1 0 0,1 0-1 0 0,1-1-17 0 0,11-5 8 0 0,34-14 396 0 0,-42 17-352 0 0,-3 3-6 0 0,-1 0-1 0 0,0 0 1 0 0,0-1-1 0 0,-1 1 1 0 0,1-1-1 0 0,-1 0 1 0 0,1 0-1 0 0,0-1-45 0 0,24-22 524 0 0,-22 22-442 0 0,-1 1 1 0 0,0-2 0 0 0,-1 1 0 0 0,1-1-1 0 0,-1 1 1 0 0,0-1 0 0 0,0 0 0 0 0,1-4-83 0 0,-2 5 27 0 0,-2 1 7 0 0,1-1 0 0 0,0 1 1 0 0,0 0-1 0 0,0 0 1 0 0,0 1-1 0 0,0-1 0 0 0,1 0 1 0 0,-1 1-1 0 0,1-1 1 0 0,0 1-1 0 0,1-1-34 0 0,9-7 251 0 0,-1-1-1 0 0,-1 0 0 0 0,6-6-250 0 0,-8 7 282 0 0,13-12-170 0 0,0 1 0 0 0,9-5-112 0 0,-10 8 0 0 0,-14 11 0 0 0,-1 1 0 0 0,2 0 0 0 0,-1 1 0 0 0,1-1 0 0 0,0 1 0 0 0,21-10 0 0 0,22-18 0 0 0,38-28 288 0 0,-8 4-288 0 0,-58 40-3 0 0,11-11 3 0 0,-5 5 57 0 0,-6 6-32 0 0,0 1-1 0 0,1 1 1 0 0,2 1-25 0 0,69-38-24 0 0,-86 46 24 0 0,-7 5 0 0 0,1-1 0 0 0,0 0 0 0 0,0 1 0 0 0,0 0 0 0 0,-1 0 0 0 0,2 0 0 0 0,1-1 0 0 0,-1 1 0 0 0,0-1 0 0 0,-1 0 0 0 0,1 0 0 0 0,-1 0 0 0 0,1-1 0 0 0,-1 1 0 0 0,0-1 0 0 0,0 1 0 0 0,0-1 0 0 0,0 0 0 0 0,0 0 0 0 0,-1-1 0 0 0,8-5 0 0 0,-3 2 0 0 0,1 2 0 0 0,-1-1 0 0 0,2 1 0 0 0,3-2 0 0 0,14-8 0 0 0,47-28 280 0 0,-70 41-282 0 0,0 0 0 0 0,0 1-1 0 0,1-1 1 0 0,-1 1 0 0 0,0 0-1 0 0,1 0 1 0 0,2-1 2 0 0,7-1-136 0 0,20-3-4296 0 0,-19 3-1519 0 0,-13 3 4159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6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1077 6624 0 0,'0'0'192'0'0,"0"0"61"0"0,0 0 131 0 0,0 0 52 0 0,0 0 11 0 0,0 0-22 0 0,0 0-94 0 0,0 0-41 0 0,0 0-8 0 0,0 0-28 0 0,0 0-106 0 0,12-8 2756 0 0,-9 4-2451 0 0,0 1-1 0 0,-1-1 1 0 0,1 0 0 0 0,-1 0-1 0 0,1 0 1 0 0,-1 0-1 0 0,0 0 1 0 0,-1 0-1 0 0,1-1 1 0 0,-1-1-453 0 0,10-47 1237 0 0,-8 36-571 0 0,0-15 836 0 0,0-1 0 0 0,-3-25-1502 0 0,0 54 36 0 0,6-65 1340 0 0,0 2-757 0 0,-5 52-437 0 0,0-1-1 0 0,3-8-181 0 0,-2 8 181 0 0,0 0 0 0 0,0-10-181 0 0,7-79 984 0 0,-4 46-728 0 0,2-2-256 0 0,2-28 336 0 0,-7 35-336 0 0,-2 1 64 0 0,-2 18-96 0 0,2 31 32 0 0,0 1 11 0 0,0 2 42 0 0,0 1-53 0 0,0 0 0 0 0,0 0 0 0 0,0 0 0 0 0,0 0 0 0 0,0 0 0 0 0,0 0 0 0 0,1 0 0 0 0,-1 0 0 0 0,0 0 0 0 0,0-1 0 0 0,0 1 0 0 0,0 0 0 0 0,0 0 0 0 0,0 0 0 0 0,0 0 0 0 0,0 0 0 0 0,0 0 0 0 0,0 0 1 0 0,0 0-1 0 0,0 0 0 0 0,0 0 0 0 0,0 0 0 0 0,0 0 0 0 0,0 0 0 0 0,0 0 0 0 0,0 0 0 0 0,0 0 0 0 0,0 0 0 0 0,0 0 0 0 0,0 0 0 0 0,0 0 0 0 0,0 0 0 0 0,0 0 0 0 0,0 0 0 0 0,0 0 0 0 0,0 1 0 0 0,0-1 0 0 0,0 0 0 0 0,0 0 0 0 0,0 0 1 0 0,0 0-1 0 0,0 0 0 0 0,0 0 0 0 0,1 0 0 0 0,-1 0 0 0 0,0 0 0 0 0,0 0 0 0 0,0 0 0 0 0,0 0 0 0 0,0 0 0 0 0,0 0 0 0 0,0-17-140 0 0,0 15 108 0 0,0-12 85 0 0,1 13-21 0 0,1-1-64 0 0,-1-1 32 0 0,-1-34-11 0 0,0 29 75 0 0,-3 1-86 0 0,3 7 21 0 0,0-1 0 0 0,-1 1-1 0 0,1-1 1 0 0,0 1-1 0 0,0 0 1 0 0,0-1-1 0 0,-1 1 1 0 0,1-1-1 0 0,0 1 1 0 0,0-1-1 0 0,0 1 1 0 0,0 0 0 0 0,0-1-1 0 0,0 1 1 0 0,0-1-1 0 0,0 1 1 0 0,0-1-1 0 0,0 1 1 0 0,0-1-1 0 0,0 1 1 0 0,0-1-1 0 0,0 1 1 0 0,0 0 0 0 0,1-1-1 0 0,-1 1 1 0 0,0-1-1 0 0,0 1 1 0 0,0-1-1 0 0,1 1 2 0 0,0-1-22 0 0,1-7-2114 0 0,-3 9-3876 0 0,-4 4-1961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8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1534 7688 0 0,'0'0'166'0'0,"0"0"29"0"0,0 0 14 0 0,6-7 469 0 0,11-11 738 0 0,0 1 1 0 0,2 1-1 0 0,2-1-1416 0 0,4-5 599 0 0,-4 5-513 0 0,-1-1 0 0 0,-1-1 1 0 0,-1-1-1 0 0,0-1 1 0 0,10-16-87 0 0,35-48 240 0 0,-22 30-150 0 0,-21 30 216 0 0,1 1-1 0 0,5-3-305 0 0,-9 10 177 0 0,-2 0 1 0 0,14-19-178 0 0,-17 21-4 0 0,0-1 0 0 0,3 1 4 0 0,17-24 104 0 0,20-28 178 0 0,63-89 635 0 0,-71 84-188 0 0,-33 51-612 0 0,0 2-1 0 0,2 0 1 0 0,0 0 0 0 0,1 1-1 0 0,11-11-116 0 0,27-17 186 0 0,-30 27 29 0 0,0-1 0 0 0,11-14-215 0 0,-21 21 80 0 0,-3 3-6 0 0,-1-1 0 0 0,0 1 0 0 0,5-10-74 0 0,-3 6 294 0 0,0-1 1 0 0,1 1 0 0 0,1 1-1 0 0,6-6-294 0 0,-3 3 159 0 0,0-1 0 0 0,6-10-159 0 0,-1 1 162 0 0,0 1 0 0 0,2 1 0 0 0,1 0 0 0 0,6-3-162 0 0,31-24 158 0 0,-38 34-454 0 0,-21 16 347 0 0,-1 1 56 0 0,0 0 11 0 0,8 2-2100 0 0,-7-2-4979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15520 0 0,'0'0'356'0'0,"0"0"49"0"0,0 0 19 0 0,0 0-51 0 0,10 7-214 0 0,-5-3-498 0 0,4 2 958 0 0,0 0-1 0 0,0-1 1 0 0,0 0 0 0 0,1 0-1 0 0,0-1-618 0 0,-7-3 28 0 0,0 0-1 0 0,1 0 0 0 0,-1 0 1 0 0,0-1-1 0 0,1 1 1 0 0,-1-1-1 0 0,4 0-27 0 0,-4 0-521 0 0,0 0-1 0 0,0-1 1 0 0,-1 1-1 0 0,1-1 1 0 0,0 0 0 0 0,0 0-1 0 0,-1 0 1 0 0,1 0-1 0 0,0-1 1 0 0,0 0 521 0 0,3-1-6425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0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1 210 7640 0 0,'8'-13'480'0'0,"-1"4"-95"0"0,0 1 0 0 0,1 0 1 0 0,0 1-1 0 0,0-1 0 0 0,1 1 1 0 0,4-2-386 0 0,29-30 418 0 0,-38 34-236 0 0,0 1 0 0 0,0-1 0 0 0,0 1 0 0 0,0-1 0 0 0,1-3-182 0 0,-3 4 70 0 0,0 0 0 0 0,1 0 1 0 0,0 1-1 0 0,-1 0 0 0 0,1-1 1 0 0,0 1-1 0 0,1 0 0 0 0,-1 0 1 0 0,0 1-1 0 0,1-1 0 0 0,0 1 1 0 0,1-1-71 0 0,5-2 28 0 0,0 0 0 0 0,1 1 0 0 0,0 1 0 0 0,0-1 0 0 0,0 2 0 0 0,0 0 1 0 0,0 0-1 0 0,0 1 0 0 0,7 0-28 0 0,-2 2-20 0 0,0 1 1 0 0,0 0-1 0 0,0 2 0 0 0,0 0 1 0 0,0 0-1 0 0,-1 2 1 0 0,6 2 19 0 0,11 4-64 0 0,-20-7 47 0 0,0 1 0 0 0,0 0 0 0 0,-1 1 1 0 0,5 4 16 0 0,17 9 3 0 0,70 38-3 0 0,-68-35 0 0 0,-1 0 0 0 0,4 6 0 0 0,-36-27 0 0 0,46 38 0 0 0,-31-27 0 0 0,-1 1 0 0 0,0 1 0 0 0,-1 1 0 0 0,11 14 0 0 0,7 8 0 0 0,44 38 64 0 0,-61-59-21 0 0,-2 0 0 0 0,0 1 1 0 0,4 8-44 0 0,-7-10 37 0 0,1 0 1 0 0,1-1-1 0 0,0 0 1 0 0,7 6-38 0 0,-17-19-3 0 0,0 0 0 0 0,-1 0-1 0 0,1-1 1 0 0,0 1 0 0 0,0-1 0 0 0,1 1 0 0 0,1 0 3 0 0,-1-1 2 0 0,-1 0 0 0 0,0 0-1 0 0,0 0 1 0 0,0 1 0 0 0,-1-1-1 0 0,1 1 1 0 0,0 0 0 0 0,1 2-2 0 0,6 5 263 0 0,12 11 98 0 0,-1 1 1 0 0,4 7-362 0 0,14 14 459 0 0,-7-10-168 0 0,-24-24-160 0 0,1 0 0 0 0,-1-1 0 0 0,1 0 0 0 0,1-1 1 0 0,5 4-132 0 0,-1-2 288 0 0,-1 1 0 0 0,5 5-288 0 0,-4-4 244 0 0,0-1 0 0 0,0 0 0 0 0,1 0 1 0 0,8 2-245 0 0,13 7 616 0 0,-21-10-449 0 0,0 1 0 0 0,0 0 1 0 0,0 2-1 0 0,-1-1 0 0 0,-1 2 1 0 0,7 6-168 0 0,-4 0 92 0 0,9 10 274 0 0,6 11-366 0 0,-1 5 581 0 0,-21-29-427 0 0,0-1 0 0 0,1 0 1 0 0,0-1-1 0 0,2 0 0 0 0,3 3-154 0 0,-2-5 721 0 0,2-1-1 0 0,12 8-720 0 0,4 2 535 0 0,-4 4 53 0 0,-12-10 14 0 0,-15-13-644 0 0,1 1 1 0 0,0-1 0 0 0,0 0-1 0 0,0 0 1 0 0,-1 0 0 0 0,1 0-1 0 0,-1 1 1 0 0,1-1 0 0 0,-1 0-1 0 0,1 0 1 0 0,-1 1 0 0 0,0-1-1 0 0,1 0 1 0 0,-1 1 0 0 0,0-1-1 0 0,0 1 1 0 0,0-1 0 0 0,0 0-1 0 0,0 1 1 0 0,-1-1 0 0 0,1 0-1 0 0,0 1 1 0 0,-1-1 0 0 0,1 0-1 0 0,-1 0 1 0 0,1 1 0 0 0,-1 0 41 0 0,0-1-427 0 0,1 4-452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2.3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7 9072 0 0,'0'0'200'0'0,"0"0"33"0"0,0 0 15 0 0,-7-5 7 0 0,4 3-52 0 0,4 3 332 0 0,5 6 1091 0 0,14 7 738 0 0,-11-9-2333 0 0,-1 1 1 0 0,1 0-1 0 0,-1 0 0 0 0,5 6-31 0 0,8 4 77 0 0,23 20 98 0 0,0 2 0 0 0,-3 2 1 0 0,31 37-176 0 0,-60-61-78 0 0,-8-11 78 0 0,0 0-1 0 0,-1 0 0 0 0,1-1 1 0 0,4 3 0 0 0,20 21-12 0 0,-22-21 297 0 0,0 0-1 0 0,1-1 0 0 0,0 0 1 0 0,0 0-1 0 0,0-1 0 0 0,3 2-284 0 0,2 1 188 0 0,1 0-1 0 0,-1 1 1 0 0,10 10-188 0 0,14 10 1758 0 0,-25-21-1683 0 0,-11-8 308 0 0,0 0 113 0 0,0 0 14 0 0,0 0-67 0 0,0 0-358 0 0,7-5-2270 0 0,0-1 782 0 0,-5 4-4882 0 0,-2 2 4439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7.4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0 400 6448 0 0,'0'0'141'0'0,"0"0"23"0"0,0 0 13 0 0,0 0 55 0 0,0 0 182 0 0,0 0 76 0 0,0 0 20 0 0,0 0-68 0 0,0 0-268 0 0,0 0-37 0 0,0 0 14 0 0,18 8 449 0 0,6 13-111 0 0,-9-7 407 0 0,-7-5-446 0 0,0 0-1 0 0,-1 1 1 0 0,0 0 0 0 0,4 10-450 0 0,28 46 241 0 0,-31-52 265 0 0,5 7-117 0 0,-6-9 251 0 0,-7-10-644 0 0,1 0 0 0 0,0 0 0 0 0,0-1 0 0 0,0 1 0 0 0,0 0 0 0 0,1-1 0 0 0,-1 1 0 0 0,1 1 4 0 0,0-2 11 0 0,-1 1 1 0 0,1 0 0 0 0,-1 0 0 0 0,1 0-1 0 0,-1 0 1 0 0,0 0 0 0 0,0 1 0 0 0,0-1-1 0 0,0 0 1 0 0,0 1-12 0 0,0 0 20 0 0,0-1 1 0 0,0 1-1 0 0,0-1 0 0 0,0 1 0 0 0,0-1 1 0 0,1 0-1 0 0,-1 1 0 0 0,1-1 0 0 0,0 0 1 0 0,1 1-21 0 0,30 37 0 0 0,-17-27 430 0 0,-15-12-358 0 0,1 0 0 0 0,-1 0 0 0 0,0 0 0 0 0,0 0 1 0 0,0 0-1 0 0,0 0 0 0 0,0 0 0 0 0,0 0 0 0 0,0 0 0 0 0,0 1 0 0 0,0-1 0 0 0,0 2-72 0 0,0-2 363 0 0,0 0-177 0 0,-1 0 0 0 0,1 0 0 0 0,-1-1 0 0 0,1 1 0 0 0,-1 0 0 0 0,0 0 0 0 0,0 0-1 0 0,1 0 1 0 0,-1 0 0 0 0,0 0 0 0 0,0 0 0 0 0,0 0 0 0 0,0 0-186 0 0,0 3 20 0 0,-3 1-20 0 0,-1-3-13 0 0,3-1-30 0 0,1-1 57 0 0,0 0-78 0 0,0 0 17 0 0,0 0 95 0 0,0 0 21 0 0,0 0 14 0 0,0 0-28 0 0,20 0 509 0 0,-12-3-971 0 0,-7 3 394 0 0,1 0-1 0 0,-1 0 1 0 0,1-1 0 0 0,-1 1 0 0 0,0 0 0 0 0,1-1 0 0 0,-1 0 0 0 0,0 1 0 0 0,1-1 0 0 0,-1 0 0 0 0,0 1-1 0 0,0-1 1 0 0,1 0 13 0 0,0 0 0 0 0,3-2 0 0 0,0 0 0 0 0,0 1 0 0 0,0-1 0 0 0,0 2 0 0 0,0-1 0 0 0,1 0 0 0 0,-3 0 0 0 0,-2 0 0 0 0,19-5 0 0 0,-16 5 0 0 0,2-1 0 0 0,-3 1 0 0 0,3 0 0 0 0,15-12 0 0 0,-16 12 0 0 0,10-6 0 0 0,-12 4 0 0 0,5-4 122 0 0,0 2 628 0 0,24-15-1382 0 0,-11 6 863 0 0,-19 13-239 0 0,1 0 0 0 0,-1 1 0 0 0,1-1 0 0 0,0 0 0 0 0,-1 1 0 0 0,1 0 0 0 0,0-1 0 0 0,0 1 0 0 0,2 0 8 0 0,-2 0-40 0 0,0 0-1 0 0,0 0 0 0 0,0 0 0 0 0,0-1 1 0 0,0 1-1 0 0,0-1 0 0 0,-1 0 0 0 0,1 0 0 0 0,1-1 41 0 0,-1 1 94 0 0,0 1-1 0 0,0-1 0 0 0,0 1 1 0 0,0-1-1 0 0,1 1 0 0 0,-1 1 1 0 0,0-1-1 0 0,0 0 0 0 0,1 1 0 0 0,-1-1 1 0 0,3 1-94 0 0,16-4-11 0 0,-3-1 72 0 0,-1 1 1 0 0,1 0-1 0 0,0 2 0 0 0,1 0 0 0 0,12 1-61 0 0,-11-3-392 0 0,-17 3 591 0 0,1 0 1 0 0,-1 0 0 0 0,1 0 0 0 0,-1 1-1 0 0,4-1-199 0 0,7-1 8 0 0,-11 1-43 0 0,1 0 0 0 0,0 1 0 0 0,0-1 0 0 0,0 1-1 0 0,1 0 36 0 0,8 0 29 0 0,1 1 1 0 0,-1 1-1 0 0,0 0 0 0 0,0 0 0 0 0,13 5-29 0 0,21 4-2 0 0,11 7 2 0 0,-45-12 0 0 0,0 1 0 0 0,33 16 2072 0 0,-6-12-2856 0 0,-38-10 898 0 0,4-1 1051 0 0,-6 0-1111 0 0,0-1 0 0 0,-1 1 1 0 0,1-1-1 0 0,-1 1 1 0 0,1-1-1 0 0,-1 0 0 0 0,1 1 1 0 0,-1-1-1 0 0,1 0 0 0 0,-1 0 1 0 0,1 1-1 0 0,-1-1 0 0 0,0 0 1 0 0,1 0-1 0 0,-1 0 0 0 0,0 1-54 0 0,3-16 266 0 0,-3 14-265 0 0,1 0 1 0 0,-1-1 0 0 0,1 1-1 0 0,-1 0 1 0 0,0-1 0 0 0,0 1-1 0 0,0 0 1 0 0,0-1-2 0 0,-1 2 0 0 0,1 0 0 0 0,0 0-1 0 0,0 1 1 0 0,0-1 0 0 0,0 0 0 0 0,0 0 0 0 0,0 1 0 0 0,1-1 0 0 0,-1 0 0 0 0,0 0-1 0 0,0 1 1 0 0,0-1 0 0 0,1 0 0 0 0,-1 1 0 0 0,0-1 0 0 0,1 0 0 0 0,-1 1 0 0 0,1-1-1 0 0,-1 0 1 0 0,0 1 0 0 0,1-1 0 0 0,7-19 0 0 0,-4 5 0 0 0,9-22 38 0 0,-10 27 9 0 0,0 0 1 0 0,1 0 0 0 0,0 0-1 0 0,2-2-47 0 0,2-3 365 0 0,-4 6-234 0 0,1 1-1 0 0,0 1 0 0 0,2-4-130 0 0,55-58-324 0 0,-46 53 288 0 0,0-4 150 0 0,-1 1 0 0 0,-1-2-1 0 0,11-19-113 0 0,-6 9 35 0 0,-12 19-175 0 0,1-2 138 0 0,1 1 0 0 0,0 0 0 0 0,1 0 0 0 0,0 1 0 0 0,12-10 2 0 0,-15 16 24 0 0,0 0 1 0 0,1 0 0 0 0,-1 1 0 0 0,1 1 0 0 0,0-1 0 0 0,1 1 0 0 0,-1 0-25 0 0,-6 4 0 0 0,2-2-2 0 0,8-7 15 0 0,33-20 232 0 0,-36 27-245 0 0,2-7 0 0 0,-10 7 0 0 0,16-9 0 0 0,-13 9 0 0 0,-2 1 11 0 0,-2 1 42 0 0,0 0-14 0 0,5-2-74 0 0,-3 2-6914 0 0,-2 0 5314 0 0,0 0-6088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9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1465 0 8840 0 0,'0'0'197'0'0,"0"0"24"0"0,0 0 19 0 0,0 0 56 0 0,0 0 183 0 0,0 0 81 0 0,0 0 15 0 0,0 0-30 0 0,0 0-128 0 0,0 0-53 0 0,0 0-10 0 0,0 0-32 0 0,0 0-123 0 0,0 0-58 0 0,0 0-11 0 0,0 0-13 0 0,0 0-37 0 0,0 0 24 0 0,0 0 56 0 0,0 0 1 0 0,0 0-7 0 0,0 0 12 0 0,0 0 62 0 0,0 0 27 0 0,0 0 8 0 0,-10 4 744 0 0,4-1-936 0 0,5-1-69 0 0,-15 5 126 0 0,-6 7 62 0 0,-18 9 931 0 0,20-14-769 0 0,-35 22-85 0 0,34-17-38 0 0,10-6 25 0 0,1 0 0 0 0,1 1 0 0 0,-1 0 0 0 0,-7 10-254 0 0,5-5 34 0 0,-23 24 148 0 0,34-37-174 0 0,0 0-1 0 0,0 0 1 0 0,1 1-1 0 0,-1-1 0 0 0,0 0 1 0 0,0 1-1 0 0,1-1 1 0 0,-1 1-1 0 0,1-1 1 0 0,-1 1-8 0 0,1 0 7 0 0,-1 0 0 0 0,1-1 0 0 0,-1 1 0 0 0,0 0 0 0 0,1-1 0 0 0,-1 1 0 0 0,0-1 0 0 0,0 1 0 0 0,0-1 0 0 0,0 0 0 0 0,-1 1-7 0 0,-9 13 166 0 0,10-14-154 0 0,0 1 1 0 0,0-1-1 0 0,1 0 0 0 0,-1 1 0 0 0,0-1 0 0 0,0 0 0 0 0,0 0 0 0 0,0 0 0 0 0,0 0 1 0 0,-1 0-1 0 0,1 0 0 0 0,0 0 0 0 0,0 0 0 0 0,-1-1 0 0 0,1 1 0 0 0,-1 0-12 0 0,-1 1 0 0 0,0-1 0 0 0,0 1-1 0 0,0-1 1 0 0,1 1 0 0 0,-1 0-1 0 0,1 0 1 0 0,-1 0-1 0 0,1 1 1 0 0,-2 1 0 0 0,-15 13 67 0 0,-47 27 397 0 0,58-39-372 0 0,0 1 0 0 0,0 0 0 0 0,0 0 0 0 0,1 1 0 0 0,-5 5-92 0 0,-9 4 508 0 0,6-6-516 0 0,7 1 22 0 0,-10 4 246 0 0,15-14-190 0 0,1-1-72 0 0,-8 13 172 0 0,6-9-169 0 0,3-4-1 0 0,0 1 1 0 0,1 0 0 0 0,-1-1-1 0 0,1 1 1 0 0,-1-1 0 0 0,1 1-1 0 0,-1-1 1 0 0,1 1 0 0 0,-1 0-1 0 0,1 0 1 0 0,0-1 0 0 0,-1 1-1 0 0,1 0 1 0 0,0-1-1 0 0,0 1 1 0 0,-1 0 0 0 0,1 0-1 0 0,0-1 1 0 0,0 1 0 0 0,0 0-1 0 0,0 0 64 0 0,-3 6 56 0 0,0-5-94 0 0,3-1 49 0 0,0-1-6 0 0,-1 0-15 0 0,-3 3-44 0 0,-9 12-10 0 0,8-12 0 0 0,1-2 0 0 0,-2 1-3 0 0,6-1-2 0 0,1 1 12 0 0,-10 3 28 0 0,8-5 135 0 0,1 0 52 0 0,0 0 8 0 0,0 0-26 0 0,-1 1-122 0 0,-3 0-72 0 0,0 2 1 0 0,2 1 32 0 0,1-4-43 0 0,1 0 0 0 0,0 1 0 0 0,0-1 1 0 0,0 0-1 0 0,0 0 0 0 0,0 0 1 0 0,0 0-1 0 0,0 0 0 0 0,0 0 0 0 0,0 0 1 0 0,0 0-1 0 0,0 1 0 0 0,0-1 0 0 0,-1 0 1 0 0,1 0-1 0 0,0 0 0 0 0,0 0 1 0 0,0 0-1 0 0,0 0 0 0 0,0 0 0 0 0,0 0 1 0 0,0 0-1 0 0,0 0 0 0 0,-1 0 0 0 0,1 0 1 0 0,0 0-1 0 0,0 0 0 0 0,0 0 1 0 0,0 0-1 0 0,0 0 0 0 0,0 0 0 0 0,-1 0 1 0 0,1 0-1 0 0,0 0 0 0 0,0 0 0 0 0,0 0 1 0 0,0 0-1 0 0,0 0 0 0 0,0 0 1 0 0,0 0-1 0 0,-1 0 0 0 0,1 0 0 0 0,0 0 1 0 0,0 0-1 0 0,0-1 0 0 0,0 1 0 0 0,0 0 1 0 0,0 0-1 0 0,-5-2-3 0 0,5 2 3 0 0,-1 0 0 0 0,-4 13 0 0 0,2-11 0 0 0,1-1 0 0 0,-1-1 0 0 0,-9 5 0 0 0,9-2 0 0 0,1-1 33 0 0,-1 0 0 0 0,1 0 0 0 0,0 0 0 0 0,-1 0 0 0 0,0-1 0 0 0,1 1 0 0 0,-1-1 0 0 0,0 1-33 0 0,2-2 0 0 0,1 0 0 0 0,0 0 0 0 0,-1 0 0 0 0,1 0 0 0 0,0 0 0 0 0,-1 0 0 0 0,1 0 0 0 0,0 0 0 0 0,0 0 0 0 0,-1 1 0 0 0,1-1 0 0 0,0 0 0 0 0,0 0 0 0 0,-1 0 0 0 0,1 1 0 0 0,0-1 0 0 0,0 0 0 0 0,0 0 0 0 0,-1 0 0 0 0,1 1 0 0 0,0-1 0 0 0,0 0 0 0 0,0 1 0 0 0,0-1 0 0 0,-1 0 0 0 0,1 0 0 0 0,-3 4 0 0 0,-4-1 0 0 0,0 2 0 0 0,-8 5 0 0 0,11-7 0 0 0,1 0 0 0 0,0-1 0 0 0,-2 0 0 0 0,4 0-14 0 0,1-1-56 0 0,-3 1 2 0 0,-2 1 15 0 0,-8 11 170 0 0,10-12-53 0 0,-9 3 107 0 0,11-5-139 0 0,-1 1 0 0 0,1 0 0 0 0,-1-1-1 0 0,0 1 1 0 0,1-1 0 0 0,-1 0-1 0 0,1 0 1 0 0,-1 1 0 0 0,0-1 0 0 0,1 0-1 0 0,-2 0-31 0 0,-13 2 358 0 0,-4 2-347 0 0,14-2-26 0 0,6-2-31 0 0,1 0 93 0 0,-6 0-16 0 0,-24-1 54 0 0,23-1 1 0 0,1-1 0 0 0,-1 0 1 0 0,1 0-1 0 0,0 0 0 0 0,0 0 1 0 0,-3-4-87 0 0,2 3 112 0 0,0-1 1 0 0,0 1 0 0 0,-1 0-1 0 0,1 1 1 0 0,-7-3-113 0 0,10 5 0 0 0,0-1 0 0 0,0 0 0 0 0,0 0 0 0 0,0 0-1 0 0,1 0 1 0 0,-3-2 0 0 0,-11-8 12 0 0,-52-35 169 0 0,40 28 19 0 0,-25-13-200 0 0,18 8 120 0 0,20 11-52 0 0,-65-58 163 0 0,34 31-178 0 0,18 19-158 0 0,21 17 107 0 0,1 0 0 0 0,0 0-1 0 0,0 0 1 0 0,1-1 0 0 0,-5-5-2 0 0,-5-3 233 0 0,13 12-196 0 0,0 0 1 0 0,0-1 0 0 0,0 1 0 0 0,1-1 0 0 0,-1 0-1 0 0,0 0 1 0 0,1 1 0 0 0,-2-3-38 0 0,2 3-224 0 0,-3-1 48 0 0,-1-1-1856 0 0,0 5 1209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2.3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1966 492 7696 0 0,'0'0'225'0'0,"0"0"88"0"0,0 0 222 0 0,0 0 89 0 0,0 0 16 0 0,0 0-11 0 0,-12 8 1447 0 0,8-3-1689 0 0,1 0-1 0 0,0-1 0 0 0,0 1 1 0 0,0 0-1 0 0,0 1 0 0 0,1-1 1 0 0,-2 5-387 0 0,-10 19 685 0 0,-41 59 157 0 0,40-67-685 0 0,2 1-1 0 0,1 0 0 0 0,-5 13-156 0 0,2-1 0 0 0,3-5 0 0 0,9-23 0 0 0,0 0 0 0 0,0 0 0 0 0,1 0 0 0 0,0 1 0 0 0,0 0 0 0 0,-22 93 206 0 0,22-95 56 0 0,0 1 0 0 0,0 0 0 0 0,-1-1 1 0 0,-3 5-263 0 0,1 1 65 0 0,-4 3 185 0 0,1 0-1 0 0,-2 0 0 0 0,-9 10-249 0 0,14-17-4 0 0,-33 38 1940 0 0,36-44-1808 0 0,-2 1-32 0 0,-24 7 1784 0 0,21-8-1868 0 0,1 0-1 0 0,-1 0 0 0 0,0 0 1 0 0,1-1-1 0 0,-3 0-11 0 0,-19 2 23 0 0,-51 20-23 0 0,58-16 340 0 0,0-1-1 0 0,0-2 1 0 0,-1 0 0 0 0,-16 0-340 0 0,-5 1 345 0 0,16-2-291 0 0,0-1 0 0 0,0-2 0 0 0,1 0 0 0 0,-25-5-54 0 0,40 5 0 0 0,1 0 0 0 0,-1 1 0 0 0,1 1 0 0 0,-4 0 0 0 0,-19 1 0 0 0,5-1-63 0 0,-17 3 63 0 0,17-1 2 0 0,-18 0-2 0 0,-72-1 93 0 0,58 6-39 0 0,48-7 35 0 0,3-1-108 0 0,0 0 0 0 0,0-1 0 0 0,0 1 0 0 0,0-2 0 0 0,-8-1 19 0 0,0-1 0 0 0,-1 0 0 0 0,1 2 0 0 0,-1 0 0 0 0,0 1 0 0 0,-5 1 0 0 0,1 1 0 0 0,1 1 0 0 0,-1 1 0 0 0,-7 3 0 0 0,7-2 0 0 0,0 0 0 0 0,0-2 0 0 0,-8 0 0 0 0,-5 3 0 0 0,9-1 0 0 0,13-1 0 0 0,1-1 0 0 0,-1 2 0 0 0,1-1 0 0 0,0 2 0 0 0,0 0 0 0 0,-6 3 0 0 0,-13 6 0 0 0,19-10 0 0 0,0-1 0 0 0,0 0 0 0 0,-1 0 0 0 0,-6-1 0 0 0,-16 4 0 0 0,28-5 1 0 0,-10 3 62 0 0,17-4-31 0 0,0 0 0 0 0,-1 0-1 0 0,1 0 1 0 0,0 0 0 0 0,0 0 0 0 0,0 0 0 0 0,-1 0-1 0 0,1 0 1 0 0,0 0 0 0 0,0 0 0 0 0,-1 0-1 0 0,1 0 1 0 0,0 0 0 0 0,0 0 0 0 0,0 0-1 0 0,0 0 1 0 0,-1 0 0 0 0,1 0 0 0 0,0 0-1 0 0,0 0 1 0 0,0 0 0 0 0,-1-1 0 0 0,1 1-1 0 0,0 0 1 0 0,0 0 0 0 0,0 0 0 0 0,0 0-1 0 0,-1 0 1 0 0,1-1 0 0 0,0 1 0 0 0,0 0-1 0 0,0 0 1 0 0,0 0 0 0 0,0 0 0 0 0,0-1 0 0 0,0 1-32 0 0,-9-8 784 0 0,5 5-784 0 0,4 3 0 0 0,0-1 0 0 0,0 1 0 0 0,-1-1 0 0 0,1 0 0 0 0,0 1 0 0 0,0-1 0 0 0,0 1 0 0 0,0-1 0 0 0,0 0 0 0 0,0 1 0 0 0,0-1 0 0 0,0 0 0 0 0,0 1 0 0 0,0-1 0 0 0,0 1 0 0 0,0-1 0 0 0,0 0 0 0 0,0 1 0 0 0,1-1 0 0 0,-1 1 0 0 0,0-1 0 0 0,0 1 0 0 0,1-1 0 0 0,-1 0 0 0 0,1 1 0 0 0,-1-1 0 0 0,1-1 0 0 0,5-9 0 0 0,1 0 0 0 0,0 0 0 0 0,1 0 0 0 0,0 1 0 0 0,0 0 0 0 0,1 0 0 0 0,7-5 0 0 0,-2 1 0 0 0,8-6 0 0 0,1 1 0 0 0,0 0 0 0 0,23-11 0 0 0,13-11 0 0 0,-46 31 0 0 0,8-6 0 0 0,0 0 0 0 0,-1-1 0 0 0,-1-1 0 0 0,4-6 0 0 0,5-8 0 0 0,1 2 0 0 0,1 1 0 0 0,2 1 0 0 0,9-4 0 0 0,42-29-328 0 0,-48 36 198 0 0,0-2-1 0 0,-2-2 0 0 0,5-6 131 0 0,-22 18 0 0 0,-1-1 0 0 0,-1-1 0 0 0,1-2 0 0 0,29-36 0 0 0,-15 23 0 0 0,33-28 0 0 0,5 6 0 0 0,3 3 0 0 0,-23 17 0 0 0,-27 19 0 0 0,-1 0 0 0 0,7-9 0 0 0,23-22 0 0 0,40-29 0 0 0,-50 45-16 0 0,-39 31-168 0 0,1 0-1 0 0,0 0 1 0 0,0 1 0 0 0,0-1-1 0 0,0 1 1 0 0,0-1 0 0 0,0 1-1 0 0,-1-1 1 0 0,1 1 0 0 0,0 0-1 0 0,0-1 1 0 0,0 1-1 0 0,1 0 1 0 0,-1 0 0 0 0,0-1-1 0 0,0 1 1 0 0,0 0 0 0 0,0 0-1 0 0,0 0 1 0 0,0 1-1 0 0,0-1 1 0 0,0 0 0 0 0,0 0-1 0 0,0 0 1 0 0,1 1 184 0 0,-1 0-1567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2.5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8288 0 0,'0'0'190'0'0,"2"-2"2540"0"0,1 108-650 0 0,3 1-2080 0 0,-4-69 0 0 0,4 23 0 0 0,-1-16 0 0 0,5 17 0 0 0,-3-18 156 0 0,-3-27 47 0 0,-2 0 0 0 0,0-1 0 0 0,-1 5-203 0 0,0-3 49 0 0,1 0 0 0 0,2 11-49 0 0,1 7 15 0 0,7 40-101 0 0,-10-66 343 0 0,1 10 25 0 0,1 0 0 0 0,1 0 1 0 0,5 11-283 0 0,-4-13 135 0 0,-2-8-135 0 0,0 1 0 0 0,0-1 1 0 0,4 4-1 0 0,25 50 456 0 0,-6-3 194 0 0,-23-51-360 0 0,-1 0-1 0 0,0 0 0 0 0,0 1 1 0 0,-1 0-290 0 0,0-2 150 0 0,0-1 0 0 0,0 0 0 0 0,1 1 1 0 0,0-1-1 0 0,0 0 0 0 0,1 0 0 0 0,0 0-150 0 0,2-1 55 0 0,-1 0-1 0 0,1-1 1 0 0,0 0-1 0 0,1 0 1 0 0,-1 0-1 0 0,4 1-54 0 0,-1 1-69 0 0,0-1-1 0 0,8 10 70 0 0,-16-15 0 0 0,11 6 0 0 0,-5-5-316 0 0,-6-3-17 0 0,20 3-2139 0 0,-21-2 2258 0 0,2 0-307 0 0,-1 0-3494 0 0,1-1-705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4.4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1768 6448 0 0,'0'0'141'0'0,"0"0"23"0"0,4-3 171 0 0,8-1 469 0 0,0-1 0 0 0,0 0 0 0 0,0-1 0 0 0,0-1 0 0 0,0 0-804 0 0,1-1 724 0 0,0 0 1 0 0,10-3-725 0 0,32-9 442 0 0,-20 7 272 0 0,29-15-714 0 0,-1-9 718 0 0,-42 24-589 0 0,0 0 0 0 0,0 2 0 0 0,20-8-129 0 0,9 3 70 0 0,-25 8 50 0 0,0-1 0 0 0,0-1 1 0 0,0-2-1 0 0,20-12-120 0 0,-36 18 95 0 0,17-10 237 0 0,-1-2 0 0 0,0-2-332 0 0,-6 4 89 0 0,0 2 0 0 0,0 1 0 0 0,1 0 1 0 0,1 1-1 0 0,0 1 0 0 0,1 1 1 0 0,0 1-1 0 0,21-5-89 0 0,-32 10 26 0 0,17-3 13 0 0,-1-2 0 0 0,0-1 0 0 0,0-1 0 0 0,-1-1 0 0 0,3-3-39 0 0,-1-1 149 0 0,0 2-1 0 0,1 1 1 0 0,13-3-149 0 0,-25 9 242 0 0,29-8-72 0 0,-33 12-145 0 0,-1-1 0 0 0,-1 0 0 0 0,1-1 0 0 0,0 0 0 0 0,-1-1 0 0 0,8-5-25 0 0,47-42 406 0 0,-37 30 260 0 0,30-20-666 0 0,16-6 512 0 0,5 4 3 0 0,-1-1 52 0 0,-44 27-361 0 0,-2-1 0 0 0,8-8-206 0 0,25-22 1182 0 0,-45 36-1084 0 0,1 0 0 0 0,8-3-98 0 0,-7 5 48 0 0,-1-1 0 0 0,8-7-48 0 0,-7 7-1 0 0,-19 11 31 0 0,1-1 1 0 0,-1 1 0 0 0,0-1 0 0 0,1 0-1 0 0,1-2-30 0 0,5-4 57 0 0,-1 2 0 0 0,1-1 0 0 0,1 2 0 0 0,7-4-57 0 0,13-7 60 0 0,28-20-60 0 0,-40 25 281 0 0,19-10-281 0 0,-18 11 301 0 0,17-12-301 0 0,-8 4 165 0 0,1 1 0 0 0,27-11-165 0 0,14-14 374 0 0,29-12-236 0 0,-17 10 150 0 0,-16 10 448 0 0,-46 23-448 0 0,0 1 0 0 0,1 0 0 0 0,21-5-288 0 0,-15 2 64 0 0,-24 13-62 0 0,-2 0 4 0 0,-1 0-1 0 0,1 1 1 0 0,-1-1 0 0 0,1-1-1 0 0,-1 1 1 0 0,1 0 0 0 0,-1 0-1 0 0,1-1 1 0 0,-1 1 0 0 0,0-1-1 0 0,2-1-5 0 0,14-5 0 0 0,-16 7 11 0 0,-2 2 32 0 0,1 0-33 0 0,2-3-10 0 0,-2 2 5 0 0,1-1 0 0 0,-1 0 0 0 0,0 1-1 0 0,1-1 1 0 0,-1 1 0 0 0,0-1 0 0 0,1 1 0 0 0,-1 0-1 0 0,1-1 1 0 0,-1 1 0 0 0,0 0 0 0 0,1 0-1 0 0,0 0-4 0 0,-2 0 2 0 0,16-3-2 0 0,-15 2 0 0 0,0 1 0 0 0,1-1 0 0 0,-1 1 0 0 0,1-1 0 0 0,-1 1 0 0 0,1 0 0 0 0,-1 0 0 0 0,1 0 0 0 0,-1 0 0 0 0,1 0 0 0 0,-1 0 0 0 0,1 0 0 0 0,-1 0 2 0 0,1 1-1 0 0,-1-1 1 0 0,0 0-1 0 0,0 0 1 0 0,0 0-1 0 0,0-1 1 0 0,0 1-1 0 0,0 0 1 0 0,0 0-1 0 0,0 0 1 0 0,0-1-1 0 0,0 1 1 0 0,0 0-1 0 0,0-1-1 0 0,11-2 28 0 0,-3 3-10 0 0,-8 1-11 0 0,2-1 2 0 0,9-11-14 0 0,20-13-659 0 0,-19 10-648 0 0,0 0 0 0 0,2-5 1312 0 0,2 2-3610 0 0,-10 13-3675 0 0,-7 4 2511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7.2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3653 1064 7424 0 0,'0'0'166'0'0,"0"0"29"0"0,0 0 12 0 0,-3-8 69 0 0,2 2-58 0 0,0-1-6 0 0,1 10 4159 0 0,23-11-2812 0 0,-19 6-1449 0 0,-3 2-86 0 0,0-1 0 0 0,0 0 1 0 0,0 1-1 0 0,0-1 0 0 0,0 1 0 0 0,0-1 1 0 0,1 1-1 0 0,-1 0 0 0 0,0 0 0 0 0,0-1 0 0 0,0 1 1 0 0,1 0-1 0 0,-1 0 0 0 0,0 0 0 0 0,0 0 1 0 0,0 0-1 0 0,1 1 0 0 0,-1-1 0 0 0,0 0 1 0 0,0 1-1 0 0,0-1 0 0 0,0 0 0 0 0,0 1 1 0 0,1 0-25 0 0,0-1 0 0 0,-1 0 0 0 0,1 1 0 0 0,0-1 0 0 0,0 0 0 0 0,-1 0 0 0 0,1 0 0 0 0,0 0 0 0 0,0 0 0 0 0,-1-1 0 0 0,1 1 0 0 0,0 0 0 0 0,1-1 0 0 0,11-1 309 0 0,-10 1-166 0 0,-1 1 0 0 0,0-1-1 0 0,0 0 1 0 0,1 0 0 0 0,-1 0 0 0 0,2-1-143 0 0,11-4 349 0 0,-9 5-226 0 0,0 0 0 0 0,-1 1 0 0 0,1-1 0 0 0,3 2-123 0 0,-4-1 40 0 0,1 0 0 0 0,-1 0 0 0 0,0-1 0 0 0,5-1-40 0 0,3 0 205 0 0,0 0 0 0 0,1 1 0 0 0,-1 1 0 0 0,1 0 0 0 0,-1 1 0 0 0,0 0 0 0 0,1 1 0 0 0,12 4-205 0 0,-1 4 191 0 0,-24-9-186 0 0,0 0 0 0 0,1 0 0 0 0,-1 0 0 0 0,0 0-1 0 0,0 0 1 0 0,1 0 0 0 0,-1 0 0 0 0,0-1 0 0 0,1 1 0 0 0,-1-1 0 0 0,1 0 0 0 0,-1 0 0 0 0,1 0 0 0 0,-1 0 0 0 0,1 0 0 0 0,-1 0 0 0 0,0-1 0 0 0,1 1 0 0 0,-1-1 0 0 0,1 0 0 0 0,-1 0-1 0 0,0 1 1 0 0,1-2-5 0 0,12-4-12 0 0,-12 4 168 0 0,0 1 0 0 0,0 0-1 0 0,-1 0 1 0 0,1-1 0 0 0,0 0 0 0 0,1-1-156 0 0,-3 3 26 0 0,-1 0-1 0 0,0-1 1 0 0,1 1-1 0 0,-1 0 1 0 0,1 0-1 0 0,-1-1 1 0 0,1 1-1 0 0,-1 0 1 0 0,0 0-1 0 0,1 0 1 0 0,-1 0-1 0 0,1 0 1 0 0,-1 0-1 0 0,1 0 1 0 0,-1 0-1 0 0,1 0 1 0 0,-1 0-1 0 0,1 0 1 0 0,-1 0-1 0 0,1 0 1 0 0,-1 0-1 0 0,0 0 1 0 0,1 0-1 0 0,-1 0 1 0 0,1 1-1 0 0,-1-1 1 0 0,1 0-1 0 0,-1 0 1 0 0,0 0-1 0 0,1 1 1 0 0,-1-1-1 0 0,1 0 1 0 0,-1 1-1 0 0,0-1 1 0 0,1 0-1 0 0,-1 1 1 0 0,0-1-1 0 0,0 0 1 0 0,1 1-1 0 0,-1-1 1 0 0,0 1-1 0 0,0-1 1 0 0,0 1-1 0 0,1-1-25 0 0,2 4-21 0 0,-3-4 22 0 0,0 0 0 0 0,1 0-1 0 0,-1 0 1 0 0,1 0-1 0 0,-1 0 1 0 0,1 0 0 0 0,-1-1-1 0 0,0 1 1 0 0,1 0 0 0 0,-1 0-1 0 0,1 0 1 0 0,-1 0-1 0 0,0 0 1 0 0,1-1 0 0 0,-1 1-1 0 0,0 0 1 0 0,1 0-1 0 0,-1-1 1 0 0,0 1 0 0 0,1 0-1 0 0,-1-1 1 0 0,0 1 0 0 0,1 0-1 0 0,-1-1 1 0 0,0 1-1 0 0,0 0 1 0 0,0-1 0 0 0,1 1-1 0 0,12-18-3 0 0,-6 9 4 0 0,-2 4-1 0 0,0 0 0 0 0,0 1 0 0 0,1 0 0 0 0,0 0 0 0 0,-1 0 0 0 0,1 0 0 0 0,1 1 0 0 0,-1 0 0 0 0,0 0 0 0 0,3 0 0 0 0,-7 2 0 0 0,21-11 112 0 0,-22 12 0 0 0,6-9 1058 0 0,-7-10-430 0 0,0 17-380 0 0,-1 0 125 0 0,-13-31 543 0 0,10 22-1005 0 0,-1 0-1 0 0,1 0 0 0 0,-2 1 0 0 0,-2-4-22 0 0,-22-34 0 0 0,8 16 244 0 0,2-1 0 0 0,1-1-1 0 0,1 0 1 0 0,-2-13-244 0 0,-1 0 479 0 0,-2 2 0 0 0,-7-8-479 0 0,-6-10-195 0 0,-20-50 195 0 0,53 107 14 0 0,-23-41 74 0 0,5 11-81 0 0,17 29-32 0 0,0 0 0 0 0,0 0 0 0 0,0 0 0 0 0,-2-7 25 0 0,-12-34-163 0 0,1 22 163 0 0,15 23 0 0 0,0 0 0 0 0,0 0 0 0 0,-1 0 0 0 0,1 0 0 0 0,-1 0 0 0 0,0 1 0 0 0,0-1 0 0 0,0 1 0 0 0,0 0 0 0 0,0 0 0 0 0,-1 0 0 0 0,-10-5 23 0 0,8 5-1 0 0,0-1 1 0 0,-1 1 0 0 0,1 0-1 0 0,-1 0 1 0 0,0 0-23 0 0,-1 1 0 0 0,0-1 0 0 0,0 1 0 0 0,0 1 0 0 0,-2-1 0 0 0,-17 1 0 0 0,12 0 0 0 0,13 1 0 0 0,-14-4 0 0 0,11 3 0 0 0,2 0-12 0 0,1 0-36 0 0,-3 0 36 0 0,-48 2 12 0 0,35 0 0 0 0,-1 0 0 0 0,1 1 0 0 0,0 0 0 0 0,0 2 0 0 0,0 0 0 0 0,-1 2 0 0 0,-154 57 0 0 0,129-46 0 0 0,0 1 0 0 0,-16 12 0 0 0,5-2 0 0 0,-4-2 0 0 0,46-22 5 0 0,2 0 11 0 0,1-1 0 0 0,-1 0 1 0 0,0-1-17 0 0,-44 14 37 0 0,34-10-18 0 0,-1-1-1 0 0,-11 1-18 0 0,15-3-25 0 0,-1 2 1 0 0,1-1-1 0 0,0 2 0 0 0,-8 5 25 0 0,-9 2-33 0 0,-73 33 93 0 0,48-21-106 0 0,-30 19 46 0 0,67-32-7 0 0,0 1 1 0 0,2 1 0 0 0,0 0 0 0 0,0 2 0 0 0,-6 8 6 0 0,-13 15 18 0 0,-3-2-1 0 0,-1-2 1 0 0,-39 25-18 0 0,-61 39-43 0 0,55-37 22 0 0,-3-8 85 0 0,-29 21 0 0 0,100-63-96 0 0,0-1 0 0 0,-22 9 32 0 0,0-3 16 0 0,-3 0-16 0 0,-92 26 43 0 0,86-29-38 0 0,-94 36-83 0 0,-32 10 148 0 0,146-52-70 0 0,0 2 0 0 0,-24 13 0 0 0,30-12-44 0 0,-27 13 16 0 0,-31 20 28 0 0,48-26 37 0 0,-1-1-1 0 0,-16 5-36 0 0,-23 10-1 0 0,40-17 49 0 0,-1-2 0 0 0,-1-1 0 0 0,0-2 0 0 0,-1-2 0 0 0,0-1 0 0 0,-2-2-48 0 0,20-3 0 0 0,0 1 0 0 0,1 1 0 0 0,0 1 0 0 0,0 1 0 0 0,1 0 0 0 0,-8 5 0 0 0,22-9-90 0 0,1-1 0 0 0,0 1 0 0 0,0 0 0 0 0,1 0 0 0 0,-1 0 0 0 0,0 1 0 0 0,0 0 90 0 0,3-2-51 0 0,0-1-1 0 0,0 0 1 0 0,0 0 0 0 0,0 1-1 0 0,0-1 1 0 0,0 0 0 0 0,0 1 0 0 0,1-1-1 0 0,-1 1 1 0 0,1-1 0 0 0,-1 1-1 0 0,1-1 1 0 0,-1 1 0 0 0,1-1 0 0 0,0 1-1 0 0,0 0 1 0 0,0-1 0 0 0,0 1-1 0 0,0-1 1 0 0,0 1 0 0 0,0 0 0 0 0,0 0 51 0 0,3 8-1011 0 0,0 0-12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9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2808 750 8592 0 0,'0'0'250'0'0,"0"0"4"0"0,0-6-150 0 0,-2 2-10 0 0,-9-11 7554 0 0,10 14-7359 0 0,0 0 1 0 0,1 1-1 0 0,-1-1 1 0 0,0 0-1 0 0,0 1 1 0 0,0-1-1 0 0,0 1 1 0 0,0-1-1 0 0,0 1 1 0 0,0-1 0 0 0,-1 1-1 0 0,1 0-289 0 0,-1 0 53 0 0,0 0 0 0 0,0 0-1 0 0,0 0 1 0 0,0 0 0 0 0,0 1 0 0 0,0-1-1 0 0,1 1 1 0 0,-1-1 0 0 0,0 1 0 0 0,0 0-1 0 0,0 0 1 0 0,1 0 0 0 0,-1-1 0 0 0,0 2 0 0 0,1-1-1 0 0,-1 0 1 0 0,1 0 0 0 0,-1 0 0 0 0,1 1-1 0 0,0 0-52 0 0,-15 10 320 0 0,0 0-1 0 0,0-1 0 0 0,-1 0 0 0 0,-5 0-319 0 0,1 1 183 0 0,0 1 0 0 0,-8 8-183 0 0,-116 98 131 0 0,104-84-48 0 0,24-21-33 0 0,1 0 0 0 0,-2-1-1 0 0,0-1 1 0 0,-1 0-50 0 0,15-10 1 0 0,-38 22 319 0 0,0-3 0 0 0,-2-1-1 0 0,-24 6-319 0 0,-3-5 944 0 0,43-11-892 0 0,22-7-110 0 0,0-1 1 0 0,0 0-1 0 0,0 0 1 0 0,-4 0 57 0 0,-74 12 88 0 0,69-12-59 0 0,-1 1-1 0 0,1 0 1 0 0,0 1 0 0 0,0 1 0 0 0,0 1 0 0 0,0 0 0 0 0,-8 5-29 0 0,-18 7 12 0 0,29-12 36 0 0,-1 0-1 0 0,0 0 1 0 0,0-1 0 0 0,-1-1-1 0 0,1 0 1 0 0,-1 0-1 0 0,-3-1-47 0 0,-31 3 512 0 0,-22 0-512 0 0,33-3 206 0 0,-89 13 139 0 0,64-8-25 0 0,0-2 0 0 0,-12-2-320 0 0,21-1 0 0 0,1 2 0 0 0,-50 11 0 0 0,62-9 0 0 0,-5-2 0 0 0,0-2 0 0 0,-25-1 0 0 0,30-2 0 0 0,-1 1 0 0 0,1 3 0 0 0,-13 3 0 0 0,23-1 0 0 0,-9 3 0 0 0,-1-3 0 0 0,-9 0 0 0 0,18-4 0 0 0,2 1 0 0 0,-1-2 0 0 0,1-1 0 0 0,-1-1 0 0 0,-6-2 0 0 0,33 2 0 0 0,0 1 0 0 0,0-1 0 0 0,0 0 0 0 0,0 0 0 0 0,0 0 0 0 0,-2-1 0 0 0,-16-6 0 0 0,-14-5 0 0 0,28 11 0 0 0,2 1 0 0 0,0 0 0 0 0,0 0 0 0 0,0 0 0 0 0,0 1 0 0 0,0 0 0 0 0,-3 0 0 0 0,3-1-7 0 0,0 2-16 0 0,-18 5 0 0 0,17-4 12 0 0,-8 3 60 0 0,10-5-107 0 0,-1 0 43 0 0,3-1 15 0 0,1 0 0 0 0,-1 1 0 0 0,1-1 0 0 0,0 0 0 0 0,-1 0 0 0 0,1 0 0 0 0,0 0 0 0 0,0 0 0 0 0,0 0 0 0 0,0-1 0 0 0,0 1 0 0 0,0 0 0 0 0,0-1 0 0 0,0 1 0 0 0,0 0 0 0 0,0-1 0 0 0,1 1 0 0 0,-1-1 0 0 0,0 0 0 0 0,0-4-11 0 0,-1 1-1 0 0,1-1 1 0 0,0 0-1 0 0,0 0 1 0 0,1 1-1 0 0,0-1 1 0 0,0 0-1 0 0,0 0 1 0 0,1 0-1 0 0,-1 0 1 0 0,2 0 11 0 0,-1-6-10 0 0,7-72 10 0 0,18-80 0 0 0,-13 108 0 0 0,-4-1 0 0 0,-1 0 0 0 0,-4 0 0 0 0,-1-8 0 0 0,6-133 0 0 0,-7-64 57 0 0,2 204-102 0 0,-3 43 39 0 0,1-1 0 0 0,-2 0 0 0 0,0 0 0 0 0,-1 0 0 0 0,-1 0 0 0 0,-1-5 6 0 0,-18-61 64 0 0,21 79-64 0 0,0-22 0 0 0,0 25-31 0 0,0-1-1 0 0,0 0 1 0 0,0 1 0 0 0,0-1-1 0 0,0 0 1 0 0,0 1 0 0 0,1-1-1 0 0,-1 0 1 0 0,0 1 0 0 0,1-1-1 0 0,-1 0 1 0 0,0 1 0 0 0,1-1-1 0 0,-1 1 1 0 0,1-1 0 0 0,-1 1-1 0 0,1-1 1 0 0,-1 1 0 0 0,1-1-1 0 0,-1 1 1 0 0,1-1 0 0 0,-1 1-1 0 0,1-1 1 0 0,0 1-1 0 0,-1 0 1 0 0,1 0 0 0 0,0-1 31 0 0,3-1-2194 0 0,-1-1-6597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0.4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1 564 6896 0 0,'0'0'200'0'0,"14"-11"1345"0"0,-5 0-1115 0 0,0 1-1 0 0,1 1 0 0 0,0-1 1 0 0,1 2-1 0 0,0-1 1 0 0,0 1-1 0 0,1 1 1 0 0,0 0-1 0 0,0 1 1 0 0,4-1-430 0 0,92-28 313 0 0,-68 23-226 0 0,0-2-1 0 0,-1-1 1 0 0,5-4-87 0 0,8-5 721 0 0,2 3 0 0 0,39-9-721 0 0,-46 15 293 0 0,42-12-199 0 0,1 5 0 0 0,71-9-94 0 0,-94 18 76 0 0,38-13-76 0 0,35-8 541 0 0,45-1 505 0 0,-125 25-905 0 0,1 3 0 0 0,1 3 0 0 0,6 2-141 0 0,67-4 1420 0 0,-113 3-744 0 0,20-5-676 0 0,-5 0 561 0 0,107-10 1811 0 0,-62 8-1392 0 0,-72 9-980 0 0,-1-1 0 0 0,0 0 0 0 0,5-1 0 0 0,-3 1-1465 0 0,-1 1-3544 0 0,-6 1-2308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2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244 0 12392 0 0,'0'0'352'0'0,"-4"3"72"0"0,0 4-336 0 0,1-2-88 0 0,-4 2 0 0 0,-1 3 0 0 0,5-1 328 0 0,-4 1 56 0 0,3 0 0 0 0,-2-2 8 0 0,1 5-272 0 0,2-3-56 0 0,0 0-64 0 0,-2 0-5952 0 0</inkml:trace>
  <inkml:trace contextRef="#ctx0" brushRef="#br0" timeOffset="1">1 15 15664 0 0,'0'0'356'0'0,"0"0"49"0"0,0 0 21 0 0,14 0 106 0 0,37 1-543 0 0,-14 0-1369 0 0,35-3 1380 0 0,-65 0-512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1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1078 34 10336 0 0,'0'0'233'0'0,"0"0"39"0"0,0 0 15 0 0,-13-6 1 0 0,-30-14 3338 0 0,38 18-3195 0 0,0 1-1 0 0,0-1 0 0 0,0 1 1 0 0,0 1-1 0 0,0-1 0 0 0,0 1 1 0 0,0 0-1 0 0,-1 0 1 0 0,1 0-1 0 0,-4 1-430 0 0,-11 2 1066 0 0,1 1-1 0 0,-4 2-1065 0 0,11-3-22 0 0,-6 3 332 0 0,1 0 0 0 0,0 2 0 0 0,0 0 0 0 0,1 0 0 0 0,-3 3-310 0 0,-3 2 170 0 0,0-2 1 0 0,-10 4-171 0 0,-7 0 0 0 0,2 2 0 0 0,0 2 0 0 0,2 1 0 0 0,0 2 0 0 0,-5 6 0 0 0,26-19 56 0 0,0 0-1 0 0,0-1 1 0 0,-1 0 0 0 0,0-1-1 0 0,-15 4-55 0 0,-17 4 261 0 0,-16 1-261 0 0,-4 1-206 0 0,-10 10 896 0 0,70-25-643 0 0,1 1 0 0 0,0-1 0 0 0,0 1 0 0 0,0 1 0 0 0,0-1-47 0 0,0 1 174 0 0,-1-1 1 0 0,1 1 0 0 0,-1-1 0 0 0,-2 0-175 0 0,-9 5 160 0 0,-11 4-88 0 0,25-10-2357 0 0,-2 2-6077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2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29 10104 0 0,'-6'-12'769'0'0,"-5"-3"-338"0"0,10 14 310 0 0,1 1 232 0 0,0 0 34 0 0,0 0-76 0 0,0 0-351 0 0,0 0-151 0 0,0 0-28 0 0,0 0-54 0 0,0 0-193 0 0,0 5-52 0 0,0-3-71 0 0,0 0 0 0 0,0 0 0 0 0,0-1 0 0 0,0 1 0 0 0,0 0 0 0 0,1 0 0 0 0,-1-1 0 0 0,1 1 0 0 0,-1 0 0 0 0,1 1-31 0 0,6 11-15 0 0,0 0-1 0 0,0-1 1 0 0,1 0-1 0 0,1 0 1 0 0,0-1-1 0 0,1 0 1 0 0,0-1-1 0 0,2 2 16 0 0,14 10 76 0 0,0 0 0 0 0,2-2 0 0 0,0-1-76 0 0,-6-4 51 0 0,0 1-1 0 0,-2 1 1 0 0,0 1-1 0 0,-1 1 0 0 0,-1 0 1 0 0,-1 2-1 0 0,-1 0 1 0 0,-1 1-1 0 0,-1 0 0 0 0,10 23-50 0 0,-12-23 311 0 0,2 0-1 0 0,0-1 1 0 0,2 0-1 0 0,0-1 0 0 0,1-1 1 0 0,1-1-1 0 0,1 0 1 0 0,1-1-1 0 0,0-2 0 0 0,15 10-310 0 0,-19-14 106 0 0,-1 1-1 0 0,-1 0 1 0 0,0 1-1 0 0,0 0 1 0 0,7 12-106 0 0,12 21 512 0 0,7 15-512 0 0,-27-42 335 0 0,2-2-1 0 0,1 2-334 0 0,6 7 434 0 0,-15-17-303 0 0,2 1 454 0 0,0 0 0 0 0,0 0-1 0 0,10 7-584 0 0,-2 0 484 0 0,11 9-412 0 0,-16-22-350 0 0,-3-6-6489 0 0,-3-1-1195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4.8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0 8592 0 0,'0'0'250'0'0,"0"0"4"0"0,0 0-92 0 0,0 0 209 0 0,5 14 1482 0 0,-5-12-1759 0 0,1-1 0 0 0,0 1-1 0 0,0-1 1 0 0,0 1-1 0 0,0-1 1 0 0,0 0 0 0 0,0 1-1 0 0,0-1 1 0 0,1 0-1 0 0,-1 0 1 0 0,0 0 0 0 0,1 0-1 0 0,-1 0 1 0 0,2 1-94 0 0,27 12 985 0 0,-6-3 289 0 0,42 23-110 0 0,-61-31-990 0 0,0 0 0 0 0,0 0 0 0 0,0 0 0 0 0,0 1 1 0 0,0 0-1 0 0,-1 0 0 0 0,1 1 0 0 0,-1-1 0 0 0,0 1 1 0 0,-1 0-1 0 0,1 0 0 0 0,1 3-174 0 0,0 3 940 0 0,-3-8-844 0 0,0 0 0 0 0,-1 0 1 0 0,1 1-1 0 0,-1-1 1 0 0,0 0-1 0 0,0 1 1 0 0,0-1-1 0 0,0 1 1 0 0,-1 0-1 0 0,1 1-96 0 0,2 59 1269 0 0,-3-47-1152 0 0,-2 0-1 0 0,0 1 0 0 0,-1-1 1 0 0,0 0-1 0 0,-2 0 1 0 0,0-1-1 0 0,-1 1 0 0 0,0-1 1 0 0,-1 0-1 0 0,-1-1 0 0 0,-2 2-116 0 0,3-7 121 0 0,-1 0 0 0 0,-1-1 1 0 0,0 0-1 0 0,0 0 0 0 0,-8 5-121 0 0,11-9 18 0 0,-14 15 97 0 0,1-1 0 0 0,1 2-1 0 0,-11 17-114 0 0,21-27 139 0 0,1 1 1 0 0,1-1-1 0 0,0 1 0 0 0,1 1 0 0 0,-1 1-139 0 0,-3 9 219 0 0,5-14-176 0 0,2 1 1 0 0,0-1-1 0 0,0 1 1 0 0,0-1-1 0 0,1 1 0 0 0,1 0 1 0 0,0 0-44 0 0,0 2 12 0 0,-1 1 56 0 0,2 1 0 0 0,1 9-68 0 0,-1-18 10 0 0,0 0 1 0 0,0 0 0 0 0,0 0 0 0 0,1 0 0 0 0,0-1 0 0 0,0 1 0 0 0,0-1-1 0 0,1 1 1 0 0,0 0-11 0 0,14 21 43 0 0,-7-9 48 0 0,1-1 1 0 0,1 0 0 0 0,13 13-92 0 0,31 35 73 0 0,-50-57-72 0 0,105 138 42 0 0,23 28 258 0 0,-111-145-377 0 0,0 2 0 0 0,-3 0 0 0 0,0 2 0 0 0,1 6 76 0 0,4 2 0 0 0,-19-33 0 0 0,-1 0 0 0 0,0 1 0 0 0,-1-1 0 0 0,0 1 0 0 0,0 0 0 0 0,2 9 0 0 0,-1-1 0 0 0,-2-7 0 0 0,0 1 0 0 0,-1-1 0 0 0,1 6 0 0 0,-1 0 0 0 0,1 13 0 0 0,0 0 0 0 0,-2 0 0 0 0,-2 28 0 0 0,-1-33 0 0 0,-1 0 0 0 0,-1-1 0 0 0,-1 1 0 0 0,0-1 0 0 0,-2 0 0 0 0,-1-1 0 0 0,-3 5 0 0 0,-36 62 996 0 0,-7 14-606 0 0,43-81-198 0 0,-1-1 0 0 0,0-1 1 0 0,-5 5-193 0 0,3-5 29 0 0,-59 88-29 0 0,55-82 0 0 0,-12 21 0 0 0,13-19 0 0 0,0 0 0 0 0,-2-1 0 0 0,-1-1 0 0 0,-20 20 0 0 0,4-15 0 0 0,0 1 0 0 0,23-18 50 0 0,9-9-87 0 0,0-1 0 0 0,1 1-1 0 0,-1 0 1 0 0,1 0 0 0 0,-1 1 0 0 0,1-1-1 0 0,1 0 1 0 0,-1 1 0 0 0,-1 3 37 0 0,4-5-1600 0 0,0-3-483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04.7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5840 0 0,'0'0'266'0'0,"0"0"1"0"0,0 0-160 0 0,0 0-43 0 0,0 0 0 0 0,3 13 697 0 0,-2-11-557 0 0,-1 1-1 0 0,0-1 1 0 0,1 0-1 0 0,0 0 1 0 0,-1 1 0 0 0,1-1-1 0 0,0 0 1 0 0,0 0-1 0 0,0 0 1 0 0,0 0 0 0 0,1 0-1 0 0,-1 0-203 0 0,5 8 268 0 0,-5-9-163 0 0,-1-1 39 0 0,8 11 335 0 0,6 40-396 0 0,-4-15 322 0 0,5 36-405 0 0,-11-45 361 0 0,19 115-277 0 0,-15-94-169 0 0,-3-20 226 0 0,6 21-141 0 0,3 14 178 0 0,-8-34-49 0 0,0-1-1 0 0,3 2-128 0 0,-1-7 57 0 0,0 2 543 0 0,1 0-1 0 0,2-1 1 0 0,7 14-600 0 0,-15-33 56 0 0,-1 0 1 0 0,0 1 0 0 0,0-1-1 0 0,0 0 1 0 0,-1 1 0 0 0,0-1 0 0 0,0 1-1 0 0,0-1 1 0 0,-1 1 0 0 0,0 0 0 0 0,0 0-57 0 0,1 2 78 0 0,-1 3-2 0 0,-3-4 127 0 0,1 1-1 0 0,0-1 0 0 0,1 0 1 0 0,-1 3-203 0 0,5 59 268 0 0,9-36-328 0 0,-12-33 65 0 0,1 1 1 0 0,-1-1-1 0 0,0 0 1 0 0,0 1-1 0 0,0-1 1 0 0,1 1-1 0 0,-1-1 1 0 0,0 1-1 0 0,0-1 1 0 0,0 1-1 0 0,0-1 1 0 0,0 1 0 0 0,0-1-1 0 0,0 1 1 0 0,0-1-1 0 0,0 1 1 0 0,0-1-1 0 0,0 0 1 0 0,0 1-1 0 0,-1-1 1 0 0,1 1-1 0 0,0-1 1 0 0,0 1-6 0 0,0-1-3 0 0,0 1 67 0 0,0-1 0 0 0,0 0 0 0 0,2 9 437 0 0,-2-4-490 0 0,0-3-12 0 0,6 11 1 0 0,-3-9 0 0 0,0 0 0 0 0,0-1 0 0 0,0 0 0 0 0,-2 1 0 0 0,1-1 0 0 0,19 29 64 0 0,-17-23-58 0 0,0 0-1 0 0,-1 1 1 0 0,1-1-1 0 0,0 10-5 0 0,-3-14-4 0 0,1 1 1 0 0,0 0-1 0 0,0 0 0 0 0,2 2 4 0 0,-3-5 67 0 0,-1 0 0 0 0,1 0 0 0 0,0-1 0 0 0,-1 1 0 0 0,1 0 0 0 0,-1 0 0 0 0,0 2-67 0 0,5 19-268 0 0,-1-11 216 0 0,0 1-1 0 0,-1 0 0 0 0,0 0 1 0 0,-1 6 52 0 0,3 10 58 0 0,7 27-170 0 0,11-2 671 0 0,0 37-690 0 0,-17-52 119 0 0,3 13 130 0 0,10 31 92 0 0,-17-74-241 0 0,-1-4 115 0 0,1 1 0 0 0,0-1 0 0 0,0 1-1 0 0,4 5-83 0 0,6 21-276 0 0,-10-24 571 0 0,12 23 64 0 0,-10-23-515 0 0,-1-1 1 0 0,1 0 0 0 0,-1 1-1 0 0,0 4 156 0 0,11 35 1443 0 0,4-6-1530 0 0,6 34 275 0 0,-20-64-152 0 0,1-2 0 0 0,0 1 0 0 0,1 0 0 0 0,0-1 0 0 0,0 0 0 0 0,6 5-36 0 0,6 13-153 0 0,-5-7 315 0 0,10 15-31 0 0,-13-25-131 0 0,-7-8 0 0 0,0-1 0 0 0,-1 1 0 0 0,1 0 0 0 0,-1 0 0 0 0,0 0 0 0 0,0 0 0 0 0,1 1 0 0 0,32 65 11 0 0,-28-55 31 0 0,-2 0 0 0 0,0 0 0 0 0,0 0 0 0 0,-1 1-1 0 0,-1 0-41 0 0,4 14 228 0 0,-1-2-228 0 0,-4-16 0 0 0,1-1 0 0 0,0 1 0 0 0,0-1 0 0 0,4 8 0 0 0,-3-10-1 0 0,-1 2 0 0 0,0-1 0 0 0,0 6 1 0 0,-1-9 8 0 0,-1 1 0 0 0,1-1 0 0 0,0 1 1 0 0,1-1-1 0 0,-1 0 0 0 0,1 0 0 0 0,2 2-8 0 0,10 22 70 0 0,-6-12 6 0 0,-5-8-394 0 0,3 4 316 0 0,-7-14 164 0 0,2 6-128 0 0,-1 0 1 0 0,1 0-1 0 0,-1 0 1 0 0,2 0-1 0 0,-1 0 1 0 0,1-1-1 0 0,1 3-34 0 0,-4-7 43 0 0,0 3-31 0 0,0-2-19 0 0,6 10 76 0 0,-5-11-47 0 0,-1-1 0 0 0,1 1-1 0 0,-1-1 1 0 0,1 1 0 0 0,0-1-1 0 0,-1 0 1 0 0,1 1 0 0 0,-1-1-1 0 0,1 0 1 0 0,0 1 0 0 0,-1-1-1 0 0,1 0 1 0 0,0 0 0 0 0,-1 0-1 0 0,1 1 1 0 0,0-1-1 0 0,0 0 1 0 0,-1 0 0 0 0,1 0-22 0 0,18 0 553 0 0,-15 0-787 0 0,50-3-49 0 0,-46 2 301 0 0,7-6 28 0 0,-13 6-23 0 0,-1 0 0 0 0,1 0 0 0 0,0 1 0 0 0,-1-2 0 0 0,1 1-1 0 0,0 0 1 0 0,-1 0 0 0 0,1 0 0 0 0,-1-1 0 0 0,0 1 0 0 0,2-2-23 0 0,16-13 380 0 0,-16 13-380 0 0,-2 2 1 0 0,0 0-1 0 0,0 0 1 0 0,1 0-1 0 0,-1 0 0 0 0,0 0 1 0 0,1 0-1 0 0,-1 0 1 0 0,1 0-1 0 0,-1 0 0 0 0,1 1 1 0 0,0-1-1 0 0,5-2 49 0 0,-6 3-49 0 0,-1 0 1 0 0,1-1 0 0 0,0 1 0 0 0,-1 0-1 0 0,1 0 1 0 0,0-1 0 0 0,-1 1 0 0 0,1-1-1 0 0,-1 1 1 0 0,1-1 0 0 0,0 1-1 0 0,-1-1 1 0 0,1 1 0 0 0,-1-1 0 0 0,0 1-1 0 0,1-1 0 0 0,0 0 0 0 0,0-1 0 0 0,0 1 0 0 0,0 0 0 0 0,1 0 0 0 0,-1 0 0 0 0,0-1 0 0 0,1 1 0 0 0,-1 0 0 0 0,1 1-1 0 0,-1-1 1 0 0,1 0 0 0 0,6-4 0 0 0,-3 2 0 0 0,0 0 0 0 0,0 0 0 0 0,0 0 0 0 0,3-5 0 0 0,10 1 0 0 0,-4-1 0 0 0,0 2 0 0 0,1 0 0 0 0,0 1 0 0 0,1 0 0 0 0,11-6 0 0 0,-21 10 1 0 0,-1 0-1 0 0,1-1 1 0 0,-1 0 0 0 0,1 0-1 0 0,3-3 0 0 0,-3 2 17 0 0,0 1 1 0 0,0-1-1 0 0,0 1 0 0 0,5-1-17 0 0,60-18 0 0 0,-19 5 0 0 0,-24 9 0 0 0,-20 5 0 0 0,0 0 0 0 0,0 0 0 0 0,0 1 0 0 0,8-1 0 0 0,61 0 160 0 0,-63 3-154 0 0,-1 0 0 0 0,0 1 0 0 0,1 1 0 0 0,-1 0 0 0 0,12 5-6 0 0,-15-5-195 0 0,88 18 176 0 0,-62-12 1846 0 0,-13-2-1662 0 0,31 9-181 0 0,-29-10-525 0 0,-19-5 562 0 0,1 0 1 0 0,-1 0 0 0 0,0 1 0 0 0,0 0 0 0 0,0 1 0 0 0,1 0-22 0 0,21 7 13 0 0,1 1-16 0 0,-8-2 3 0 0,5 3 0 0 0,0 3 92 0 0,-18-11-38 0 0,-1 1 0 0 0,0 0 0 0 0,1 0 0 0 0,-1 0 0 0 0,-1 1 0 0 0,6 5-54 0 0,34 28 0 0 0,-18-10 0 0 0,-25-24 0 0 0,14 12 0 0 0,-12-12 0 0 0,-1 0 0 0 0,0 0 0 0 0,1 0 0 0 0,0 0 0 0 0,2 1 0 0 0,-4-2 0 0 0,0 0 0 0 0,0-1 0 0 0,8 10 0 0 0,-11-12 0 0 0,0-1 0 0 0,1 1 0 0 0,-1-1 0 0 0,1 1 0 0 0,-1-1 0 0 0,0 1 0 0 0,1-1 0 0 0,-1 1 0 0 0,1-1 0 0 0,-1 1 0 0 0,1-1 0 0 0,0 1 0 0 0,-1-1 0 0 0,1 0 0 0 0,-1 1 0 0 0,1-1 0 0 0,0 0 0 0 0,-1 0 0 0 0,3 3 0 0 0,-1 1 0 0 0,0-2 0 0 0,7 5 0 0 0,14 20 0 0 0,10 3 296 0 0,-21-17-373 0 0,0 0 0 0 0,-1 1-1 0 0,7 10 78 0 0,-16-21 36 0 0,-1 0-1 0 0,1 0 1 0 0,0-1 0 0 0,1 1-1 0 0,-1-1 1 0 0,0 1-1 0 0,1-1 1 0 0,-1 0 0 0 0,1 0-1 0 0,2 2-35 0 0,4 2 18 0 0,-8-4-138 0 0,3 1 90 0 0,0 1-1 0 0,0 0 0 0 0,-1 0 0 0 0,0 0 1 0 0,0 1-1 0 0,0-1 0 0 0,0 1 0 0 0,0 0 31 0 0,1 7 0 0 0,3 9 19 0 0,-7-20 84 0 0,0-1 58 0 0,0 0 20 0 0,0 0-46 0 0,0 0-207 0 0,0 0-89 0 0,0 0-21 0 0,0 0 92 0 0,0 0 390 0 0,0 0 168 0 0,19-3 646 0 0,-9-4-1114 0 0,-1-1 0 0 0,1 0 0 0 0,-1-1 0 0 0,0 0 0 0 0,-1-1 0 0 0,0 0 0 0 0,-1 0 0 0 0,3-5 0 0 0,-4 6 0 0 0,0 2 0 0 0,1 1 0 0 0,-1-1 0 0 0,1 1 0 0 0,0 0 0 0 0,1 1 0 0 0,0-1 0 0 0,5-4 0 0 0,-2 4-48 0 0,0 0 0 0 0,0 0 0 0 0,0 1 0 0 0,1 1 1 0 0,0-1 47 0 0,-6 3-1 0 0,18-7 50 0 0,1 1 0 0 0,24-5-49 0 0,-10 3-108 0 0,-29 7 38 0 0,0 0 0 0 0,0 1 0 0 0,0 0 0 0 0,0 0 0 0 0,5 1 70 0 0,51-4-13 0 0,-45 4 23 0 0,0-2 1 0 0,16-3-11 0 0,-9 2 32 0 0,43-3-32 0 0,-47 6 0 0 0,-16 1 0 0 0,0 0 0 0 0,-1-1 0 0 0,1 0 0 0 0,4-1 0 0 0,-1-1-13 0 0,0 2-1 0 0,0 0 1 0 0,3 0 12 0 0,18-2-22 0 0,-17 1 36 0 0,1 1 0 0 0,-1 1 0 0 0,0 0-1 0 0,0 1 1 0 0,8 2-13 0 0,18 6-28 0 0,-31-6 34 0 0,0 0-1 0 0,1-1 1 0 0,-1-1 0 0 0,1 0-1 0 0,1 0-5 0 0,5 0-2 0 0,0 1-1 0 0,15 3 3 0 0,5 1 5 0 0,-15-4-5 0 0,-15-2 0 0 0,0 0 0 0 0,0 1 0 0 0,0 0 0 0 0,-1 0 0 0 0,1 1 0 0 0,0 0 0 0 0,-1 0 0 0 0,0 0 0 0 0,1 1 0 0 0,-3-1 9 0 0,-1-1-1 0 0,1 1 1 0 0,0-1 0 0 0,0 0-1 0 0,0 0 1 0 0,3 0-9 0 0,-3 0 36 0 0,0 0 1 0 0,1 0-1 0 0,-1 0 0 0 0,0 1 0 0 0,0-1 1 0 0,0 1-37 0 0,74 51-78 0 0,-74-50 79 0 0,0 1 0 0 0,0 0 0 0 0,0 0 0 0 0,0 0-1 0 0,1 3 0 0 0,-2-4 7 0 0,12 14 254 0 0,7 8-211 0 0,-22-25-57 0 0,0 1 1 0 0,0-1 0 0 0,1 0 0 0 0,-1 1 0 0 0,0-1 0 0 0,0 0 0 0 0,0 0 0 0 0,0 1 0 0 0,1-1 0 0 0,-1 0 0 0 0,0 1 0 0 0,0-1 0 0 0,1 0-1 0 0,-1 0 1 0 0,0 1 0 0 0,0-1 0 0 0,1 0 0 0 0,-1 0 0 0 0,0 0 0 0 0,1 1 0 0 0,-1-1 0 0 0,0 0 0 0 0,1 0 0 0 0,-1 0 0 0 0,0 0-1 0 0,1 0 1 0 0,-1 0 0 0 0,0 0 0 0 0,1 1 0 0 0,-1-1 0 0 0,0 0 0 0 0,1 0 0 0 0,-1 0 0 0 0,0-1 0 0 0,1 1 0 0 0,-1 0 0 0 0,0 0 0 0 0,1 0-1 0 0,-1 0 1 0 0,0 0 0 0 0,1 0 0 0 0,-1 0 0 0 0,0-1 0 0 0,1 1 0 0 0,-1 0 0 0 0,0 0 0 0 0,1 0 0 0 0,-1-1 0 0 0,0 1 0 0 0,0 0-1 0 0,1 0 7 0 0,2-3 11 0 0,-1 4 13 0 0,0 0 1 0 0,0-1 0 0 0,0 1 0 0 0,0 0 0 0 0,0 0-1 0 0,-1 1 1 0 0,1-1 0 0 0,0 0 0 0 0,-1 1 0 0 0,2 0-25 0 0,30 18-240 0 0,-6-3 546 0 0,-27-17-306 0 0,1 1 1 0 0,-1-1-1 0 0,1 1 0 0 0,-1-1 0 0 0,1 1 1 0 0,-1-1-1 0 0,1 0 0 0 0,-1 1 1 0 0,1-1-1 0 0,-1 0 0 0 0,1 1 0 0 0,-1-1 1 0 0,1 0-1 0 0,0 0 0 0 0,-1 1 0 0 0,1-1 1 0 0,-1 0-1 0 0,1 0 0 0 0,0 0 0 0 0,-1 0 1 0 0,1 0-1 0 0,0 0-2 0 0,0 0 1 0 0,0 0-1 0 0,0 1 1 0 0,-1-1-1 0 0,1 0 1 0 0,0 0-1 0 0,0 1 1 0 0,0-1-1 0 0,-1 0 1 0 0,1 1-1 0 0,0-1 1 0 0,0 0-1 0 0,-1 1 1 0 0,1-1-1 0 0,0 1 1 0 0,-1 0-1 0 0,1-1 1 0 0,0 1 1 0 0,20 20 21 0 0,-1 0 590 0 0,-19-20-712 0 0,-1-1-1 0 0,1 0 144 0 0,0 0 80 0 0,6 5-54 0 0,-5 1-74 0 0,2 5-14 0 0,-2-11 12 0 0,-1-6 2 0 0,-1 5-78 0 0,0 1-22 0 0,0 0 46 0 0,5-1 350 0 0,-2 0-290 0 0,7 3-16 0 0,-8-1 32 0 0,-1-4-16 0 0,8 15 0 0 0,-9-11 0 0 0,0-1-1 0 0,1 0 1 0 0,-1 0 0 0 0,0 1-1 0 0,1-1 1 0 0,-1 0 0 0 0,0 0-1 0 0,1 0 1 0 0,-1 0-1 0 0,0 1 1 0 0,1-1 0 0 0,-1 0-1 0 0,0 0 1 0 0,1 0 0 0 0,-1 0-1 0 0,0 0 1 0 0,1 0-1 0 0,-1 0 1 0 0,1 0 0 0 0,-1 0-1 0 0,0 0 1 0 0,1 0 0 0 0,-1 0-1 0 0,1 0 1 0 0,-1 0-1 0 0,0 0 1 0 0,1-1 0 0 0,-1 1-1 0 0,0 0 1 0 0,1 0 0 0 0,-1 0-1 0 0,0-1 1 0 0,12-10-12 0 0,-12 11 12 0 0,1-1 0 0 0,-1 1 0 0 0,0 0 0 0 0,0 0 0 0 0,1-1 0 0 0,-1 1 0 0 0,0 0 0 0 0,1 0 0 0 0,-1-1 0 0 0,0 1 0 0 0,1 0 0 0 0,-1 0 0 0 0,0 0 0 0 0,1 0 0 0 0,-1 0 0 0 0,0-1 0 0 0,1 1 0 0 0,-1 0 0 0 0,1 0 0 0 0,-1 0 0 0 0,0 0 0 0 0,1 0 0 0 0,-1 0 0 0 0,0 0 0 0 0,1 0 0 0 0,-1 0 0 0 0,1 1 0 0 0,-1-1 0 0 0,0 0 0 0 0,1 0 0 0 0,11 0 0 0 0,-7 0 0 0 0,-5-1 0 0 0,1 1 0 0 0,0 0 0 0 0,0 0 0 0 0,0 0 0 0 0,0 0 0 0 0,0 0 0 0 0,0 0 0 0 0,0 0 0 0 0,0 0 0 0 0,0 0 0 0 0,-1 0 0 0 0,1 0 0 0 0,0 1 0 0 0,1-1 0 0 0,24 6 0 0 0,-7 4 0 0 0,16 16-130 0 0,-27-21 83 0 0,0 0 0 0 0,0 1 1 0 0,-1 1-1 0 0,1-1 0 0 0,0 3 47 0 0,-4-5 15 0 0,0-1 0 0 0,0 0 0 0 0,0 0 0 0 0,0 0 0 0 0,5 3-15 0 0,13 9 297 0 0,11 14-281 0 0,-31-27-16 0 0,0-1 0 0 0,0 1 0 0 0,1 0 0 0 0,-1-1 0 0 0,1 1 0 0 0,-1-1 0 0 0,3 1 0 0 0,12 8 0 0 0,-13-6 0 0 0,8 8 0 0 0,1-1 0 0 0,0 0 0 0 0,14 7 0 0 0,-17-11 0 0 0,-1 0 0 0 0,0 1 0 0 0,7 7 0 0 0,-4-4 0 0 0,-4-9 0 0 0,-7-2 0 0 0,-1 0 0 0 0,1 0 0 0 0,-1 0 0 0 0,1 0 0 0 0,-1 0 0 0 0,1 0 0 0 0,-1 0 0 0 0,0 0 0 0 0,1 0 0 0 0,-1 1 0 0 0,1-1 0 0 0,-1 0 0 0 0,1 0 0 0 0,-1 0 0 0 0,1 1 0 0 0,-1-1 0 0 0,0 0 0 0 0,1 0 0 0 0,-1 1 0 0 0,0-1 0 0 0,1 0 0 0 0,-1 1 0 0 0,10 10 0 0 0,-7-7 0 0 0,0-1 0 0 0,0 1 0 0 0,1-1 0 0 0,-1 1 0 0 0,1-1 0 0 0,3 2 0 0 0,3 3 11 0 0,9 4 49 0 0,12 10 119 0 0,-26-20-193 0 0,-4-1 13 0 0,-1-1 1 0 0,0 0-1 0 0,1 1 0 0 0,-1-1 0 0 0,0 0 1 0 0,1 1-1 0 0,-1-1 0 0 0,1 0 1 0 0,-1 0-1 0 0,1 1 0 0 0,-1-1 1 0 0,0 0-1 0 0,1 0 0 0 0,-1 0 0 0 0,1 0 1 0 0,-1 0-1 0 0,1 1 0 0 0,-1-1 1 0 0,1 0-1 0 0,-1 0 0 0 0,1 0 1 0 0,-1 0-1 0 0,1 0 0 0 0,-1-1 0 0 0,1 1 1 0 0,-1 0-1 0 0,1 0 0 0 0,-1 0 1 0 0,1 0-1 0 0,-1 0 0 0 0,1-1 1 0 0,-1 1-1 0 0,1 0 0 0 0,-1 0 0 0 0,0-1 1 0 0,1 1-1 0 0,-1 0 0 0 0,1-1 1 0 0,-1 1-1 0 0,0 0 0 0 0,1-1 1 0 0,-1 1-1 0 0,0-1 0 0 0,0 1 0 0 0,1-1 1 0 0,-1 1-1 0 0,0 0 0 0 0,0-1 1 0 0,0 1-1 0 0,0-1 0 0 0,1 1 1 0 0,0-4-1 0 0,0 4 0 0 0,5 10 14 0 0,12-12 40 0 0,-12-2-44 0 0,0 0 0 0 0,0-1 1 0 0,-1 0-1 0 0,0 0 0 0 0,1 0 0 0 0,-2-1 0 0 0,3-2-9 0 0,0-1 5 0 0,0-1 14 0 0,0 1 1 0 0,0 0 0 0 0,9-7-20 0 0,-2 0 0 0 0,-14 15 0 0 0,1-1 0 0 0,0 1 0 0 0,0 0 0 0 0,1 0 0 0 0,-1-1 0 0 0,0 1 0 0 0,0 0 0 0 0,0 0 0 0 0,1 0 0 0 0,0 0 0 0 0,1-2 6 0 0,1 0-1 0 0,-1 0 0 0 0,0 0 1 0 0,0 0-1 0 0,-1 0 0 0 0,1-1 1 0 0,-1 1-1 0 0,0-1 0 0 0,0 1 1 0 0,0-1-1 0 0,0 0 0 0 0,0 0-5 0 0,16-50 64 0 0,-14 40-39 0 0,1 1 0 0 0,0 0 0 0 0,1-1-25 0 0,-4 10 6 0 0,0-1 0 0 0,-1 0 0 0 0,0 1 0 0 0,0-1 0 0 0,0 0 0 0 0,-1 0 0 0 0,1-2-6 0 0,2-24 11 0 0,2-5 104 0 0,-3 0 0 0 0,0-8-115 0 0,1-35 142 0 0,-1 44-130 0 0,-3-18-12 0 0,1 11 0 0 0,-2 12 163 0 0,-2-1 0 0 0,0 1 1 0 0,-2 0-1 0 0,-2 1 0 0 0,-3-10-163 0 0,-7-28 200 0 0,10 28-144 0 0,2 1 0 0 0,2-7-56 0 0,-3-15 168 0 0,3 22 10 0 0,2-7-178 0 0,2 23 12 0 0,-2-1 1 0 0,0 1-1 0 0,-1 0 1 0 0,-1 0-1 0 0,-2-1-12 0 0,0 0 0 0 0,1-1 0 0 0,0-5 0 0 0,-4-17 0 0 0,7 32 0 0 0,0 1 0 0 0,1-15 0 0 0,-2-12 0 0 0,2 30 0 0 0,1 0 0 0 0,0 1 0 0 0,0-1 0 0 0,2-7 0 0 0,0-15 0 0 0,-6-14-32 0 0,-1-16 32 0 0,2 40-26 0 0,2 15 16 0 0,0 1 1 0 0,0-1 0 0 0,1 0-1 0 0,0-3 10 0 0,-3-27-64 0 0,-3 3 64 0 0,4 23-23 0 0,0 0-1 0 0,0 0 1 0 0,-1 0 0 0 0,-1 0-1 0 0,0 1 1 0 0,-2-6 23 0 0,5 14-48 0 0,-29-44-220 0 0,28 42 268 0 0,-1 0 0 0 0,1 2 0 0 0,0 0 0 0 0,0-1 0 0 0,1 1 0 0 0,-1-1 0 0 0,1 1 0 0 0,-1-1 0 0 0,1 0 0 0 0,0 1 0 0 0,0-1 0 0 0,0-2 0 0 0,-2 0 0 0 0,2 4 0 0 0,1 0 0 0 0,-1 0 0 0 0,0-1 0 0 0,1 1 0 0 0,-1 0 0 0 0,1-1 0 0 0,-1 1 0 0 0,1 0 0 0 0,0-1 0 0 0,0 1 0 0 0,-1-1 0 0 0,1 1 0 0 0,0 0 0 0 0,0-1 0 0 0,0 1 0 0 0,1-2 0 0 0,-11-36 0 0 0,1 14-64 0 0,8 22 64 0 0,0-13 0 0 0,0 12 0 0 0,-2-1-11 0 0,1 0-42 0 0,2 4-12 0 0,0 1-6 0 0,-1 0 11 0 0,-1-3 48 0 0,-3-1-31 0 0,5 3 6 0 0,-16-4-11 0 0,10 3 48 0 0,0 2 0 0 0,0-1 0 0 0,-34-3 0 0 0,15 1 0 0 0,8 1 0 0 0,-1 0 0 0 0,-5 1 0 0 0,-27-3 0 0 0,-3 0 0 0 0,38 4 0 0 0,-1-1 0 0 0,1 0 0 0 0,-8-3 0 0 0,-1-1 26 0 0,0 2 1 0 0,-1 1-27 0 0,-24-4 90 0 0,-249-29-65 0 0,184 22-25 0 0,64 5 0 0 0,0 4 0 0 0,-11 0 0 0 0,-247 16 141 0 0,282-10-258 0 0,-6-2 119 0 0,1-1 0 0 0,-25-5-2 0 0,17 2 212 0 0,-18 1-212 0 0,15 3 70 0 0,-34 0 20 0 0,-7 4-21 0 0,1-3 1 0 0,-57-8-70 0 0,-49-6 125 0 0,-252 5 3 0 0,246 0-64 0 0,22 4-46 0 0,51 0 39 0 0,-41 7-57 0 0,90 1 46 0 0,-187 18-39 0 0,-188 19-7 0 0,436-40 0 0 0,-159 5 0 0 0,19-2 0 0 0,96-3 0 0 0,-15 1 0 0 0,62-2 35 0 0,0 0 0 0 0,0 0 0 0 0,-8-2-35 0 0,10 1-296 0 0,0 1 1 0 0,-1-1-1 0 0,1 1 1 0 0,-1 0 0 0 0,1 1-1 0 0,-5 0 296 0 0,4 2-884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06.4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17 384 12208 0 0,'-2'-3'184'0'0,"0"0"0"0"0,0 0 0 0 0,0 0 0 0 0,1-1 0 0 0,-1 1 0 0 0,1 0 1 0 0,0-1-1 0 0,0 1 0 0 0,0-1 0 0 0,1 0 0 0 0,-1-2-184 0 0,1-43 1275 0 0,0 25-1250 0 0,1 13 135 0 0,1 1 1 0 0,0 0-1 0 0,0 0 1 0 0,1 0 0 0 0,3-6-161 0 0,-5 11 51 0 0,3-6 112 0 0,0 0-1 0 0,1-1 0 0 0,1-1-162 0 0,-3 7 71 0 0,-3 6-62 0 0,0-1 0 0 0,0 0 0 0 0,0 0-1 0 0,1 0 1 0 0,-1 1 0 0 0,0-1 0 0 0,1 0 0 0 0,-1 1-1 0 0,0-1 1 0 0,1 0 0 0 0,-1 0 0 0 0,1 1 0 0 0,-1-1-1 0 0,1 1 1 0 0,0-1 0 0 0,-1 1 0 0 0,1-1-1 0 0,-1 1 1 0 0,1-1 0 0 0,0 1 0 0 0,0-1 0 0 0,-1 1-1 0 0,1 0 1 0 0,0-1 0 0 0,0 1 0 0 0,-1 0 0 0 0,1 0-1 0 0,0-1-8 0 0,10 2-28 0 0,-1 0 0 0 0,0 1 0 0 0,0 0-1 0 0,-1 0 1 0 0,7 4 28 0 0,-3-3-25 0 0,0 1 0 0 0,1-1 0 0 0,-1-1 25 0 0,21 0 24 0 0,-1-2-1 0 0,1-2 0 0 0,-1 0 0 0 0,15-5-23 0 0,35-2 275 0 0,67 4 75 0 0,-85 5-222 0 0,-11 4 2 0 0,49 6-323 0 0,88 8 298 0 0,-30 3 254 0 0,-141-18-355 0 0,0-2-1 0 0,0 0 1 0 0,0-1 0 0 0,9-2-4 0 0,78-13 117 0 0,-46 6 96 0 0,21 1-163 0 0,-50 3-87 0 0,-1 2 0 0 0,23 1 37 0 0,-13 1 124 0 0,10-4-124 0 0,187-26 699 0 0,-151 19-131 0 0,-44 8-495 0 0,10-4-73 0 0,-9 2 292 0 0,8 0-292 0 0,-1 3 108 0 0,155-6-180 0 0,36 17 136 0 0,-14-16 192 0 0,-103 1-190 0 0,-83 4-8 0 0,64-4 227 0 0,70-6 90 0 0,-59 4 226 0 0,-64 6-570 0 0,95-3-31 0 0,-114 8 55 0 0,-24-1-17 0 0,-1 0 1 0 0,1-1-1 0 0,-1 0 0 0 0,4-1-38 0 0,37-6 48 0 0,1 3 0 0 0,0 2 0 0 0,0 2 0 0 0,27 5-48 0 0,-17 4 0 0 0,-19-3 0 0 0,26 1 0 0 0,101 7 0 0 0,-127-12 154 0 0,1-2 0 0 0,15-4-154 0 0,-43 4 105 0 0,0 0 0 0 0,7 2-105 0 0,-7-1 129 0 0,0 0 0 0 0,7-2-129 0 0,32 0 320 0 0,9-1 56 0 0,-52 2-250 0 0,0 0-1 0 0,0 1 1 0 0,8 1-126 0 0,21 0 421 0 0,-2 1-60 0 0,-38-3-293 0 0,0 0-15 0 0,0 0-94 0 0,0 0-30 0 0,0 0-225 0 0,0 1-941 0 0,-11 21-2144 0 0,2-11 1631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0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1837 6448 0 0,'12'-13'640'0'0,"10"-2"-626"0"0,-18 12 162 0 0,0 0-1 0 0,0 1 0 0 0,0-2 0 0 0,0 1 0 0 0,2-2-175 0 0,-1 0 232 0 0,1 0 0 0 0,-1 0 0 0 0,1 1-1 0 0,1-1 1 0 0,-1 1 0 0 0,0 1-1 0 0,1-1 1 0 0,1 1-232 0 0,16-7 330 0 0,19-4-330 0 0,-22 7 133 0 0,0 0 1 0 0,11-7-134 0 0,-18 7 66 0 0,0 0 0 0 0,0-2 0 0 0,0 1 1 0 0,-1-2-1 0 0,1-1-66 0 0,-1 1 218 0 0,0 1 1 0 0,0 0 0 0 0,1 1 0 0 0,0 0 0 0 0,1 1-219 0 0,28-16 207 0 0,7-3-194 0 0,-30 16 78 0 0,17-10-91 0 0,52-35 67 0 0,-51 28-67 0 0,2 2 0 0 0,0 2 0 0 0,12-4 0 0 0,-16 9 0 0 0,27-18 0 0 0,-8 3 0 0 0,12-3-6 0 0,-20 15 76 0 0,-30 12 8 0 0,0 0 0 0 0,-1-1 0 0 0,1-1 0 0 0,-1-1-78 0 0,31-20 384 0 0,27-20 126 0 0,-44 32-463 0 0,1 2 0 0 0,0 1 0 0 0,1 2 0 0 0,12-3-47 0 0,-21 9 91 0 0,0 0 0 0 0,0-2-1 0 0,-1 0 1 0 0,0-1 0 0 0,15-12-91 0 0,39-27 720 0 0,-32 21-437 0 0,-23 16 78 0 0,0 0 0 0 0,9-10-361 0 0,-12 10-36 0 0,0 1 0 0 0,0 1 0 0 0,7-3 36 0 0,-1 0-108 0 0,16-12 108 0 0,-15 5 184 0 0,-1 0-1 0 0,-1-2 1 0 0,10-15-184 0 0,1 1 187 0 0,33-43 267 0 0,-11 12 356 0 0,-15 22-487 0 0,-2-1 0 0 0,-2-3-1 0 0,1-5-322 0 0,-11 6 417 0 0,13-18 526 0 0,-34 56-911 0 0,-4 9-32 0 0,0 0 0 0 0,0 1 0 0 0,0-1 0 0 0,0 0 0 0 0,0 0 0 0 0,1 1 0 0 0,1-2 0 0 0,9-12 0 0 0,-12 15-1 0 0,0-1 0 0 0,0 1 0 0 0,0-1-1 0 0,0 1 1 0 0,0 0 0 0 0,0 0 0 0 0,0-1 0 0 0,1 1 0 0 0,-1 0 0 0 0,0 0-1 0 0,1 0 1 0 0,-1 0 0 0 0,0 1 0 0 0,1-1 0 0 0,0 0 0 0 0,-1 0-1 0 0,1 1 1 0 0,-1-1 0 0 0,1 1 0 0 0,0 0 0 0 0,-1-1 0 0 0,1 1 0 0 0,0 0-1 0 0,-1 0 2 0 0,7 0-81 0 0,-1 1-1 0 0,1 0 1 0 0,-1 1-1 0 0,1-1 0 0 0,-1 1 1 0 0,0 1-1 0 0,0-1 0 0 0,0 1 1 0 0,0 1-1 0 0,0-1 1 0 0,-1 1-1 0 0,4 2 82 0 0,12 11 82 0 0,-1 0 0 0 0,16 17-82 0 0,-16-15-77 0 0,55 49-67 0 0,2-2 0 0 0,80 49 144 0 0,-139-104 0 0 0,43 29 0 0 0,45 20 0 0 0,-6-5 0 0 0,60 25-12 0 0,5 2-48 0 0,-105-53 60 0 0,-20-9 0 0 0,14 4 0 0 0,-20-12 72 0 0,-1-1 0 0 0,1-2 0 0 0,23 2-72 0 0,33 9 60 0 0,-51-10 32 0 0,69 8 876 0 0,-94-15-723 0 0,-12-2-136 0 0,1 0-1 0 0,-1 0 0 0 0,1-1 1 0 0,-1 1-1 0 0,1-1 0 0 0,-1 0 0 0 0,1 0 1 0 0,-1 0-1 0 0,1-1 0 0 0,1 1-108 0 0,22-1 857 0 0,-16 1-751 0 0,-10 0-53 0 0,-1 0-35 0 0,0 0-196 0 0,1 5-1764 0 0,-2-2-5371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1.4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1373 10912 0 0,'0'0'248'0'0,"0"0"34"0"0,0 0 20 0 0,0 0-38 0 0,-9-16-75 0 0,8 10 195 0 0,-1 0-1 0 0,1 0 1 0 0,0 0-1 0 0,0 0 1 0 0,1 0-1 0 0,0 0 1 0 0,0 0-1 0 0,0 0 1 0 0,1 0-1 0 0,0-5-383 0 0,3-7 625 0 0,0 0 0 0 0,1 0 0 0 0,1 0-625 0 0,12-27 1638 0 0,13-23-1638 0 0,-14 31 421 0 0,43-78-93 0 0,-23 47-327 0 0,45-81 46 0 0,-10 17 130 0 0,1-18-177 0 0,-42 82 107 0 0,0 2-102 0 0,-3-3-5 0 0,-7 17 0 0 0,3 2 0 0 0,11-16 0 0 0,-30 56 0 0 0,-1 3 0 0 0,0 0 0 0 0,0 0 0 0 0,1 0 0 0 0,0 1 0 0 0,0 0 0 0 0,1-1 0 0 0,-2 4 0 0 0,-1 0 0 0 0,2-2 0 0 0,-2 0-12 0 0,-2 5-52 0 0,-1-1-12 0 0,4-3 50 0 0,-3 3-28 0 0,-1 1-138 0 0,0 0-538 0 0,-3 6-1253 0 0,1 2 960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3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2470 1290 9416 0 0,'-3'-1'331'0'0,"0"0"1"0"0,-1 0 0 0 0,1 0-1 0 0,0-1 1 0 0,0 1 0 0 0,0-1-1 0 0,0 0 1 0 0,0 0-332 0 0,-11-6 1843 0 0,5 5-879 0 0,0-1 1 0 0,0 0 0 0 0,0-1 0 0 0,0 0 0 0 0,1 0 0 0 0,-5-4-965 0 0,-48-41 2407 0 0,53 42-2148 0 0,-1 1-124 0 0,-1-1-1 0 0,1 2 1 0 0,-1-1-1 0 0,-1 1 0 0 0,-10-4-134 0 0,-41-25 330 0 0,13 10 119 0 0,30 14-194 0 0,-1 0-1 0 0,-20-6-254 0 0,-254-78 136 0 0,257 82-120 0 0,2-2 0 0 0,0-1 0 0 0,1-2 0 0 0,-21-15-16 0 0,-100-67 0 0 0,135 89 0 0 0,0 0 0 0 0,0 1 0 0 0,-1 1 0 0 0,-1 2 0 0 0,1 0 0 0 0,-4 0 0 0 0,-12-4 0 0 0,-19-10 0 0 0,25 6 0 0 0,1-2 0 0 0,1-1 0 0 0,0-2 0 0 0,-4-4 0 0 0,-38-26 0 0 0,22 17 0 0 0,3 2 0 0 0,-1 2 0 0 0,-10-2 0 0 0,-77-39 0 0 0,115 58 0 0 0,0 0 0 0 0,-13-13 0 0 0,-6-3 0 0 0,0 0 0 0 0,19 13 0 0 0,0 2 0 0 0,-1 0 0 0 0,0 1 0 0 0,-1 0 0 0 0,-11-2 0 0 0,-90-37 11 0 0,56 22 234 0 0,-26-11-245 0 0,91 40-39 0 0,0-1 1 0 0,0 0 0 0 0,-1 1 0 0 0,1-1 0 0 0,0 0 0 0 0,0 1 0 0 0,-1-1 1 0 0,1 1-1 0 0,0 0 0 0 0,0-1 0 0 0,-1 1 0 0 0,1 0 0 0 0,-1 0 0 0 0,1 0 0 0 0,0 0 0 0 0,-1 0 0 0 0,1 0 0 0 0,0 0 0 0 0,-1 1 0 0 0,1-1 0 0 0,0 0 0 0 0,-1 1 38 0 0,-1 3-476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1.5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2393 166 9528 0 0,'0'0'216'0'0,"0"0"32"0"0,0 0 10 0 0,0 0 100 0 0,0 0 370 0 0,-12 8 3640 0 0,9-7-4110 0 0,1 0 1 0 0,0 0-1 0 0,0 0 1 0 0,-1 0-1 0 0,1 0 1 0 0,-1-1-1 0 0,1 1 0 0 0,-1-1 1 0 0,1 0-1 0 0,0 0 1 0 0,-1 0-1 0 0,1 0 1 0 0,-1 0-1 0 0,1 0 1 0 0,-1-1-1 0 0,1 1 1 0 0,-1-1-1 0 0,1 0 1 0 0,0 0-1 0 0,-2 0-258 0 0,-6-4 388 0 0,-1 0-1 0 0,1-1 1 0 0,0 0-1 0 0,0-1-387 0 0,-18-11 240 0 0,7 6-188 0 0,-1 2-1 0 0,0 0 0 0 0,0 2 0 0 0,-1 0 0 0 0,-12-1-51 0 0,-9-4 12 0 0,31 9-12 0 0,0 0-1 0 0,0 1 1 0 0,-3 0 0 0 0,-17-2-93 0 0,15 2 94 0 0,0 0 0 0 0,-17 1-1 0 0,-4 0 0 0 0,1-2 0 0 0,-21-5 0 0 0,52 8 0 0 0,-100-12 118 0 0,101 12-95 0 0,-1 0 0 0 0,0 0 0 0 0,1 1 0 0 0,-1 0 0 0 0,0 1 0 0 0,1 0 0 0 0,-1 0 1 0 0,1 0-1 0 0,-7 2-23 0 0,-1 3 52 0 0,12-6-214 0 0,-3 7-13 0 0,0 0 138 0 0,1-3 25 0 0,3-3 12 0 0,0 1 0 0 0,0-1 0 0 0,0 0 0 0 0,1 1 0 0 0,-1-1 0 0 0,0 1 0 0 0,1-1 0 0 0,-1 1 0 0 0,1-1 0 0 0,-1 1 0 0 0,0 1 0 0 0,1-1 0 0 0,-1 1 0 0 0,-1-1 0 0 0,1 1 0 0 0,0-1 0 0 0,0 0 0 0 0,-1 1 0 0 0,0-1 0 0 0,0 1 0 0 0,1-1 0 0 0,-1 0 0 0 0,1 0 0 0 0,-1 1 0 0 0,1-1 0 0 0,0 1 0 0 0,0-1 0 0 0,0 3 0 0 0,-15 46 41 0 0,4-15-18 0 0,-12 43-23 0 0,4-37-64 0 0,16-37 64 0 0,0 1 0 0 0,1-1 0 0 0,-2 0 0 0 0,1 0 0 0 0,-1 0 0 0 0,1-1 0 0 0,-1 0 0 0 0,-5 4 0 0 0,-18 17 0 0 0,11-8 29 0 0,-1-1 0 0 0,-5 3-29 0 0,-26 25 60 0 0,38-35-72 0 0,0-1-1 0 0,0 0 1 0 0,-8 5 12 0 0,-7 4-17 0 0,8-5 69 0 0,-1-1 0 0 0,0-1 0 0 0,-5 2-52 0 0,12-6 25 0 0,-1 2-1 0 0,-9 7-24 0 0,-2 0 11 0 0,18-11-11 0 0,1 1 0 0 0,0-1 0 0 0,0 1 0 0 0,-2 1 0 0 0,-10 11 0 0 0,-6 6-25 0 0,18-17 15 0 0,0-1 0 0 0,0 1 1 0 0,-1-1-1 0 0,-3 2 10 0 0,2-1 1 0 0,0 0-1 0 0,1 0 0 0 0,0 0 0 0 0,1 1 0 0 0,-1 0 1 0 0,1 0-1 0 0,-3 6 0 0 0,3-6-9 0 0,1 0 0 0 0,-1 0 1 0 0,-1 0-1 0 0,0 0 0 0 0,0-1 1 0 0,0 0-1 0 0,0 0 0 0 0,-5 2 9 0 0,-20 17 143 0 0,22-18-143 0 0,0 0 0 0 0,0 0 0 0 0,-1 0 0 0 0,-88 62 53 0 0,43-30-89 0 0,39-26 10 0 0,-2 0 0 0 0,-17 9 26 0 0,-38 20 0 0 0,56-34 0 0 0,9-5 0 0 0,0 1 0 0 0,0-1 0 0 0,0 2 0 0 0,1-1 0 0 0,-1 1 0 0 0,1 0 0 0 0,0 1 0 0 0,-2 2 0 0 0,7-6 0 0 0,0 1 0 0 0,-1-1 0 0 0,1 0 0 0 0,-1 0 0 0 0,1 0 0 0 0,-1 0 0 0 0,0-1 0 0 0,0 1 0 0 0,1-1 0 0 0,-1 0 0 0 0,0 1 0 0 0,-3-1 0 0 0,-28 11 0 0 0,26-10 0 0 0,0 0 0 0 0,0 1 0 0 0,0 0 0 0 0,-5 2 0 0 0,-6 3 0 0 0,11-5 0 0 0,2-1 0 0 0,0 0 0 0 0,0 1 0 0 0,1-1 0 0 0,-1 1 0 0 0,1 0 0 0 0,0 1 0 0 0,0-1 0 0 0,-4 4 0 0 0,-10 6 34 0 0,16-12-27 0 0,1 1 0 0 0,-1-1 0 0 0,1 1 0 0 0,0-1 0 0 0,0 1 0 0 0,0 0 0 0 0,0 0 0 0 0,0 0 0 0 0,0 0 0 0 0,0 0 0 0 0,0 0 0 0 0,1 1-7 0 0,-1 1 1 0 0,1-3-6 0 0,1 0 0 0 0,-1 0 0 0 0,1 1 0 0 0,-1-1 0 0 0,1 0 1 0 0,-1 0-1 0 0,0 0 0 0 0,0 0 0 0 0,1-1 0 0 0,-1 1 0 0 0,-1 1 5 0 0,1-2-6 0 0,0 1-1 0 0,0-1 0 0 0,0 1 1 0 0,0-1-1 0 0,0 0 0 0 0,1 1 1 0 0,-1-1-1 0 0,0 0 1 0 0,0 0-1 0 0,0 1 0 0 0,0-1 1 0 0,0 0-1 0 0,-1 0 7 0 0,2 0 2 0 0,-1 0 0 0 0,0 1 0 0 0,1-1 0 0 0,-1 0 0 0 0,1 1-1 0 0,-1-1 1 0 0,1 1 0 0 0,-1-1 0 0 0,1 0 0 0 0,0 1 0 0 0,-1 0 0 0 0,1-1 0 0 0,-1 1 0 0 0,1-1 0 0 0,0 1 0 0 0,0-1-1 0 0,-1 1 1 0 0,1 0 0 0 0,0-1 0 0 0,0 1 0 0 0,0 0 0 0 0,-1-1 0 0 0,1 1 0 0 0,0 0-2 0 0,0 1-3 0 0,0-1 2 0 0,0-1 0 0 0,0 0 0 0 0,0 0 1 0 0,0 0-1 0 0,-1 0 0 0 0,1 1 0 0 0,0-1 0 0 0,0 0 1 0 0,0 0-1 0 0,0 0 0 0 0,0 0 0 0 0,0 0 1 0 0,0 1-1 0 0,0-1 0 0 0,0 0 0 0 0,0 0 1 0 0,0 0-1 0 0,0 0 0 0 0,-1 0 0 0 0,1 1 0 0 0,0-1 1 0 0,0 0-1 0 0,0 0 0 0 0,0 0 0 0 0,0 0 1 0 0,-1 0-1 0 0,1 0 0 0 0,0 0 0 0 0,0 0 1 0 0,0 0-1 0 0,0 0 0 0 0,-1 0 0 0 0,1 0 0 0 0,0 1 1 0 0,0-1-1 0 0,0 0 0 0 0,0 0 0 0 0,-1 0 1 0 0,1 0-1 0 0,0-1 0 0 0,0 1 0 0 0,0 0 1 0 0,0 0-1 0 0,-1 0 0 0 0,1 0 0 0 0,0 0 0 0 0,0 0 1 0 0,0 0-1 0 0,0 0 1 0 0,0 0 0 0 0,-1 0-1 0 0,1 0 1 0 0,0 0 0 0 0,0 0 0 0 0,0 0 0 0 0,0 0-1 0 0,0 0 1 0 0,0 0 0 0 0,0 0 0 0 0,0-1-1 0 0,0 1 1 0 0,0 0 0 0 0,0 0 0 0 0,0 0-1 0 0,-1 0 1 0 0,1 0 0 0 0,0 0 0 0 0,0 0 0 0 0,0 0-1 0 0,0 0 1 0 0,0 0 0 0 0,0 0 0 0 0,0 0-1 0 0,0 1 1 0 0,0-1 0 0 0,0 0 0 0 0,0 0-1 0 0,0 0 1 0 0,-1 0 0 0 0,1 0 0 0 0,0 0-1 0 0,0 0 1 0 0,0 0 0 0 0,0 0 0 0 0,0 0 0 0 0,0 0-1 0 0,0 0 1 0 0,0 0 0 0 0,0 0 0 0 0,0 0-1 0 0,0 0 1 0 0,0 0 0 0 0,0 0 0 0 0,0 1-1 0 0,0-1 1 0 0,0 0 0 0 0,0 0 0 0 0,0 0-1 0 0,0 0 1 0 0,0 0 0 0 0,0 0 0 0 0,0 0 0 0 0,0 0-1 0 0,0 0 1 0 0,0 0 0 0 0,0 0 0 0 0,0 0-1 0 0,0 1 1 0 0,0-1 0 0 0,0 0 0 0 0,0 0-1 0 0,0 0 1 0 0,0 0 0 0 0,0 0 0 0 0,0 0-1 0 0,0 0 1 0 0,0 0 0 0 0,-8 28 64 0 0,4 3-64 0 0,3-11-16 0 0,0 0 0 0 0,-3 2 16 0 0,2-2-16 0 0,0-1 0 0 0,1 4 16 0 0,1-7 0 0 0,0 10 0 0 0,-2 12-35 0 0,-2 7-10 0 0,2-32 18 0 0,1 1-1 0 0,1-1 0 0 0,0 1 1 0 0,1 4 27 0 0,0 14-34 0 0,-1 109 34 0 0,-5-48 0 0 0,1-13 0 0 0,4 91 0 0 0,4-76 0 0 0,1 64 0 0 0,-3-115 0 0 0,-1-23 0 0 0,-1 0 0 0 0,-2 20 0 0 0,-8 81 0 0 0,7-86 182 0 0,3-21-19 0 0,-2-1 1 0 0,1 1-1 0 0,-4 11-163 0 0,-6 33 0 0 0,8-41 0 0 0,0 0 0 0 0,-1 0 0 0 0,-2 4 0 0 0,-8 36 0 0 0,12-39 0 0 0,2-16 0 0 0,0 0 0 0 0,-1 0 0 0 0,1 0 0 0 0,0 0 0 0 0,-1 0 0 0 0,0-1 0 0 0,0 1 0 0 0,0 0 0 0 0,1 1-6 0 0,-1-1 0 0 0,0 0 0 0 0,1 1 0 0 0,0-1 0 0 0,0 1 0 0 0,0-1 0 0 0,0 1 0 0 0,1 2 6 0 0,0 6-56 0 0,5 39 168 0 0,-6-47-169 0 0,1 0 0 0 0,-1 0 0 0 0,1-1 1 0 0,0 1-1 0 0,0 0 0 0 0,1 1 57 0 0,-1-1 53 0 0,0-1 1 0 0,0 1 0 0 0,0 0 0 0 0,0 0 0 0 0,-1 0 0 0 0,1 1-54 0 0,0-2-52 0 0,1 1 0 0 0,-1-1 0 0 0,1 0 0 0 0,0 0 0 0 0,0 0 0 0 0,0 0 0 0 0,0-1 0 0 0,1 1 0 0 0,0 0 52 0 0,10 13 64 0 0,-9-9 210 0 0,-1-2-347 0 0,0 0-1 0 0,1 0 1 0 0,0 0 0 0 0,0-1-1 0 0,0 1 1 0 0,0-1 0 0 0,0 0 0 0 0,1 0-1 0 0,0 0 74 0 0,9 8 0 0 0,-12-10 0 0 0,-1-1 0 0 0,0 1 0 0 0,1-1 0 0 0,-1 1 0 0 0,1-1 0 0 0,0 0 0 0 0,-1 0 0 0 0,1 0 0 0 0,0 0 0 0 0,0 0 0 0 0,0 0 0 0 0,0 0 0 0 0,1 0 0 0 0,21 5 0 0 0,-1 1 0 0 0,19 10 0 0 0,-24-10 0 0 0,2 0 164 0 0,1 0 0 0 0,12 1-164 0 0,15 1 411 0 0,18-1-411 0 0,-10-4-558 0 0,-33-3 516 0 0,0 1-1 0 0,11 3 43 0 0,92 15 0 0 0,0 2 150 0 0,7 0 12 0 0,12 11 254 0 0,-140-32-416 0 0,0 0 0 0 0,-1 1 0 0 0,1-1 0 0 0,0 1 0 0 0,-1 0 0 0 0,1 0 0 0 0,-1 0 0 0 0,0 0 0 0 0,0 1 0 0 0,0 0 0 0 0,0 0 0 0 0,0 0 0 0 0,-2-3 0 0 0,5 7 0 0 0,14 26-881 0 0,-16-28-7309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3.9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1064 1875 8288 0 0,'0'0'190'0'0,"0"0"28"0"0,0 0 7 0 0,-1 0-33 0 0,-1-2-77 0 0,1 1 130 0 0,0 0-1 0 0,-1 1 1 0 0,1-1 0 0 0,0 0 0 0 0,0 0 0 0 0,0 1 0 0 0,0-1-1 0 0,-1 1 1 0 0,1-1 0 0 0,0 1 0 0 0,0 0 0 0 0,-1-1 0 0 0,1 1-1 0 0,0 0 1 0 0,-1 0 0 0 0,1 0 0 0 0,0 0 0 0 0,-1 0 0 0 0,1 0 0 0 0,0 0-1 0 0,-1 0 1 0 0,1 1 0 0 0,0-1 0 0 0,-1 0 0 0 0,1 1 0 0 0,0-1-1 0 0,-1 1-244 0 0,-1 2 85 0 0,-1-1 0 0 0,1 1 0 0 0,-1 0 0 0 0,1 0 0 0 0,0 0-1 0 0,0 1 1 0 0,-1 1-85 0 0,-2 3 847 0 0,-28 32-824 0 0,-4 0 58 0 0,-48 60 1542 0 0,75-86-1482 0 0,2 0 0 0 0,-1 0 0 0 0,-4 11-141 0 0,-10 16 141 0 0,18-32 1 0 0,-9 14 258 0 0,-2 0 1 0 0,-11 12-401 0 0,22-29 109 0 0,-1 0 0 0 0,0 0 1 0 0,0-1-1 0 0,0 1 0 0 0,-1-2 1 0 0,-7 5-110 0 0,-10 3-469 0 0,-15 4 469 0 0,14-6 171 0 0,-15 6-210 0 0,24-11 120 0 0,1 1 0 0 0,0 1 0 0 0,1 0 0 0 0,-1 1 0 0 0,1 1 0 0 0,1 0 0 0 0,-3 3-81 0 0,-20 15-5 0 0,14-12 77 0 0,13-9-70 0 0,0 0 0 0 0,-1-1 0 0 0,0 0 0 0 0,0-1 0 0 0,0 0 0 0 0,-8 2-2 0 0,-5 1 1 0 0,-89 32 1826 0 0,105-36-1865 0 0,2-1-27 0 0,-1 1 0 0 0,1 0-1 0 0,-1 0 1 0 0,1 0 0 0 0,0 0 0 0 0,0 1-1 0 0,0 0 1 0 0,1 1 0 0 0,0-1-1 0 0,-1 2 66 0 0,6-6 0 0 0,0 0 0 0 0,-1 0 0 0 0,1 0 0 0 0,0 1 0 0 0,0-1 0 0 0,0 0 0 0 0,0 0 0 0 0,0 0 0 0 0,-1 1 0 0 0,1-1 0 0 0,0 0 0 0 0,0 0 0 0 0,0 0 0 0 0,-1 0 0 0 0,1 1 0 0 0,0-1 0 0 0,0 0 0 0 0,0 0 0 0 0,-1 0 0 0 0,1 0 0 0 0,0 0 0 0 0,0 0 0 0 0,-1 0 0 0 0,1 0 0 0 0,0 0 0 0 0,0 0 0 0 0,-1 0 0 0 0,1 0 0 0 0,0 0 0 0 0,0 0 0 0 0,-1 0 0 0 0,1 0 0 0 0,0 0 0 0 0,0 0 0 0 0,-1 0 0 0 0,1 0 0 0 0,0 0 0 0 0,0 0 0 0 0,0 0 0 0 0,-1 0 0 0 0,1 0 0 0 0,0 0 0 0 0,0 1 0 0 0,0-1 0 0 0,-1 0 0 0 0,1 0 0 0 0,0 0 0 0 0,0 0 0 0 0,0 0 0 0 0,0 0 0 0 0,-1 0 0 0 0,1 1 0 0 0,0-1 0 0 0,0 0 0 0 0,0 0 0 0 0,0 0 0 0 0,0 0 0 0 0,0 1 0 0 0,-1-1 0 0 0,1 0 0 0 0,0 0 0 0 0,0 0 0 0 0,0 0 0 0 0,0 1 0 0 0,0-1 0 0 0,0 0 0 0 0,0 0 0 0 0,-1 3-10 0 0,-4 4 832 0 0,5-6-1142 0 0,0-1-145 0 0,0 0-42 0 0,0 0 65 0 0,0 0 324 0 0,0 0 272 0 0,0 0 86 0 0,0 0 16 0 0,0 0-26 0 0,-6-18 362 0 0,4-24-118 0 0,1 22-613 0 0,1-1 0 0 0,0 1-1 0 0,2-1 140 0 0,2-25-73 0 0,-3 1-1 0 0,-2-19 74 0 0,0 4-13 0 0,8-46 13 0 0,-5 59 0 0 0,2 1 0 0 0,8-31 0 0 0,3-25 0 0 0,-6 42 0 0 0,-5 37 0 0 0,-1 0 0 0 0,0-1 0 0 0,-2 0 0 0 0,5-79 266 0 0,-3-171-500 0 0,-9 122 634 0 0,-5-171-572 0 0,8 181 106 0 0,-1 19 238 0 0,4 108 40 0 0,-2-118 210 0 0,-5 1-166 0 0,-8 8-256 0 0,10 96 83 0 0,3 16-7 0 0,0 0-1 0 0,0 0 1 0 0,1-5-76 0 0,1 7-118 0 0,-1 1 0 0 0,-1-1 0 0 0,-1-5 118 0 0,1 5-163 0 0,1 1 1 0 0,0-1-1 0 0,0-5 163 0 0,-2-19 74 0 0,2 31-224 0 0,-1-5-47 0 0,2 9-7212 0 0,3 1 528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5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15664 0 0,'0'0'356'0'0,"0"0"49"0"0,0 0 21 0 0,0 7 92 0 0,-1 20-250 0 0,0-20-28 0 0,0-1-1 0 0,1 0 1 0 0,0 1 0 0 0,0-1-1 0 0,1 1 1 0 0,0-1-1 0 0,0 0 1 0 0,1 1 0 0 0,-1-1-1 0 0,1 0 1 0 0,1 1-240 0 0,8 12-124 0 0,-4-12-10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3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1380 8 7632 0 0,'0'0'166'0'0,"0"0"29"0"0,0 0 14 0 0,0 0 91 0 0,0 0 334 0 0,0 0 144 0 0,0 0 29 0 0,-8-3 1302 0 0,5 2-1842 0 0,0 0 0 0 0,-1 0 0 0 0,1 1 0 0 0,-1-1 0 0 0,1 1 1 0 0,-1 0-1 0 0,1 0 0 0 0,-1 0 0 0 0,1 0 0 0 0,-2 1-267 0 0,-39 7 492 0 0,33-5-357 0 0,-60 10 314 0 0,49-10-171 0 0,0 1 0 0 0,0 1 0 0 0,0 1 0 0 0,1 1 0 0 0,-16 8-278 0 0,-9 6 140 0 0,2 2 0 0 0,-13 10-140 0 0,30-14-1 0 0,15-10 29 0 0,-1 0-1 0 0,-9 4-27 0 0,-82 43 410 0 0,79-45-410 0 0,21-10 0 0 0,0 0 0 0 0,0 1 0 0 0,0 0 0 0 0,0 0 0 0 0,0 0 0 0 0,-3 2 0 0 0,-1 3 0 0 0,-1 0 0 0 0,0 0 0 0 0,1 0 0 0 0,0 1 0 0 0,-1 2 0 0 0,-25 32 96 0 0,17-19-5 0 0,-2-1 0 0 0,0 0-1 0 0,-5 1-90 0 0,-21 16 440 0 0,-8 2-440 0 0,42-33 100 0 0,1 0-1 0 0,-1 1 0 0 0,1 0 0 0 0,1 1 0 0 0,-6 6-99 0 0,3 0 0 0 0,1 1 0 0 0,0 0 0 0 0,1 0 0 0 0,1 1 0 0 0,-3 6 0 0 0,1 5-30 0 0,0 0 137 0 0,-2 0 0 0 0,0-1 0 0 0,-5 3-107 0 0,3-4 105 0 0,8-14-33 0 0,0-1-1 0 0,-1 0 1 0 0,-3 3-72 0 0,5-6 26 0 0,-1 1-1 0 0,1 0 1 0 0,0 0 0 0 0,1 0-1 0 0,0 0 1 0 0,1 2-26 0 0,-8 22 283 0 0,-1 11-283 0 0,-5 14 32 0 0,-9 23 846 0 0,17-54-945 0 0,1 1 0 0 0,-1 10 67 0 0,4-13 167 0 0,0 0-389 0 0,2 0 0 0 0,-1 20 222 0 0,-5 30 373 0 0,9-63-256 0 0,-1 0 0 0 0,2 1 1 0 0,0-1-1 0 0,1 6-117 0 0,0-4 89 0 0,-1 0 1 0 0,-2 12-90 0 0,2-19 84 0 0,0 0-1 0 0,1 0 0 0 0,-1-1 0 0 0,1 1 1 0 0,1 4-84 0 0,2 15 255 0 0,13 141-23 0 0,-8-88-232 0 0,-4-40 0 0 0,28 170 83 0 0,-26-173 7 0 0,1 0-1 0 0,2-1 1 0 0,11 25-90 0 0,7 26-84 0 0,8 30-104 0 0,-6-33 188 0 0,-7-23 0 0 0,-16-43 0 0 0,0-1 0 0 0,-1 1 0 0 0,1 8 0 0 0,2 12 0 0 0,2-1 0 0 0,1 0 0 0 0,19 73 531 0 0,-27-101-222 0 0,1 1 1 0 0,0-2 0 0 0,0 1-1 0 0,2 2-309 0 0,15 24 207 0 0,-16-23-207 0 0,2-1 0 0 0,-1 0 0 0 0,1 0 0 0 0,10 9 0 0 0,-6-5 0 0 0,11 5 0 0 0,1 0 0 0 0,-15-11 0 0 0,0-1 0 0 0,0 0 0 0 0,1-1 0 0 0,10 7 0 0 0,-10-8 0 0 0,0 1 0 0 0,-1 0 0 0 0,0 1 0 0 0,0 0 0 0 0,4 5 0 0 0,-7-5-2 0 0,0-1 0 0 0,1 0 0 0 0,3 3 2 0 0,-7-8 7 0 0,0 0 0 0 0,0 0 1 0 0,0 0-1 0 0,0 0 1 0 0,0-1-1 0 0,1 1 0 0 0,-1-1 1 0 0,1 0-1 0 0,-1 0 1 0 0,0 0-1 0 0,1 0-7 0 0,-1 0 119 0 0,0 0-1 0 0,0 0 1 0 0,-1 1 0 0 0,1-1 0 0 0,-1 1-1 0 0,1 0 1 0 0,-1-1 0 0 0,0 1-1 0 0,0 0 1 0 0,2 2-119 0 0,-1-1 135 0 0,0 0 0 0 0,0-1 0 0 0,1 1 0 0 0,-1-1 0 0 0,1 0 0 0 0,0 1-135 0 0,3 0 0 0 0,0 0 0 0 0,-1 0 0 0 0,1 1 0 0 0,-1 0 0 0 0,0 0 0 0 0,1 2 0 0 0,52 33 0 0 0,-57-38 0 0 0,1 1 0 0 0,0-1 0 0 0,0 1 0 0 0,0-1 0 0 0,-1 0 0 0 0,1 0 0 0 0,0-1 0 0 0,0 1 0 0 0,1-1 0 0 0,-1 1 0 0 0,2-1 0 0 0,-1 0 0 0 0,0 1 0 0 0,0 0 0 0 0,0-1 0 0 0,0 1 0 0 0,0 1 0 0 0,4 0 0 0 0,22 15 324 0 0,-19-11-72 0 0,0 0 0 0 0,0-1 0 0 0,11 4-252 0 0,-19-8-29 0 0,-1 0 1 0 0,1 0-1 0 0,-1 1 0 0 0,0-1 0 0 0,0 1 0 0 0,1-1 0 0 0,1 3 29 0 0,-3-2-70 0 0,1-1 0 0 0,0 0-1 0 0,-1 1 1 0 0,1-1 0 0 0,0 0-1 0 0,0 0 1 0 0,0 0 0 0 0,0 0-1 0 0,0 0 1 0 0,2 0 70 0 0,-3-1 29 0 0,0 1 0 0 0,0-1 0 0 0,0 0 1 0 0,0 1-1 0 0,0-1 0 0 0,0 1 0 0 0,0-1 0 0 0,0 1 0 0 0,0 0 1 0 0,0-1-1 0 0,0 1 0 0 0,0 0 0 0 0,0 0 0 0 0,-1 0 0 0 0,1-1 1 0 0,0 1-1 0 0,0 0 0 0 0,-1 0 0 0 0,1 0 0 0 0,0 1-29 0 0,9 11 377 0 0,-9-13-362 0 0,1 1 0 0 0,-1-1 0 0 0,0 0 1 0 0,0 1-1 0 0,0-1 0 0 0,1 0 0 0 0,-1 0 0 0 0,0 0 1 0 0,0 0-1 0 0,1 0 0 0 0,-1 0 0 0 0,0 0 0 0 0,0 0 1 0 0,0-1-1 0 0,1 1-15 0 0,-1 0 7 0 0,1-1 1 0 0,-1 1-1 0 0,1 0 1 0 0,-1 0 0 0 0,1 0-1 0 0,0 0 1 0 0,-1 0-1 0 0,1 0 1 0 0,-1 0-1 0 0,1 1 1 0 0,-1-1-1 0 0,2 1-7 0 0,8 6 7 0 0,-10-6-1 0 0,1 0-1 0 0,-1 0 0 0 0,0 0 1 0 0,1 0-1 0 0,-1-1 0 0 0,1 1 1 0 0,-1-1-1 0 0,1 1 0 0 0,-1-1 1 0 0,1 1-1 0 0,-1-1 0 0 0,1 0 0 0 0,-1 1 1 0 0,1-1-1 0 0,1 0-5 0 0,2 0 51 0 0,0 1 1 0 0,-1 0-1 0 0,1 1 0 0 0,0-1 0 0 0,-1 1 1 0 0,1 0-1 0 0,-1 0 0 0 0,1 0 0 0 0,-1 1 1 0 0,1 0-52 0 0,13 7 152 0 0,12 3 86 0 0,-25-11-194 0 0,-1 0 0 0 0,0 1 1 0 0,0-1-1 0 0,1 1 0 0 0,-1 0-44 0 0,11 6-1 0 0,-14-9-6 0 0,0 1 0 0 0,0-1-1 0 0,0 0 1 0 0,0 1 0 0 0,0-1 0 0 0,-1 1 0 0 0,1-1 0 0 0,0 1 0 0 0,0-1 0 0 0,0 1 0 0 0,0 0-1 0 0,-1 0 1 0 0,1-1 0 0 0,0 1 0 0 0,-1 0 0 0 0,1 0 0 0 0,0 0 0 0 0,-1 0 0 0 0,1-1 0 0 0,-1 1-1 0 0,0 0 1 0 0,1 0 0 0 0,-1 0 0 0 0,0 0 0 0 0,1 0 0 0 0,-1 0 0 0 0,0 1 7 0 0,-1 16-4070 0 0,-2 8 2386 0 0,0-9 319 0 0,1-9 189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5.9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2027 8 7944 0 0,'0'0'174'0'0,"0"0"29"0"0,0 0 14 0 0,-20-7 4153 0 0,18 7-4063 0 0,-1 0 0 0 0,1 1 1 0 0,0 0-1 0 0,-1-1 0 0 0,1 1 1 0 0,0 0-1 0 0,0 0 1 0 0,-1 0-1 0 0,0 1-307 0 0,1-1 202 0 0,0 0 1 0 0,0 0 0 0 0,0 0-1 0 0,0 0 1 0 0,0-1-1 0 0,0 1 1 0 0,0-1-1 0 0,0 1 1 0 0,-1-1-203 0 0,-18 9 1238 0 0,-2-1-846 0 0,0 1-1 0 0,1 2 0 0 0,-7 4-391 0 0,-11 5 1546 0 0,-52 14-1530 0 0,58-19 418 0 0,1 2 0 0 0,0 1 0 0 0,2 1 0 0 0,-26 21-434 0 0,39-27 46 0 0,0-1-1 0 0,-2 0 0 0 0,1-1 1 0 0,-1-2-1 0 0,0 0 0 0 0,-8 2-45 0 0,2-1 18 0 0,0 1 0 0 0,1 1 0 0 0,1 1 0 0 0,0 2 0 0 0,1 0 0 0 0,0 1 0 0 0,1 2 0 0 0,-17 17-18 0 0,15-9 3 0 0,11-11 17 0 0,-1 0 0 0 0,-1 0-1 0 0,0-2 1 0 0,-1 0 0 0 0,0-1 0 0 0,-1 0 0 0 0,-5 2-20 0 0,-34 18 704 0 0,34-20-612 0 0,0 0 0 0 0,2 2 0 0 0,-4 3-92 0 0,-31 20 462 0 0,34-26-292 0 0,13-7-121 0 0,1 0 1 0 0,0 0 0 0 0,0 1-1 0 0,-3 2-49 0 0,-5 4 85 0 0,0-1-1 0 0,-1 0 1 0 0,0-1-1 0 0,-1-1 1 0 0,-4 1-85 0 0,-3 3 24 0 0,0 0 1 0 0,0 2-25 0 0,10-5-11 0 0,-3 0-42 0 0,1 2 0 0 0,0 0 1 0 0,1 1-1 0 0,0 0 0 0 0,1 2 0 0 0,-11 11 53 0 0,-34 46-96 0 0,51-62 90 0 0,-1 0-1 0 0,0 0 1 0 0,0-1-1 0 0,-1-1 1 0 0,1 0 0 0 0,-4 2 6 0 0,-21 10 391 0 0,-12 4-391 0 0,12-5 365 0 0,-11 7-365 0 0,29-14 101 0 0,0 1 0 0 0,1 1 1 0 0,1 0-1 0 0,0 1 0 0 0,-9 12-101 0 0,12-14 27 0 0,-19 22 100 0 0,29-33-75 0 0,0 0 0 0 0,0 0 1 0 0,0 0-1 0 0,0 0 0 0 0,1 1 0 0 0,-1-1 1 0 0,0 0-1 0 0,1 0 0 0 0,-1 1 1 0 0,1-1-1 0 0,0 0 0 0 0,-1 2-52 0 0,0 5-8039 0 0,1-6-382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8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688 1 11488 0 0,'0'0'264'0'0,"0"0"34"0"0,0 0 20 0 0,-1 0-41 0 0,-2 0-181 0 0,-1 0 5 0 0,1 0 127 0 0,1 0 1 0 0,0 1-1 0 0,0-1 0 0 0,0 0 0 0 0,0 1 0 0 0,0 0 0 0 0,0-1 1 0 0,0 1-1 0 0,0 0 0 0 0,0 0 0 0 0,0 0 0 0 0,0 1 0 0 0,1-1 0 0 0,-1 0 1 0 0,0 1-1 0 0,0 0-228 0 0,-4 4 189 0 0,0 1 0 0 0,1-1 0 0 0,-3 5-189 0 0,-6 7 347 0 0,-51 64 920 0 0,29-34-543 0 0,24-30-682 0 0,2 0-1 0 0,-1 1 1 0 0,2 1 0 0 0,1 0-1 0 0,-1 6-41 0 0,8-26-7 0 0,-22 59 1675 0 0,-19 32-1668 0 0,28-66 51 0 0,0-1 0 0 0,-1 0 0 0 0,-2-1 0 0 0,-16 17-51 0 0,0-1 579 0 0,1 2 0 0 0,2 1-1 0 0,-9 21-578 0 0,25-43 296 0 0,-13 16-296 0 0,-6 9-90 0 0,-8 7 208 0 0,17-22-167 0 0,21-28 75 0 0,-6 15 1 0 0,7-12-27 0 0,1-3-1045 0 0,1-1-4391 0 0,0-1-1882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21.2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269.31836"/>
      <inkml:brushProperty name="anchorY" value="-5052.0166"/>
      <inkml:brushProperty name="scaleFactor" value="0.5"/>
    </inkml:brush>
  </inkml:definitions>
  <inkml:trace contextRef="#ctx0" brushRef="#br0">1 1371 8592 0 0,'0'0'0'0'0,"0"0"608"0"0,0 0 2594 0 0,0 0-2140 0 0,0 0-509 0 0,0 0 1332 0 0,0 0-1710 0 0,0 0 507 0 0,0 0-170 0 0,0 0-224 0 0,0 0 344 0 0,0 0-448 0 0,4 9-1068 0 0,1 3 1519 0 0,1 2-494 0 0,-2 1 167 0 0,1 1-229 0 0,-1-2 20 0 0,-1 1-30 0 0,0-1-4 0 0,-1-1 65 0 0,0 0-10 0 0,0-1 6 0 0,1-1 2 0 0,-1 0-149 0 0,1 0 42 0 0,-1-1-21 0 0,1 0 0 0 0,-1 1 0 0 0,1-2 0 0 0,1 0 0 0 0,-1-1 0 0 0,0 1 532 0 0,0 0-96 0 0,1 0 70 0 0,-1 0 4 0 0,1 1-483 0 0,1 0 26 0 0,0 1-37 0 0,0 0-16 0 0,0-1 0 0 0,1 1 0 0 0,-1-2 0 0 0,0-1 0 0 0,-1 1 0 0 0,0 0 0 0 0,-1-1 0 0 0,1-1 0 0 0,0 1 0 0 0,-1-3 0 0 0,-1 2 0 0 0,1-1 0 0 0,0 1 0 0 0,-1 0 0 0 0,2 0 0 0 0,0 3 504 0 0,-1-1-69 0 0,1 0 69 0 0,0 1 5 0 0,0-1-482 0 0,-1 0 26 0 0,1 1-37 0 0,0-2-16 0 0,-1 1 0 0 0,1-1 0 0 0,0 1 0 0 0,-1 1 0 0 0,1-2 0 0 0,0 0 0 0 0,0 1 0 0 0,0-1 0 0 0,0 1 0 0 0,0 0 0 0 0,0-1 0 0 0,0 1 0 0 0,0-1 0 0 0,1 0 0 0 0,-2 0 0 0 0,1 1 0 0 0,0-2 0 0 0,1 2 0 0 0,-1-2 0 0 0,0 0 0 0 0,0 0 0 0 0,1 1 0 0 0,-1-1 0 0 0,0 0 0 0 0,0 1 0 0 0,-1 1 0 0 0,-1-1 0 0 0,1 0 0 0 0,-1-1 0 0 0,0 0 0 0 0,0 1 0 0 0,1 0 0 0 0,1 1 0 0 0,-1-2 0 0 0,-1-1 0 0 0,0-2 504 0 0,-1 0-69 0 0,0 1 69 0 0,1-2 5 0 0,-1 0-594 0 0,-1-2 30 0 0,1 1-54 0 0,-1 0-27 0 0,1 0 253 0 0,0 1-17 0 0,1 0 20 0 0,1 0 18 0 0,-2 0-162 0 0,1-1 46 0 0,-1-1-22 0 0,0 0 0 0 0,1 1 0 0 0,0 1 0 0 0,0 1 0 0 0,-1-1 0 0 0,2 0 0 0 0,-1-1-102 0 0,0 0 47 0 0,1 0-20 0 0,-1 0 87 0 0,2 1 88 0 0,-1-1-38 0 0,1 0 11 0 0,0 2-84 0 0,-1-2-182 0 0,-1 0 168 0 0,0 0 19 0 0,0-1 97 0 0,1 1-46 0 0,0-1 23 0 0,1 0-78 0 0,-1 0 20 0 0,1 0-10 0 0,1 0 0 0 0,1 0 0 0 0,0-1 0 0 0,0 0 0 0 0,1-1 0 0 0,0 1 0 0 0,1-2 0 0 0,1 0 0 0 0,0-1 0 0 0,-1-1 0 0 0,-1 0 0 0 0,1 0 0 0 0,0 0 0 0 0,0 0 0 0 0,0 0 0 0 0,0-1 0 0 0,1 1 0 0 0,-1-1 0 0 0,0-1 0 0 0,0-1 0 0 0,1 0 0 0 0,-2 0 0 0 0,1-1 0 0 0,0-1 0 0 0,1 0 0 0 0,0 0 0 0 0,0 0 0 0 0,-1 0 0 0 0,0 2 0 0 0,1 0 0 0 0,-1 1 0 0 0,0-1 0 0 0,0 2 0 0 0,0-1 0 0 0,0 1 0 0 0,0-1 0 0 0,0 1 0 0 0,0 1 0 0 0,3-2 0 0 0,0 1 0 0 0,-1 0 0 0 0,1-1 0 0 0,0 1 0 0 0,-1-1 0 0 0,0 0 0 0 0,1 1 0 0 0,-2 1 0 0 0,1-1 0 0 0,-1 0 0 0 0,-1 1 523 0 0,1 1-84 0 0,0-1 65 0 0,0 0 6 0 0,0 0-483 0 0,0-1 26 0 0,0 0-37 0 0,2 1-128 0 0,-1-1-24 0 0,1 0-9 0 0,-1 0-6 0 0,1 1 177 0 0,2 0-126 0 0,2-1 121 0 0,0 1-32 0 0,0-1 11 0 0,0 0 0 0 0,0 1 0 0 0,-2 0 0 0 0,-1 1 0 0 0,-1-1 84 0 0,-1 0 42 0 0,-1 0-8 0 0,1 0 19 0 0,0 0-2 0 0,-1 0-158 0 0,0 1-85 0 0,0-1 34 0 0,-1 1-15 0 0,2 0 102 0 0,-2-1 121 0 0,1 0-64 0 0,-1 0 22 0 0,1 0-106 0 0,0 1 29 0 0,-1-1-15 0 0,1 0 0 0 0,-1 0 0 0 0,1 0 0 0 0,0-1 0 0 0,0 1 0 0 0,0-1 0 0 0,0 0 0 0 0,0 0 0 0 0,-1 0 0 0 0,0 0 0 0 0,1 0 0 0 0,-1 0 0 0 0,0 0 0 0 0,0 1 0 0 0,0-1 0 0 0,0 1 0 0 0,-1-1 0 0 0,1 1 0 0 0,-1 1 0 0 0,1-1 0 0 0,0 0 0 0 0,-2 0 0 0 0,-1 1 0 0 0,2 0 0 0 0,-2 1 0 0 0,0 0 0 0 0,5-2 0 0 0,-2 1 0 0 0,1-1 0 0 0,1-1 0 0 0,3-1 0 0 0,-1 0 0 0 0,0 1 0 0 0,-2 0 0 0 0,-1 0 0 0 0,0 0 0 0 0,-3 1 0 0 0,1 1 0 0 0,0 0 0 0 0,0 0 0 0 0,0 0 0 0 0,0 0 0 0 0,0 1 0 0 0,-1-1 0 0 0,2 1 0 0 0,-1-1 0 0 0,1 0 0 0 0,1 1 0 0 0,0-1 0 0 0,-1 1 0 0 0,2-1 0 0 0,-1 1 0 0 0,2-1 0 0 0,-1 1 0 0 0,0-1 0 0 0,0 0 0 0 0,-1 0 0 0 0,3-1 0 0 0,3 0 495 0 0,0 0-58 0 0,-1 0 66 0 0,0 0 6 0 0,-1 0-482 0 0,-1-1 26 0 0,-1 2-37 0 0,-1-1-16 0 0,0 1 0 0 0,-2-1 0 0 0,1-1 0 0 0,-1 1 0 0 0,-1-1 0 0 0,0 0 0 0 0,0 0 0 0 0,0 1 0 0 0,0-1 0 0 0,-1 0 0 0 0,0 1 0 0 0,2-2 0 0 0,0 0 0 0 0,-1 0 0 0 0,1 1 0 0 0,-1-2 0 0 0,0 1 0 0 0,0 0 0 0 0,-1 0 0 0 0,1-1 0 0 0,0 2 0 0 0,0-2 0 0 0,-1-1 0 0 0,3-1-1615 0 0,0-1 1479 0 0,1 1 440 0 0,2 0 646 0 0,-1-1-626 0 0,-2 3-220 0 0,0 0-51 0 0,-1 1-37 0 0,-1 0-16 0 0,1 1 0 0 0,1-1 0 0 0,0 1 0 0 0,2 0 0 0 0,1-2 0 0 0,2-1 0 0 0,1-1 0 0 0,2-1 0 0 0,0-1 0 0 0,2 0 0 0 0,0-2 0 0 0,2 1 0 0 0,0-1 0 0 0,0 1 0 0 0,2 0 0 0 0,1 0 0 0 0,0 0 0 0 0,0 0 0 0 0,-1 0 0 0 0,3-1 0 0 0,0 1 0 0 0,-3 0 0 0 0,-2 1 0 0 0,-3 1 0 0 0,-1 1 0 0 0,-3 0 0 0 0,-1 1 0 0 0,0 0 0 0 0,-1 0 0 0 0,-1 1 0 0 0,2-1 0 0 0,-1 1 0 0 0,0 0 0 0 0,1-1 0 0 0,3-2 0 0 0,-1 0 0 0 0,2 1 0 0 0,-2 0 0 0 0,0 0 0 0 0,3-2-299 0 0,2-2 263 0 0,0 1 28 0 0,0 0-9 0 0,-1 1 17 0 0,-1 1 0 0 0,1 1 0 0 0,-1 0 0 0 0,2-1-84 0 0,1 0 108 0 0,-1-1-36 0 0,-1 1 12 0 0,0 0 0 0 0,4-2 0 0 0,0 1 0 0 0,1-1 0 0 0,0 0 0 0 0,-2 0 0 0 0,-2 0 0 0 0,0-1 0 0 0,-1 0 0 0 0,-1 0 0 0 0,-1 1 0 0 0,-1-1 0 0 0,1 0 0 0 0,1 0 0 0 0,-1 0 0 0 0,1 0 0 0 0,-1 0 0 0 0,-1 1 0 0 0,-2 2 0 0 0,-1 0 0 0 0,-2 2 0 0 0,0 1 0 0 0,0 3 0 0 0,-1 1 0 0 0,-1 2 0 0 0,0 0 0 0 0,0 0 0 0 0,0-1 0 0 0,0 1 0 0 0,0-1 0 0 0,2-1 0 0 0,-1-1 0 0 0,1 0 0 0 0,-2 0 0 0 0,1 0 0 0 0,-1 1 0 0 0,0-2 0 0 0,-1 1 0 0 0,0 0 0 0 0,1 0 0 0 0,-1 2 0 0 0,1-1 0 0 0,-1 1 0 0 0,0-2 0 0 0,0 1 0 0 0,1 1 0 0 0,0-1 0 0 0,-1 0 0 0 0,1-1 0 0 0,2-3 364 0 0,3-2-328 0 0,-2-1-24 0 0,-1 2 8 0 0,1 0-20 0 0,-3 2 0 0 0,-2 2 0 0 0,-3 1 0 0 0,1 1 0 0 0,-1 0 0 0 0,-1 0 0 0 0,0 1 0 0 0,-1-1 0 0 0,-1 1 0 0 0,0 1 0 0 0,0-2 0 0 0,2-1 0 0 0,1 0 0 0 0,-1 0 0 0 0,-1 1 0 0 0,0 1 0 0 0,0-1 0 0 0,-1 1 0 0 0,0 0 0 0 0,0 0 0 0 0,0 0 0 0 0,-1 1 0 0 0,1-3 0 0 0,1 0 0 0 0,0-2 0 0 0,0 1 0 0 0,0-3 0 0 0,-1-1 0 0 0,0 0 0 0 0,-1 2 0 0 0,0-1 0 0 0,1 1 0 0 0,-2-3 0 0 0,-2-1 0 0 0,1 1 0 0 0,-2-1 0 0 0,1 0 0 0 0,-3-1 0 0 0,0-2 0 0 0,-3-3 0 0 0,-1 0 0 0 0,-1 1 0 0 0,1-1 0 0 0,-1-2 504 0 0,0 1-69 0 0,-1 3 69 0 0,2 4 5 0 0,0 4-482 0 0,2 2 26 0 0,1-1-37 0 0,-1-4-16 0 0,0-3 0 0 0,0-3 0 0 0,-1-2 0 0 0,1 0 0 0 0,2 3 0 0 0,0 1 0 0 0,2 4 0 0 0,-1 0 0 0 0,-2-1-1848 0 0,-1-1 2927 0 0,1 0-913 0 0,1 2 342 0 0,-1 0-2097 0 0,1 1 1870 0 0,1 1 122 0 0,-1 0-6 0 0,1 2 223 0 0,0-1-738 0 0,-2 1 219 0 0,1 0-101 0 0,-1 0-1615 0 0,0 1 1479 0 0,0 0-36 0 0,-1 1 119 0 0,0 1 37 0 0,-1 1 16 0 0,1 1 196 0 0,-1-1 9 0 0,1 2 29 0 0,-1-1 3 0 0,1 1-277 0 0,0 1 155 0 0,0 0-137 0 0,-1 0 33 0 0,2 0-11 0 0,-2 1 0 0 0,1-1 0 0 0,0 1-93 0 0,0-1 119 0 0,0 1-39 0 0,0-1 13 0 0,0 1 0 0 0,-1 0 0 0 0,0 0 0 0 0,0 0 0 0 0,0 1-75 0 0,-1 0 97 0 0,0 0-33 0 0,0 1 11 0 0,-4 3 0 0 0,0 0 0 0 0,-1 1 0 0 0,-2 2 0 0 0,1 1 0 0 0,0 0 0 0 0,0 1-75 0 0,1-2 97 0 0,0 0-33 0 0,0-1 86 0 0,0 0-97 0 0,0 0 33 0 0,0-1-11 0 0,0 1 0 0 0,0 0 0 0 0,0-1 0 0 0,-4 1 0 0 0,1 1 0 0 0,-1-1 0 0 0,1 1 0 0 0,1-1 0 0 0,0 0 0 0 0,1-1 0 0 0,1-1 0 0 0,0 1 0 0 0,0 0 0 0 0,-1-1 0 0 0,2 0 0 0 0,0 0 0 0 0,-5 3-112 0 0,-1 0 144 0 0,0 0-48 0 0,1-1 16 0 0,0 0 0 0 0,1-1 0 0 0,0 0 0 0 0,0 1 0 0 0,1-1 0 0 0,0-1 0 0 0,0 1 0 0 0,0-1 0 0 0,1 1 0 0 0,0-1 0 0 0,0 0 0 0 0,0 1 0 0 0,0 0 0 0 0,-3 1 0 0 0,-1 2 0 0 0,1-1-205 0 0,0 1 67 0 0,0 0-31 0 0,1-1 1 0 0,0 0 196 0 0,0 1-56 0 0,0-2 28 0 0,0 1 0 0 0,2 0 0 0 0,0 1 0 0 0,-1-1 0 0 0,-2 2 0 0 0,-1 0 0 0 0,0 1 0 0 0,0-1 0 0 0,1 0 131 0 0,0 1 27 0 0,0-2 20 0 0,0 1 3 0 0,2 0-212 0 0,-2 1 62 0 0,1 0-31 0 0,1 1 0 0 0,-2 1-131 0 0,1-1-27 0 0,1 0-20 0 0,-1-1-3 0 0,0-1 212 0 0,-1 1-62 0 0,0-2 31 0 0,0 0 0 0 0,0-1 112 0 0,0-1 43 0 0,0-1-6 0 0,0 0 20 0 0,0-1-198 0 0,-5 2 57 0 0,1-1-28 0 0,0 0-112 0 0,0-1-43 0 0,0 0 6 0 0,1-1-20 0 0,1 0 198 0 0,0 0-57 0 0,2 1 28 0 0,1 0 0 0 0,0 0 0 0 0,1 0 0 0 0,0 0 0 0 0,-1 0 0 0 0,1 0 0 0 0,-1 1 0 0 0,-1-1 0 0 0,0 0 0 0 0,0 0 121 0 0,-1 1 31 0 0,-1-1 18 0 0,1 0 3 0 0,1-1-324 0 0,1 1 29 0 0,1-1-48 0 0,-1-1-3 0 0,1 1 324 0 0,-1-1-29 0 0,-1 0 48 0 0,2 1 3 0 0,-2-1-202 0 0,1 0 58 0 0,-1 0-29 0 0,1 0 0 0 0,0 1 0 0 0,0-1 0 0 0,1 0 0 0 0,0 1 75 0 0,-1 0-97 0 0,0 0 33 0 0,0-1-11 0 0,-3 1-187 0 0,0 1 45 0 0,1-1-34 0 0,1 0 1 0 0,1-1 204 0 0,1-1-58 0 0,1 0 29 0 0,1 1 0 0 0,-1 0 0 0 0,1 1 0 0 0,1-1 0 0 0,-1 0 0 0 0,1 0 0 0 0,1-1 0 0 0,1 1 0 0 0,-1-1 0 0 0,1-1 0 0 0,-3 2 0 0 0,0 0 0 0 0,1 0 0 0 0,0 1 0 0 0,0-1 0 0 0,-1 3 0 0 0,0 0 0 0 0,1 1 0 0 0,-1-1 0 0 0,0 1 0 0 0,1-1 0 0 0,0 0 0 0 0,1-1 0 0 0,-3 0 0 0 0,1 0 0 0 0,0 0 0 0 0,0-1 0 0 0,1 0 0 0 0,1 0 0 0 0,1 0 0 0 0,0 0 0 0 0,1 0 0 0 0,0-1 0 0 0,0 0 0 0 0,2 0 0 0 0,-1-1 0 0 0,2 0 0 0 0,1-2 0 0 0,0 2 0 0 0,1-1 0 0 0,0 2 112 0 0,0 0 24 0 0,0 0 19 0 0,0 0 2 0 0,-1-1-184 0 0,0 2 54 0 0,1-2-27 0 0,0 1 0 0 0,1 0 0 0 0,0 0 0 0 0,0 0 0 0 0,1-1 0 0 0,1-1 0 0 0,1-2 0 0 0,0 0-187 0 0,-1 1 82 0 0,1-1-35 0 0,0 0 4 0 0,0-1 233 0 0,1 0-10 0 0,1-1 26 0 0,0 0 6 0 0,0 0-139 0 0,0 0 40 0 0,0 0-20 0 0,1 1 0 0 0,0 0-75 0 0,1 1 97 0 0,3 1-33 0 0,3 0-73 0 0,1 1 108 0 0,2 1-36 0 0,2-1-72 0 0,3 0 108 0 0,1 0-36 0 0,3 0 12 0 0,0 0-75 0 0,3-1 97 0 0,5 0-33 0 0,2-1 11 0 0,-1-1 0 0 0,6-1 0 0 0,-2-2 0 0 0,0 1 0 0 0,-2-2 0 0 0,-2 0 0 0 0,0 0 0 0 0,-2-1 0 0 0,1 0-75 0 0,2-2 97 0 0,0 1-145 0 0,0-1 155 0 0,9-2-48 0 0,2 0 16 0 0,0 1 0 0 0,0-2 0 0 0,-2 0 0 0 0,-1-1 0 0 0,0 1 0 0 0,-2-1 0 0 0,0 0 0 0 0,-1-1 0 0 0,1-2 0 0 0,-2 0 0 0 0,1-1 0 0 0,-2 0 0 0 0,0 1 0 0 0,0-1 0 0 0,-1 1 0 0 0,2 0 0 0 0,-1 1 0 0 0,0-1 0 0 0,1 2 0 0 0,0-1 0 0 0,0 1 0 0 0,-1-1 0 0 0,0-1 93 0 0,1 0-119 0 0,0-2 39 0 0,0-1-13 0 0,-1 0 0 0 0,0-1-93 0 0,11-9 586 0 0,-2 0-462 0 0,0-1-15 0 0,-5 1 9 0 0,-4 2-25 0 0,-3 3 0 0 0,-4 2 0 0 0,4-1 0 0 0,0 0 0 0 0,0 3 0 0 0,0 1 0 0 0,-1 2 0 0 0,-1 0 0 0 0,0 2-84 0 0,-1 0-32 0 0,-1 0-5 0 0,5-3 78 0 0,0 0 171 0 0,2-1-35 0 0,5-4 26 0 0,0 0-139 0 0,-2-3 40 0 0,-3 1-20 0 0,-2-1 0 0 0,-2 0 0 0 0,-2 0 0 0 0,-1 0 0 0 0,-2 0 0 0 0,-3 1 0 0 0,0 2 0 0 0,-1 0 0 0 0,-1 2-84 0 0,0 3-51 0 0,-1 0-9 0 0,-1 2-5 0 0,-1 1 174 0 0,-1 1-50 0 0,0 2 25 0 0,-3 1 0 0 0,-1 0 0 0 0,-1 2 0 0 0,0 0 0 0 0,0 0 0 0 0,0 0 0 0 0,-1 0 0 0 0,1 0 0 0 0,-1 1 0 0 0,1 0 0 0 0,1-2 0 0 0,0 1 0 0 0,1-1 0 0 0,-1 1 0 0 0,-1 0 0 0 0,3 0 0 0 0,-1 0 0 0 0,-1-1 0 0 0,0 1 0 0 0,0 0 0 0 0,-2 1 0 0 0,0 0 0 0 0,1 1 0 0 0,-2-1 0 0 0,0 1 0 0 0,-1 1 0 0 0,-2 0 0 0 0,0 1 0 0 0,-2 0 0 0 0,0 2 0 0 0,-2-1 0 0 0,0 1-3332 0 0,1 1-8371 0 0,-1-1-3851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0.538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2218.79883"/>
      <inkml:brushProperty name="anchorY" value="-2460.83179"/>
      <inkml:brushProperty name="scaleFactor" value="0.5"/>
    </inkml:brush>
  </inkml:definitions>
  <inkml:trace contextRef="#ctx0" brushRef="#br0">2000 1 10512 0 0,'0'0'0'0'0,"0"0"728"0"0,0 0 821 0 0,0 0-1308 0 0,0 0 406 0 0,0 0-148 0 0,0 0-3 0 0,0 0 0 0 0,0 0 28 0 0,0 0 617 0 0,0 0-791 0 0,0 0-228 0 0,0 0 1611 0 0,0 0-1598 0 0,0 0 46 0 0,0 1-128 0 0,-2 0-37 0 0,-2 3-16 0 0,0 1 0 0 0,-1 2 0 0 0,0 0 0 0 0,-1 1 0 0 0,2 0 0 0 0,-3 5 0 0 0,0 1 0 0 0,-1 1 0 0 0,1 0 0 0 0,-1-1 0 0 0,0 1 0 0 0,1-2 0 0 0,-1 0 0 0 0,-1 0 0 0 0,-1 3 0 0 0,-1 0 0 0 0,-1 5 0 0 0,1 1 0 0 0,1-4 504 0 0,1-2-69 0 0,0 0 69 0 0,0-1 5 0 0,0-5-482 0 0,3-3 26 0 0,-1 1-37 0 0,0 0-16 0 0,-3 0-84 0 0,0 0 108 0 0,0-1-36 0 0,-1 2 218 0 0,1 1-153 0 0,0 0 56 0 0,2 0-13 0 0,1 1-112 0 0,0 0-248 0 0,0 0 232 0 0,1-1 24 0 0,-1 0-8 0 0,2-1 16 0 0,-1 1 0 0 0,2 0 234 0 0,0 0 7 0 0,-1 0 31 0 0,1 0 5 0 0,-1 0-43 0 0,0 0 3 0 0,0-1-4 0 0,0 2-1 0 0,0 1-270 0 0,1 0 76 0 0,0 1-38 0 0,-2 0 0 0 0,1 1 0 0 0,0 0 0 0 0,0 0 0 0 0,0-2 0 0 0,-1 0 0 0 0,0-1 0 0 0,-1 0 0 0 0,1 0 0 0 0,-1 0 0 0 0,0-1 112 0 0,0-1-41 0 0,0 1 9 0 0,-1-2 20 0 0,-1 2-119 0 0,2-2 147 0 0,0-1-160 0 0,0 0 142 0 0,0 0-137 0 0,1 0 134 0 0,-1 0-59 0 0,1-1-56 0 0,0 0 130 0 0,-1 1-79 0 0,0 0-216 0 0,1-1 7 0 0,0 1-18 0 0,-1 0-17 0 0,0-1 665 0 0,-1 2-60 0 0,0-2 95 0 0,0 2 7 0 0,0-2-479 0 0,0 2 26 0 0,0-1-37 0 0,-3 3-16 0 0,0-1 0 0 0,1 0 0 0 0,-3 2 0 0 0,0 0 0 0 0,0-1 0 0 0,1 0 0 0 0,0-1 0 0 0,-1 0 0 0 0,2 0 0 0 0,-1 0 0 0 0,1-1 0 0 0,1 0 0 0 0,-6 3 0 0 0,-1 0 0 0 0,-1 0 0 0 0,1-2 0 0 0,0 0 252 0 0,2-1-53 0 0,-1-1 40 0 0,-1 1 74 0 0,0 1-374 0 0,0 0 111 0 0,-1-1 34 0 0,2 1-108 0 0,1 0 36 0 0,0 0-12 0 0,1 0 0 0 0,-7 4-812 0 0,-2 0 727 0 0,0 2 470 0 0,-4 2 610 0 0,2-1-670 0 0,-6 3-909 0 0,0 2 574 0 0,2-2 2 0 0,4-2 54 0 0,4-4-70 0 0,4-1 260 0 0,3-3-85 0 0,2-1 25 0 0,1-1 1 0 0,1-1-206 0 0,-1 0 58 0 0,1-1-29 0 0,-1 0 0 0 0,2-1 0 0 0,-1 1 0 0 0,1 1 0 0 0,-3 1 0 0 0,-2 2 0 0 0,1-1 0 0 0,-1 0 0 0 0,1-1 0 0 0,2-1 0 0 0,0 0 0 0 0,1-1 0 0 0,-2 1-205 0 0,1-1 170 0 0,0 0 33 0 0,-2-2 221 0 0,1 1-192 0 0,1-1-20 0 0,1-2 6 0 0,0 2-13 0 0,1-2 0 0 0,1 0 0 0 0,-1 1 0 0 0,2-1 0 0 0,-1 0 0 0 0,0 0 0 0 0,0 0 0 0 0,0 0 0 0 0,0 0 0 0 0,0 1 0 0 0,0-1 0 0 0,-1 1 0 0 0,1 0 0 0 0,-1-1 0 0 0,0 1 0 0 0,0 0 0 0 0,-2-1 0 0 0,2 1 0 0 0,-1-1 0 0 0,-1-1 252 0 0,1 1-193 0 0,0-1 70 0 0,2 0-148 0 0,-1 0 38 0 0,1 0 56 0 0,0 0-97 0 0,-2 1 33 0 0,1-1-11 0 0,0 1 0 0 0,-1 1 0 0 0,2 0 0 0 0,-1 0 0 0 0,0 0 0 0 0,2 1 0 0 0,-1 0 0 0 0,0 1 0 0 0,1 0 0 0 0,1 1 0 0 0,0 0 0 0 0,0-1 0 0 0,1 2 0 0 0,0 0 0 0 0,-1-1-75 0 0,1 2 97 0 0,0 0-33 0 0,-1 0 11 0 0,1 3 0 0 0,0 1 0 0 0,-1-1-121 0 0,2-1 43 0 0,-1 1-19 0 0,2-1 1 0 0,0-1 112 0 0,0 1-32 0 0,1-1 16 0 0,-2 0 0 0 0,1 0 0 0 0,1-1 0 0 0,0 0 0 0 0,1-2 0 0 0,1-1 0 0 0,-1 0 0 0 0,0 0 0 0 0,0-1 0 0 0,1 1 0 0 0,-1 0 0 0 0,0 1 0 0 0,1-1 0 0 0,0-1 0 0 0,0 0 0 0 0,0-2 0 0 0,0 2 0 0 0,0-1 0 0 0,0 0 0 0 0,0 0 0 0 0,0-1 0 0 0,0-1 0 0 0,1 2 0 0 0,0-1 0 0 0,1 2 0 0 0,0-1 0 0 0,1 2 0 0 0,2 0 0 0 0,0-1 0 0 0,2 1 0 0 0,1-1 0 0 0,1-2 0 0 0,1-1 75 0 0,1 0 15 0 0,0-1 1 0 0,0 1 14 0 0,1-1-123 0 0,1-1 35 0 0,0 1-17 0 0,1 0 0 0 0,1-1 0 0 0,1 0-168 0 0,0-1 85 0 0,0 0-25 0 0,1 0 199 0 0,0 1-8 0 0,0 0 23 0 0,0-1 5 0 0,1 0-130 0 0,0-2 38 0 0,-1 0-19 0 0,1 0 0 0 0,0-1 0 0 0,0 1 0 0 0,0 0 0 0 0,0 0 0 0 0,0 0 0 0 0,0 0 0 0 0,0 0 0 0 0,1-1 0 0 0,-1 0 0 0 0,1 0 0 0 0,0 1 0 0 0,0 0 0 0 0,0-1 0 0 0,-1 1-168 0 0,-1 1 67 0 0,0 0-21 0 0,1 0 141 0 0,-1 0-39 0 0,0 1 20 0 0,1 0 0 0 0,0 1 0 0 0,1-1 0 0 0,-1 0 0 0 0,0 1 0 0 0,1-1 93 0 0,0-1 21 0 0,1 2 8 0 0,3-3 5 0 0,1 2-148 0 0,-1-1 42 0 0,1 0-21 0 0,-3-1 0 0 0,5 0 75 0 0,-1-1-97 0 0,1 0 33 0 0,-3 0-11 0 0,0 0 0 0 0,-2 0 0 0 0,-1 0 0 0 0,-1 1 0 0 0,0-1 0 0 0,3 1 0 0 0,-1 1 0 0 0,-1 0 0 0 0,1 2 0 0 0,-2-1 0 0 0,0-1 0 0 0,-2 2 0 0 0,0-1 0 0 0,-3-1-112 0 0,-1 1-5 0 0,0 0-25 0 0,-1 0 1 0 0,1 0 165 0 0,-1-1-48 0 0,2 1 24 0 0,-1-1 0 0 0,1 0 0 0 0,2 0 0 0 0,0-1 0 0 0,0 1 0 0 0,1 0 112 0 0,1 0 220 0 0,1 0-233 0 0,0 1-213 0 0,-2 1-4 0 0,-1 0-34 0 0,0 0-7 0 0,-1 1 298 0 0,-2 0-21 0 0,1 1 34 0 0,-1-1 7 0 0,-1 1-186 0 0,-1 0 54 0 0,-1-1-27 0 0,0-1 0 0 0,5-2-476 0 0,1 1 425 0 0,-1-1 149 0 0,1 0 20 0 0,-1 0 34 0 0,0 1 7 0 0,-1 0-186 0 0,0-1 54 0 0,-1 2-27 0 0,0-1 0 0 0,0-1-112 0 0,0 2-33 0 0,-1-2-7 0 0,0 2-7 0 0,0 0 298 0 0,1 1-21 0 0,-2 0 34 0 0,1 0 7 0 0,-2 0-298 0 0,0-1 21 0 0,0 0-34 0 0,-1-1-7 0 0,0 1 307 0 0,-2 1-23 0 0,0-2 26 0 0,0 1 18 0 0,0-1-310 0 0,4-1-172 0 0,2 0 207 0 0,0-1 109 0 0,0 1-31 0 0,3-1 28 0 0,0-1 0 0 0,-1 1 0 0 0,-2 0 0 0 0,1 1 0 0 0,-1-1 0 0 0,-1-1 0 0 0,-2 0 0 0 0,1 0 121 0 0,-2 0 31 0 0,-1-1 18 0 0,0 1 3 0 0,-1 1-128 0 0,0 0-37 0 0,0 0 78 0 0,-2 0-108 0 0,1-1 33 0 0,-2 1 64 0 0,-1 0-97 0 0,0-1 33 0 0,1 0-11 0 0,0-1 0 0 0,0-1 0 0 0,0 1 75 0 0,1 0-97 0 0,1-1 33 0 0,-1 1-11 0 0,1 0 0 0 0,-1 1 0 0 0,-1-1 0 0 0,1 0 0 0 0,-1 0 0 0 0,1-1 0 0 0,-2 1 0 0 0,1-1 0 0 0,-1 0 75 0 0,0-1 165 0 0,0 1-6 0 0,-1 0 17 0 0,-1-1 14 0 0,-1-6-898 0 0,-2-1 602 0 0,0-1 17 0 0,-2-3-21 0 0,-3-2 315 0 0,-1 0-173 0 0,0 0 75 0 0,-1 2-15 0 0,0 1-279 0 0,-1 0-135 0 0,0 2 162 0 0,1 0 88 0 0,-3-2 133 0 0,0 1-107 0 0,2-1-28 0 0,1 0 10 0 0,1 1-11 0 0,0 1 0 0 0,1-1 84 0 0,1-1-24 0 0,1 0 12 0 0,0-1 0 0 0,1-1-84 0 0,0-1 24 0 0,-1 1-12 0 0,0-1 0 0 0,0 1 0 0 0,1 1 0 0 0,0 1 0 0 0,0 1 0 0 0,0 1 0 0 0,0 0 0 0 0,1 1 0 0 0,-2-1 0 0 0,1 1 0 0 0,2 0 0 0 0,-1 2 0 0 0,0 1 0 0 0,2 4 0 0 0,0 2 0 0 0,-1 2-112 0 0,1 2-5 0 0,0 2-6 0 0,0 0-14 0 0,1 1 161 0 0,-2-1-47 0 0,1 0 23 0 0,-1 1 93 0 0,1-1 30 0 0,0 1-3 0 0,1-1 17 0 0,0 1-161 0 0,-1 2 47 0 0,-2 2-23 0 0,-3 3 0 0 0,-8 16-2314 0 0,-3 5 2975 0 0,-1 2-992 0 0,1 2 331 0 0,0 0 0 0 0,2-1 0 0 0,1-1 0 0 0,0-2 0 0 0,1-1 0 0 0,0-1 0 0 0,0-2 0 0 0,0-2 0 0 0,-1-1 0 0 0,0-1 0 0 0,0-2 0 0 0,-4 3 0 0 0,0-1 0 0 0,0 0 0 0 0,-1 1 0 0 0,1-2 0 0 0,2-1 0 0 0,1-3 0 0 0,1-1 224 0 0,1 0 300 0 0,1-1-352 0 0,2 0-176 0 0,0-2 48 0 0,2 0-44 0 0,0 0 0 0 0,2-2 0 0 0,2 0 0 0 0,0 1 0 0 0,0-1 0 0 0,0 1 0 0 0,-1-2 0 0 0,1 1 0 0 0,-1-2 0 0 0,1 1 0 0 0,-2 1 0 0 0,1 1 0 0 0,0-3 0 0 0,1 0 0 0 0,-1 0 75 0 0,1 0-97 0 0,2-1 33 0 0,-1 0-11 0 0,1-2 0 0 0,-1 0-700 0 0,1-2-873 0 0,2 1-6411 0 0,1 0 244 0 0,0 0-3364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2.39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169.24719"/>
      <inkml:brushProperty name="anchorY" value="-2977.22559"/>
      <inkml:brushProperty name="scaleFactor" value="0.5"/>
    </inkml:brush>
  </inkml:definitions>
  <inkml:trace contextRef="#ctx0" brushRef="#br0">885 16 8592 0 0,'0'0'0'0'0,"0"0"608"0"0,0 0 261 0 0,0 0 1288 0 0,0 0-1490 0 0,0 0 2909 0 0,0 0-3235 0 0,0 0 539 0 0,0 0-287 0 0,0 0-73 0 0,0 0-4 0 0,0 0 659 0 0,-2-1-1048 0 0,-3-1 675 0 0,0 0-722 0 0,-3-1 155 0 0,-2 1 116 0 0,-2 0-243 0 0,-2 0 69 0 0,1 1-126 0 0,1 1 27 0 0,1 0-88 0 0,0 1 132 0 0,0 0-154 0 0,0 0 160 0 0,0 1-160 0 0,0-1 123 0 0,0 1-112 0 0,0 0 106 0 0,1 0-32 0 0,-1 0-63 0 0,1 0 132 0 0,0 0-79 0 0,1 0 82 0 0,-1 0-11 0 0,0-1 4 0 0,0 1 2 0 0,1 0-140 0 0,-3 0 40 0 0,1 0-20 0 0,0-1 0 0 0,0 1 0 0 0,2-2 0 0 0,1 2 0 0 0,0-1 0 0 0,0 1 0 0 0,0 0 0 0 0,1-1 0 0 0,0 1 0 0 0,0 0 0 0 0,-2-1 0 0 0,2 0 0 0 0,-2 2 0 0 0,2-1 0 0 0,-1-1 0 0 0,-2 2 0 0 0,2-1 0 0 0,1 0 0 0 0,-1 0 0 0 0,1 0 0 0 0,2-1 0 0 0,-2 1 0 0 0,0-1 0 0 0,2 0 0 0 0,-2 1 0 0 0,-1 0 0 0 0,1-1 0 0 0,1 0 0 0 0,-1 1 0 0 0,2-1 504 0 0,-1 0-69 0 0,-1 1 69 0 0,1 0 5 0 0,-1-1-482 0 0,-3 1 26 0 0,-1-1-37 0 0,0 2-16 0 0,-3 0 0 0 0,0-1 0 0 0,2 1 0 0 0,0 0 0 0 0,0 0 0 0 0,1 1 0 0 0,0-1 0 0 0,2 1 0 0 0,-3-1 0 0 0,1 0 0 0 0,0 0 0 0 0,0-1 0 0 0,3 0 0 0 0,-3 0 0 0 0,0-1 0 0 0,2 0 0 0 0,0 1 0 0 0,-3 0 0 0 0,-1 0 0 0 0,1 1 0 0 0,1-1 0 0 0,1 1 0 0 0,0 0 0 0 0,1 0 0 0 0,2-1 0 0 0,1 1 0 0 0,0-1 0 0 0,1-1 0 0 0,1 2 0 0 0,0-2 0 0 0,2 1 0 0 0,-1 0 0 0 0,0-1 0 0 0,-1 3 0 0 0,1 3 0 0 0,1 1 0 0 0,0-2 0 0 0,1-1 0 0 0,0-1 0 0 0,1-2 0 0 0,0-1 0 0 0,0-1 0 0 0,0 0 0 0 0,1 0 0 0 0,-1 0 0 0 0,0-1 0 0 0,1 2 0 0 0,4 2 0 0 0,1 1 0 0 0,3 1 0 0 0,1 0 0 0 0,2-1 0 0 0,1 1 0 0 0,2-2 0 0 0,3 0 0 0 0,3 0 0 0 0,0-1 0 0 0,0-2 0 0 0,-1-1 0 0 0,1 0 0 0 0,-2-2 0 0 0,0 0 0 0 0,0 0 0 0 0,-1-1 0 0 0,-1 1 0 0 0,5-2 0 0 0,0 2 0 0 0,0-1 0 0 0,0 0 0 0 0,-1 0 0 0 0,0 0 0 0 0,-1-1 0 0 0,-1 0 0 0 0,0 2 0 0 0,2-1 0 0 0,0 0 0 0 0,5 0 0 0 0,0 0 0 0 0,-1 2 0 0 0,0 0 0 0 0,-4 1 0 0 0,-1 1 0 0 0,-3 0 0 0 0,-1 1 0 0 0,-2 0 0 0 0,-1 0 0 0 0,-1 0 0 0 0,-1 1 0 0 0,0-1 0 0 0,-1 1 0 0 0,1 0 0 0 0,-1 1 0 0 0,0-1 0 0 0,-1 1 0 0 0,1 0 0 0 0,0 1 0 0 0,-1-1 0 0 0,0 0 0 0 0,1 1 0 0 0,-2-2 0 0 0,1 2 0 0 0,-1-1 0 0 0,1 1 0 0 0,0-1 0 0 0,0 1 0 0 0,0-1 0 0 0,-1 1 0 0 0,1 0 0 0 0,-1-1 0 0 0,3 1 0 0 0,0-1 0 0 0,-2 0 0 0 0,-1 0 0 0 0,-2-1 0 0 0,1 0 0 0 0,0 0 0 0 0,-1-1 0 0 0,-1 0 504 0 0,0 1 528 0 0,1-1-698 0 0,0 0-225 0 0,1 0-56 0 0,0-1-37 0 0,-1 1-16 0 0,1-1 0 0 0,1 0 0 0 0,-2 0 0 0 0,1 0 0 0 0,-2 0 0 0 0,-1 0 0 0 0,-1 0 0 0 0,-2 0 0 0 0,0 0 0 0 0,1-1 0 0 0,0 0 0 0 0,0 0 0 0 0,0 0 0 0 0,-1 0 0 0 0,0 1 0 0 0,-1 0 0 0 0,0-1 0 0 0,0 1 0 0 0,0 0 0 0 0,0 1 0 0 0,0-1 504 0 0,0 0-69 0 0,0 0 69 0 0,0 0 5 0 0,0 0-482 0 0,0 0 26 0 0,-1-3-37 0 0,-1-2-16 0 0,-3-3 0 0 0,0-2 0 0 0,-1 0 0 0 0,-1-1 0 0 0,-1-1 0 0 0,0 1 0 0 0,-1 0 0 0 0,-1-2 0 0 0,-2 1 0 0 0,2 1 0 0 0,-1-2 0 0 0,1 3 0 0 0,1-1 0 0 0,1 2 0 0 0,2 1 0 0 0,0 1 0 0 0,1 1 0 0 0,2 1 0 0 0,-1-1 0 0 0,1 2 0 0 0,1 1 0 0 0,1 0-140 0 0,-2 1 68 0 0,1 1-19 0 0,0 0-1277 0 0,1 1-7378 0 0,0 0-1466 0 0,0 0 2007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4.81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853.75"/>
      <inkml:brushProperty name="anchorY" value="-3651.01831"/>
      <inkml:brushProperty name="scaleFactor" value="0.5"/>
    </inkml:brush>
  </inkml:definitions>
  <inkml:trace contextRef="#ctx0" brushRef="#br0">55 538 8592 0 0,'0'0'0'0'0,"0"0"608"0"0,0 0 1409 0 0,0 0 568 0 0,0 0-2539 0 0,0 0 814 0 0,-1 1-344 0 0,0 0-4 0 0,-3 1 0 0 0,1 2 1194 0 0,-2 3-957 0 0,0 1-241 0 0,0 1-386 0 0,1 1-73 0 0,1 0-32 0 0,1 0-17 0 0,1 0 0 0 0,1 1 0 0 0,0-1 0 0 0,0 1 0 0 0,0-1 0 0 0,0 3 0 0 0,-2-2 0 0 0,0 0 523 0 0,-1-1-103 0 0,1-1 80 0 0,0 1 123 0 0,0 1-742 0 0,2-1 220 0 0,-1 0-101 0 0,1-1 0 0 0,-1 1 0 0 0,-1-1 0 0 0,1-1 0 0 0,0 0 0 0 0,0 0 0 0 0,1 0 0 0 0,0-1 0 0 0,0 0 523 0 0,0 0-84 0 0,0 0 65 0 0,0 0 6 0 0,0-1-595 0 0,0 0 86 0 0,1 0-61 0 0,0 1 72 0 0,2 0 88 0 0,-1 1-38 0 0,0-1 11 0 0,-1 0-84 0 0,0 1 23 0 0,0-1-12 0 0,1 1 0 0 0,0 0 0 0 0,-1 1 0 0 0,1-1 0 0 0,-1 1 0 0 0,0-1 0 0 0,-1-1 0 0 0,0 1 0 0 0,0-2 0 0 0,2 1 0 0 0,-1-2 0 0 0,0-1 0 0 0,0 0 0 0 0,0-1 0 0 0,0 0 0 0 0,1-1 0 0 0,-1-1 495 0 0,0 0-58 0 0,-1-1 66 0 0,1 0 6 0 0,-1 0-482 0 0,0 0 26 0 0,0 0-37 0 0,0 0-16 0 0,1 0 0 0 0,0 0 0 0 0,-1 0 0 0 0,1 0 0 0 0,2-1 0 0 0,1-1 0 0 0,2 0 0 0 0,1-2 0 0 0,1 0 0 0 0,1-2 0 0 0,-1 0 0 0 0,1-1 0 0 0,0-1 0 0 0,-1 0 0 0 0,1-1 0 0 0,1 1 0 0 0,0 1 0 0 0,-1-1 0 0 0,0 0 0 0 0,1-1 0 0 0,1 0 0 0 0,1 0 0 0 0,-1-1 0 0 0,1 1 0 0 0,-2-1 206 0 0,2 0 183 0 0,1-1-264 0 0,0 1-125 0 0,0 2 32 0 0,1 1-32 0 0,-1 0 0 0 0,0 1-140 0 0,1-2-249 0 0,1 1 268 0 0,0-1 263 0 0,1 1 216 0 0,-1-1-237 0 0,1 0-124 0 0,-1 1 35 0 0,-1 1-32 0 0,0 0 75 0 0,-1 0-96 0 0,-1 1 31 0 0,-1 0-10 0 0,0 0 75 0 0,0-1-96 0 0,1 0 31 0 0,0-1-10 0 0,0 1 75 0 0,1 0-96 0 0,-1 0 31 0 0,1 0-10 0 0,-1-1 0 0 0,1 0 0 0 0,0 0 84 0 0,-1 0-108 0 0,-1 1 36 0 0,1 0 91 0 0,0-1-132 0 0,-1 1 137 0 0,1 0-135 0 0,-1 0 40 0 0,0 1 62 0 0,0 1-96 0 0,0 0 31 0 0,6-3-1120 0 0,0 1 1763 0 0,0 0-553 0 0,-2 0 211 0 0,2 0-1279 0 0,0 0 1160 0 0,-2 0 76 0 0,-1 2-7 0 0,-2-1 74 0 0,-1 1-281 0 0,-1 0 73 0 0,1 0-140 0 0,-1 1 27 0 0,1 0-14 0 0,0 0 0 0 0,2 0 0 0 0,2 0 0 0 0,1 0 0 0 0,2 0 0 0 0,-1 0 0 0 0,-1-1 187 0 0,-1 2-82 0 0,-3 0 35 0 0,-1 0-4 0 0,-2 0-159 0 0,0 0 46 0 0,-2 0-23 0 0,1-1 0 0 0,0 1 0 0 0,0 0-149 0 0,-1 0 79 0 0,4-1-31 0 0,-1 1 117 0 0,0-1-32 0 0,2 0 109 0 0,-1-1-119 0 0,0 1 114 0 0,-2-1-110 0 0,1 1 108 0 0,-1 0-108 0 0,0 0 108 0 0,0-1-108 0 0,0 1 33 0 0,1-1-11 0 0,0 1 0 0 0,0 0 0 0 0,1 0 0 0 0,-1 0 0 0 0,1-1 0 0 0,0 0 0 0 0,0 0 0 0 0,0 1 0 0 0,0-1 0 0 0,0 0 0 0 0,1 0 0 0 0,0 0 0 0 0,1-1 0 0 0,2 0 0 0 0,-2-1 0 0 0,0 0 0 0 0,2-1 0 0 0,-2 0 0 0 0,2 1 75 0 0,-1 0-97 0 0,-1 1 33 0 0,0 0-11 0 0,0 0 0 0 0,2-2 0 0 0,-1 1 0 0 0,-1-2 0 0 0,1 0 0 0 0,0 0 0 0 0,-2-1 0 0 0,1 2 0 0 0,1-2 75 0 0,-1 0-97 0 0,0 1 33 0 0,0-1-11 0 0,-2 1 0 0 0,1 0 0 0 0,-1 1 0 0 0,0-1 0 0 0,-1 0 0 0 0,0 0 0 0 0,-1 1 0 0 0,1 0 0 0 0,0-1 0 0 0,1-1 0 0 0,-1 1 0 0 0,1-1 0 0 0,-2 1 0 0 0,1-1 75 0 0,-2 2-97 0 0,1 0 33 0 0,2 0-11 0 0,2 0-103 0 0,-1 0 133 0 0,0 0 30 0 0,-2 0-82 0 0,1 1 33 0 0,-2-1-11 0 0,-2 1 0 0 0,0 1-75 0 0,0 0 97 0 0,-1 0-33 0 0,-1 1 104 0 0,-1 1-119 0 0,0 0 39 0 0,-2 1-13 0 0,1 1-93 0 0,0-2 119 0 0,0 1-39 0 0,-1 0 13 0 0,0 1 0 0 0,-1-1 0 0 0,-1 0 0 0 0,3 0 0 0 0,0-1 0 0 0,1 1 0 0 0,-2-1 233 0 0,3-2-206 0 0,-2 1-254 0 0,2 0 214 0 0,-1 0 137 0 0,0 2-72 0 0,-1 0 31 0 0,-1 1-95 0 0,-1 1 25 0 0,0-1-13 0 0,-1 2 0 0 0,0-1 0 0 0,0 0-131 0 0,0 0 66 0 0,0 0-18 0 0,-1 0 170 0 0,1 0-10 0 0,0 0 23 0 0,0 0 3 0 0,0 0-120 0 0,-1 0-265 0 0,-2 1 246 0 0,-1 0 140 0 0,-2 1 15 0 0,-2 1 26 0 0,-5 2 6 0 0,-1 0-176 0 0,-3 0 50 0 0,1 1-25 0 0,-1 0-84 0 0,1 1-60 0 0,0 0-7 0 0,0 1-6 0 0,0 0 296 0 0,-2 1-21 0 0,1 0 34 0 0,-1 1 7 0 0,-1 0-186 0 0,-1 1 54 0 0,-1 1-27 0 0,0 2 0 0 0,-1 0 0 0 0,-1 1 0 0 0,0 1 0 0 0,-4 4-112 0 0,0 0-33 0 0,2 0-7 0 0,0-1-7 0 0,3-1 326 0 0,2-1-38 0 0,0-2 50 0 0,2-1 2 0 0,0-1-212 0 0,1 0 62 0 0,0-2-31 0 0,-2 3 0 0 0,-1-1 0 0 0,2-2 0 0 0,1 0-75 0 0,1-1 97 0 0,0 0-33 0 0,1-1 11 0 0,0-1 0 0 0,1 1-112 0 0,0-1-43 0 0,-1 1 6 0 0,-2 3-20 0 0,-4 2 198 0 0,0 1-57 0 0,0-1 28 0 0,1 0 0 0 0,0 0 0 0 0,2-1 0 0 0,1 0 112 0 0,-4 2 229 0 0,0 0-235 0 0,0-1-221 0 0,0 1-12 0 0,2-2-22 0 0,-1 0-20 0 0,1-1 375 0 0,1-1-32 0 0,1 0 40 0 0,1 0 18 0 0,2-2-160 0 0,1-1 19 0 0,3 0-24 0 0,0-1-2 0 0,1-1-1000 0 0,3-2 865 0 0,1 0 251 0 0,2-3 35 0 0,1 1 67 0 0,0 0 94 0 0,2-1-450 0 0,-1-1 134 0 0,1 1-61 0 0,0-1-4237 0 0,0 1 3889 0 0,0-1-16485 0 0,0 1 5648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6.79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3249.05396"/>
      <inkml:brushProperty name="anchorY" value="-4518.43164"/>
      <inkml:brushProperty name="scaleFactor" value="0.5"/>
    </inkml:brush>
  </inkml:definitions>
  <inkml:trace contextRef="#ctx0" brushRef="#br0">23 471 8496 0 0,'0'0'0'0'0,"-3"-1"880"0"0,-1-2-542 0 0,1 1 193 0 0,-1 1-88 0 0,1-1 14 0 0,1 2 54 0 0,0-1-6 0 0,1 1 6 0 0,1 0 1 0 0,0 0 9 0 0,0 0 7 0 0,0 0-1 0 0,0 0 1 0 0,0 0-280 0 0,0 0 276 0 0,0 0-367 0 0,0 2 12 0 0,0 2-30 0 0,1 2-18 0 0,0 2 0 0 0,2 0-19 0 0,1 0 4 0 0,1 1-2 0 0,0-1 0 0 0,2 0 38 0 0,1 0-2 0 0,0-1 2 0 0,0 0 2 0 0,0 0 19 0 0,1 2 200 0 0,1 0-253 0 0,-1-1 68 0 0,0 1 135 0 0,1 0-216 0 0,-1 0 53 0 0,-1-1-20 0 0,0 0-2 0 0,0-2 0 0 0,-1-1 19 0 0,0 0-6 0 0,0 0 3 0 0,0-1 0 0 0,-1 0 56 0 0,-1-1 3 0 0,0 1 2 0 0,-2-1 3 0 0,1-1-65 0 0,-1 2 0 0 0,1-1-5 0 0,2 1-2 0 0,-1 1-158 0 0,0-1 44 0 0,1 0-22 0 0,-1-1 0 0 0,0 2 234 0 0,0 0-49 0 0,0 1 28 0 0,2 0-146 0 0,0 2-368 0 0,0 0 963 0 0,-1-1-268 0 0,-2 0 112 0 0,-1-3-591 0 0,-1-1 170 0 0,1 0-169 0 0,-2-1 24 0 0,1-1 222 0 0,-1 0 203 0 0,-1-1-249 0 0,0 0 172 0 0,0 0-41 0 0,0 0 17 0 0,0 0-2 0 0,0 0-119 0 0,0 0 16 0 0,0 0-22 0 0,0 0 0 0 0,0 0-159 0 0,0-1 44 0 0,-1-3-22 0 0,-2-2 271 0 0,0-2-50 0 0,-1-2 31 0 0,-1 0 4 0 0,-1-1-224 0 0,-1-1-10 0 0,-1 0-12 0 0,1 0 74 0 0,-1 1-108 0 0,1-1 36 0 0,1 1-12 0 0,0 1 0 0 0,1 2 0 0 0,1 0 0 0 0,1 2 0 0 0,0-1 0 0 0,1 2-886 0 0,0-2 980 0 0,1 2 86 0 0,0 2-6 0 0,1-2 66 0 0,0-1-282 0 0,3-1 82 0 0,2-1-152 0 0,0 1 144 0 0,1 0-141 0 0,1 1 136 0 0,0 1-41 0 0,2 1-70 0 0,0 0 108 0 0,1 1-36 0 0,1 0 12 0 0,1 0 0 0 0,0 1 0 0 0,-1 0 0 0 0,2 0 0 0 0,-1-1 0 0 0,1-1 0 0 0,0 1-186 0 0,1 0 62 0 0,-1-1-30 0 0,1 1 2 0 0,4-2 728 0 0,0-1-544 0 0,1 1-145 0 0,-1 0-15 0 0,-3 0-49 0 0,0 1-5 0 0,-1 0 213 0 0,-1 0-62 0 0,-1 0 31 0 0,0 1 0 0 0,1-2 0 0 0,3 0 0 0 0,1 0 0 0 0,1-2 0 0 0,3 0 0 0 0,-2-1 0 0 0,1-1 140 0 0,-2 2 26 0 0,-1-1 19 0 0,0 1 4 0 0,0 1-361 0 0,-1 0 39 0 0,0 0-52 0 0,-1 0-5 0 0,0-1 372 0 0,0 1-42 0 0,0-1 44 0 0,0 1 16 0 0,-1 1-235 0 0,0 0 143 0 0,0-1-129 0 0,3 1-118 0 0,2-2-304 0 0,1 0 309 0 0,-2 1 136 0 0,-1 1-38 0 0,-2 0 36 0 0,-2 0 0 0 0,0 1 0 0 0,0 0 0 0 0,-1-1 0 0 0,-1 1 0 0 0,5-3 0 0 0,1 1 0 0 0,-1-1 215 0 0,0 0 22 0 0,-2-1 35 0 0,-2 2 4 0 0,8-6-1256 0 0,-1 0 1611 0 0,-1 0-519 0 0,-1 1 183 0 0,0 2-75 0 0,-1 0 265 0 0,0 2-341 0 0,8-1-2439 0 0,1 0 2987 0 0,3 0-572 0 0,-2 0 322 0 0,-3 2 56 0 0,-2-1 10 0 0,2 0-1116 0 0,-3 0 600 0 0,-1 0 3 0 0,-1 1-30 0 0,-2 0 35 0 0,0 1 0 0 0,-3 0 0 0 0,-1 1 0 0 0,-2 0 0 0 0,-1 2 0 0 0,-1-1 0 0 0,1 1 0 0 0,0-1 0 0 0,0 1 0 0 0,1 0 0 0 0,-1 0 0 0 0,0 1 0 0 0,1-1 0 0 0,-1 0 0 0 0,0 1 0 0 0,-1-1 0 0 0,-1 0 0 0 0,1 0 0 0 0,-1 1 0 0 0,-1 0 0 0 0,0 1 0 0 0,-3 0 0 0 0,1 0 0 0 0,-1 0 0 0 0,-2 0 0 0 0,3 0 0 0 0,-1-1 0 0 0,2 0 0 0 0,-1 0 84 0 0,-1 0-33 0 0,-1 1-60 0 0,1-1 19 0 0,0 1-103 0 0,1 0 120 0 0,1 0-41 0 0,0 1 14 0 0,0 0 0 0 0,1 1 0 0 0,-1 0 0 0 0,0 0 0 0 0,0 2 0 0 0,1-1 0 0 0,1 2 0 0 0,-1-1 0 0 0,0 1 0 0 0,3 2-1092 0 0,2-1 1040 0 0,-1 1 224 0 0,0 0 48 0 0,0-1 71 0 0,0 2-204 0 0,1 1-767 0 0,0 2 533 0 0,0 0 152 0 0,-1-1-57 0 0,0-1 52 0 0,-1-1 0 0 0,1 2 0 0 0,0 0 0 0 0,0-1 0 0 0,0 0 0 0 0,-1 0 0 0 0,0 0 0 0 0,-1 0 0 0 0,1 1 0 0 0,0 1 0 0 0,-1-1 0 0 0,-1 0 0 0 0,-2-3 0 0 0,0 0 0 0 0,0-1 0 0 0,-1 0 0 0 0,0-2 0 0 0,-2-1 0 0 0,0 1 0 0 0,-1-2 0 0 0,-1 0 0 0 0,1 0 0 0 0,-2-1 411 0 0,1-1 32 0 0,0 0 43 0 0,0 1 23 0 0,0 0-483 0 0,-1 2 27 0 0,-1 1-37 0 0,0-1-16 0 0,0 0 0 0 0,0-1 0 0 0,-1 1 0 0 0,-1-2 0 0 0,-2 2 0 0 0,0-1 0 0 0,-2-1 0 0 0,0 1 0 0 0,-1 0 0 0 0,0 0 0 0 0,-1 1 0 0 0,0 1 0 0 0,1 0 0 0 0,0-1 0 0 0,-1 1 0 0 0,0 0 0 0 0,1 0 0 0 0,0 0 0 0 0,-1-1 0 0 0,0 0 0 0 0,0 0 0 0 0,0 0 0 0 0,0 0 0 0 0,1-2 0 0 0,-2 2 0 0 0,0-2 0 0 0,-1 1 0 0 0,1-1 0 0 0,0-1 0 0 0,-2 1 0 0 0,-3 0 0 0 0,1 0 0 0 0,0 1 0 0 0,2 0 0 0 0,1 0 0 0 0,1 1 0 0 0,1 0 0 0 0,1 0 0 0 0,-1 0 0 0 0,0 1 0 0 0,-1 0 0 0 0,0-1 0 0 0,0 1 0 0 0,0-1 0 0 0,0 1 0 0 0,0-2 0 0 0,0 0 0 0 0,-1 0 0 0 0,0-2 0 0 0,0 1 0 0 0,1-2 103 0 0,0 0-133 0 0,1-1 138 0 0,0 2-134 0 0,1-2 39 0 0,0-1-106 0 0,0 0 119 0 0,1 0-39 0 0,-1 0 13 0 0,1 0 0 0 0,2 0 0 0 0,-1 0 0 0 0,2 2 0 0 0,0-2 0 0 0,1 2 0 0 0,0-2 0 0 0,-1 0 0 0 0,0 1 0 0 0,2 0 0 0 0,0 0 0 0 0,0 1 0 0 0,2 1 0 0 0,0-1 0 0 0,0 1 0 0 0,1 1-1717 0 0,0-1 1610 0 0,0 0-13963 0 0,0 0-1939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30.00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073.14844"/>
      <inkml:brushProperty name="anchorY" value="-4765.99414"/>
      <inkml:brushProperty name="scaleFactor" value="0.5"/>
    </inkml:brush>
  </inkml:definitions>
  <inkml:trace contextRef="#ctx0" brushRef="#br0">3283 0 8592 0 0,'0'0'0'0'0,"0"0"240"0"0,0 0 149 0 0,0 0 14 0 0,0 0 98 0 0,0 0 0 0 0,0 0 9 0 0,0 0-73 0 0,0 0 22 0 0,0 0-21 0 0,0 0 4 0 0,0 0-348 0 0,0 0 118 0 0,0 0-157 0 0,0 0 302 0 0,0 0-35 0 0,0 0 22 0 0,0 0 17 0 0,0 0-198 0 0,0 0 206 0 0,0 0-266 0 0,-2 2-101 0 0,1 0 24 0 0,-1 1-26 0 0,-1 2 0 0 0,-1 1 0 0 0,-1 2 308 0 0,0 2 285 0 0,0 3-249 0 0,-1 0-276 0 0,1 1 82 0 0,-1 1-63 0 0,2 2 40 0 0,-1 8 146 0 0,1 3-114 0 0,-1 0-106 0 0,0 0 70 0 0,-1 2-219 0 0,-1-1 12 0 0,-1-4 108 0 0,2-6-42 0 0,-1-3 280 0 0,2-2 8 0 0,0-3 621 0 0,0-3-927 0 0,1-1 305 0 0,1-1-109 0 0,0-2-28 0 0,1 2-1 0 0,0 1-2 0 0,-1 3-1 0 0,-1 2-149 0 0,1 2-88 0 0,1 0 34 0 0,-1 1-14 0 0,0-1 233 0 0,1 0-19 0 0,1-1 30 0 0,-1-1 3 0 0,1-1-296 0 0,-1-2 19 0 0,0 2-33 0 0,-2-2-7 0 0,0 0 186 0 0,0-1-54 0 0,-1 2 289 0 0,0-1-1 0 0,0 1 44 0 0,0-2 3 0 0,0-1-238 0 0,-1 0 96 0 0,-1-1-191 0 0,2 0 242 0 0,-2-1 73 0 0,1 0-193 0 0,0 0-96 0 0,0 0 23 0 0,1 0-24 0 0,0 0 0 0 0,1 0 84 0 0,0-1-33 0 0,-1 1-60 0 0,0 0 131 0 0,1 0-154 0 0,0 1-26 0 0,0 1 79 0 0,0 1-153 0 0,0 2 167 0 0,0-1-53 0 0,-1-1 18 0 0,1 0 0 0 0,-2 0 0 0 0,-1 1 271 0 0,-1 2-124 0 0,-1 0-70 0 0,2-1 28 0 0,1-2-17 0 0,1-1-18 0 0,1 0 4 0 0,2-2-2 0 0,0-1 0 0 0,1-2 178 0 0,0-1-24 0 0,-1 0 28 0 0,0-1 0 0 0,-1 0-296 0 0,2-1 84 0 0,-1 1-42 0 0,2 0 0 0 0,-5-5 0 0 0,-2-2 0 0 0,1 0 0 0 0,0 0 0 0 0,0 1 0 0 0,2 1 0 0 0,2 2 0 0 0,-2 0 0 0 0,1 1 0 0 0,0 0 0 0 0,1 1 0 0 0,0-1 0 0 0,0 0 0 0 0,1 0 0 0 0,0 0 0 0 0,1 1 0 0 0,-1 0 0 0 0,-1 1 0 0 0,-2-1 0 0 0,0 0 0 0 0,0 0 0 0 0,-1 0 0 0 0,0 1 0 0 0,1 0 0 0 0,0-1 0 0 0,0 1 0 0 0,1 0 0 0 0,-1 0 0 0 0,1 0 0 0 0,-2 0 0 0 0,-1 0 0 0 0,2 1 0 0 0,-2-1 0 0 0,0 1 0 0 0,-1 0 0 0 0,0 0 0 0 0,-1 0 0 0 0,1 1 0 0 0,1 0 0 0 0,0 1 271 0 0,0 0-78 0 0,0 0 39 0 0,0 0 0 0 0,-4 0-942 0 0,2 1 670 0 0,0-2 21 0 0,0 1-20 0 0,0 0 39 0 0,1 0 0 0 0,0 0 150 0 0,-1-1 31 0 0,0 0 28 0 0,0 0 3 0 0,-1 1-248 0 0,0-1 147 0 0,1 1-132 0 0,-1 1 31 0 0,1-2-10 0 0,0 2 0 0 0,0-2 75 0 0,-6 2-1123 0 0,-1 0 1352 0 0,0-1-451 0 0,0 1 567 0 0,2 0 20 0 0,0-2 58 0 0,0 1 8 0 0,0 0-834 0 0,2-1 259 0 0,1 1-126 0 0,0-1 227 0 0,0 1-64 0 0,0-1 32 0 0,1 0 0 0 0,0 0 0 0 0,-1 1 0 0 0,-1 0 0 0 0,1 0 0 0 0,0-1 84 0 0,0 0-108 0 0,0 1 36 0 0,1 0 184 0 0,-1 0 94 0 0,0 0-193 0 0,0 0-96 0 0,0 0 23 0 0,0-1-24 0 0,1 0 0 0 0,1 1 0 0 0,0-1 0 0 0,0 0 0 0 0,0 0 0 0 0,0 1 0 0 0,-1 0 0 0 0,2 0 0 0 0,1-1 0 0 0,0 0 0 0 0,-1 0 0 0 0,0 1 0 0 0,-1-2 0 0 0,-1 1 0 0 0,0-1 0 0 0,1 2 0 0 0,1 0 0 0 0,-1 0 0 0 0,0 0 0 0 0,0 0 0 0 0,0 0 0 0 0,-2 0 0 0 0,2-1 0 0 0,-2 1 0 0 0,1-1 0 0 0,0 1 0 0 0,0-2 0 0 0,1 0 0 0 0,1 0 0 0 0,0-1 0 0 0,0 2 112 0 0,-1-1-32 0 0,0 1 7 0 0,-1 1 2 0 0,0-1-103 0 0,-2 1 112 0 0,1 1-122 0 0,-1-1 36 0 0,2 0-12 0 0,-1 0 0 0 0,1 0 75 0 0,0 0-96 0 0,0-1 31 0 0,1 1-10 0 0,0 0 0 0 0,-1 1 0 0 0,-1 0 0 0 0,-1 0-121 0 0,0 1 25 0 0,-1 0-15 0 0,1 0-1 0 0,-1-1 243 0 0,1 0-32 0 0,-1 0 42 0 0,2-1 0 0 0,-2 0-165 0 0,-3 2 48 0 0,-4 1-24 0 0,1 0 0 0 0,-1 0 0 0 0,-1 2 0 0 0,2 0 75 0 0,-1 0-96 0 0,3 0 31 0 0,1-1-103 0 0,1 0-58 0 0,-1 1 2 0 0,2 1-19 0 0,-1 0 197 0 0,-3 4-57 0 0,-2 0 28 0 0,1 0 0 0 0,-1 0 0 0 0,1-1 0 0 0,-1 0 0 0 0,1-2 187 0 0,-2 1 292 0 0,-1 0-325 0 0,0-2-83 0 0,-2 1-52 0 0,2-1 75 0 0,1-1-118 0 0,1-2 36 0 0,2 0-12 0 0,1-1 75 0 0,1 0-96 0 0,-1 0 31 0 0,2 0 74 0 0,0 0-108 0 0,-1 0 36 0 0,-3 0-12 0 0,-1 2 75 0 0,0-1-96 0 0,0 2 31 0 0,0-1-10 0 0,1 0 0 0 0,-2-1 0 0 0,2 1 0 0 0,0 0 0 0 0,0 0 75 0 0,1 0 90 0 0,-2 2 212 0 0,0 0-255 0 0,1 0-124 0 0,1 0 33 0 0,3 0-31 0 0,0-1 0 0 0,2 1 0 0 0,-1 1 0 0 0,0 1 0 0 0,0 1 0 0 0,-2 3 0 0 0,1-1 0 0 0,1 1 0 0 0,0 0 0 0 0,-1 0 0 0 0,2 0 0 0 0,-1-2 0 0 0,0 3 0 0 0,1-2 0 0 0,0 1-130 0 0,1-3-29 0 0,1 0-18 0 0,0-2-5 0 0,1-1 213 0 0,0-2-62 0 0,1-1 31 0 0,0 0 0 0 0,0-1 0 0 0,0-1 0 0 0,0 0 75 0 0,1-1-96 0 0,-1 1 31 0 0,1 1 65 0 0,-1 0-96 0 0,0 1 31 0 0,1-1-10 0 0,-1 0 0 0 0,1 0 0 0 0,-1 1 0 0 0,0 1 0 0 0,0 1 0 0 0,0 1 75 0 0,0-1-96 0 0,0 1 31 0 0,0-1-10 0 0,0 0 0 0 0,0-1 0 0 0,0-1 0 0 0,1 0 0 0 0,-1-1 0 0 0,1 0 0 0 0,0 0 0 0 0,0 0 0 0 0,0 0 0 0 0,0-1 75 0 0,-1 1-96 0 0,0 0 31 0 0,-1 1-10 0 0,-1-1 0 0 0,1 1 0 0 0,-1-1 0 0 0,3 0 0 0 0,0-1 0 0 0,0 0 0 0 0,0 0 0 0 0,0 0 0 0 0,1 0 0 0 0,0-1 0 0 0,0 1 0 0 0,0 0 0 0 0,-2 0 0 0 0,1 1 0 0 0,1-1 0 0 0,0-1 0 0 0,-1-1 0 0 0,1 1 0 0 0,0 0 0 0 0,1 0 0 0 0,1 0 0 0 0,1 0 0 0 0,0 0 140 0 0,-1 0-68 0 0,0 1 28 0 0,1-1-4 0 0,-1 0-382 0 0,1 0 267 0 0,-1 0 12 0 0,0-1-9 0 0,1 0 16 0 0,-2 0 84 0 0,0 0-5 0 0,1-1 6 0 0,1 0 3 0 0,-1 0-103 0 0,0-1-73 0 0,2 0 43 0 0,0 0-23 0 0,1 0 79 0 0,-1 0 155 0 0,-2-1-142 0 0,0-1-20 0 0,-3-1 7 0 0,2 0-11 0 0,-1-1 0 0 0,1-2 0 0 0,0-2 0 0 0,2 1 0 0 0,1 0 0 0 0,0-3 0 0 0,0 1 0 0 0,0-3 0 0 0,0 1 0 0 0,0-1 0 0 0,0 0 0 0 0,-1-5 0 0 0,-1 1 0 0 0,1-1 0 0 0,1 2 0 0 0,-2-1 0 0 0,2 2 0 0 0,-1 1 0 0 0,1-1 0 0 0,-1 2 0 0 0,1-1 0 0 0,-1 0 0 0 0,-1-2 0 0 0,1 0 0 0 0,0 1 0 0 0,-1-1 0 0 0,1 0 0 0 0,0 1 0 0 0,0-1 0 0 0,1 1 0 0 0,0-1 0 0 0,1 2 0 0 0,-1 0 0 0 0,1-1 0 0 0,0 1 0 0 0,-1 1 0 0 0,0 0 0 0 0,1-1 0 0 0,-1 2 0 0 0,0-4 0 0 0,-1-1 0 0 0,0 0 0 0 0,0 3 0 0 0,1 0 0 0 0,-1 1 75 0 0,1 2-97 0 0,-1-1 145 0 0,0 0-80 0 0,-1 0-49 0 0,0 0 17 0 0,2 0-11 0 0,-1 0-103 0 0,0 0 133 0 0,0 0-45 0 0,0-4 90 0 0,0-1-97 0 0,1-1-42 0 0,-1 0 86 0 0,1 1-33 0 0,-1-1 11 0 0,1-1 0 0 0,0 0 0 0 0,1 0 0 0 0,0-1-75 0 0,1-1 97 0 0,0 0-33 0 0,-1 1 11 0 0,0-2 0 0 0,0 1 0 0 0,0 1 0 0 0,1 2 0 0 0,-1 1 0 0 0,0 3 0 0 0,-1 0 0 0 0,1 1 0 0 0,0 1 0 0 0,2 0 0 0 0,-1-1 0 0 0,2-1 0 0 0,-1 0 0 0 0,-1 0 0 0 0,1 2 0 0 0,-1 0 0 0 0,0 4 0 0 0,0 2 0 0 0,0 0 0 0 0,0 1 0 0 0,0 2 0 0 0,0-2 0 0 0,0 1 0 0 0,0 1 0 0 0,0 1 0 0 0,0-1 0 0 0,0 2 0 0 0,0 0 0 0 0,0 0 0 0 0,0 0 0 0 0,0-1 0 0 0,0 0 0 0 0,1-2 0 0 0,0 0 0 0 0,1 0 0 0 0,1-1 0 0 0,1-1 0 0 0,2 1 0 0 0,0-2 0 0 0,2 0 0 0 0,-1 0 0 0 0,1 1 0 0 0,0-1 0 0 0,0 0 0 0 0,1 0 0 0 0,0 0 0 0 0,0 0 0 0 0,1-1 0 0 0,-1 0 0 0 0,0 1 0 0 0,-1-1 0 0 0,1 0 0 0 0,-1 1 0 0 0,0 0 0 0 0,1 0 0 0 0,-1 1 0 0 0,1 0 0 0 0,0 0 0 0 0,-1 0 0 0 0,1 0 0 0 0,1 0-75 0 0,1 1 97 0 0,0 0-33 0 0,2 0 11 0 0,4 0 0 0 0,1-1 0 0 0,1 0 0 0 0,1-1 0 0 0,0 1 0 0 0,1 0 0 0 0,0 0 0 0 0,4-1 0 0 0,-1 0 0 0 0,-1 1 0 0 0,-1-1 0 0 0,-1 0 0 0 0,-2 2-75 0 0,-1 0 97 0 0,0 1-33 0 0,-2 0 11 0 0,0 1 0 0 0,0-1 0 0 0,-1 0 0 0 0,1-1 0 0 0,-1 1 0 0 0,0-1 0 0 0,4-1 0 0 0,1 1 0 0 0,-1-1 0 0 0,0 1 0 0 0,-2 0 0 0 0,2-1 0 0 0,-1 0 0 0 0,0 0 0 0 0,-1 0 0 0 0,-1 3 0 0 0,0 1 0 0 0,-1-1 0 0 0,-2 0 0 0 0,1-2 0 0 0,-2-1 0 0 0,1-1 0 0 0,0 1 0 0 0,1 0 0 0 0,0 2 0 0 0,1 0 0 0 0,0 1 0 0 0,1-2 0 0 0,0 0 0 0 0,0-1 0 0 0,0 0 75 0 0,0 0-97 0 0,1 0 33 0 0,0 2-11 0 0,0 1-75 0 0,1 1 97 0 0,-1-1-33 0 0,0 0 11 0 0,0 0 0 0 0,-1-2 0 0 0,3 1 0 0 0,1 0 0 0 0,-1 2 0 0 0,0-1 0 0 0,-1 1 0 0 0,-1-1 0 0 0,-1-2 0 0 0,0 1 0 0 0,-1-1 0 0 0,0-1 0 0 0,0-1 0 0 0,1-1 0 0 0,0 1 0 0 0,0-1 75 0 0,0 1-97 0 0,-1 1 33 0 0,0 2-11 0 0,-1 1-75 0 0,-1-1 97 0 0,0 2-33 0 0,0-1 11 0 0,0 0 75 0 0,1 2-97 0 0,1 0 33 0 0,0 0-11 0 0,1 1 0 0 0,0-2 0 0 0,0 0 0 0 0,2-2 0 0 0,3-1-75 0 0,1 1 97 0 0,1 1-33 0 0,0 1 11 0 0,-1 0 0 0 0,-1-2 0 0 0,0 0 0 0 0,4-1 0 0 0,0 0 0 0 0,0 2 0 0 0,-1 1 0 0 0,-1 0 0 0 0,-1-1 0 0 0,0-1 0 0 0,3 0 0 0 0,4-1 0 0 0,-1 0 0 0 0,-2 1 0 0 0,-2 1 0 0 0,-2 1 0 0 0,-2 2 0 0 0,-1-1 0 0 0,-2 0 0 0 0,-1-1 0 0 0,4-2 0 0 0,1-1 0 0 0,0-1 0 0 0,-1-1 0 0 0,1 1 0 0 0,0-1 0 0 0,-1 1 0 0 0,5-1 0 0 0,0 0 0 0 0,0 0 0 0 0,2-1 0 0 0,0 1 0 0 0,-2 0 0 0 0,-1 0 0 0 0,-2 1 0 0 0,-2-1 0 0 0,-1 0 0 0 0,0 0 0 0 0,-1 1 0 0 0,1 0 0 0 0,0 1 0 0 0,-1 0 0 0 0,-1 1 0 0 0,1-1 0 0 0,-2-1 0 0 0,1 1 0 0 0,-1-1 0 0 0,2 0 0 0 0,-1 0 75 0 0,0 0-97 0 0,-1 1 33 0 0,-1 0-11 0 0,-1 0 0 0 0,0 0 0 0 0,-2 0 0 0 0,-1-1 0 0 0,1 2 0 0 0,0-1 0 0 0,0 1 0 0 0,0 0 0 0 0,3-1 0 0 0,-1 0 0 0 0,1-1 0 0 0,0 0 0 0 0,0 0 0 0 0,-2 1 0 0 0,0 0 0 0 0,0 1 0 0 0,-2 0 0 0 0,0 0 0 0 0,0 1 0 0 0,-1 0 0 0 0,-1 1 0 0 0,-1-1 0 0 0,-2 2 0 0 0,0-2 0 0 0,-2 1 0 0 0,-1 0 0 0 0,0 0 0 0 0,-1 0 0 0 0,0 0 0 0 0,0 0 0 0 0,-1 0 0 0 0,0 0 0 0 0,0 1 0 0 0,-1-1 0 0 0,0 1 0 0 0,0 0 187 0 0,0 0-166 0 0,0 0-16 0 0,0 0 6 0 0,0 0-86 0 0,-1 2 97 0 0,-2 1-33 0 0,-3 1 11 0 0,-1 1 0 0 0,-2 0 0 0 0,-1 0 0 0 0,-2 0 0 0 0,-1 0 75 0 0,-2 1-97 0 0,-4 0-60 0 0,-1 1-13 0 0,-1-1 116 0 0,1 2-38 0 0,0-1 17 0 0,0 0 0 0 0,1 1 0 0 0,2 1 0 0 0,0 0 0 0 0,0 0 0 0 0,-4 5 0 0 0,-1 2 0 0 0,1-1 0 0 0,0 0 0 0 0,3 0 0 0 0,-2 2 0 0 0,0-2 0 0 0,2-1 0 0 0,1-1 0 0 0,1-2 0 0 0,-4 1 0 0 0,1 0 0 0 0,0 0 0 0 0,0 0 0 0 0,2 1 0 0 0,1 0 0 0 0,2-1 0 0 0,-1 1 121 0 0,2 0-53 0 0,-1-1 14 0 0,1 0-94 0 0,0-1 25 0 0,-1-1-13 0 0,0 0 0 0 0,1-1 0 0 0,1-2 0 0 0,-1 1 0 0 0,0-1 0 0 0,1-2 0 0 0,-3 0 0 0 0,0-1 0 0 0,0 0 0 0 0,0 0-131 0 0,2 1 66 0 0,-2-1-18 0 0,0 1 95 0 0,0 1-25 0 0,0-1 13 0 0,1 1 0 0 0,-3 1 0 0 0,0 0 0 0 0,1-1 0 0 0,0-2 0 0 0,0 2 0 0 0,1-1 0 0 0,0 1 0 0 0,1-1 0 0 0,-2 0 0 0 0,1-1 0 0 0,-1-1 0 0 0,0 0 0 0 0,0 1 0 0 0,0 0 0 0 0,0 0 0 0 0,-1-1 0 0 0,1 1 0 0 0,0 0 0 0 0,1-1 75 0 0,-3 1 137 0 0,-1-1-147 0 0,1 0-66 0 0,-1 0 18 0 0,2-1-17 0 0,-2 1 0 0 0,1 0 0 0 0,0 1 0 0 0,-2 1 0 0 0,1-1 0 0 0,0 1 0 0 0,-1 0 0 0 0,1 0 0 0 0,-1 0 0 0 0,1-1 0 0 0,-1 2-149 0 0,0 0 51 0 0,0-1-14 0 0,-1 1 130 0 0,0 1-37 0 0,0-1 19 0 0,-1 1 0 0 0,0 1 0 0 0,-3 0 0 0 0,-3 1 0 0 0,1-1 0 0 0,1-1 0 0 0,1 1 0 0 0,2-1 0 0 0,1-1 75 0 0,1 1 15 0 0,1 0 1 0 0,0-1 14 0 0,1 0-123 0 0,0-1-133 0 0,0 1 68 0 0,-3 1 50 0 0,1 0 140 0 0,-1 1-34 0 0,1 0 32 0 0,1-1-123 0 0,-3 1-264 0 0,-2 1 321 0 0,0 0 53 0 0,2 0-3 0 0,1-1 22 0 0,2-1-204 0 0,2-1 11 0 0,1 1-24 0 0,1-1-5 0 0,1-1 130 0 0,1-1-38 0 0,1-2 19 0 0,0 1 0 0 0,0-1 75 0 0,-3 2 155 0 0,-1 1-160 0 0,1 0-146 0 0,0-1-6 0 0,0 1-24 0 0,1-2-5 0 0,1 0 204 0 0,0 0-11 0 0,1 1 24 0 0,-1 1 5 0 0,1 1-130 0 0,-1 0 38 0 0,-1 2-19 0 0,0 0 0 0 0,0 2 0 0 0,1-1 0 0 0,-1 0 0 0 0,1-1 0 0 0,-4 0 0 0 0,2-3 0 0 0,-1 0 0 0 0,0 0 0 0 0,2 1 0 0 0,-1 1 0 0 0,2 0 0 0 0,0 1 0 0 0,1-2 0 0 0,-1 1 0 0 0,1-1 0 0 0,0 0 0 0 0,1 0 0 0 0,0 1 0 0 0,0 0 0 0 0,0 1 0 0 0,0 0 0 0 0,1 1 0 0 0,0-2 0 0 0,0 0 0 0 0,1-1 0 0 0,1-2 0 0 0,-1 0 0 0 0,1 0 0 0 0,0 0 0 0 0,1 0 0 0 0,1-1 0 0 0,1 0 0 0 0,-1-1 0 0 0,1 0 0 0 0,0-1 0 0 0,2 0 75 0 0,-1 1-97 0 0,1-1 33 0 0,0 0-11 0 0,2 0 0 0 0,0-1 0 0 0,0 0 0 0 0,1 0 0 0 0,0 0 0 0 0,0 0 0 0 0,1 0 0 0 0,0 0 0 0 0,0 0-196 0 0,0-3 84 0 0,1-2-27 0 0,0-4 245 0 0,1-3-13 0 0,2-4 28 0 0,2-2 6 0 0,4-2-148 0 0,0-1 42 0 0,3-1-21 0 0,2 1 0 0 0,2-2 0 0 0,2 0 0 0 0,0 0 0 0 0,2 0 0 0 0,0 1-93 0 0,5-2-170 0 0,0 2 183 0 0,-2 1 165 0 0,-1 2 1 0 0,-2 3 28 0 0,-3 3 5 0 0,-3 2-139 0 0,-2 2 40 0 0,-1 3-20 0 0,-3 3 0 0 0,-1 1 0 0 0,-4 1 0 0 0,0 1 0 0 0,0 1 0 0 0,-1 1-75 0 0,-1 2 97 0 0,-1 2-33 0 0,0 4 11 0 0,-1 4-140 0 0,-1 2 77 0 0,-1 4-21 0 0,-2 1 3 0 0,0 1 94 0 0,-3 10 151 0 0,-2 3-140 0 0,-1 2-20 0 0,-1 0 7 0 0,0-1-11 0 0,0-2 0 0 0,-1-2 0 0 0,0-3 0 0 0,1-2 0 0 0,-1-3 0 0 0,1-1 0 0 0,1-2 0 0 0,0-1 0 0 0,0-2 0 0 0,0-1 0 0 0,1-2 0 0 0,0 0 0 0 0,2-1 0 0 0,1-3 0 0 0,2-2 0 0 0,1-4 0 0 0,2-2 0 0 0,1-2 0 0 0,0 0 0 0 0,2-2 0 0 0,5 0 0 0 0,3-2 0 0 0,3-2 0 0 0,2 0 0 0 0,1-3 0 0 0,1 1 0 0 0,1-1 0 0 0,1-1 0 0 0,-1 1 0 0 0,2-1-177 0 0,1 1 153 0 0,-2 0 20 0 0,-2 1-7 0 0,-2 2 104 0 0,-3 2-119 0 0,-2 0 39 0 0,-2 2-13 0 0,0 2 0 0 0,-3 0 0 0 0,-1 0 0 0 0,-1 0 0 0 0,-2 2 0 0 0,0 1 0 0 0,0 0 0 0 0,1 2 0 0 0,0 1 0 0 0,-1-1 0 0 0,0 0 0 0 0,-1 3 0 0 0,-2 4-93 0 0,0 0 119 0 0,0 1-39 0 0,0 1-547 0 0,-1 2-409 0 0,2-1 633 0 0,5 3-7117 0 0,-1-4-13047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36.17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822.7666"/>
      <inkml:brushProperty name="anchorY" value="-5677.11084"/>
      <inkml:brushProperty name="scaleFactor" value="0.5"/>
    </inkml:brush>
  </inkml:definitions>
  <inkml:trace contextRef="#ctx0" brushRef="#br0">1097 1 8696 0 0,'0'0'0'0'0,"0"0"904"0"0,0 0-215 0 0,0 0 174 0 0,0 0-45 0 0,0 0 21 0 0,0 0-224 0 0,0 0 18 0 0,0 0-18 0 0,1 1-17 0 0,0 2-99 0 0,0 0 0 0 0,0 1-8 0 0,-1 1-3 0 0,1-1-121 0 0,-2 2-3 0 0,-1 1-7 0 0,-2-1-5 0 0,1 2-168 0 0,-1 1 11 0 0,-1 1-23 0 0,-3 4-3 0 0,0 1-197 0 0,-2 1 56 0 0,0 0-28 0 0,0 1 0 0 0,-2 1 0 0 0,0 2 0 0 0,-1 2 0 0 0,0 3 0 0 0,0 0 0 0 0,-2 1 0 0 0,0-1 0 0 0,-1-1 523 0 0,0 0-94 0 0,-1 0 78 0 0,-1-2 2 0 0,-1 2-482 0 0,1-1 26 0 0,-1-1-37 0 0,-6 5-16 0 0,-1 0 0 0 0,-2-1 0 0 0,-1 0 0 0 0,0 0 0 0 0,-5 3 0 0 0,0 1 0 0 0,2-2 168 0 0,2-1-38 0 0,3-1 20 0 0,0 2-110 0 0,1 0-192 0 0,4 0 30 0 0,2-1-28 0 0,3-2 624 0 0,1-1-68 0 0,2-2 96 0 0,3-1 4 0 0,1-1-479 0 0,0-2 26 0 0,-3 4-37 0 0,0 0-16 0 0,1-2 0 0 0,1-3 0 0 0,1-2 0 0 0,-1-1 0 0 0,0-1 0 0 0,1-1 0 0 0,-1-1 0 0 0,2-2 0 0 0,2-1 0 0 0,-1 0 0 0 0,1-1 0 0 0,-1 0 0 0 0,-1 2 0 0 0,1 0 0 0 0,-1 1 0 0 0,1-1 0 0 0,0 0 0 0 0,2-2 0 0 0,1 0 0 0 0,0-1 0 0 0,0 0 0 0 0,-1 1 0 0 0,1-2 0 0 0,-1 1 0 0 0,0 0 0 0 0,0 0 0 0 0,1-1 0 0 0,0 0 0 0 0,-1 0 0 0 0,0 2 0 0 0,2-2 0 0 0,0-1 0 0 0,2-1 0 0 0,-1 0 0 0 0,0-1 0 0 0,-2 1 0 0 0,1 0 0 0 0,0 1 0 0 0,0 1 0 0 0,-1 2 0 0 0,1-1 0 0 0,-2 1 0 0 0,1 1 0 0 0,0-2 0 0 0,2-1 0 0 0,0 0 0 0 0,-1 1 0 0 0,0 0 0 0 0,0 0 0 0 0,0 0 0 0 0,0-1 0 0 0,0 3 0 0 0,0 2 0 0 0,1 0 140 0 0,2 1-40 0 0,0 0 20 0 0,0-2 0 0 0,1-2-140 0 0,0-1 40 0 0,0 0-20 0 0,0 4 0 0 0,0 2 0 0 0,1 3 0 0 0,-1-1 0 0 0,0 0 0 0 0,0 3 0 0 0,0 0 0 0 0,0-3-84 0 0,0-2-22 0 0,0-2-9 0 0,0 0-4 0 0,1-1 261 0 0,0 1-20 0 0,0 1 32 0 0,-1 1 4 0 0,2 0-296 0 0,0 0 19 0 0,0-1-33 0 0,0-1-7 0 0,0-1 186 0 0,1 3-54 0 0,1 0 27 0 0,0 0 0 0 0,0-1 0 0 0,0-1 0 0 0,0 0 0 0 0,0-1 0 0 0,0 0 0 0 0,0 0 0 0 0,0 0 0 0 0,0 1 0 0 0,1-1 0 0 0,-2-1 0 0 0,1 1 0 0 0,-1-1 187 0 0,0 1 21 0 0,0 0 24 0 0,0 0 5 0 0,-1-1-174 0 0,1 2 60 0 0,-1-1-141 0 0,2 1 34 0 0,-1 2-16 0 0,0 0 0 0 0,-1 0 271 0 0,1-1-87 0 0,-1-1 41 0 0,0-1-1 0 0,0 0-261 0 0,0 0 74 0 0,1 0-37 0 0,0 3 0 0 0,0 0-74 0 0,0 0 11 0 0,-1 1-8 0 0,2 1 83 0 0,-1 1-24 0 0,1 0 12 0 0,-1 0 0 0 0,1 1 0 0 0,0 1 0 0 0,-1 1 0 0 0,1 1 0 0 0,-1 0 0 0 0,1 3 112 0 0,0-1-50 0 0,0 0 11 0 0,0-1-84 0 0,0 1 23 0 0,-2-2-12 0 0,2-2 0 0 0,0-1 0 0 0,-1 0 0 0 0,-1-2 0 0 0,0 1 0 0 0,0-1 0 0 0,-1 0 0 0 0,2-2 0 0 0,-1-1 0 0 0,1 2 0 0 0,0 0 0 0 0,1 2 0 0 0,1 1 0 0 0,0-1 0 0 0,-1-2 0 0 0,0-1 0 0 0,-1-1 0 0 0,1-3 0 0 0,0 1 0 0 0,0-1 0 0 0,-1 0 0 0 0,1 1 0 0 0,0 1 0 0 0,1 2 0 0 0,-2 0 0 0 0,1-1 0 0 0,0 0 0 0 0,-2 0 0 0 0,1-2 0 0 0,-1 1 0 0 0,-1-1 0 0 0,0-1 0 0 0,1 2 0 0 0,-1-1 0 0 0,0 1 0 0 0,0-1 0 0 0,-1 0 0 0 0,0-2 0 0 0,2 1 0 0 0,-1-1 495 0 0,0-1-58 0 0,1 0 66 0 0,-2-2 6 0 0,1 0-482 0 0,-1-2 26 0 0,0 1-37 0 0,0-1-16 0 0,0 0 0 0 0,0 0-149 0 0,0-1 70 0 0,0-1-19 0 0,0 1 112 0 0,0 0 119 0 0,0 0-54 0 0,0 0 20 0 0,0 0-114 0 0,0-1 31 0 0,0 0-16 0 0,0 0 0 0 0,0 0 0 0 0,0 0 0 0 0,0 0 0 0 0,0 0 0 0 0,0 0 0 0 0,1 1 0 0 0,0 0 0 0 0,0 0 84 0 0,0 0-108 0 0,-1-1 111 0 0,2 1-109 0 0,-1-1 33 0 0,2 0-11 0 0,0 0-103 0 0,2-1 133 0 0,2-1 67 0 0,-1 0-36 0 0,0-1 13 0 0,0 0-85 0 0,2-1 23 0 0,0-1 72 0 0,0-1-108 0 0,0 0 36 0 0,1-1-152 0 0,-1 1 68 0 0,1-1-28 0 0,-2 0 191 0 0,2-1-7 0 0,0 0 22 0 0,0 0 5 0 0,1 0-130 0 0,-1-1 38 0 0,1 0-19 0 0,0-1 0 0 0,0 0 0 0 0,0 1 75 0 0,2 0-97 0 0,-1 0 33 0 0,2 1-11 0 0,0 0 0 0 0,0-1 0 0 0,-1 1 0 0 0,-1 0 0 0 0,1 0 0 0 0,0 1 0 0 0,0-1 0 0 0,0 0 0 0 0,-1 1-196 0 0,1-1 84 0 0,1 0 76 0 0,0-1 177 0 0,-1 1-23 0 0,0 1 23 0 0,-3-1-268 0 0,1 1 31 0 0,-2 1-44 0 0,1-1-1 0 0,-2 1 268 0 0,2-1-31 0 0,-2 0 44 0 0,2 0 1 0 0,-2 0-268 0 0,0 0 31 0 0,1 0-44 0 0,-1-1-1 0 0,1 0 165 0 0,0 0-48 0 0,0-1 24 0 0,0 0 0 0 0,0 0 0 0 0,2-4 0 0 0,0 0 0 0 0,0 1 112 0 0,-1-1 15 0 0,-1 0 21 0 0,0 1 1 0 0,-1 0-174 0 0,1-2 50 0 0,1 1-25 0 0,-1-1-112 0 0,0 2-15 0 0,0-1-21 0 0,0-1-1 0 0,0-1 174 0 0,0 2-50 0 0,0-1 25 0 0,0 2 0 0 0,0 0 0 0 0,-2 0 0 0 0,1 1 0 0 0,0-1 0 0 0,1 2 0 0 0,0-1 0 0 0,1 1 0 0 0,-1-1 0 0 0,1 1 0 0 0,-2-1 0 0 0,1 1 0 0 0,0 1 112 0 0,-1-1 33 0 0,1 2 7 0 0,0-2 7 0 0,1 2-298 0 0,0-1 21 0 0,0 0-34 0 0,3-3-7 0 0,0 1 186 0 0,0 0-54 0 0,0 0 27 0 0,0 1 0 0 0,1-2 0 0 0,5-1 0 0 0,0 0 0 0 0,0 1 0 0 0,-1 1 0 0 0,-1 0 0 0 0,-1 0 0 0 0,0 1 0 0 0,-2 1 0 0 0,0-1 0 0 0,-1 1 0 0 0,-1-1 0 0 0,0 1 0 0 0,0 0 0 0 0,-1 0 0 0 0,-1-2 0 0 0,1-3 0 0 0,1-1 0 0 0,-1 0 0 0 0,1-1 0 0 0,3-3 0 0 0,-2-1 0 0 0,1 0 0 0 0,-2 1 0 0 0,-1 2 0 0 0,-1 2 0 0 0,0 3 0 0 0,-1 0 0 0 0,0 0 0 0 0,1-1 0 0 0,-1 1 0 0 0,1 1 0 0 0,-1-1 0 0 0,0 1 0 0 0,0-1 0 0 0,0 0 0 0 0,-1 0 0 0 0,1 2 0 0 0,0 0 131 0 0,-1 3 18 0 0,2-2 22 0 0,-2 1 2 0 0,1 0-324 0 0,0 0 29 0 0,1-1-48 0 0,0-5-3 0 0,1 0 202 0 0,0-1-58 0 0,-1 0 29 0 0,0 2 0 0 0,0 0 0 0 0,-1 2 0 0 0,0 2 0 0 0,1 0 140 0 0,-1 1 25 0 0,2-1 21 0 0,-2 0 3 0 0,2 1-221 0 0,-2 0 64 0 0,1-1-32 0 0,-1 2 0 0 0,1-1 0 0 0,-2 1 0 0 0,2 0 0 0 0,-1 0 0 0 0,0 0 0 0 0,1 0 0 0 0,0 0 0 0 0,0 0 75 0 0,1-1-97 0 0,-2 0 33 0 0,1 1-11 0 0,-1 0 0 0 0,0-1 0 0 0,1 0 0 0 0,1 0 0 0 0,1-2 0 0 0,-1 0 0 0 0,1 0 0 0 0,-2 2 75 0 0,0 1-97 0 0,-1 2 33 0 0,0 0-11 0 0,0-1 0 0 0,-1 0 0 0 0,0-1 0 0 0,1-1 0 0 0,-1 0 0 0 0,-2 1 0 0 0,1 1 0 0 0,-1-1 0 0 0,0-1 0 0 0,-2 3 0 0 0,0-1 0 0 0,-1 0 0 0 0,-1 1 0 0 0,0 0 0 0 0,0-2 0 0 0,0 2 0 0 0,0 0 0 0 0,-1-1 75 0 0,2-1-97 0 0,-1 0 33 0 0,1 1-11 0 0,-3 0 0 0 0,1 0 0 0 0,-1 1 75 0 0,0-2-881 0 0,-1-4 948 0 0,1 1 379 0 0,-2 1-390 0 0,1-1-135 0 0,0 0 49 0 0,-2 0-45 0 0,1 0 0 0 0,0 0 75 0 0,-1-1-97 0 0,0 2 33 0 0,0-1-11 0 0,-3 0 0 0 0,1 1 75 0 0,-4-2-97 0 0,-1 0 33 0 0,-1 0-11 0 0,-2-3 75 0 0,-1-1-97 0 0,1 1 33 0 0,1 0-11 0 0,1 0 0 0 0,1 1 0 0 0,1 0 0 0 0,1 2 0 0 0,0-1 75 0 0,1 1-97 0 0,-2-1 33 0 0,0 0-11 0 0,1 0 205 0 0,-2-2 166 0 0,-1 1-250 0 0,1 1-205 0 0,0-1-10 0 0,0 1-25 0 0,1 1-18 0 0,-1-1 254 0 0,1 1-17 0 0,-1 0 20 0 0,1 1 17 0 0,0-1-254 0 0,0 0 17 0 0,2 0-20 0 0,-1 1-17 0 0,1 0 254 0 0,0 0-17 0 0,0 0 20 0 0,0-2 17 0 0,-2-5-1766 0 0,-2-5 1737 0 0,1-1 161 0 0,1 1-14 0 0,1 0 110 0 0,1 1-203 0 0,2 2 12 0 0,-1 2-24 0 0,2 0-5 0 0,0 2-169 0 0,0 1 48 0 0,0-2-24 0 0,-1 2 0 0 0,2 1 0 0 0,-1-1 0 0 0,1 1 0 0 0,-1 1 0 0 0,2 2 0 0 0,-1 2 0 0 0,1 1 0 0 0,0 2 0 0 0,1 1 0 0 0,0 2 0 0 0,-1 0 0 0 0,2 0 0 0 0,-2-1 0 0 0,0-1 0 0 0,1 0 0 0 0,0 1 0 0 0,-1-1 0 0 0,0 1 0 0 0,0-2 0 0 0,-1 1 0 0 0,2 0-149 0 0,-1 2-33 0 0,2 0 1 0 0,0 1 120 0 0,1 0 270 0 0,0 1-60 0 0,0 0 51 0 0,-3 1-1018 0 0,-3 2 767 0 0,-3 5-850 0 0,-3 5 818 0 0,-1 3 143 0 0,1 3 47 0 0,-1 5 43 0 0,1 2 18 0 0,-1 1-197 0 0,-1 4 57 0 0,-1 0-28 0 0,-3 2-75 0 0,-3 0 97 0 0,-8 4-117 0 0,-8 7-30 0 0,-3-2 25 0 0,1-1-15 0 0,-1-2 3 0 0,4-1 131 0 0,1 0-38 0 0,2 1 19 0 0,0 2 0 0 0,2 3 0 0 0,0 4 0 0 0,0 2 0 0 0,0 2 0 0 0,-1 1 0 0 0,0-1 0 0 0,-1-2 0 0 0,-11 6 0 0 0,-3-1 0 0 0,-1-1 0 0 0,-1-2 93 0 0,2-2-119 0 0,4-2 39 0 0,2-1-13 0 0,3 0-103 0 0,2 0 133 0 0,-2 6-45 0 0,3 0 15 0 0,3-5 0 0 0,4-5 0 0 0,3-6 0 0 0,3-5 0 0 0,3-5 0 0 0,3-4 0 0 0,1-3 0 0 0,3-1 0 0 0,1-3 0 0 0,4-3 0 0 0,2-5 0 0 0,2-3 0 0 0,2-3 0 0 0,1-1 0 0 0,1-3 0 0 0,3-3 0 0 0,2-4 0 0 0,3-4 0 0 0,1-4 0 0 0,4-4 0 0 0,2-5 0 0 0,2-5 0 0 0,3-4 0 0 0,5-5 0 0 0,2-2 0 0 0,13-14 187 0 0,6-1-119 0 0,3-3 45 0 0,2 2-130 0 0,2 2-134 0 0,-2 2 68 0 0,-2 1-25 0 0,-4-2 124 0 0,-2-1-33 0 0,-3-1 17 0 0,-1-2 0 0 0,-2 1 0 0 0,-1 2 0 0 0,0 2 0 0 0,-1 5 0 0 0,0 2 0 0 0,-1 5 0 0 0,0 4 0 0 0,-1 4 0 0 0,-1 2 0 0 0,-2 4 0 0 0,0 4 0 0 0,-2 1 0 0 0,-1 3 75 0 0,2-2 155 0 0,0 0-160 0 0,-3 2-72 0 0,-5 2 21 0 0,-2 1-19 0 0,-2 0 0 0 0,-3 2-75 0 0,-1 0-25 0 0,-2 1-6 0 0,-2 2-5 0 0,0 0 130 0 0,-2 2-38 0 0,-1 2 19 0 0,-2 2 0 0 0,0 3 0 0 0,-1 0 0 0 0,-1 3 0 0 0,0 2 0 0 0,0 1 0 0 0,-1 6 0 0 0,-2 4 0 0 0,0 3 0 0 0,-3 4 0 0 0,-2 2 0 0 0,-6 9-112 0 0,-6 2 41 0 0,-5 5-18 0 0,-7 3 1 0 0,-4 5 103 0 0,-7 5 119 0 0,-4 7-64 0 0,-5 7 22 0 0,-2 3-106 0 0,-2 2 29 0 0,-2 2-15 0 0,-1 2 0 0 0,1 1-131 0 0,-15 19-195 0 0,-3 4 225 0 0,-2 1 214 0 0,2-4 5 0 0,3-6 34 0 0,4-5 7 0 0,7-6-186 0 0,5-6 54 0 0,6-4-27 0 0,5-3 0 0 0,6-4 0 0 0,4-4 0 0 0,5-3 0 0 0,3-6 0 0 0,5-6 0 0 0,3-2 0 0 0,3-8 0 0 0,3-7 0 0 0,4-7 0 0 0,2-7 0 0 0,3-6 0 0 0,4-5 0 0 0,4-7 0 0 0,4-6 0 0 0,2-6 0 0 0,3-6 0 0 0,4-5 0 0 0,3-4 0 0 0,4-3 0 0 0,5-4 0 0 0,4 0 0 0 0,6-2 0 0 0,8-4 0 0 0,4-2 0 0 0,4-7 0 0 0,0-4 0 0 0,3-7 0 0 0,-2-2 0 0 0,1-3 0 0 0,-1 0 0 0 0,2 1 0 0 0,1 3 0 0 0,2 2 0 0 0,1 2 0 0 0,0 1 0 0 0,-2 0 0 0 0,-3 1 0 0 0,-4 1 0 0 0,-5 3 0 0 0,-4 3 0 0 0,-7 6 0 0 0,-4 4 0 0 0,-4 5 0 0 0,-6 7 0 0 0,-3 5 0 0 0,-5 5 0 0 0,-2 3 0 0 0,-5 5 0 0 0,-3 6 0 0 0,-3 3 0 0 0,-2 3 0 0 0,-2 3 0 0 0,0 0 0 0 0,-2 3 0 0 0,-1 4 0 0 0,-6 10 0 0 0,-9 16 0 0 0,-4 10 0 0 0,-7 8 0 0 0,-6 6 0 0 0,-30 27-886 0 0,-10 2 803 0 0,-27 35-741 0 0,-2 3 741 0 0,4-2 45 0 0,8-8 0 0 0,9-13 38 0 0,-7 3 0 0 0,-5 1 0 0 0,0 0 0 0 0,10-12 0 0 0,16-12 0 0 0,15-15 0 0 0,14-13 420 0 0,9-12 618 0 0,10-11-600 0 0,8-11-475 0 0,8-13 138 0 0,11-18-101 0 0,17-19 0 0 0,21-20 0 0 0,23-17-271 0 0,7-6 237 0 0,2-1 27 0 0,9-14 262 0 0,-2-2-221 0 0,-3 1-27 0 0,-5 3 9 0 0,-3 7-16 0 0,0 5 0 0 0,19-16-1614 0 0,-2 5 1478 0 0,-7 4-36 0 0,-5-2 118 0 0,-10 8 38 0 0,-14 8 16 0 0,-9 10 0 0 0,-10 6 0 0 0,-7 10 0 0 0,-5 6 0 0 0,-3 5 0 0 0,-3 6 0 0 0,0 2 0 0 0,-2 3 0 0 0,-2 2 0 0 0,0 2 0 0 0,2 0 0 0 0,-2 2 0 0 0,-1 1 0 0 0,-1 3 0 0 0,-2 3 0 0 0,-3 3 0 0 0,-2 1 0 0 0,-1 2 0 0 0,-1 1 0 0 0,-2 1 0 0 0,0 2 0 0 0,-3 4 0 0 0,-1 3 0 0 0,-4 6 0 0 0,-3 5 0 0 0,-7 11 0 0 0,-3 7 0 0 0,-23 41-2277 0 0,-6 5 2816 0 0,-5 4-833 0 0,-2-4 278 0 0,-2-4 16 0 0,0-4 0 0 0,0-1 0 0 0,0-1 0 0 0,0 2 0 0 0,3-2 0 0 0,2 1 0 0 0,3-2 0 0 0,3-1 0 0 0,1 1 448 0 0,3-1-6 0 0,1 0 56 0 0,-9 11 10 0 0,2-5-593 0 0,3-6 86 0 0,-2-4-61 0 0,6-12 184 0 0,7-10-74 0 0,7-12 23 0 0,6-10-84 0 0,6-8 23 0 0,5-7-12 0 0,5-4 0 0 0,4-3 495 0 0,2-3-58 0 0,1-1 66 0 0,2 0 6 0 0,0 0-482 0 0,0 0 26 0 0,1-2-37 0 0,6-5-1649 0 0,6-3-822 0 0,2-2 406 0 0,-9 7-9508 0 0,1 0-1558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24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23 11976 0 0,'0'0'266'0'0,"-9"-11"769"0"0,-3 0 2458 0 0,12 11-3452 0 0,0 0-1 0 0,0-1 0 0 0,0 1 1 0 0,0 0-1 0 0,0 0 0 0 0,-1 0 1 0 0,1 0-1 0 0,0 0 0 0 0,0 0 0 0 0,0 0 1 0 0,0 0-1 0 0,0 0 0 0 0,0 0 1 0 0,0 0-1 0 0,-1 0 0 0 0,1 0 1 0 0,0 0-1 0 0,0 0 0 0 0,0 0 0 0 0,0 0 1 0 0,0 0-1 0 0,0 0 0 0 0,-1 0 1 0 0,1 0-1 0 0,0 0 0 0 0,0 0 1 0 0,0 0-1 0 0,0 0 0 0 0,0 1 0 0 0,0-1 1 0 0,0 0-1 0 0,-1 0 0 0 0,1 0 1 0 0,0 0-1 0 0,0 0 0 0 0,0 0 1 0 0,0 0-1 0 0,0 0 0 0 0,0 0 0 0 0,0 1 1 0 0,0-1-1 0 0,0 0 0 0 0,0 0 1 0 0,0 0-1 0 0,0 0 0 0 0,0 0 1 0 0,0 0-1 0 0,0 0 0 0 0,0 1-40 0 0,1 22 1098 0 0,1-14-1119 0 0,22 189-9 0 0,-4-66-179 0 0,1-38 761 0 0,-20-89-661 0 0,-1 0-1 0 0,1 1 0 0 0,-1-1 0 0 0,0 1 0 0 0,0 0 110 0 0,-1 6 508 0 0,1-11-523 0 0,0 0 0 0 0,0-1 0 0 0,0 1 1 0 0,0-1-1 0 0,-1 1 0 0 0,1-1 0 0 0,0 1 0 0 0,0-1 0 0 0,-1 1 0 0 0,1-1 0 0 0,0 1 0 0 0,-1-1 1 0 0,1 1-1 0 0,-1-1 0 0 0,1 0 0 0 0,0 1 0 0 0,-1-1 0 0 0,0 1 15 0 0,-5 6-994 0 0,5-1-3736 0 0,1-3-1340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8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16096 0 0,'0'0'471'0'0,"0"0"-8"0"0,0 0-282 0 0,8 0-75 0 0,4 2-99 0 0,0-1 1 0 0,-1-1-1 0 0,1 0 0 0 0,0 0 1 0 0,0-1-1 0 0,0-1 1 0 0,0 0-1 0 0,-1-1 0 0 0,8-2-7 0 0,-8 1-1157 0 0,-1-2-4629 0 0</inkml:trace>
  <inkml:trace contextRef="#ctx0" brushRef="#br0" timeOffset="1">65 1 12416 0 0,'0'0'352'0'0,"-3"10"80"0"0,3-4-344 0 0,-4 3-88 0 0,0 4 0 0 0,4-4 0 0 0,-3 1 424 0 0,3 3 72 0 0,0-4 16 0 0,-4-3-4376 0 0,4 4-872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42.57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4599.42725"/>
      <inkml:brushProperty name="anchorY" value="-7474.27441"/>
      <inkml:brushProperty name="scaleFactor" value="0.5"/>
    </inkml:brush>
  </inkml:definitions>
  <inkml:trace contextRef="#ctx0" brushRef="#br0">59 563 9560 0 0,'0'0'0'0'0,"-3"-9"992"0"0,-5-13 1866 0 0,1-4-224 0 0,-1 1-2035 0 0,0 2 117 0 0,2 5-352 0 0,1 6-70 0 0,2 3-25 0 0,2 3-4 0 0,0 3-75 0 0,1 2 226 0 0,0 1-294 0 0,0 0-120 0 0,1 1 112 0 0,-1-1-138 0 0,2 1 36 0 0,1-1-12 0 0,1 0-140 0 0,3 1 87 0 0,0 1 60 0 0,0 1-21 0 0,0 0 14 0 0,-1 1 0 0 0,0 2 0 0 0,1 1 0 0 0,0 1 75 0 0,1 3-96 0 0,-2 0 106 0 0,0 1-106 0 0,-2 2 31 0 0,0 0 102 0 0,-1 0-41 0 0,0 1 9 0 0,-2 6 1 0 0,0 0-178 0 0,-1 1 134 0 0,0 1-170 0 0,0 1 289 0 0,0 0-31 0 0,0 1 29 0 0,-2 1 4 0 0,1 0-184 0 0,-2-1 127 0 0,1-1-122 0 0,0-1 31 0 0,1-1 140 0 0,-1-2-72 0 0,1-2 21 0 0,0-2-2 0 0,0-1 18 0 0,0 0-6 0 0,0-2 3 0 0,0-1 0 0 0,0 0-46 0 0,0 2 78 0 0,0-2-100 0 0,1 1 30 0 0,0-2-10 0 0,0 0 0 0 0,0-1 0 0 0,-1 0-74 0 0,-1 3 20 0 0,-1 2-10 0 0,0 0 0 0 0,0 0 0 0 0,0 0 0 0 0,0-1 187 0 0,0 2 226 0 0,-1-1-277 0 0,0 0-26 0 0,0 0-14 0 0,0-1-23 0 0,0 3 0 0 0,1-2-10 0 0,1 0-72 0 0,-1-1 94 0 0,0-1-106 0 0,1 0 125 0 0,-1-1-131 0 0,1-1 134 0 0,-1 0-134 0 0,1 1 40 0 0,0-2 71 0 0,0 5-108 0 0,-1-1 111 0 0,1 0-108 0 0,1 1 31 0 0,-1 0 140 0 0,2-1-44 0 0,-1-1 13 0 0,1 0 2 0 0,0-2-141 0 0,0 0 40 0 0,0 1-132 0 0,0-1 144 0 0,0-1-48 0 0,0-1 16 0 0,0 0 75 0 0,0 0-96 0 0,0 0 31 0 0,-1 0-10 0 0,0-2 0 0 0,0 0 0 0 0,1-2 0 0 0,-1-2 0 0 0,1-1 0 0 0,-1-2 0 0 0,1 2 0 0 0,-1 0 0 0 0,0 1 0 0 0,0 0 0 0 0,1-1 0 0 0,-1-1 0 0 0,1 0 0 0 0,0 0 0 0 0,1 0 0 0 0,0 2 0 0 0,0-1 0 0 0,0 1 0 0 0,-1-2 0 0 0,2 1 0 0 0,0 1 0 0 0,1-1 0 0 0,0 0 0 0 0,0 0 0 0 0,0-1 0 0 0,0 1 0 0 0,2 0 0 0 0,1 0 0 0 0,1-1 0 0 0,1 1 0 0 0,2-2 0 0 0,-1 1 0 0 0,0-1 0 0 0,0 0 0 0 0,0 0 0 0 0,-1 0 0 0 0,1 0 0 0 0,0 0 0 0 0,0 0 0 0 0,1-1 0 0 0,2 1 0 0 0,-1-2 0 0 0,0 1 0 0 0,1 0 532 0 0,-1-1-96 0 0,-1 1 70 0 0,2-1 4 0 0,1 0-2098 0 0,1 0 1506 0 0,-2 0 402 0 0,0 0 41 0 0,-1 1 122 0 0,-2 0 25 0 0,-2 1-483 0 0,-1 0 28 0 0,1-1-37 0 0,-1 2-16 0 0,1-1 0 0 0,-1 0 0 0 0,1 0 0 0 0,-1 0 0 0 0,2 0 0 0 0,-1 0 0 0 0,-1 0 0 0 0,1 1 0 0 0,4 0 0 0 0,-2 0 0 0 0,1 0 0 0 0,0-1-140 0 0,0 1 68 0 0,1-1-18 0 0,-2 0 103 0 0,1 0-28 0 0,0 0 15 0 0,1 0 0 0 0,0 0 75 0 0,1 1-96 0 0,1 0 106 0 0,3 0-32 0 0,0 0 11 0 0,0-1-74 0 0,-1 1 20 0 0,-1-1-10 0 0,2 0 75 0 0,0 0-96 0 0,-2 0 31 0 0,1 0-10 0 0,0-1 0 0 0,-1 0 0 0 0,0 0 0 0 0,3-1 150 0 0,0-1-16 0 0,0 1 14 0 0,-1 0 4 0 0,-1 0-289 0 0,2 1-142 0 0,0-1 182 0 0,-2 0 100 0 0,1-1-29 0 0,0 1 26 0 0,-1 0 0 0 0,1 0 0 0 0,0-1 0 0 0,-2 0 0 0 0,-1 0 0 0 0,0-1 0 0 0,-1 1 0 0 0,0 0 0 0 0,0-1 0 0 0,0 0 0 0 0,1 1 0 0 0,0-2 0 0 0,0 1 0 0 0,1-1 0 0 0,-1 1 0 0 0,1 0 0 0 0,-1 0 0 0 0,1 1 0 0 0,1-1 0 0 0,-1-1 0 0 0,2 1 0 0 0,-1-1 0 0 0,1 1 196 0 0,0 1 19 0 0,1 1 25 0 0,0 1 5 0 0,0 0-174 0 0,1 0 22 0 0,-1 0-26 0 0,1 0-2 0 0,1 0-75 0 0,0-2 20 0 0,1 0-10 0 0,0 1 0 0 0,0-1 0 0 0,0 1 0 0 0,-1 0 0 0 0,-1 0 0 0 0,-1-2 0 0 0,0 1 0 0 0,-1-2 0 0 0,3 1 0 0 0,0-1 0 0 0,-2 1 0 0 0,-1 0 0 0 0,-1-1 75 0 0,-1 0-22 0 0,-2 0 11 0 0,0 0 0 0 0,-1 0-74 0 0,0 0 20 0 0,-1 0-10 0 0,1 0 0 0 0,-1 0 150 0 0,1 0-44 0 0,0 0 31 0 0,0-1-2 0 0,1 1-158 0 0,0-2 46 0 0,0 1-23 0 0,-1-1 0 0 0,-1 2 0 0 0,0-1 0 0 0,0 1 0 0 0,0-1-84 0 0,0 0-32 0 0,0-1-5 0 0,1 0-6 0 0,0 0 149 0 0,-1 0-44 0 0,1 1 22 0 0,0-1 0 0 0,1 1 75 0 0,2-2-96 0 0,0 2 31 0 0,1-1-10 0 0,-1 1 0 0 0,0 0 0 0 0,-1 1 0 0 0,1 0 0 0 0,-1-1 0 0 0,1 1 0 0 0,0-1 0 0 0,0 1 0 0 0,0 0 0 0 0,0 0 0 0 0,-1 0 0 0 0,1 0 0 0 0,-1 0 0 0 0,-1 0 75 0 0,-1 0-96 0 0,0 0 31 0 0,1 1-10 0 0,-2-1 0 0 0,-1 0 0 0 0,-1 1 0 0 0,0 0 0 0 0,-1 0 0 0 0,0 2 0 0 0,0 0 84 0 0,-1 0-5 0 0,-1 1 6 0 0,0-1 3 0 0,0 0-103 0 0,3 0-175 0 0,-1-2 165 0 0,-1 1 131 0 0,0 1-57 0 0,0-1 25 0 0,-1 0-85 0 0,-1 0-89 0 0,-1 1 39 0 0,-1 1-13 0 0,0 0 85 0 0,-1 0 89 0 0,3 0-39 0 0,-1 0 13 0 0,-1 0-85 0 0,1 1 23 0 0,-1-2-12 0 0,0 1 0 0 0,-1 0 0 0 0,0-1 0 0 0,0 0 0 0 0,-1 1 0 0 0,1-1 0 0 0,1 0 0 0 0,-1 1 0 0 0,1-2 0 0 0,0 0 0 0 0,-1 0 0 0 0,0 0 0 0 0,0 1 0 0 0,-1-2 0 0 0,0-2 0 0 0,0 1 0 0 0,0-1 0 0 0,0-1 0 0 0,0-1 0 0 0,0 1 0 0 0,0-1 0 0 0,0 2 0 0 0,0-2 0 0 0,-1 0 0 0 0,0-1 0 0 0,-1-2 0 0 0,0 2 0 0 0,-1-3 0 0 0,-1 1 0 0 0,1-2 0 0 0,1 0 0 0 0,-1 0 0 0 0,-1-3 495 0 0,1-1-58 0 0,0-2 66 0 0,0-4 118 0 0,-2-2-738 0 0,1 1 218 0 0,-1 0-101 0 0,-1 1 0 0 0,2 1 0 0 0,-1 2 0 0 0,1 0 0 0 0,-1 0 0 0 0,2 0 0 0 0,-1 0 0 0 0,0 0 0 0 0,0 0 0 0 0,2-1 0 0 0,-1 2 0 0 0,0 0 0 0 0,0 0 0 0 0,0 2 0 0 0,1-1 0 0 0,-1 1 0 0 0,0 1 0 0 0,1 0 0 0 0,0 1 0 0 0,0 1 0 0 0,0 0 0 0 0,0 2 0 0 0,0-1 0 0 0,0 2 0 0 0,0 0 0 0 0,0 1 0 0 0,0 0 0 0 0,0 2 0 0 0,0 0 0 0 0,0 0 0 0 0,-1-1 0 0 0,-1 0 0 0 0,1 2 0 0 0,-2-2 0 0 0,0-1 0 0 0,1 0 0 0 0,-1-1 0 0 0,1 2 0 0 0,2 1 0 0 0,0 2 0 0 0,0-2 0 0 0,-1 1 0 0 0,1-1 0 0 0,-1-1 0 0 0,1 2 0 0 0,-1 2 0 0 0,2-1 0 0 0,-1 0 0 0 0,-1-1 0 0 0,1 1 0 0 0,0-1 0 0 0,0 0 0 0 0,0-1 0 0 0,-1 0 0 0 0,-1 0 0 0 0,2 1 0 0 0,-1 3 0 0 0,1-1 0 0 0,-2-1 0 0 0,2 2 0 0 0,-2-1 0 0 0,-1-3 0 0 0,1 2 0 0 0,0 0 0 0 0,0 1 0 0 0,2 1 0 0 0,-1 0 0 0 0,-3 0 0 0 0,1 1 0 0 0,-2-1 0 0 0,1 0 0 0 0,-2 1 0 0 0,0 0 0 0 0,0 0 0 0 0,0 0 0 0 0,-1 1 0 0 0,1 0 0 0 0,0 1 0 0 0,-1-1 0 0 0,1 1 0 0 0,-2 0 0 0 0,-1 0 0 0 0,1 0 0 0 0,0-1 0 0 0,0 1 0 0 0,0 0 0 0 0,-1 1 0 0 0,0-1 0 0 0,-1 0 0 0 0,1 0 0 0 0,-1 0 0 0 0,2 1 0 0 0,0 1-112 0 0,0 1 60 0 0,1-1-24 0 0,0 1 88 0 0,-2 0 181 0 0,0 1-167 0 0,0-1-21 0 0,0 1-198 0 0,0 0 167 0 0,0 0 21 0 0,1-1-7 0 0,0 1 12 0 0,0 0 0 0 0,0 1 0 0 0,0 0 112 0 0,1 2-51 0 0,0-1 13 0 0,-1 1-85 0 0,0-2-89 0 0,0 1 39 0 0,0 1-13 0 0,0-1 85 0 0,1 1-23 0 0,-1 0 12 0 0,0 0-75 0 0,0 0 97 0 0,-2 0-33 0 0,1-1 11 0 0,-2-2 0 0 0,0 1 0 0 0,0 0 0 0 0,-2-2 0 0 0,0 2 0 0 0,0-1 0 0 0,-1 1 0 0 0,-1 0 0 0 0,1-1 75 0 0,0 0-97 0 0,-1 0 33 0 0,0-1-11 0 0,-1 0 0 0 0,1 0 0 0 0,1-1 0 0 0,0 1 0 0 0,1 0 0 0 0,0 1 0 0 0,-3 1 0 0 0,0 1 0 0 0,1 1 0 0 0,0 0 112 0 0,2 0-51 0 0,0 0 13 0 0,1-1-85 0 0,1 1 23 0 0,0-1-12 0 0,0-1 0 0 0,1 0 0 0 0,-4-1 0 0 0,1 1 0 0 0,-1 0 0 0 0,2-2-103 0 0,0 1 133 0 0,0-1-157 0 0,1 0 159 0 0,0 0-48 0 0,0 1 16 0 0,-1-1 0 0 0,0 0 75 0 0,1 1-97 0 0,-1-1 126 0 0,-1 1-130 0 0,-1 1 39 0 0,-1 0-13 0 0,0-1 0 0 0,-2 0 0 0 0,-2 1 0 0 0,-1-1 0 0 0,-1 0-93 0 0,1 0 119 0 0,-1 0-39 0 0,-3-1 13 0 0,0 1 0 0 0,1-1 0 0 0,-2 1 75 0 0,1 0-97 0 0,1 0 33 0 0,3-1-11 0 0,1 0 0 0 0,-1 1-75 0 0,1 1 97 0 0,2 0 60 0 0,-1 0-108 0 0,1 1 39 0 0,2 0-13 0 0,0 0 0 0 0,3 1 0 0 0,-1 0 0 0 0,2 0 0 0 0,-1 1 0 0 0,1 0 0 0 0,0 0 0 0 0,0 0 0 0 0,0 0 0 0 0,-2 2 0 0 0,1-2 0 0 0,-1 1 0 0 0,-1-1 0 0 0,1 1 0 0 0,1-2 0 0 0,1-1 0 0 0,1 0 0 0 0,1-1 0 0 0,1-1 0 0 0,1 0 0 0 0,1 0 0 0 0,0-1 0 0 0,0 1 0 0 0,0-1 0 0 0,-1 0 0 0 0,0 1 0 0 0,0 0 0 0 0,1 0 0 0 0,1-1 0 0 0,0-1 0 0 0,3 0 0 0 0,1 0 0 0 0,1-1 0 0 0,2 0 0 0 0,2 1 0 0 0,3 1 0 0 0,3 0 0 0 0,3 1 0 0 0,3-2 0 0 0,3-1 0 0 0,3-2 0 0 0,2-1 0 0 0,0-1 0 0 0,4-1 0 0 0,1-3 0 0 0,2-1 0 0 0,3-1 0 0 0,3-1 0 0 0,3-2 0 0 0,3 0 0 0 0,4-1 0 0 0,4 1 0 0 0,2-1 0 0 0,3 1 0 0 0,8-3 0 0 0,-1 1 0 0 0,-5 1 0 0 0,-5 1 0 0 0,-7 2 0 0 0,-5 1 0 0 0,-6 2 0 0 0,-4 2 0 0 0,-5 0 0 0 0,-3 1 0 0 0,-2 1 0 0 0,-1 0 0 0 0,-3 2 0 0 0,-2 0 0 0 0,-5 1 0 0 0,-2 0 0 0 0,-4 1 0 0 0,-1 0 0 0 0,-1 0 0 0 0,0 0 0 0 0,-2 2 0 0 0,-1 2 0 0 0,0 2 0 0 0,-4 1 0 0 0,-3 2 0 0 0,-2 1 0 0 0,-8 5 0 0 0,-4 3 0 0 0,-5 1 0 0 0,-13 6 0 0 0,-8 2 0 0 0,-5 2 0 0 0,-4 1 0 0 0,-1 1 0 0 0,-1 3 0 0 0,1 1 0 0 0,2 1 0 0 0,3 4 0 0 0,4 1 0 0 0,5 1 0 0 0,4-1-112 0 0,4-1 41 0 0,2-2-18 0 0,3-4 104 0 0,1-3-30 0 0,2-3 15 0 0,2-4 0 0 0,3-3 0 0 0,3-3 0 0 0,5-3 0 0 0,4-3 112 0 0,4-2-60 0 0,6-2 24 0 0,4-2-4 0 0,6-2-196 0 0,5-3 19 0 0,4-3-18 0 0,3-2-14 0 0,5-3 254 0 0,6-6 132 0 0,5-5-162 0 0,18-18-790 0 0,5-7 655 0 0,29-21-945 0 0,4-2 905 0 0,-2 1 453 0 0,3-3 629 0 0,-10 8-669 0 0,-11 7-218 0 0,-10 8-54 0 0,-11 7-37 0 0,-9 8-16 0 0,-7 6 0 0 0,-5 5 0 0 0,-4 3 0 0 0,-1 3-448 0 0,2 2-1300 0 0,-6 2 2220 0 0,-5 3-740 0 0,-3 5 268 0 0,-6 5 0 0 0,-5 4 0 0 0,-3 3 0 0 0,-5 4 0 0 0,-5 2 0 0 0,-3 4 0 0 0,-3 3 0 0 0,-4 3 0 0 0,-3 4 0 0 0,-3 2 0 0 0,-3 5 0 0 0,-3 4 0 0 0,-3 2 0 0 0,-3 2 0 0 0,-3 1 0 0 0,-2-2 0 0 0,1-1 0 0 0,1-3 0 0 0,-4 2 0 0 0,4-3 0 0 0,6-4 0 0 0,3-2 103 0 0,8-6 17 0 0,5-6 1 0 0,7-6 16 0 0,6-7-161 0 0,4-4 47 0 0,4-2-23 0 0,6-3 0 0 0,4-3 0 0 0,13-6 0 0 0,7-4 0 0 0,7-4 0 0 0,5-4 0 0 0,3-6 0 0 0,2-5 0 0 0,1-6 0 0 0,8-18 0 0 0,12-18 75 0 0,11-12-97 0 0,-1 0 33 0 0,-2 9-11 0 0,3 5 0 0 0,-9 12 0 0 0,-8 13 0 0 0,-11 11 0 0 0,-9 9 0 0 0,-10 8 0 0 0,-7 6 0 0 0,-8 4 0 0 0,-4 4 0 0 0,-3 1 0 0 0,-4 2-131 0 0,-2 0 10 0 0,-3 4-20 0 0,-1 2-2 0 0,-3 4 167 0 0,-2 3-48 0 0,-5 3 127 0 0,-10 10-133 0 0,-7 4 45 0 0,-6 4-155 0 0,-12 13 87 0 0,-4 4-52 0 0,-2 5 123 0 0,1 2-146 0 0,3 0 160 0 0,-3 8-48 0 0,3-4 16 0 0,6-4 0 0 0,0-3 0 0 0,6-8 0 0 0,6-9 0 0 0,6-6 0 0 0,5-8 0 0 0,6-6 0 0 0,5-5 0 0 0,3-5 0 0 0,3-3 0 0 0,1-2 0 0 0,1-1 75 0 0,0-1-22 0 0,1-2 11 0 0,2-3 0 0 0,2-2-75 0 0,4-4-90 0 0,3-4 58 0 0,4-3-26 0 0,3-4 80 0 0,9-14 155 0 0,4-5-142 0 0,3-4-20 0 0,3-3-105 0 0,2-1 40 0 0,3 0-13 0 0,2 1 85 0 0,10-5 182 0 0,-1 2-167 0 0,-1 5-21 0 0,-6 4-105 0 0,-6 7 39 0 0,-7 6-13 0 0,-6 6 85 0 0,-5 3-23 0 0,-5 5 12 0 0,-5 5 0 0 0,-5 5 112 0 0,-4 2-51 0 0,-2 8-118 0 0,-5 4-93 0 0,-3 4 7 0 0,-3 4-16 0 0,-14 13 662 0 0,-15 11-479 0 0,-7 6-10 0 0,-3 2 13 0 0,-3 2-27 0 0,-14 17-681 0 0,1 0 614 0 0,-16 22-870 0 0,5-4 2318 0 0,11-10-1245 0 0,15-16-29 0 0,15-16-54 0 0,11-13-37 0 0,11-13-16 0 0,6-8-149 0 0,4-7-23 0 0,3-2-12 0 0,0-2-7 0 0,1-2 363 0 0,3-1-38 0 0,2-2 51 0 0,2-2 4 0 0,3-3-221 0 0,4-2 64 0 0,2-4-32 0 0,4-3 0 0 0,4-3-140 0 0,13-15-249 0 0,5-6 268 0 0,5-5 123 0 0,12-12-34 0 0,0 1 32 0 0,-1 2 0 0 0,-7 5 0 0 0,-5 6 0 0 0,-7 6 0 0 0,-5 7 159 0 0,-5 5 1 0 0,-6 6 18 0 0,-3 4 5 0 0,-1 3-2519 0 0,-4 5 3026 0 0,-6 6-1020 0 0,-3 5 330 0 0,-5 5 0 0 0,-5 10 0 0 0,-5 5 0 0 0,-5 5 0 0 0,-2 3 0 0 0,-3 4 0 0 0,-6 12 0 0 0,-3 4 0 0 0,-2 3 0 0 0,-1 2 0 0 0,-1-2 0 0 0,0-3 0 0 0,-1-3 0 0 0,-4 2 0 0 0,1-4 140 0 0,4-5-68 0 0,3-5 19 0 0,4-6-104 0 0,4-5-122 0 0,5-5 66 0 0,3-4-23 0 0,3-4 105 0 0,3-4-28 0 0,2-2 15 0 0,2-2 0 0 0,0 0 0 0 0,3-1 0 0 0,2 0 0 0 0,9-6 0 0 0,11-6 0 0 0,6-6 0 0 0,4-3 0 0 0,1-6 0 0 0,1-3 0 0 0,0-6 0 0 0,-1-3 0 0 0,4-9 0 0 0,-1-1 0 0 0,-1 2 0 0 0,-3 3 0 0 0,-2 5 0 0 0,-4 6 0 0 0,-3 4 0 0 0,-2 5 0 0 0,-3 4 0 0 0,-1 5 0 0 0,-4 3 0 0 0,-2 4 0 0 0,-3 2 0 0 0,-4 3 0 0 0,-3 1 0 0 0,-2 2 0 0 0,1 3 0 0 0,-2 2 0 0 0,-2 4 0 0 0,-1 4 0 0 0,-4 3 0 0 0,-3 3 0 0 0,-1 3 0 0 0,-2 3 0 0 0,-3 4 0 0 0,-2 3 0 0 0,-2 3 0 0 0,0 2 0 0 0,0 0 0 0 0,-1 0 0 0 0,0 0 0 0 0,-3 3 0 0 0,1-3 0 0 0,0-2 0 0 0,2-3 0 0 0,3-6 0 0 0,2-2 0 0 0,3-4 0 0 0,2-4 131 0 0,3-5-66 0 0,3-3 18 0 0,2-4-95 0 0,1-1 100 0 0,1-2-109 0 0,0-1 106 0 0,0 0-190 0 0,3 0 18 0 0,1-3-21 0 0,3-1-3 0 0,3-3 130 0 0,6-6-38 0 0,3-2 19 0 0,4-2 0 0 0,1-2 0 0 0,2 2 0 0 0,0-2 0 0 0,1 2 0 0 0,-1 1 0 0 0,-1 2 0 0 0,3 0 75 0 0,2 1 128 0 0,-3 3-135 0 0,-2 2-71 0 0,-5 4-148 0 0,-5 3 69 0 0,-4 1-26 0 0,-3 3 124 0 0,-4 2 88 0 0,-2 5 57 0 0,-5 3-200 0 0,-2 0 151 0 0,-7 3-61 0 0,-8 4 33 0 0,-6 0-100 0 0,-3 1-45 0 0,-3 0-67 0 0,-1 0-8 0 0,0 1-6 0 0,-1 0 614 0 0,-1-1-64 0 0,-1 1 94 0 0,-2 0 4 0 0,-2 0-591 0 0,-13 4-222 0 0,-4-1 223 0 0,-2-1 84 0 0,1-1-28 0 0,2-3 28 0 0,5-3 0 0 0,4-2 159 0 0,4-3-27 0 0,6-3 17 0 0,0-1 3 0 0,3-2-177 0 0,5-3 50 0 0,5-2-25 0 0,4-3 0 0 0,3-2-243 0 0,3 0 210 0 0,4-1 28 0 0,1 0-103 0 0,3 0 135 0 0,1 0-134 0 0,2 2 134 0 0,0 0 53 0 0,-1-1-107 0 0,0 0 40 0 0,-1 1-13 0 0,1 0 0 0 0,0 1 0 0 0,0-1 0 0 0,0 2 0 0 0,-1-1-84 0 0,0 0 108 0 0,-2-1-120 0 0,-1 0 120 0 0,-2 1-36 0 0,-2-1 12 0 0,-1 1 0 0 0,-2 1 0 0 0,-3 1-74 0 0,-1 0 95 0 0,-5 1-32 0 0,-3 0 11 0 0,0-1-74 0 0,3 0 95 0 0,4 0-32 0 0,4-1 11 0 0,5 1 0 0 0,3-1 0 0 0,3 1 75 0 0,2-1-96 0 0,2 1-43 0 0,0 1 85 0 0,0-2-32 0 0,-1-1 11 0 0,1 0 0 0 0,-2-2-74 0 0,0 0 95 0 0,0 0-32 0 0,-1 0 11 0 0,1 0 0 0 0,0 1 0 0 0,-1-1 0 0 0,-1 1 0 0 0,-1-1 0 0 0,-1 2 0 0 0,-1 0 0 0 0,-5 0 0 0 0,-3 2 75 0 0,-4 2-96 0 0,0 1 31 0 0,1 1-103 0 0,0 1 120 0 0,-10 11-1039 0 0,0 3 1857 0 0,0 2-560 0 0,3 0 224 0 0,-10 13-2807 0 0,3 1 3015 0 0,2-2-1033 0 0,4-2 316 0 0,5-5 196 0 0,4-3 10 0 0,5-4 27 0 0,2-2 4 0 0,2-2-202 0 0,3-2-16 0 0,0-1-9 0 0,1-2-10 0 0,2-1 0 0 0,2-2 0 0 0,0 0 0 0 0,0 0 0 0 0,6 0-774 0 0,3-1 715 0 0,3 0 28 0 0,3-4-9 0 0,3-1 40 0 0,2-2 0 0 0,2-3 0 0 0,2-1 0 0 0,3-2 0 0 0,2-2 0 0 0,2-2 112 0 0,2 0 43 0 0,1-3 4 0 0,2 0 17 0 0,0 0-207 0 0,0 1 60 0 0,-2 0-29 0 0,-1 2 0 0 0,-4 1 0 0 0,-1 2 75 0 0,-5 0-96 0 0,-1 2 106 0 0,-5 0-106 0 0,-4 2 106 0 0,-4 2-106 0 0,-3 1 134 0 0,-3 1-68 0 0,-2 1 23 0 0,-3 0-4 0 0,-5 0 28 0 0,-3 0-8 0 0,-5 2 4 0 0,-4-1 0 0 0,-2 1-102 0 0,-5 1 103 0 0,-1 0-110 0 0,-4 2 106 0 0,0 2 6 0 0,-2-1 8 0 0,1 2 4 0 0,1 0 1 0 0,0 1-121 0 0,0 1 34 0 0,0 0-17 0 0,3 2 0 0 0,3-1-112 0 0,1 1-5 0 0,3-1-24 0 0,3-1-1 0 0,3-1 269 0 0,1 1 137 0 0,4-2-172 0 0,2 0-720 0 0,3-2 439 0 0,5-2 90 0 0,2-1-44 0 0,6 0-35 0 0,6 0 95 0 0,3-1 15 0 0,2-2-77 0 0,1-2 9 0 0,0-1-6 0 0,1-1-2 0 0,-1-2 168 0 0,0-1-48 0 0,0 0 24 0 0,0-1 0 0 0,2 0 0 0 0,4 0 0 0 0,0-1 0 0 0,1 1 0 0 0,-2 0 84 0 0,0 0-33 0 0,-3 2 14 0 0,-2 0-75 0 0,2-1 20 0 0,-1 0-10 0 0,-3 0 0 0 0,-2 0-84 0 0,-3 1 24 0 0,-2 1-12 0 0,-3 2 84 0 0,0 0-24 0 0,-2 1 12 0 0,-1-1 0 0 0,0 2 0 0 0,-2-1 0 0 0,-1 1 0 0 0,0 1 0 0 0,-1-1 0 0 0,0 1 0 0 0,0 0 0 0 0,0 0 0 0 0,0 1 0 0 0,0-1 0 0 0,-1 0 0 0 0,1 0 0 0 0,0 0 0 0 0,0 0 0 0 0,0 0 0 0 0,0 0 0 0 0,0 0 0 0 0,0 0 0 0 0,0 0 0 0 0,0 0 0 0 0,0 0 0 0 0,0 0 0 0 0,0 0 0 0 0,0 0 0 0 0,0 0 0 0 0,1 0-1670 0 0,4 0 0 0 0,4 0-1483 0 0,5 2 2062 0 0,-7-1-8725 0 0,0 0-1106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53.38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875.78174"/>
      <inkml:brushProperty name="anchorY" value="-8870.60742"/>
      <inkml:brushProperty name="scaleFactor" value="0.5"/>
    </inkml:brush>
  </inkml:definitions>
  <inkml:trace contextRef="#ctx0" brushRef="#br0">1075 3494 6304 0 0,'0'0'0'0'0,"0"0"656"0"0,-1 1-766 0 0,-1 0 686 0 0,1 0-186 0 0,0 0 50 0 0,0-1 17 0 0,1 1 287 0 0,-1-1-16 0 0,1 0 32 0 0,0 0 7 0 0,0 0-261 0 0,0 0 589 0 0,0 0-763 0 0,0 0 528 0 0,1 0-763 0 0,-1 0 119 0 0,0 0 63 0 0,0 0-198 0 0,1 1-79 0 0,0 0 102 0 0,2 0-128 0 0,2 0 110 0 0,1-1 136 0 0,1 1-10 0 0,1-2 25 0 0,3-1 253 0 0,0-1-359 0 0,2 0 118 0 0,-1 0-41 0 0,2-2-130 0 0,-1 0-1 0 0,-1-1-8 0 0,0 1-5 0 0,1-1 271 0 0,-1 1-22 0 0,0-1 33 0 0,0 0 4 0 0,1-1-203 0 0,-1 1 21 0 0,0 0-28 0 0,2-2-3 0 0,-1 0-85 0 0,1 1-50 0 0,-3 0 8 0 0,0 1-10 0 0,2 0 0 0 0,1 1 0 0 0,2-1 0 0 0,-1 1 0 0 0,0-1 0 0 0,-1 2 0 0 0,3-2 0 0 0,0 0 0 0 0,0-1 0 0 0,0 0 0 0 0,-2 0 0 0 0,0 0 0 0 0,0 0 0 0 0,0 1 0 0 0,1 0 150 0 0,0 1-81 0 0,-1 0 23 0 0,4-1-3 0 0,1 0-103 0 0,-1 1 28 0 0,1-1-14 0 0,-1 2 0 0 0,0-1 0 0 0,-1 0 0 0 0,-2-1 0 0 0,0 0 0 0 0,-1 0 112 0 0,0-1-144 0 0,0 0 160 0 0,1-1-85 0 0,2-4 101 0 0,0 0-101 0 0,1-2-43 0 0,2-2 104 0 0,0 1-38 0 0,-1-1-79 0 0,-1 2 26 0 0,0 0 71 0 0,-3 1-108 0 0,0 1 120 0 0,-1 1-120 0 0,0 1 148 0 0,3-2-62 0 0,0-1-73 0 0,-2 0 99 0 0,0 2-109 0 0,-1 0 143 0 0,-1 0-79 0 0,0 1 26 0 0,-1 0-5 0 0,0 0-74 0 0,3-3 20 0 0,0 0-10 0 0,0 0 150 0 0,1 0-44 0 0,0 1 32 0 0,-2 2-4 0 0,0 3-16 0 0,-1 0-5 0 0,-1 3 0 0 0,1 0-1 0 0,-2 0-46 0 0,1-2 3 0 0,-1 1-4 0 0,2-1-1 0 0,0-2-74 0 0,2-1 20 0 0,0-1 74 0 0,3-2-108 0 0,1 0 36 0 0,-2 2-12 0 0,-1 2 0 0 0,0-1 0 0 0,-1 1 0 0 0,-2 0 0 0 0,-1 0 0 0 0,0 0 0 0 0,1 0 0 0 0,-1 1 0 0 0,2-2 84 0 0,5-2 4 0 0,-1-2-108 0 0,0 0 186 0 0,-1 0-88 0 0,-1 1 21 0 0,2-1-2 0 0,2-1-29 0 0,1-1-1 0 0,-3 2-76 0 0,-1 0 19 0 0,-2 2-10 0 0,-2 1 0 0 0,-1 1 0 0 0,-1 1 0 0 0,1-1 0 0 0,-1 1 0 0 0,7-5 0 0 0,0 0 0 0 0,8-4 822 0 0,-1-1-740 0 0,-1 2-55 0 0,-2 0 18 0 0,-3 2-45 0 0,-1 0 0 0 0,-2 1 0 0 0,3-2 0 0 0,2 0 0 0 0,0-1 112 0 0,-1 1-69 0 0,-1 1-48 0 0,10-9 183 0 0,0 1-151 0 0,-2 1-24 0 0,-2 3 7 0 0,1-2 65 0 0,-2 3-96 0 0,-1 1 106 0 0,1-1 43 0 0,10-6-85 0 0,-2 1 31 0 0,-2-1-84 0 0,-3 2 20 0 0,-4 3-10 0 0,-3 1 75 0 0,-1 2-22 0 0,-1 2 11 0 0,-1-1 0 0 0,1 2 0 0 0,-1 0-74 0 0,3-1 20 0 0,2-1-10 0 0,-1 1 262 0 0,-1 0-48 0 0,-1 1 40 0 0,0-1 0 0 0,-2 1-296 0 0,0-1-56 0 0,-1 2 17 0 0,0 0-26 0 0,0-1 199 0 0,-1 1-18 0 0,0 1 16 0 0,0-2 16 0 0,0 0-125 0 0,0 0-57 0 0,0-1 28 0 0,-1 1-19 0 0,0 1 78 0 0,2-3 156 0 0,1 0-143 0 0,-2-2-20 0 0,3-1 6 0 0,-1 0-10 0 0,0 0 0 0 0,2-2 215 0 0,-1 1-192 0 0,-1 1-17 0 0,-2 1 6 0 0,0-1-12 0 0,-2 1 0 0 0,-1 2 0 0 0,-1 3 0 0 0,-1 4 0 0 0,-3 2 0 0 0,1 1 0 0 0,-1-1 0 0 0,1 0 0 0 0,0-1 0 0 0,-1 0 0 0 0,2-1 0 0 0,-2-1 0 0 0,1-1 0 0 0,1 1 0 0 0,-1 1 0 0 0,2 0 0 0 0,-1 1 0 0 0,1-1 0 0 0,-1 0 0 0 0,0 1 0 0 0,0-1 0 0 0,-2 1 0 0 0,1-1 75 0 0,-2 2-96 0 0,2-1 106 0 0,-2 1-106 0 0,-1 0 31 0 0,-2 1-10 0 0,1 0 0 0 0,-2 1 0 0 0,-1 1 0 0 0,-1 0 0 0 0,0 0 75 0 0,1 0-22 0 0,-1 0 11 0 0,0 0 0 0 0,1-1-74 0 0,-1 1 20 0 0,0-1-10 0 0,0 2 0 0 0,0-2 0 0 0,-1 0 75 0 0,0-1-96 0 0,0 0 106 0 0,0 1-106 0 0,0-3 31 0 0,0 2-10 0 0,-1-2 0 0 0,-1 0 0 0 0,-1-2 112 0 0,0 0-144 0 0,-1 0 160 0 0,1 1-160 0 0,1 2 48 0 0,-2 0-16 0 0,-1 0 75 0 0,-1-2-96 0 0,0 0 31 0 0,-2 0-10 0 0,-1 0 0 0 0,0 1 0 0 0,-1-1 0 0 0,-1 0 0 0 0,1 0 0 0 0,0 0 0 0 0,-1 0 0 0 0,-2-2 0 0 0,-1 1 121 0 0,0-2-62 0 0,-1 1 16 0 0,2 1-86 0 0,-1-1 98 0 0,1 1-109 0 0,-4-3 33 0 0,1 0-123 0 0,-1-1 23 0 0,0 2-14 0 0,-1 0 121 0 0,0 1 114 0 0,0 0-54 0 0,0 1 21 0 0,0 0-114 0 0,-4 0 31 0 0,-1 1-16 0 0,1 1 0 0 0,-3 0 0 0 0,0 0 0 0 0,1 1 0 0 0,2 0 0 0 0,2 1 0 0 0,0 1 0 0 0,1 0-93 0 0,2 0 8 0 0,-2-1-9 0 0,2 0-2 0 0,-1-1 112 0 0,0-1-32 0 0,-1 0 16 0 0,1 0 0 0 0,-2 0 0 0 0,1 0 0 0 0,0-1 0 0 0,0-2 0 0 0,1 0 261 0 0,0 0-74 0 0,1 1 46 0 0,-2-2 73 0 0,-1 0-366 0 0,1 0 109 0 0,1 0-49 0 0,1 2-75 0 0,2 1-53 0 0,1 1-8 0 0,0 0-5 0 0,2 1 165 0 0,-1 0-48 0 0,0 1 24 0 0,0-1 0 0 0,0 0 0 0 0,-1 0 0 0 0,1 1 0 0 0,-1 0 0 0 0,1 0 0 0 0,0 0 0 0 0,0-1 0 0 0,-1 1 0 0 0,1-1 0 0 0,0 1 0 0 0,1-1 0 0 0,-1 0 0 0 0,1-1 0 0 0,-1 1 0 0 0,2-1 0 0 0,-1 1 0 0 0,1 0 0 0 0,1-1 0 0 0,-1 0 0 0 0,0 0 0 0 0,0-1 149 0 0,0 1-42 0 0,1 1 21 0 0,-4 0 0 0 0,0-1-149 0 0,-1 1 42 0 0,2 0-21 0 0,0 1 0 0 0,1 0 0 0 0,0 0 0 0 0,-1 0 0 0 0,1 0 0 0 0,0-2 0 0 0,-2 0 0 0 0,1 0 0 0 0,0-1-93 0 0,0 1-21 0 0,0 0-8 0 0,-3-1-5 0 0,0 0 148 0 0,0-1-42 0 0,1-1 21 0 0,-4-2 336 0 0,1 0-311 0 0,-1 1-11 0 0,2 0 3 0 0,2 2-17 0 0,1-1 0 0 0,1 1 0 0 0,1 1-149 0 0,0 1 70 0 0,0-1-20 0 0,1 0 114 0 0,-1 0-31 0 0,0-2 16 0 0,0 1 0 0 0,1 2 0 0 0,-1 1 0 0 0,-4-11 75 0 0,-1-1-97 0 0,1-1 33 0 0,1 0-11 0 0,1 3 75 0 0,1 2-97 0 0,-3-1 33 0 0,-2 0 64 0 0,0 0-97 0 0,2-1 33 0 0,1 1-11 0 0,-7-5 75 0 0,1 1-97 0 0,0 0 33 0 0,3 3-11 0 0,2 2 75 0 0,2 3-97 0 0,2 2 145 0 0,-1 1-43 0 0,2 0 7 0 0,0 0 2 0 0,1-1-104 0 0,0 0 30 0 0,-4-1-15 0 0,-2 2 0 0 0,2-1 0 0 0,0 0 75 0 0,-3-2-97 0 0,2 0 33 0 0,0 1-11 0 0,1 1 0 0 0,2 2 0 0 0,-2-1 0 0 0,0 1 0 0 0,0 1 0 0 0,-1 1 0 0 0,0 1 0 0 0,1-1 0 0 0,1 1 0 0 0,-4-1 0 0 0,1 0 0 0 0,0 2 0 0 0,-2-1 0 0 0,1 1 0 0 0,0-1 0 0 0,1 1 0 0 0,-1 0 0 0 0,-1 0 0 0 0,2 1 0 0 0,1-1 0 0 0,3 1 0 0 0,-1-1 0 0 0,0 2 0 0 0,1-1 0 0 0,2 1 0 0 0,2 0 0 0 0,1 0 0 0 0,2 0 0 0 0,-2 0 0 0 0,0 0 0 0 0,1 0 0 0 0,0 0 0 0 0,0 1 0 0 0,2 0 0 0 0,0 0 0 0 0,2 0 0 0 0,-3-1 0 0 0,1 1 0 0 0,1-1 0 0 0,0 0 0 0 0,-2 2 0 0 0,1-1 0 0 0,0 1 0 0 0,1-1 0 0 0,0 1-75 0 0,1 0 97 0 0,0-1-33 0 0,2 0 11 0 0,-1 0 0 0 0,0 0 0 0 0,0 0 0 0 0,0 0 0 0 0,-1 1 0 0 0,0-1 0 0 0,0 1 0 0 0,1-1 0 0 0,-2 0 0 0 0,1 1 0 0 0,-1 0 0 0 0,0 0 0 0 0,-2 0 0 0 0,2 0 0 0 0,-3 0 0 0 0,0 0 0 0 0,-1 1 0 0 0,-1 0 0 0 0,0 0 0 0 0,-2-1 0 0 0,-2 1 0 0 0,-4 0 0 0 0,1 1 0 0 0,-2-1 0 0 0,0 0 0 0 0,-1 0 0 0 0,1-1 0 0 0,-2-1 0 0 0,0 1 0 0 0,-1 0 0 0 0,-7 0-103 0 0,-3 0 133 0 0,-3 0-120 0 0,0 0 112 0 0,-1 1-33 0 0,-1-2 11 0 0,-1 2 0 0 0,-1-1 0 0 0,-1 0 0 0 0,-9 3 0 0 0,-2-2 0 0 0,0 2 0 0 0,2-1 0 0 0,3 0 0 0 0,1 1 75 0 0,1 0-97 0 0,1 1 33 0 0,1 0 64 0 0,0 0-97 0 0,0 0 33 0 0,2 0-86 0 0,1 0 22 0 0,0 0-11 0 0,1-1 75 0 0,1 1-22 0 0,1-1 11 0 0,-5 0 0 0 0,2 1 103 0 0,1-1-58 0 0,3 0 23 0 0,2-2-79 0 0,0 1 22 0 0,3-2-11 0 0,2 0 0 0 0,4-1 0 0 0,2-1 0 0 0,2-1 0 0 0,2-1 0 0 0,0 0 0 0 0,2-1 0 0 0,0 0 0 0 0,2 0 0 0 0,-1-1 0 0 0,1 0 0 0 0,0 0 0 0 0,2 1 0 0 0,1-1 0 0 0,1 2 0 0 0,1-1 0 0 0,0 1 0 0 0,1 0 0 0 0,1 1 0 0 0,1 0 0 0 0,0 1 0 0 0,0 0 0 0 0,1 0-103 0 0,1 0 58 0 0,1 0-23 0 0,0 0 4 0 0,1 0 75 0 0,0 0-22 0 0,0 0 11 0 0,-1 0 0 0 0,1 0 0 0 0,-3 1-93 0 0,0 1 119 0 0,-1 1-39 0 0,1 0-62 0 0,0 1 97 0 0,1 1-33 0 0,0 1 11 0 0,0 2 103 0 0,0-1-133 0 0,1 1 45 0 0,0 0-15 0 0,1 1 0 0 0,0 2 0 0 0,0 2 0 0 0,0 1 0 0 0,1-1 0 0 0,1 0-131 0 0,0 1 75 0 0,0-1-20 0 0,1 2 87 0 0,1-1 126 0 0,-1 3-67 0 0,0 0 22 0 0,3 2-106 0 0,0 7 29 0 0,3 3-15 0 0,0 1 0 0 0,1-1 0 0 0,0-3 0 0 0,-2-3 0 0 0,0-2 0 0 0,0-3 0 0 0,-1 0 0 0 0,0-2 0 0 0,-1-2 0 0 0,1 0 0 0 0,-1 1 0 0 0,1-1 0 0 0,-1 0 0 0 0,2 0 0 0 0,0 3-93 0 0,1-1-39 0 0,1 0-14 0 0,-1 0-3 0 0,0-1 174 0 0,1 1-50 0 0,-2 0 25 0 0,1 0 0 0 0,1 0 0 0 0,-2 0 0 0 0,3 0 0 0 0,-1 2 0 0 0,1-1 0 0 0,1 4 0 0 0,3 3 0 0 0,3 6 0 0 0,-1 0 0 0 0,1-2 0 0 0,-2-1 0 0 0,-1-3-75 0 0,-2-2 97 0 0,-1-3-33 0 0,2 3 11 0 0,2 1 0 0 0,1-2 0 0 0,-2 0 0 0 0,0-2 0 0 0,-2-2 0 0 0,-2-1 0 0 0,0-1 0 0 0,-1-1 0 0 0,-1 1 0 0 0,1 1 0 0 0,-1-1 0 0 0,3 3 0 0 0,-1 1 0 0 0,1 1 0 0 0,0-1 0 0 0,0-2 0 0 0,-2 1 0 0 0,0-1 0 0 0,0-1 0 0 0,0 0 0 0 0,-1 0 0 0 0,0 0 0 0 0,0 1 0 0 0,-1 0 0 0 0,3 4 0 0 0,-1-1 0 0 0,0 2 0 0 0,1 2 0 0 0,-1 2 0 0 0,1-1 0 0 0,-1 3 0 0 0,-1-2 0 0 0,0-2 0 0 0,0-2 0 0 0,-2-2 0 0 0,1-2 0 0 0,-1-1 0 0 0,0-3 0 0 0,-1 0 0 0 0,1-1 0 0 0,0 1 0 0 0,0 1 0 0 0,0 0 0 0 0,1 3 0 0 0,0 1 0 0 0,0 0 0 0 0,0 3 0 0 0,1 3 0 0 0,1-1 0 0 0,-1-1 0 0 0,0 3 0 0 0,-1-1 0 0 0,0-1 0 0 0,1-2 0 0 0,0 0 0 0 0,-2-2 0 0 0,1 0 0 0 0,-2-1 0 0 0,1 1 0 0 0,0 0 0 0 0,-1 1 0 0 0,0 0 0 0 0,0 1 0 0 0,0-1 0 0 0,-1 1 0 0 0,2 3 0 0 0,-1-1 0 0 0,0 1 0 0 0,-1-3 0 0 0,0-2 0 0 0,0-2 0 0 0,0-2 0 0 0,-2-1 0 0 0,1-1 0 0 0,0 0 0 0 0,-1-2 0 0 0,-1 1 0 0 0,0 0 0 0 0,0 4 0 0 0,0-1 0 0 0,1 0 0 0 0,-1-1 0 0 0,1-1 0 0 0,-1 0 0 0 0,0 0 0 0 0,0 1 0 0 0,1 0 0 0 0,0 3 0 0 0,1 2 0 0 0,-2-3 0 0 0,0 0 0 0 0,1-2 0 0 0,-1-2 84 0 0,-1-1-108 0 0,1 1 36 0 0,0-2 63 0 0,-1-1-97 0 0,0 1 33 0 0,-1 0-11 0 0,1-2 0 0 0,-1 0 0 0 0,0 0 0 0 0,0-1-103 0 0,0 1 133 0 0,0-2 86 0 0,-1 0-51 0 0,1-1 18 0 0,0-1-95 0 0,0 1 25 0 0,0 0-13 0 0,0 0 0 0 0,0 1 0 0 0,0 1 0 0 0,0-2 0 0 0,0-1 0 0 0,0 1 0 0 0,0 0 0 0 0,0-1 75 0 0,0 0-97 0 0,0 0 33 0 0,0 1-11 0 0,0 1 0 0 0,0-1-149 0 0,0-1 70 0 0,2 0-29 0 0,-1 1 200 0 0,0 0-9 0 0,0 0 23 0 0,0 0 5 0 0,1 1-130 0 0,-1 0 38 0 0,0-1-19 0 0,0 0 0 0 0,0 1 0 0 0,-1 0 0 0 0,0 0 0 0 0,0 2 0 0 0,0-2 0 0 0,0 0 0 0 0,0-1 0 0 0,0-2 0 0 0,0-1 0 0 0,0 0 0 0 0,0-2 0 0 0,0-1 84 0 0,0 0-108 0 0,0 0 111 0 0,0 0-109 0 0,0 0 126 0 0,0 0-18 0 0,0 0-105 0 0,0-1 231 0 0,0 1-91 0 0,0 0 25 0 0,0 0-1 0 0,-2-1 36 0 0,-2-2-1 0 0,-1-4 3 0 0,-1-3 1 0 0,-2-3-65 0 0,-3-7 158 0 0,-1-3-198 0 0,1-3 15 0 0,-1 0-16 0 0,1 0-5 0 0,0 0-1 0 0,1 1-84 0 0,1 0 99 0 0,-1-1-109 0 0,1 0 108 0 0,-1-1-108 0 0,-1 0 33 0 0,2-1 73 0 0,-1-1-108 0 0,0 1 307 0 0,2 1-71 0 0,-1 1 33 0 0,1 1 3 0 0,-1 0-289 0 0,0 1 82 0 0,-1 1-41 0 0,1-1 0 0 0,0 0 0 0 0,0-1 0 0 0,-1-1 0 0 0,1-1 0 0 0,-1-3 0 0 0,0-7 0 0 0,-1 0 0 0 0,0-1-131 0 0,-1 2-46 0 0,1 1-4 0 0,1 2-19 0 0,0 1 234 0 0,0 1-67 0 0,0 2 33 0 0,0 0 0 0 0,0 3-75 0 0,-1-1 97 0 0,0 2-108 0 0,-1 0 108 0 0,0 1-33 0 0,-1 2 11 0 0,1 0 0 0 0,1 1 0 0 0,-1 0 0 0 0,1 0 0 0 0,-1-1 0 0 0,0-2 0 0 0,2-1 0 0 0,0-2 0 0 0,0-2 0 0 0,1-1 0 0 0,-2-1 0 0 0,1 1 0 0 0,1-1 0 0 0,-2-4-75 0 0,0 0 97 0 0,1 1-33 0 0,1-3 11 0 0,0-2 0 0 0,2 2 75 0 0,1 4-97 0 0,1-1-70 0 0,0 5 122 0 0,1 2-45 0 0,0 0 15 0 0,1-1 187 0 0,-2 4 329 0 0,2 3-354 0 0,-4-7-968 0 0,-1 2 760 0 0,-3-7-52 0 0,1 3 74 0 0,-1 1 13 0 0,2 2-64 0 0,1 4 97 0 0,2 3-33 0 0,1 2 11 0 0,1 2-75 0 0,2 3 97 0 0,1 0-33 0 0,0 1-92 0 0,2 0 133 0 0,1 3-138 0 0,0-1 134 0 0,3 0-151 0 0,0-2 73 0 0,8-9-183 0 0,3-2 199 0 0,3-1-65 0 0,1 1 21 0 0,12-9-289 0 0,3-1 334 0 0,1-2-94 0 0,-1 2 30 0 0,-1 1 3 0 0,-1-1 0 0 0,8-8 9 0 0,-1-1 7 0 0,-3 4 92 0 0,-5 3-25 0 0,-5 5 13 0 0,-5 5 75 0 0,-1 0-171 0 0,-5 6 16 0 0,-4 5 101 0 0,-3 4-112 0 0,-4 5 113 0 0,-2 5-108 0 0,-6 14-172 0 0,-4 7 234 0 0,-21 34-1100 0 0,-12 15 1344 0 0,-4 4-355 0 0,1-3 123 0 0,-1-2-62 0 0,2-3 95 0 0,8-10-32 0 0,7-11 11 0 0,8-12 0 0 0,6-8 0 0 0,5-9 0 0 0,5-6 0 0 0,2-5-74 0 0,5-5 95 0 0,3-4-32 0 0,5-5-73 0 0,4-4 108 0 0,3-4 86 0 0,10-13 247 0 0,4-4-247 0 0,15-16-700 0 0,2-4 554 0 0,1 0 19 0 0,4-9-17 0 0,-4 2-40 0 0,-6 2 95 0 0,-5 5-32 0 0,-6 6 11 0 0,-2 2 0 0 0,-7 8 0 0 0,-6 9 0 0 0,-4 7 0 0 0,-9 15-214 0 0,-6 12 191 0 0,-8 13-96 0 0,-12 21-103 0 0,-6 9 154 0 0,-5 7 68 0 0,-5 3-18 0 0,0 1 18 0 0,-2 2 0 0 0,-1 0-112 0 0,0 1-14 0 0,0 3-22 0 0,0 2-2 0 0,2-3 176 0 0,2-3-52 0 0,3-6 26 0 0,5-7 84 0 0,5-8-108 0 0,7-7 111 0 0,5-8-108 0 0,5-7 106 0 0,6-8-106 0 0,-1-9 25 0 0,0-1 1 0 0,1 0-1 0 0,-1 0 1 0 0,0 0-1 0 0,0 1 1 0 0,0-1-1 0 0,1 0 1 0 0,-1 0-1 0 0,0 0 1 0 0,0 0 0 0 0,1 0-1 0 0,-1 1 1 0 0,0-1-1 0 0,0 0 1 0 0,1 0-1 0 0,-1 0 1 0 0,0 0-1 0 0,0 0 1 0 0,1 0-1 0 0,-1 0 1 0 0,0 0-1 0 0,1 0 1 0 0,-1 0 0 0 0,0 0-1 0 0,0 0 1 0 0,1 0-1 0 0,-1 0-4 0 0,13-6-32 0 0,13-19 76 0 0,15-22-304 0 0,8-11 206 0 0,5-7 55 0 0,1-2 130 0 0,1 2-53 0 0,-1 2 21 0 0,1 3-114 0 0,-1 2 31 0 0,-1-1-16 0 0,0-1 0 0 0,-2 0 0 0 0,-3 3 84 0 0,-2 3-33 0 0,-5 5 14 0 0,-6 7-187 0 0,-2 3-162 0 0,-5 9 193 0 0,-8 10 92 0 0,-8 12-25 0 0,-13 8 24 0 0,0 0 0 0 0,0 0 0 0 0,0 0 0 0 0,0 0 0 0 0,0 0 0 0 0,1 0 0 0 0,-1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0,1 0 0 0 0,-1 0 0 0 0,0 0 0 0 0,0 1 0 0 0,0-1 0 0 0,0 0 0 0 0,0 0 0 0 0,0 0 0 0 0,0 0 0 0 0,0 1 0 0 0,-3 15-186 0 0,-12 23-153 0 0,-15 26-136 0 0,-16 23-214 0 0,-9 11 434 0 0,-2 5 257 0 0,-1 1-60 0 0,0-1 133 0 0,2-4-22 0 0,3-4-63 0 0,3-6-73 0 0,5-7 110 0 0,-1 5-162 0 0,6-9 170 0 0,6-10-53 0 0,8-12 18 0 0,7-12 0 0 0,7-14 0 0 0,7-13 0 0 0,5-17 0 0 0,0-1 0 0 0,0 0 0 0 0,0 0 0 0 0,0 1 0 0 0,0-1 0 0 0,0 0 0 0 0,0 0 0 0 0,0 0 0 0 0,0 1 0 0 0,0-1 0 0 0,0 0 0 0 0,0 0 0 0 0,0 1 0 0 0,0-1 0 0 0,0 0 0 0 0,0 0 0 0 0,0 0 0 0 0,0 1 0 0 0,0-1 0 0 0,0 0 0 0 0,0 0 0 0 0,1 0 0 0 0,-1 1 0 0 0,0-1 0 0 0,0 0 0 0 0,0 0 0 0 0,0 0 0 0 0,0 0 0 0 0,1 1 0 0 0,-1-1 0 0 0,0 0 0 0 0,0 0 0 0 0,0 0 0 0 0,0 0 0 0 0,8-4 0 0 0,12-18 0 0 0,7-10 0 0 0,7-8-74 0 0,6-6 95 0 0,4-4-153 0 0,5-5 92 0 0,2-7-31 0 0,1-5 7 0 0,2-4 0 0 0,2-4 0 0 0,0 0 75 0 0,-1 1-22 0 0,1 5 11 0 0,-1 3 0 0 0,-2 5 0 0 0,-4 4 84 0 0,-3 6-108 0 0,-5 3 36 0 0,-5 4 250 0 0,-5 6-76 0 0,-6 3 29 0 0,-4 6 236 0 0,-5 8-321 0 0,-7 7 106 0 0,-5 9-36 0 0,-6 9-233 0 0,-9 15 141 0 0,-7 11-129 0 0,-7 8 31 0 0,-5 7-10 0 0,-27 36 0 0 0,-11 15 0 0 0,-56 70 271 0 0,-6 7-115 0 0,1-3 59 0 0,-3 4-251 0 0,20-27 70 0 0,23-31-34 0 0,23-32 0 0 0,22-27 0 0 0,16-23 0 0 0,17-20 0 0 0,40-57 0 0 0,17-22 0 0 0,14-15 0 0 0,9-11 0 0 0,7-6 0 0 0,20-25 0 0 0,2 0 0 0 0,-1 2 0 0 0,-3 7 0 0 0,-7 10 112 0 0,-5 12-69 0 0,-8 9 26 0 0,6-6 70 0 0,-2-1-22 0 0,-8 10-63 0 0,-12 12-54 0 0,-12 14 10 0 0,-11 15 74 0 0,-13 14-108 0 0,-9 11 36 0 0,-7 10-12 0 0,-6 8 0 0 0,-5 11 0 0 0,-6 11 0 0 0,-15 19-177 0 0,-9 10 144 0 0,-7 8 31 0 0,-8 8 102 0 0,-6 8-38 0 0,-7 10 11 0 0,-5 6-205 0 0,-5 6 11 0 0,-4 3-26 0 0,-22 32-4 0 0,-3 4 177 0 0,0 0-52 0 0,-9 13 26 0 0,9-12 0 0 0,-4 9 0 0 0,17-21 0 0 0,20-25 0 0 0,19-29 0 0 0,18-24 448 0 0,15-22-16 0 0,16-29-409 0 0,1 0 0 0 0,0-1 0 0 0,-1 0-1 0 0,1 1 1 0 0,0-1 0 0 0,0 1 0 0 0,0-1-1 0 0,-1 0 1 0 0,1 1 0 0 0,0-1 0 0 0,0 1 0 0 0,0-1-1 0 0,0 1 1 0 0,0-1 0 0 0,0 1 0 0 0,0-1 0 0 0,0 1-1 0 0,0-1 1 0 0,0 1 0 0 0,0-1 0 0 0,0 1-1 0 0,0-1-21 0 0,10-7 505 0 0,60-70-2691 0 0,19-23 3094 0 0,14-16-1049 0 0,4-7 323 0 0,-2 4-343 0 0,-6 6 32 0 0,-3 5-49 0 0,-3 2-5 0 0,-4 5 213 0 0,-2 3-62 0 0,-3 3 31 0 0,-3 5 0 0 0,-3 6 103 0 0,-5 6 26 0 0,-6 9 18 0 0,-6 5 2 0 0,-6 9-174 0 0,0 1 50 0 0,-4 6-25 0 0,-9 9 0 0 0,-11 11 0 0 0,-10 12 0 0 0,-12 12 0 0 0,-8 4 0 0 0,-1 0 0 0 0,0 0 0 0 0,0 0 0 0 0,1 0 0 0 0,-1 1 0 0 0,0-1 0 0 0,0 0 0 0 0,0 0 0 0 0,0 0 0 0 0,0 0 0 0 0,0 1 0 0 0,0-1 0 0 0,0 0 0 0 0,1 0 0 0 0,-1 0 0 0 0,0 1 0 0 0,0-1 0 0 0,0 0 0 0 0,0 0 0 0 0,0 0 0 0 0,0 1 0 0 0,0-1 0 0 0,0 0 0 0 0,0 0 0 0 0,0 0 0 0 0,0 1 0 0 0,-1-1 0 0 0,1 0 0 0 0,0 0 0 0 0,0 0 0 0 0,0 1 0 0 0,0-1 0 0 0,0 0 0 0 0,0 0 0 0 0,0 0 0 0 0,-9 17 0 0 0,-7 8 0 0 0,-8 10 0 0 0,-6 11 0 0 0,-10 12 0 0 0,-6 12-112 0 0,-9 11-14 0 0,-8 8-22 0 0,-9 8-2 0 0,-5 6 176 0 0,-7 5-52 0 0,-3 6 26 0 0,-4 5 0 0 0,-1-1 0 0 0,1-3 0 0 0,3-4 0 0 0,4-5 0 0 0,7-7 0 0 0,9-9 0 0 0,11-8 0 0 0,9-12 0 0 0,12-11 0 0 0,8-12 0 0 0,9-13 0 0 0,11-16 0 0 0,9-16 0 0 0,1-4 0 0 0,13-15 0 0 0,12-16 0 0 0,11-14 0 0 0,27-26 0 0 0,13-15 0 0 0,9-11 0 0 0,24-27 0 0 0,7-5 0 0 0,73-83-2398 0 0,-2 5 3083 0 0,-10 15-1028 0 0,-23 27 343 0 0,-29 35 178 0 0,-27 30 4 0 0,-24 27 29 0 0,-19 20 2 0 0,-15 16-109 0 0,-12 12 4 0 0,-8 8-8 0 0,-9 8-4 0 0,-6 5-112 0 0,-7 11 32 0 0,-8 8-16 0 0,-8 9 0 0 0,-8 9 0 0 0,-8 11 0 0 0,-22 29-261 0 0,-58 75-551 0 0,-13 15 1317 0 0,-9 11-406 0 0,2-5 172 0 0,9-13-29 0 0,12-17 1 0 0,10-14-2 0 0,10-12-1 0 0,10-12-280 0 0,10-9 80 0 0,10-9-40 0 0,8-11 0 0 0,10-10 327 0 0,9-10-84 0 0,8-10 43 0 0,7-10 152 0 0,10-15-408 0 0,8-12 70 0 0,3-4-53 0 0,7-12 50 0 0,11-13-113 0 0,9-12 135 0 0,9-11-148 0 0,9-8 137 0 0,8-6-33 0 0,8-7 12 0 0,7-7 1 0 0,6-9 0 0 0,6-6-103 0 0,3-3 30 0 0,2 0-15 0 0,3-1 0 0 0,0-1 0 0 0,0 1 0 0 0,-2 2 0 0 0,-2 3 0 0 0,-5 6 0 0 0,5-5 0 0 0,-8 9 0 0 0,-10 10-149 0 0,-7 10-200 0 0,-9 11 234 0 0,-15 15 34 0 0,-11 12 75 0 0,-12 13-6 0 0,-13 10 9 0 0,-1 0-1 0 0,0 0 1 0 0,0 0-1 0 0,0 0 1 0 0,0 0-1 0 0,1 0 1 0 0,-1-1-1 0 0,0 1 1 0 0,0 0-1 0 0,0 0 1 0 0,0 0-1 0 0,0 0 1 0 0,1 0-1 0 0,-1 0 1 0 0,0 0-1 0 0,0 0 1 0 0,0 0-1 0 0,0 0 1 0 0,0 0-1 0 0,1 0 1 0 0,-1 0-1 0 0,0 1 1 0 0,0-1-1 0 0,0 0 1 0 0,0 0-1 0 0,0 0 1 0 0,1 0-1 0 0,-1 0 1 0 0,0 0-1 0 0,0 0 1 0 0,0 0-1 0 0,0 0 1 0 0,0 0-1 0 0,0 1 1 0 0,0-1-1 0 0,1 0 1 0 0,-1 0-1 0 0,0 0 1 0 0,0 0-1 0 0,0 0 1 0 0,0 0-1 0 0,0 1 1 0 0,0-1-1 0 0,0 0 1 0 0,0 0-1 0 0,0 0 1 0 0,0 0-1 0 0,0 1 4 0 0,-2 12-92 0 0,-8 13-22 0 0,-15 27-214 0 0,-11 14 184 0 0,-9 10-75 0 0,-11 9 20 0 0,-7 3 233 0 0,-25 31-68 0 0,-27 32 34 0 0,-7 3 0 0 0,-3-1 0 0 0,3-7 0 0 0,8-9 0 0 0,9-11 0 0 0,11-12 0 0 0,9-13 0 0 0,11-15 430 0 0,9-13 7 0 0,12-13 62 0 0,10-14 7 0 0,10-12-479 0 0,10-10 26 0 0,9-12-37 0 0,11-12 77 0 0,11-12-35 0 0,10-13 15 0 0,10-15-1 0 0,10-14-84 0 0,10-10-88 0 0,10-8 39 0 0,9-9-13 0 0,9-4-27 0 0,5-5 0 0 0,6-5-2 0 0,5-6-1 0 0,4-3 122 0 0,3 1-138 0 0,0 4 149 0 0,2 1-137 0 0,-2 4 247 0 0,-4 2-26 0 0,-6 3 25 0 0,-4 3 5 0 0,-8 5-167 0 0,-6 7 48 0 0,-7 8-24 0 0,-9 8 0 0 0,-7 8-84 0 0,-8 9-32 0 0,-6 9-5 0 0,-7 8-6 0 0,-6 5 149 0 0,-6 8-44 0 0,-5 3 22 0 0,-5 8-84 0 0,-16 21-1096 0 0,-19 29 999 0 0,-12 15 156 0 0,-10 11-49 0 0,-9 8 74 0 0,-8 6 196 0 0,-25 26 271 0 0,-9 9-318 0 0,-46 52-823 0 0,-7 5 634 0 0,1-3 21 0 0,11-13-20 0 0,14-17 39 0 0,14-17 0 0 0,13-17 168 0 0,14-14 46 0 0,13-14 6 0 0,9-10 20 0 0,12-12-170 0 0,10-11 22 0 0,8-10-25 0 0,9-9-2 0 0,7-11-1 0 0,9-9 0 0 0,7-11 0 0 0,8-12 0 0 0,11-12-74 0 0,9-11 20 0 0,11-11-10 0 0,27-25-345 0 0,31-31-378 0 0,9-8 489 0 0,4-4 152 0 0,-1 2 46 0 0,77-69 24 0 0,1 1 12 0 0,-4 5 0 0 0,-2 1 0 0 0,-22 21 0 0 0,-23 21 0 0 0,-24 20 0 0 0,-20 18 0 0 0,-4 1-74 0 0,-12 12 95 0 0,-13 11-32 0 0,-11 13 11 0 0,-11 12 0 0 0,-9 12 112 0 0,-8 10-69 0 0,-8 8 26 0 0,-6 9-79 0 0,-6 8-73 0 0,-5 10 110 0 0,-8 8-162 0 0,-7 11 170 0 0,-8 8-137 0 0,-7 6 126 0 0,-10 7-110 0 0,-8 6 107 0 0,-7 7-32 0 0,-7 10 105 0 0,-9 10-121 0 0,-6 6 40 0 0,-25 25-13 0 0,-27 28 0 0 0,-3 5 0 0 0,4-6 0 0 0,-11 4 0 0 0,13-17-74 0 0,12-18 11 0 0,16-18-8 0 0,17-19 83 0 0,17-17 88 0 0,14-12-38 0 0,12-14 11 0 0,11-9-84 0 0,10-9 23 0 0,9-7-12 0 0,8-10 0 0 0,8-7 0 0 0,15-17 0 0 0,11-10 0 0 0,12-7 0 0 0,11-9 0 0 0,11-9 0 0 0,10-10 0 0 0,7-7 0 0 0,7-6 0 0 0,6-3 0 0 0,28-18 0 0 0,4-3 0 0 0,0 0 0 0 0,-2-1 0 0 0,-7 6 0 0 0,-8 6 0 0 0,-7 8 0 0 0,-8 8 0 0 0,-8 7 0 0 0,-7 7 0 0 0,-7 6 0 0 0,3-4 0 0 0,-8 4 0 0 0,-7 5 0 0 0,-10 6 0 0 0,-8 6 0 0 0,-7 4 0 0 0,-9 8 0 0 0,-6 7 0 0 0,-9 10 0 0 0,-5 9 0 0 0,-7 11 0 0 0,-8 9 0 0 0,-6 8 0 0 0,-10 7 0 0 0,-9 8 0 0 0,-9 7 0 0 0,-9 9 0 0 0,-12 10 0 0 0,-6 10 0 0 0,-29 26 0 0 0,-10 9 0 0 0,-7 5 0 0 0,-2 1 0 0 0,2 0 0 0 0,-21 18 0 0 0,2-5 0 0 0,4-7 0 0 0,8-11 0 0 0,11-13 0 0 0,14-11 0 0 0,12-11 0 0 0,12-10 0 0 0,12-8 0 0 0,11-8 0 0 0,9-10 0 0 0,11-9 0 0 0,8-9 495 0 0,9-9-58 0 0,6-7 66 0 0,10-8-496 0 0,0-1 1 0 0,0 1-1 0 0,0 0 1 0 0,0 0-1 0 0,0 0 1 0 0,0 0-1 0 0,0 0 1 0 0,0 0-1 0 0,0 0 1 0 0,0 0-1 0 0,0 0 1 0 0,0 0-1 0 0,0 0 1 0 0,0 0-1 0 0,0 0 1 0 0,0 0-1 0 0,0 0 1 0 0,0-1-1 0 0,0 1 1 0 0,0 0-1 0 0,0 0 1 0 0,0 0-1 0 0,0 0 1 0 0,0 0-1 0 0,0 0 1 0 0,0 0-1 0 0,0 0 1 0 0,0 0-1 0 0,0 0 1 0 0,0 0-1 0 0,0 0 1 0 0,0 0-1 0 0,0 0 1 0 0,0 0-1 0 0,0 0 0 0 0,0 0 1 0 0,0 0-1 0 0,0 0 1 0 0,0-1-1 0 0,0 1 1 0 0,-1 0-1 0 0,1 0 1 0 0,0 0-1 0 0,0 0 1 0 0,0 0-1 0 0,0 0 1 0 0,0 0-1 0 0,0 0 1 0 0,0 0-1 0 0,0 0 1 0 0,0 0-1 0 0,0 0 1 0 0,0 0-1 0 0,0 0 1 0 0,0 0-1 0 0,0 0 1 0 0,-1 0-1 0 0,1 0 1 0 0,0 1-1 0 0,0-1 1 0 0,0 0-1 0 0,0 0 1 0 0,0 0-1 0 0,0 0 1 0 0,0 0-1 0 0,0 0 1 0 0,0 0-1 0 0,0 0-7 0 0,5-13-85 0 0,9-11 30 0 0,9-9-54 0 0,26-21-120 0 0,14-10 205 0 0,14-8-66 0 0,12-8 26 0 0,8-6 243 0 0,6-4-14 0 0,5-3 19 0 0,5-1 17 0 0,46-38-842 0 0,3-4 605 0 0,33-30-1017 0 0,-13 10 960 0 0,-19 16 457 0 0,-25 21 28 0 0,-25 24 94 0 0,-22 19 23 0 0,-18 14-483 0 0,-13 11 27 0 0,-11 7-37 0 0,-7 4-16 0 0,-5 4 0 0 0,1 0 0 0 0,-4 3 0 0 0,-4 5 0 0 0,-4 7 0 0 0,-5 6 0 0 0,-5 6 0 0 0,-6 7 0 0 0,-4 6 0 0 0,-6 7 0 0 0,-13 20-1614 0 0,-9 7 1478 0 0,-8 7-36 0 0,-7 3 118 0 0,-6 2 38 0 0,-19 17 16 0 0,-23 21 0 0 0,-7 8 0 0 0,-4 1 0 0 0,-13 8 0 0 0,1-6 0 0 0,8-8 0 0 0,8-13 0 0 0,11-10 0 0 0,0-2 84 0 0,9-9 23 0 0,10-9 8 0 0,11-9 3 0 0,11-9-222 0 0,10-8 18 0 0,9-8-29 0 0,8-6-4 0 0,17-15-663 0 0,12-10 711 0 0,32-23-906 0 0,14-10 889 0 0,11-3 44 0 0,6-3-2 0 0,3-2 46 0 0,18-16 0 0 0,-1-2 0 0 0,-2-1 0 0 0,-5 4 0 0 0,-6 4 0 0 0,-8 7 0 0 0,-6 6 0 0 0,-5 5 0 0 0,-7 6 411 0 0,-5 5 32 0 0,-6 6 53 0 0,-6 4 10 0 0,-5 3-479 0 0,-6 4 26 0 0,-7 4-37 0 0,-5 3-16 0 0,-3 2 0 0 0,-4 5 0 0 0,-6 4 0 0 0,-3 5 0 0 0,-6 5 0 0 0,-4 6 0 0 0,-6 4 0 0 0,-5 4 0 0 0,-7 7 0 0 0,-16 15 0 0 0,-19 21 0 0 0,-7 10 0 0 0,-4 6 0 0 0,0 0 0 0 0,1-2 0 0 0,4-5 0 0 0,2-6 0 0 0,4-6 0 0 0,3-6 0 0 0,-5 1 0 0 0,-1 3 0 0 0,4-3 0 0 0,8-8 0 0 0,12-9 0 0 0,11-11 0 0 0,11-9 0 0 0,10-11 0 0 0,10-9 0 0 0,11-7 0 0 0,16-12 0 0 0,9-5 0 0 0,9-5 0 0 0,5-2 0 0 0,3-3 0 0 0,3-1 0 0 0,1-4 0 0 0,0-2 0 0 0,1-4 0 0 0,12-14 0 0 0,-2-1 0 0 0,-4 1 0 0 0,-4 3 0 0 0,-8 6 0 0 0,-6 5 0 0 0,-7 7 0 0 0,-7 6 0 0 0,-5 6 0 0 0,-5 4 0 0 0,-6 5 0 0 0,-4 4 0 0 0,-4 6 0 0 0,-5 3 0 0 0,-3 4 0 0 0,-4 5 0 0 0,-3 2 0 0 0,-4 6 0 0 0,-5 5 0 0 0,-4 5 0 0 0,-4 4 0 0 0,-5 5 0 0 0,-12 17 0 0 0,-14 14 0 0 0,-10 11 0 0 0,-2 0 0 0 0,4-6 0 0 0,6-10 0 0 0,6-10 0 0 0,8-9 0 0 0,5-8 0 0 0,7-7 0 0 0,5-6 0 0 0,3-4 0 0 0,5-3 0 0 0,2-3 504 0 0,4-2-69 0 0,3-1 69 0 0,6-7 117 0 0,5-3-738 0 0,4-3 218 0 0,4-4-101 0 0,14-18-1614 0 0,10-13 1366 0 0,3-4 220 0 0,2 0-74 0 0,-4 2 102 0 0,9-8-3322 0 0,-6 7-6481 0 0,-8 11-3418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3:39.48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895 480 11976 0 0,'0'0'0'0'0,"-2"-11"1312"0"0,-1-7-1531 0 0,-1-1 438 0 0,0 0 630 0 0,1 2-93 0 0,1 4 107 0 0,0 4 22 0 0,1 4-223 0 0,0 2 20 0 0,1 3-29 0 0,0 0 146 0 0,0 0-950 0 0,0 1 280 0 0,1 0-129 0 0,1 0 0 0 0,2 3 0 0 0,2 1 0 0 0,1 2 0 0 0,2 3 514 0 0,-1 3-82 0 0,2 3 73 0 0,-1 2 4 0 0,7 13-883 0 0,0 4 383 0 0,1 2-5 0 0,0-1-27 0 0,1 2 23 0 0,-1-1 84 0 0,0 2-108 0 0,1 3 36 0 0,-1 3-12 0 0,2 3 0 0 0,0 5 0 0 0,0 3 75 0 0,0 2-96 0 0,0-1 31 0 0,1-2 65 0 0,1 5-96 0 0,1 1 181 0 0,-1-7-203 0 0,-2-8 176 0 0,-4-10-90 0 0,-3-8-48 0 0,-3-9 15 0 0,-2-5-10 0 0,-4-7 0 0 0,-1-3 0 0 0,-2-3 0 0 0,0-3 0 0 0,-2-5 495 0 0,-2-5-58 0 0,-3-2 66 0 0,-4-11 118 0 0,-2-3-738 0 0,-1-5 218 0 0,-1-4-101 0 0,0-3 0 0 0,2-2 0 0 0,-2 0 0 0 0,0-7 75 0 0,-3-6-22 0 0,0 2 49 0 0,0 4-124 0 0,3 7-36 0 0,1 5 79 0 0,2 7-153 0 0,2 4 167 0 0,1 5-53 0 0,2 4 130 0 0,1 2-144 0 0,1 4 48 0 0,1 3-16 0 0,2 2 0 0 0,0 2 0 0 0,1 2 0 0 0,0 1 0 0 0,1 1 0 0 0,0 0 0 0 0,1 1 0 0 0,0 1-84 0 0,1 4 108 0 0,2 3-110 0 0,2 3 107 0 0,6 12-32 0 0,2 7-63 0 0,2 7 95 0 0,2 7-32 0 0,1 5 11 0 0,3 7 0 0 0,0 3 0 0 0,2 3 0 0 0,1 2 0 0 0,6 18 0 0 0,1 4-74 0 0,0 5 95 0 0,-3 0-32 0 0,-3-3 11 0 0,-2-5 0 0 0,-3-8 0 0 0,-4-6 0 0 0,0-6 0 0 0,-3-7 0 0 0,0-6 0 0 0,-2-4 0 0 0,-1-4 0 0 0,1 1 84 0 0,-1-6-108 0 0,-2-5 36 0 0,-1-5-12 0 0,-1-5 0 0 0,-2-5 0 0 0,0-5 0 0 0,-2-4 0 0 0,-1-4 0 0 0,-1-3 0 0 0,-1-1 0 0 0,0-1 0 0 0,0-4 0 0 0,-1-5 0 0 0,-2-9 980 0 0,-3-7-746 0 0,-1-4 272 0 0,0-5-411 0 0,-1-2 33 0 0,-1-4-49 0 0,0-2-5 0 0,-1-2-86 0 0,-1-3 24 0 0,1-2-12 0 0,-2-2 0 0 0,0 0 234 0 0,0 1-40 0 0,-1 2 36 0 0,-2 2 0 0 0,-1 4-268 0 0,0 3 151 0 0,-2 3-134 0 0,-4-1 31 0 0,1 3-10 0 0,0 4 0 0 0,3 4 0 0 0,-3 0-737 0 0,4 4 668 0 0,3 6 211 0 0,4 5 32 0 0,5 4 46 0 0,2 4 20 0 0,1 2-282 0 0,2 1 82 0 0,1 1-40 0 0,0 0 0 0 0,0 0-74 0 0,1 1 95 0 0,2 4-144 0 0,1 3 155 0 0,4 3-141 0 0,2 6 136 0 0,3 4-115 0 0,2 7 109 0 0,2 4-106 0 0,7 22 31 0 0,4 23 65 0 0,0 7-96 0 0,0 5 106 0 0,-4 0-32 0 0,-1-2-119 0 0,-2-2 55 0 0,-3-2-14 0 0,4 15 93 0 0,-2-3 114 0 0,1-4-16 0 0,-3-8 16 0 0,-1-8-222 0 0,-1-8 18 0 0,-2-7-29 0 0,2 3 71 0 0,0-5 164 0 0,0-5-33 0 0,-1-6 23 0 0,-1-6-128 0 0,-1-6 36 0 0,-2-4 57 0 0,0-1-96 0 0,-1-4 31 0 0,-2-6-10 0 0,-3-6 0 0 0,-2-5-74 0 0,-2-5 95 0 0,-1-7-32 0 0,-1-7-63 0 0,-1-11 95 0 0,-3-6-32 0 0,-1-5-119 0 0,-1-2 74 0 0,-1-1-20 0 0,0 1 2 0 0,0 0 86 0 0,0 1 88 0 0,1 3-38 0 0,0 1 11 0 0,0 3-84 0 0,0 2-89 0 0,2 3 39 0 0,0 2-12 0 0,0 4 83 0 0,2 4-22 0 0,1 3 12 0 0,0 3 0 0 0,1 2 0 0 0,0 2 0 0 0,0 0 0 0 0,0 1 0 0 0,0 0 0 0 0,1-1 0 0 0,-1 1 0 0 0,0-1 0 0 0,1 2 0 0 0,1 5 0 0 0,1 2 0 0 0,2 5 0 0 0,0 2 0 0 0,0 2 0 0 0,0 2 0 0 0,1 2 0 0 0,0 1 0 0 0,-1 1 0 0 0,2 8 0 0 0,-1 2 0 0 0,1 0 0 0 0,-1 1 0 0 0,0 0 94 0 0,0-1-121 0 0,0-2 115 0 0,-1-2-109 0 0,1-1 31 0 0,-1-3 74 0 0,0-2-108 0 0,0-1 111 0 0,1-2-108 0 0,-1 0 106 0 0,1-1-106 0 0,-2-1 31 0 0,0-1-10 0 0,1 0 75 0 0,-1-2-180 0 0,0 0 18 0 0,0-2-21 0 0,-1 1-3 0 0,1-1 242 0 0,-1 0-14 0 0,1-1 29 0 0,-1 0 4 0 0,1 0-91 0 0,-1-1 17 0 0,-1 0-85 0 0,0 0 131 0 0,0-1-79 0 0,1-1 26 0 0,0 0-79 0 0,1-1 132 0 0,0 0 108 0 0,0-1-9 0 0,-1 1 26 0 0,0 0-1 0 0,0-1-287 0 0,0 0 82 0 0,-1-1-41 0 0,0-2-93 0 0,0 0-48 0 0,-1-3-11 0 0,-1 0-6 0 0,0-1 185 0 0,0-1-54 0 0,0 0 27 0 0,0 0 84 0 0,0-1-108 0 0,0 1 130 0 0,0 0-133 0 0,0 0 134 0 0,0 0-134 0 0,0 0 40 0 0,0 0 71 0 0,0 0-108 0 0,0 0 111 0 0,0 0-108 0 0,0 0 106 0 0,0 0-107 0 0,0 0 33 0 0,0 0 64 0 0,0 0-97 0 0,1-1 108 0 0,0 0-108 0 0,0 0 108 0 0,0 0-108 0 0,-1 0 33 0 0,1 1-11 0 0,-1 0 0 0 0,1 1 0 0 0,1 0-112 0 0,4 9 60 0 0,3 3 60 0 0,0 5-20 0 0,2 8-72 0 0,1 3 108 0 0,-1 1-36 0 0,-1 0 12 0 0,0-1 0 0 0,-1-2 0 0 0,-1-1 0 0 0,0-2 0 0 0,-2-2 0 0 0,1-1 84 0 0,-2-1-108 0 0,-1-3 36 0 0,1-1-12 0 0,0 2-103 0 0,-1-1 133 0 0,0-1-45 0 0,-1-1 15 0 0,0-3 0 0 0,-1-2 0 0 0,0-1 0 0 0,-1-3 0 0 0,-1 0 0 0 0,0-2 0 0 0,0-1 0 0 0,0-1-74 0 0,0-1 95 0 0,-1-1-106 0 0,1 0 106 0 0,0 0-162 0 0,0 0 66 0 0,0 0-14 0 0,0-1-1 0 0,-1-1 105 0 0,-2-4-123 0 0,-2-3 41 0 0,1 1 81 0 0,0-2-28 0 0,0-1 14 0 0,0 1-74 0 0,1 0 95 0 0,1 1-32 0 0,0 3-63 0 0,1 0 95 0 0,1 2-32 0 0,0 1 11 0 0,0 1 0 0 0,0 1 0 0 0,0 1 0 0 0,0 0 0 0 0,1 0 0 0 0,-1 0 0 0 0,0 0-74 0 0,0 1 95 0 0,1-1-32 0 0,1 1 11 0 0,2 1 0 0 0,1 1 84 0 0,1 1-108 0 0,-1 1 130 0 0,1 1-40 0 0,-3 0 14 0 0,1 1 0 0 0,0 0 0 0 0,0 2 10 0 0,0 0-4 0 0,0 0 2 0 0,-1 1 0 0 0,1 2-28 0 0,-1 0 8 0 0,1 3-4 0 0,-1 0 0 0 0,1 2-75 0 0,0 1 97 0 0,0 2-108 0 0,1 2 108 0 0,0 0-108 0 0,1 2 33 0 0,-1 1 73 0 0,0 1-108 0 0,1 2 36 0 0,-1 1-12 0 0,0 1 0 0 0,0 1 0 0 0,-1-1 0 0 0,1 4 0 0 0,1-1 0 0 0,0-1 0 0 0,0-3 75 0 0,0 0-97 0 0,-1-3 33 0 0,1 0-11 0 0,-1 5-177 0 0,1-1 143 0 0,-2 0 126 0 0,1-2 0 0 0,-1-1 24 0 0,0 1 3 0 0,0-1-64 0 0,0-2-57 0 0,-1-2 13 0 0,0-3 64 0 0,0-5-97 0 0,-2-3 33 0 0,1-3 73 0 0,-2-5-248 0 0,1-1-157 0 0,-1-2 211 0 0,0-1 374 0 0,-1-1-21 0 0,1 0 69 0 0,0 1 4 0 0,-1-2-220 0 0,-1-3 27 0 0,-2-4-22 0 0,-1-4-14 0 0,-1-2-101 0 0,-2-2 29 0 0,1-2-15 0 0,0-1 0 0 0,0 1 93 0 0,1-1 2 0 0,0 0 14 0 0,0 2 2 0 0,1 2-288 0 0,1 1-207 0 0,0 4 256 0 0,3 3 56 0 0,-1 4 60 0 0,2 1-74 0 0,0 3-4 0 0,0 0 36 0 0,0 0-15 0 0,1 1 5 0 0,-1 0-19 0 0,0-1 6 0 0,0 0-3 0 0,1 5-75 0 0,0 3 115 0 0,1 4-37 0 0,1 3 13 0 0,0 3 75 0 0,1 3-115 0 0,-1 3 130 0 0,2 3-132 0 0,0 3 132 0 0,0 2-151 0 0,0 3 157 0 0,0 3-160 0 0,1 2 160 0 0,1 8-132 0 0,-2 1 124 0 0,1-1-148 0 0,-1-2 54 0 0,0-4-10 0 0,-1-4-2 0 0,-1-3 96 0 0,0-3-28 0 0,0-3 108 0 0,0-3-121 0 0,-1-3 40 0 0,0-4-13 0 0,0-3 0 0 0,0-2 0 0 0,-1-5 0 0 0,-1-3 75 0 0,1-3 118 0 0,-1-4-48 0 0,0-6 26 0 0,-1-4-3 0 0,-1-4-19 0 0,0-12 165 0 0,-1-5-217 0 0,-1-3-4 0 0,1-3-21 0 0,0 0-5 0 0,0-2-3 0 0,0 1-75 0 0,2 0 22 0 0,0 2-11 0 0,0 2 0 0 0,2 3 0 0 0,0-1 0 0 0,0-1 0 0 0,0 5 0 0 0,-1 3 0 0 0,1 6 0 0 0,-1 3-84 0 0,0 6 108 0 0,0 4-36 0 0,0 2-63 0 0,0 2 97 0 0,0 2-33 0 0,0 1 11 0 0,0 1-84 0 0,0-1 108 0 0,0 0-36 0 0,0 1-72 0 0,0-1 108 0 0,0 0-36 0 0,1 1-72 0 0,0 2 108 0 0,1 3-36 0 0,1 3-91 0 0,0 2 133 0 0,0 2-120 0 0,0 2-75 0 0,-1 1 12 0 0,0 4-23 0 0,0 1 1 0 0,0 3 326 0 0,0 7 177 0 0,-2 1-218 0 0,-1 0-38 0 0,0 3 30 0 0,-1-3-118 0 0,0-3 104 0 0,0 1-110 0 0,-2-4 33 0 0,1-3 82 0 0,0 1-26 0 0,0-3-80 0 0,-1 1 297 0 0,2-1-287 0 0,-1-4 132 0 0,1-1 74 0 0,0-2-139 0 0,0 0-64 0 0,-1-1 16 0 0,1 0 87 0 0,0 1-58 0 0,-1 0-52 0 0,-1 2 130 0 0,0 0-155 0 0,0 6 48 0 0,-1 0-16 0 0,0 0 75 0 0,1-1-97 0 0,-1 1 33 0 0,-1-2 73 0 0,0 0-108 0 0,0-1 36 0 0,0 0-12 0 0,-1 0 0 0 0,1-1 75 0 0,-2 0-22 0 0,1-2 11 0 0,-2-2 0 0 0,0-1-75 0 0,0-1 97 0 0,-1-2-108 0 0,-1-1 108 0 0,1-1-108 0 0,-1 0 33 0 0,-1-2 73 0 0,-2 0-108 0 0,0 0 36 0 0,-1-1 63 0 0,0-1-97 0 0,-2-1 33 0 0,0 1-11 0 0,-4-2 75 0 0,-1 0-97 0 0,1-1 33 0 0,0 0 64 0 0,2-1-97 0 0,0 0 33 0 0,3 1-11 0 0,0 0 75 0 0,1 0-97 0 0,0 0 33 0 0,1-1-160 0 0,-1 1-23 0 0,2-1-12 0 0,-1 1-16 0 0,1 0 384 0 0,0 0-36 0 0,1 1 42 0 0,1-1 18 0 0,-8 1-1093 0 0,0 1 1592 0 0,1 0-391 0 0,1 0 182 0 0,2 0 9 0 0,3-1-480 0 0,1 0 26 0 0,0 0-37 0 0,2 0-16 0 0,-4-2-691 0 0,-2 1 627 0 0,0-1 40 0 0,2 0-13 0 0,-1 1 37 0 0,3 0 0 0 0,0 0 0 0 0,0 0 0 0 0,1-1 0 0 0,-1 2 0 0 0,0-1 0 0 0,-1 0 0 0 0,0 0 75 0 0,-3 0-97 0 0,-7 0 33 0 0,-2-1-11 0 0,-2 0 0 0 0,1 0 84 0 0,-2-1-108 0 0,2 0 36 0 0,1 0-12 0 0,0 0 0 0 0,2 0 0 0 0,0 0 0 0 0,-1 1 75 0 0,1 0-97 0 0,-1 0 33 0 0,1 0-11 0 0,-1 0 75 0 0,2 1-97 0 0,-1 0 33 0 0,0 1-11 0 0,1 1 159 0 0,-1-1-46 0 0,1 1 23 0 0,0 1 0 0 0,1-1-271 0 0,1 1 31 0 0,0-2-44 0 0,1 1-1 0 0,0 0 174 0 0,-1-1-50 0 0,1 0 25 0 0,0-1 0 0 0,0 1 0 0 0,-2 0 0 0 0,1 0 0 0 0,0 0 0 0 0,-1-1 0 0 0,1 0 0 0 0,0 1 0 0 0,-2-1 0 0 0,0 2 0 0 0,2-2 0 0 0,1 2 0 0 0,2-1 0 0 0,2 0 0 0 0,1-1 0 0 0,1 0 0 0 0,1-1 0 0 0,1 0 0 0 0,-1 0 0 0 0,1 0 0 0 0,1 0 0 0 0,2 0 0 0 0,-1 0 0 0 0,2 0 0 0 0,-2 0 0 0 0,2 0 0 0 0,0 0 0 0 0,0 0 0 0 0,0 0 0 0 0,1 0 0 0 0,-1 0 0 0 0,-1 0 0 0 0,0 0 0 0 0,1 0 0 0 0,0 0 0 0 0,1 0 0 0 0,0 0 0 0 0,2 0 0 0 0,-2 0 0 0 0,0 0 0 0 0,-1 0 0 0 0,-2 0 0 0 0,1 0 0 0 0,0 0 131 0 0,0 0 158 0 0,2 0-196 0 0,-1 0-94 0 0,2 0 25 0 0,-1 1-24 0 0,1 0 0 0 0,2 0 0 0 0,-2 0 0 0 0,1 1 0 0 0,-1 2 0 0 0,-1 0 0 0 0,0 1 0 0 0,0 0 0 0 0,1 0 0 0 0,1-1-121 0 0,-2-1-31 0 0,1 0 1 0 0,-2 0-18 0 0,-1 0 198 0 0,2 0-57 0 0,1-1 28 0 0,-2-1 0 0 0,2 0 0 0 0,0 1 0 0 0,-1-1 0 0 0,-1 1 0 0 0,1 0 0 0 0,-1 2 0 0 0,0 0 0 0 0,-2 3 0 0 0,0 1 0 0 0,-1 1 0 0 0,0 0 0 0 0,3-2 0 0 0,0-1 0 0 0,1 0 0 0 0,-1 0 0 0 0,2 2-103 0 0,-1 0 133 0 0,0-1-45 0 0,-2 1 15 0 0,2 1 0 0 0,0 0 0 0 0,-1 0 177 0 0,2 0-31 0 0,0 1 28 0 0,0-1 1 0 0,-1 7-914 0 0,-1 1 1195 0 0,1-1-388 0 0,2 0 140 0 0,-1-3-244 0 0,1 1 71 0 0,0 0-35 0 0,0-1 0 0 0,2-1 0 0 0,-1 0 0 0 0,0-2 0 0 0,-1 2 0 0 0,1 1 0 0 0,0-1 0 0 0,0 4 0 0 0,0 0 0 0 0,0 0 0 0 0,0 0 0 0 0,1-2 0 0 0,-1-1 0 0 0,2-2 0 0 0,-2 0 0 0 0,1-1 0 0 0,0 0 0 0 0,0-1-140 0 0,-1 2-259 0 0,0-3 271 0 0,1-1 272 0 0,0-1-2 0 0,0 1 40 0 0,0-2 18 0 0,0 0-234 0 0,0 0 67 0 0,0 0-33 0 0,0 1 0 0 0,1 1 0 0 0,0 1 0 0 0,-1 0-140 0 0,1-1-35 0 0,0-1-7 0 0,1 1 122 0 0,0 1 269 0 0,2-1-60 0 0,-1-1 51 0 0,0 1-234 0 0,-1-2 67 0 0,1 2-33 0 0,0-2 0 0 0,-1 2 0 0 0,0-3 0 0 0,1 1 0 0 0,-1-2 0 0 0,0 0 0 0 0,1 1 0 0 0,0 1 0 0 0,-1-1 0 0 0,1 1 0 0 0,0 0 0 0 0,1 2 0 0 0,0 3-112 0 0,1 0-43 0 0,0 1-13 0 0,0-2-5 0 0,0 1 324 0 0,-1-1-29 0 0,1-1 48 0 0,-1 0 3 0 0,0 1-202 0 0,1 0 58 0 0,-1-1-29 0 0,-1-1 0 0 0,1 0 0 0 0,-1-3 0 0 0,-1 1 0 0 0,0-1 0 0 0,1 0 0 0 0,0-1 0 0 0,-1 1 0 0 0,0-1 0 0 0,0 1 0 0 0,-1 0 0 0 0,0 1 0 0 0,1-1-112 0 0,0 2-43 0 0,0-1 6 0 0,0 0-20 0 0,1 1 310 0 0,0-1-14 0 0,1 1 22 0 0,-1 0 20 0 0,0-1-198 0 0,0-1 57 0 0,-1 0-28 0 0,2 0 0 0 0,-1 0 0 0 0,1 0 0 0 0,-1-2 0 0 0,0 2 0 0 0,-1-2 0 0 0,1 1 0 0 0,0-1 0 0 0,-1 0-84 0 0,0-1-41 0 0,1 1 6 0 0,-1 1-18 0 0,1 0 254 0 0,0 0-17 0 0,1 0 20 0 0,2 1 17 0 0,2 0-161 0 0,-1 0 47 0 0,2 1-23 0 0,1 2 0 0 0,-1-1 0 0 0,1 0 0 0 0,-1-1 0 0 0,-1 0 0 0 0,-1 0 0 0 0,-1-1 0 0 0,0 1 0 0 0,1 1 0 0 0,-1-1 0 0 0,-1 0 0 0 0,0-1 0 0 0,0 1 0 0 0,0 0-93 0 0,-2-1-30 0 0,0 0 3 0 0,1 1 76 0 0,-1 0 340 0 0,2 0-232 0 0,-1 2-67 0 0,-1-1 26 0 0,1-1-23 0 0,-1 1 0 0 0,0 0 0 0 0,0-1 0 0 0,1 0 0 0 0,0 0 0 0 0,0 0 0 0 0,-1-1 0 0 0,0 1 0 0 0,-1-1 0 0 0,1 0 0 0 0,0 0 0 0 0,-1-1 0 0 0,1 2 0 0 0,0-1 0 0 0,-1 0 0 0 0,1 0 0 0 0,0-1 0 0 0,0 2 0 0 0,-1-2 0 0 0,-1 1 0 0 0,1-1 0 0 0,0 1 0 0 0,1 0 0 0 0,0 0 0 0 0,0-1 0 0 0,-1 0 0 0 0,0 1 0 0 0,-1-1 0 0 0,2 2 0 0 0,0 0 0 0 0,1 1 0 0 0,0 1 0 0 0,0 0 0 0 0,1 0 0 0 0,-1 1 0 0 0,0 0 0 0 0,0-1 0 0 0,1 0 0 0 0,-1 0 0 0 0,1-2 0 0 0,-1 0 0 0 0,0-1 0 0 0,1 0 0 0 0,-1 0 0 0 0,-1 1-187 0 0,1-1 157 0 0,0 1 27 0 0,1 1-130 0 0,-1-1 93 0 0,-1 0 44 0 0,2-1-15 0 0,-2 1 11 0 0,1 0 0 0 0,-1 0 0 0 0,2 1 0 0 0,0-1 0 0 0,-1 0 0 0 0,-1-1 0 0 0,1 0 75 0 0,-1-1-97 0 0,0 1 154 0 0,1 0 30 0 0,1 1-108 0 0,-1-1-155 0 0,1 0 4 0 0,0 0-27 0 0,1 0-3 0 0,-1 0 148 0 0,4 2-42 0 0,-1-1 21 0 0,1 0 0 0 0,-1 1 0 0 0,0-1 0 0 0,-1 0 93 0 0,2 0 170 0 0,1 1-276 0 0,0 0-251 0 0,-1 0 205 0 0,0 0 154 0 0,-3-2-3 0 0,0 0 30 0 0,0-1 5 0 0,-2-1-148 0 0,1 0-126 0 0,1 1 64 0 0,0 0-25 0 0,1 1 124 0 0,1 0-33 0 0,0 0-67 0 0,-1 1 108 0 0,1 0-36 0 0,-1 0 12 0 0,-1-1 0 0 0,0 0 0 0 0,-1 0 0 0 0,-1-1 0 0 0,2 2 0 0 0,0 1 0 0 0,0 1 0 0 0,0-1 0 0 0,-1-1 112 0 0,0-1-13 0 0,-1 0 10 0 0,0-2 3 0 0,-1 0-131 0 0,0-1-74 0 0,0 0 41 0 0,0 0-24 0 0,1 0 88 0 0,-1 1-24 0 0,1 0 12 0 0,0 1 103 0 0,-1-1-39 0 0,1 0 17 0 0,2 1-94 0 0,-2 0 26 0 0,2 0-13 0 0,-1 0 0 0 0,0-2 0 0 0,0 2 0 0 0,0-1 0 0 0,1 1 0 0 0,-1-1 0 0 0,-1-1 0 0 0,1 1 0 0 0,-1 0 0 0 0,0-1 0 0 0,-1 0 0 0 0,0-1 0 0 0,0 0 0 0 0,3 1 0 0 0,-1 0 0 0 0,1 0 0 0 0,-1 0 0 0 0,1 0 0 0 0,-2-1 0 0 0,1 0 0 0 0,0 0 0 0 0,0 0 0 0 0,1 0 0 0 0,-1 0 0 0 0,0 0 0 0 0,1 1 0 0 0,-1 0 0 0 0,-1 0 0 0 0,1 0 0 0 0,-1-1 0 0 0,1 1 0 0 0,0-1 0 0 0,1 0 0 0 0,-2 0 0 0 0,1 1 0 0 0,1 0 0 0 0,-1 0 0 0 0,1 0 0 0 0,1-1 0 0 0,-2 1 0 0 0,0-1 0 0 0,0 0 0 0 0,2-1 0 0 0,-1 0 0 0 0,1 0 0 0 0,0 0 0 0 0,0 1 0 0 0,-1-1 0 0 0,0 1 0 0 0,1 0 0 0 0,-1 0 0 0 0,0 0 0 0 0,-2 0 0 0 0,2 0 0 0 0,0 0 0 0 0,-1 0 0 0 0,0 0 0 0 0,-2 0 0 0 0,0 0 0 0 0,1 0 0 0 0,0 0 0 0 0,0 0 0 0 0,0 0 0 0 0,2-1 0 0 0,0 0 0 0 0,-1 0 0 0 0,-1 0 0 0 0,0 1 0 0 0,-2-1 0 0 0,0 1 0 0 0,-1 0 0 0 0,2 0 0 0 0,1 0 0 0 0,0 0 0 0 0,0 0 0 0 0,1-1 0 0 0,0 0 0 0 0,-1 0 0 0 0,0 0 0 0 0,0 1 0 0 0,-1-1 0 0 0,1 0 0 0 0,1 0 0 0 0,0 0 0 0 0,-1 0 0 0 0,-1 1 0 0 0,0-1 0 0 0,-1 1 0 0 0,1-1 0 0 0,1 0 0 0 0,0 0 0 0 0,2-1 0 0 0,-1 1 0 0 0,-1-1 0 0 0,2 1 75 0 0,-1 1-97 0 0,0-1 33 0 0,-2 1-11 0 0,0 0 0 0 0,-2 0 0 0 0,1 0 0 0 0,-1 0 0 0 0,0 0 0 0 0,-1 0 0 0 0,1 0 0 0 0,0 1 0 0 0,0-1 0 0 0,0 0 0 0 0,0 0 0 0 0,0 0 112 0 0,0 0-69 0 0,0 0-49 0 0,0 0 92 0 0,0 0-108 0 0,0 0 108 0 0,0 0-108 0 0,-2-1 33 0 0,-1 0-11 0 0,-4 0 0 0 0,-3 0 75 0 0,0 0-97 0 0,-1 0 33 0 0,0 0-11 0 0,0-2 0 0 0,0 2 75 0 0,-3-2-97 0 0,2 1 33 0 0,0 0-11 0 0,1 1 0 0 0,0 0 0 0 0,0 1 0 0 0,0-1 0 0 0,0 1 0 0 0,0 0 0 0 0,3-1 0 0 0,1 0 0 0 0,2 0 0 0 0,1 0 0 0 0,2 1 0 0 0,-1-1 0 0 0,1 0 0 0 0,-2 0 0 0 0,0 0 0 0 0,1 0 0 0 0,-2 0 0 0 0,1 0 0 0 0,-1-1 0 0 0,0 1 0 0 0,2 0 0 0 0,-2 0 0 0 0,-1 0 0 0 0,1 1 0 0 0,-1-1 0 0 0,0 0 0 0 0,0-1 0 0 0,-2 0 0 0 0,0-1 0 0 0,-1 0 0 0 0,-2 0 0 0 0,1-2 0 0 0,1 2 0 0 0,1-1 0 0 0,0 0 0 0 0,2 1 0 0 0,0-1 0 0 0,1 2 0 0 0,2 0-140 0 0,0 0 59 0 0,2 2-26 0 0,1-1 3 0 0,-3 1 121 0 0,1 0 106 0 0,0 0-51 0 0,0 1 19 0 0,1-1-105 0 0,0 0 29 0 0,1 0-15 0 0,0 0 0 0 0,0 0 0 0 0,0 0 0 0 0,0 0-84 0 0,0 0 108 0 0,0 0-36 0 0,0 0 12 0 0,0 0-75 0 0,-1 1 97 0 0,-1 1-33 0 0,-1 2-64 0 0,0 1 97 0 0,-1 1-33 0 0,1 0 11 0 0,1 0 0 0 0,0 0 0 0 0,2 1 0 0 0,0 0-75 0 0,1 1 97 0 0,0-1-33 0 0,1 2 11 0 0,0-2 0 0 0,0 0 0 0 0,-1-1 0 0 0,0-1 0 0 0,-1-1 0 0 0,2 2 0 0 0,-1-1 0 0 0,0 0 0 0 0,0-1 0 0 0,-1-1 0 0 0,1 1 0 0 0,0 0 0 0 0,1 0 0 0 0,-2 0 0 0 0,1 0 0 0 0,0 0 0 0 0,0 0 0 0 0,0 0 0 0 0,0 0 0 0 0,0-2 0 0 0,-1 2 0 0 0,0-2 0 0 0,0-1 0 0 0,0 1 0 0 0,0-2 0 0 0,2 2 0 0 0,-1 0 0 0 0,0 0 0 0 0,0 0 0 0 0,0-1 0 0 0,0 1 0 0 0,-1-1 0 0 0,0 0 0 0 0,0 0 0 0 0,0-1 0 0 0,1 2 0 0 0,0 0 0 0 0,0 0 0 0 0,0 0 0 0 0,1 0 0 0 0,-1 0 0 0 0,0-1 0 0 0,1 0 0 0 0,0 1 0 0 0,0-1 0 0 0,-1 0 0 0 0,0-1 0 0 0,-1 2 0 0 0,1 0 0 0 0,0 0 0 0 0,1 1 0 0 0,0-1-75 0 0,0 0 97 0 0,0 0-33 0 0,1 1 11 0 0,1 1 0 0 0,0 1 0 0 0,0 0 0 0 0,-1-1 0 0 0,0 1 0 0 0,0-2 0 0 0,-1 0 0 0 0,0 0 0 0 0,0-1 0 0 0,-1-1 0 0 0,0 0 0 0 0,-1 0 0 0 0,1-1 0 0 0,0-1 0 0 0,1-2 0 0 0,1-3 0 0 0,3-6 0 0 0,1-9 75 0 0,0-5-97 0 0,0-4 33 0 0,0-16 73 0 0,-1-5-33 0 0,2-5-61 0 0,-1-1 21 0 0,5-21 73 0 0,1 1-108 0 0,1 2 36 0 0,-1 8-12 0 0,-1 10 0 0 0,-2 9 0 0 0,0 7 0 0 0,-2 8 75 0 0,0 6-97 0 0,-2 4 108 0 0,0 5-108 0 0,0 3 108 0 0,-2 2-108 0 0,0 3-79 0 0,-1 2 58 0 0,-1 3-26 0 0,0 1 80 0 0,-2 2-22 0 0,0 0 11 0 0,0 2 0 0 0,0-1 0 0 0,3 4-75 0 0,3 1 22 0 0,1 3 64 0 0,3 3-22 0 0,0 4-73 0 0,3 10 108 0 0,0 7-139 0 0,1 5 145 0 0,-1 2-120 0 0,-2 1 112 0 0,0-1-33 0 0,-1-2 11 0 0,0-2 0 0 0,-1-1 0 0 0,-1-4 0 0 0,0-1 0 0 0,-2-3 0 0 0,-1-2 0 0 0,-1-3 0 0 0,0-3 0 0 0,-1-3 0 0 0,0-5 0 0 0,-2-3 0 0 0,0-3 0 0 0,-1-2 0 0 0,0-1 0 0 0,0-3 0 0 0,-1-5 0 0 0,-1-12 0 0 0,-2-8 0 0 0,0-10 0 0 0,-1-10 0 0 0,0-6 0 0 0,0-5 0 0 0,2-2 0 0 0,0-12 75 0 0,2 2-97 0 0,1 4-70 0 0,1-2-28 0 0,2 8 36 0 0,0 7-17 0 0,2 4-144 0 0,1 9 154 0 0,-1 10-53 0 0,1 8 16 0 0,-1 7-28 0 0,-1 7-1 0 0,-1 4-2 0 0,0 7-1 0 0,2 3 0 0 0,0 7 0 0 0,2 4 0 0 0,3 16-93 0 0,1 7 231 0 0,2 8-71 0 0,0 8 29 0 0,0 5 75 0 0,1 5-97 0 0,-1 3 108 0 0,-1 1-108 0 0,-1-1 108 0 0,0 7-33 0 0,-1-4 11 0 0,0-5 0 0 0,-2-9 0 0 0,-1-9 0 0 0,-1-8 75 0 0,-2-9-97 0 0,-1-7 108 0 0,-1-9-108 0 0,-1-6 192 0 0,-2-13 83 0 0,-1-8-166 0 0,-1-9-87 0 0,-3-9 21 0 0,-1-8-21 0 0,-3-8-84 0 0,-1-9 183 0 0,-3-5-30 0 0,-1-3 24 0 0,-2-2 2 0 0,-3 2-111 0 0,-1 3 125 0 0,-2 3-135 0 0,-8-3 132 0 0,-2 4-132 0 0,-1 5 39 0 0,-5 1-32 0 0,1 6-106 0 0,3 6 20 0 0,5 8-14 0 0,4 6 139 0 0,2 3-40 0 0,3 5 20 0 0,4 3 0 0 0,4 2 0 0 0,3 5 84 0 0,5 1-108 0 0,-1 2 36 0 0,3 2-12 0 0,0 0 0 0 0,2 0-93 0 0,0 1 119 0 0,0 2-39 0 0,-2 4 13 0 0,0 3 0 0 0,1 3-112 0 0,0 5 69 0 0,0 3-26 0 0,2 5 5 0 0,-1 2 75 0 0,1 3-97 0 0,1 0 108 0 0,1 6-108 0 0,0-2 108 0 0,0-3-33 0 0,1-1 11 0 0,-1-6 84 0 0,-1-7-15 0 0,0-6 38 0 0,-1-6 2 0 0,-1-6 2 0 0,-4-6 1 0 0,-1-6-131 0 0,-2-5-37 0 0,-2-5 78 0 0,-1-5-154 0 0,-2-3 344 0 0,-6-8 205 0 0,-1-3-278 0 0,-1 0-142 0 0,-1 3 114 0 0,1 2-133 0 0,1 4 33 0 0,1 4-11 0 0,0 4 0 0 0,3 6 0 0 0,2 3 0 0 0,2 5 0 0 0,4 3 0 0 0,2 4 0 0 0,3 2 0 0 0,2 1 0 0 0,-1 4-84 0 0,2 4 108 0 0,0 6-129 0 0,2 3 19 0 0,1 5 105 0 0,1 1-147 0 0,2 2 160 0 0,-1-1-48 0 0,1 1 16 0 0,1 5 0 0 0,1 0 0 0 0,0-1 0 0 0,-1-2 0 0 0,0-2 0 0 0,-2-2 0 0 0,-1-5 0 0 0,1-3 0 0 0,-1-5 0 0 0,-2-3 0 0 0,0-3 0 0 0,-1-2 0 0 0,-1-1 0 0 0,0-2 0 0 0,0-4-84 0 0,0-4 108 0 0,0-3-36 0 0,0-5-91 0 0,-2-3 133 0 0,0 0-120 0 0,-1-1 112 0 0,-1 0-33 0 0,1 3 11 0 0,-2 0-75 0 0,2 4 97 0 0,0 4-33 0 0,1 4 11 0 0,2 4 0 0 0,2 4-75 0 0,2 5 97 0 0,2 2-33 0 0,2 5 11 0 0,3 3-75 0 0,1 3 97 0 0,1 3-33 0 0,1 2 11 0 0,2 3 0 0 0,-1 3 0 0 0,1 3 0 0 0,2 1 0 0 0,3 11-75 0 0,-1 2 97 0 0,2 2-33 0 0,-1 0 11 0 0,-1-2 0 0 0,1 2 0 0 0,-1-5 0 0 0,-1-5 0 0 0,0-7 0 0 0,-2-8 0 0 0,1-6 0 0 0,-2-6 0 0 0,-2-5 0 0 0,-2-6 0 0 0,-2-3 0 0 0,-1-4 0 0 0,-1-3 0 0 0,-1-4 0 0 0,0-2-177 0 0,-3-3 69 0 0,1 1-31 0 0,-1-1 3 0 0,0 2 252 0 0,-2 2-16 0 0,0 3 20 0 0,-1 4 17 0 0,-1 3-161 0 0,0 1-56 0 0,0 3 26 0 0,0 0-21 0 0,2 1 87 0 0,1 2 79 0 0,0-1-46 0 0,2 4 98 0 0,-1-2-101 0 0,0 1 33 0 0,-2-2-11 0 0,0-1-75 0 0,-1-1 22 0 0,-1 0 73 0 0,0-1-108 0 0,0 0 36 0 0,0 0-124 0 0,0-1 51 0 0,0 1-22 0 0,0 0 292 0 0,0 0 245 0 0,0 0-305 0 0,0-1-152 0 0,0 0 117 0 0,0 0-136 0 0,0 0 33 0 0,0 1 64 0 0,0-1-97 0 0,0 1 136 0 0,0 0-144 0 0,0 0 45 0 0,2 0-15 0 0,0 0-112 0 0,3 0 144 0 0,0 0-48 0 0,0 0 16 0 0,0 0 0 0 0,1 0 0 0 0,0 0 0 0 0,-1 0 0 0 0,1 0 0 0 0,-1 0 0 0 0,-1 0 0 0 0,-1 0 0 0 0,-2 0 0 0 0,2 0 0 0 0,-1 0 0 0 0,0 0 121 0 0,-1 0-71 0 0,0 0 18 0 0,0 0 90 0 0,-1 0-8 0 0,0 0-86 0 0,0 0 94 0 0,0 0-12 0 0,0 0 3 0 0,0 0 87 0 0,0 0-211 0 0,0 0-9 0 0,0 0 107 0 0,0 0-155 0 0,0 0-120 0 0,0 0 69 0 0,0 0-25 0 0,0 0 236 0 0,0 0-9 0 0,0 0 26 0 0,0 0 6 0 0,0 0-83 0 0,0 0 5 0 0,1 3-81 0 0,0 2 19 0 0,0 0-11 0 0,0-1-103 0 0,1 2 133 0 0,-1-2-45 0 0,2 1 15 0 0,0 1 0 0 0,0 1 0 0 0,0 1 0 0 0,0 1 0 0 0,1 1 0 0 0,-1-1 0 0 0,0 1 0 0 0,1 0 0 0 0,-1-1 0 0 0,0 1 0 0 0,1 0 0 0 0,-1-1 0 0 0,0 1 0 0 0,0 0 0 0 0,1-1 0 0 0,-1 1 0 0 0,1-1 0 0 0,-1 1 0 0 0,0-1 0 0 0,0-1 0 0 0,0 1 0 0 0,-2 0 0 0 0,2 0 0 0 0,-2 0 75 0 0,1-1-97 0 0,-1-1 33 0 0,-1-1-11 0 0,1 1 0 0 0,-1-1 0 0 0,0 0 0 0 0,0-1 0 0 0,0 0 0 0 0,-1 0 0 0 0,0 0 0 0 0,0 0 0 0 0,0 0 0 0 0,0-1 0 0 0,1 0 0 0 0,-1 0 0 0 0,1-1 0 0 0,0-1 0 0 0,-1 2 0 0 0,0-1 0 0 0,-1 1 0 0 0,1 2 0 0 0,0-1 0 0 0,1 1 0 0 0,0 1 0 0 0,0 1 0 0 0,0-1 0 0 0,1 0 0 0 0,1 0 0 0 0,1-1 0 0 0,0 3-75 0 0,1 0 97 0 0,-1 0-33 0 0,1 2 11 0 0,0 0 0 0 0,1 1 0 0 0,0 2 0 0 0,-1 1 0 0 0,-1-1 0 0 0,-1-1 0 0 0,-1-1 0 0 0,1-1 0 0 0,-1 0 0 0 0,1 4 0 0 0,-1 3 0 0 0,1 1 0 0 0,0-1 0 0 0,0-1 0 0 0,1 0 0 0 0,-1-2 0 0 0,0-1 0 0 0,0 0 0 0 0,0 0 0 0 0,1-2 0 0 0,-1 0 0 0 0,0-2 0 0 0,-1 0 0 0 0,0-1 0 0 0,0-1 0 0 0,-1 1 0 0 0,1-2 0 0 0,0 1 0 0 0,0-1 0 0 0,0 1 0 0 0,-1 1 0 0 0,0-1 0 0 0,1-1 0 0 0,-1 0 0 0 0,0 0 0 0 0,0 2 0 0 0,0-1 0 0 0,0-1 0 0 0,0 0 0 0 0,0 1 0 0 0,0 1 0 0 0,1 0 0 0 0,0 1 0 0 0,0-1 0 0 0,0 0 0 0 0,-1-1 0 0 0,0 0 0 0 0,1-1 0 0 0,-1 1 0 0 0,0 0 0 0 0,0 0 0 0 0,-1 1 0 0 0,1 0 0 0 0,0-1 0 0 0,0-1 0 0 0,0 1 0 0 0,0 0 0 0 0,0-1 0 0 0,0 1 0 0 0,0 0 0 0 0,-1-1 0 0 0,0 1 0 0 0,0 0 0 0 0,0 1-140 0 0,-1 2-184 0 0,1 1 221 0 0,0 0 245 0 0,-1-1-13 0 0,0-1 50 0 0,0 0 2 0 0,1-1-212 0 0,-1 1 62 0 0,1 0-106 0 0,0 0 97 0 0,0 1-33 0 0,1 1 11 0 0,1-1 0 0 0,0 1 0 0 0,0 0 0 0 0,-1 0 0 0 0,1-2 0 0 0,-1-1 0 0 0,0 0 0 0 0,0-1 0 0 0,0 0 0 0 0,0 0 0 0 0,0 3 0 0 0,1 0 0 0 0,1 0 0 0 0,-1 0 0 0 0,0 0 0 0 0,0-1 0 0 0,-1 0 0 0 0,2 1 0 0 0,0-1 0 0 0,0 0 0 0 0,0-1 0 0 0,-1 0 0 0 0,1-1 0 0 0,0 1 0 0 0,0-2 0 0 0,-1 0 0 0 0,0 1 0 0 0,0 0 0 0 0,0 0 0 0 0,0-1 0 0 0,1 0 0 0 0,0 0 0 0 0,-1 0 0 0 0,0 1 0 0 0,-1 0 0 0 0,1 0 0 0 0,0-1 0 0 0,0 1 0 0 0,0 0 0 0 0,0 1 0 0 0,1 0 0 0 0,-1 0 0 0 0,1-1 0 0 0,-1 1 0 0 0,0-1 0 0 0,-1 1 0 0 0,0 1 0 0 0,0-1 0 0 0,0 0 0 0 0,0 1 0 0 0,0-2 0 0 0,1 1 0 0 0,0 0 0 0 0,0 0 0 0 0,0 2 0 0 0,0-1 0 0 0,-1 0 0 0 0,0 0 0 0 0,0 0 0 0 0,0-1 0 0 0,0 1 0 0 0,0 0 0 0 0,0 1 0 0 0,0-1 0 0 0,0 1 0 0 0,0-1 0 0 0,0-2 0 0 0,0-1 0 0 0,0 0 0 0 0,0 2 0 0 0,0 1 0 0 0,0 0 0 0 0,0 0 0 0 0,0-1 0 0 0,0-1 0 0 0,0-2 0 0 0,-1-1 0 0 0,0 1 0 0 0,0 0 0 0 0,0 0 0 0 0,1 0 0 0 0,-1-2 0 0 0,1-2 0 0 0,0 2 0 0 0,0-1 0 0 0,0-1 0 0 0,0 1 0 0 0,0 2 0 0 0,0-1 0 0 0,0 0 0 0 0,1 0 0 0 0,0 2 0 0 0,0 0 0 0 0,1 1 0 0 0,0-1 0 0 0,-1-2 0 0 0,0 0 75 0 0,0-2-97 0 0,-1 1 33 0 0,0-2-11 0 0,2 1 0 0 0,0 0 0 0 0,1 1 0 0 0,0 0 0 0 0,1 0 0 0 0,0 0 0 0 0,0-1-75 0 0,0 0 97 0 0,1 1-33 0 0,1 0 86 0 0,1 1-97 0 0,0-1 33 0 0,0 0-11 0 0,0 0 0 0 0,0 0 0 0 0,0-1 0 0 0,0 0 0 0 0,1-1 0 0 0,0 0 0 0 0,0 0 0 0 0,1 0 0 0 0,0 0 0 0 0,1 0 0 0 0,-2 0 0 0 0,-1-1 0 0 0,0 1 0 0 0,0 0 0 0 0,0 1 0 0 0,1 0 0 0 0,0-1 0 0 0,1 0 0 0 0,-1-1 0 0 0,-2 0 0 0 0,1 0 0 0 0,-1-1 0 0 0,1 0 0 0 0,1 0 0 0 0,0-2 0 0 0,1 0 0 0 0,0-1 0 0 0,1 0 0 0 0,2 2-131 0 0,-2 1-27 0 0,1 0-20 0 0,-2 2-3 0 0,1 0 305 0 0,-1 1-32 0 0,1-1 47 0 0,-2 0 2 0 0,2 0-165 0 0,-2-1 48 0 0,-2-1-24 0 0,1 0 0 0 0,-2 0 0 0 0,0 1 0 0 0,1-2 0 0 0,0 1 0 0 0,1-1 0 0 0,0-1 0 0 0,1 1 0 0 0,0 0 93 0 0,0 1-119 0 0,0 1 114 0 0,2-1-110 0 0,2 0 33 0 0,-2 0-11 0 0,1-1-103 0 0,0 1 133 0 0,-1 0-45 0 0,0 1 15 0 0,-1 1 0 0 0,1 0 0 0 0,-1 1 0 0 0,-1-1 0 0 0,2-1 0 0 0,-1 1 0 0 0,0-1 0 0 0,1-1 0 0 0,1-2 0 0 0,1 0 0 0 0,1-1 0 0 0,0-1 0 0 0,0 0 75 0 0,-1 2-97 0 0,-1-1 108 0 0,-2 1-266 0 0,0 0 30 0 0,0 1-28 0 0,0 0 126 0 0,0 1 241 0 0,0 0-42 0 0,-1-1 34 0 0,1 1-212 0 0,-1 0 62 0 0,1 1-31 0 0,-1 0 0 0 0,-1-1 0 0 0,1-1 0 0 0,-1 0 0 0 0,1-1-75 0 0,0 1 97 0 0,1-2 42 0 0,0-1-86 0 0,-1 0 33 0 0,1 1-11 0 0,-1 1 0 0 0,-1 0 0 0 0,1 1 0 0 0,-1 0 0 0 0,2 0 0 0 0,-2 1 0 0 0,0-1 0 0 0,-1 0 0 0 0,2 1 0 0 0,-2-1 0 0 0,1 1 0 0 0,0-2 0 0 0,2 1 0 0 0,0 1 0 0 0,-1 0-131 0 0,1 0-27 0 0,1 1-20 0 0,0-1-3 0 0,0 0 212 0 0,2-1-62 0 0,0 0 31 0 0,0 0 0 0 0,2-2 0 0 0,-1 1 0 0 0,0-2 0 0 0,-2 0 0 0 0,1 1 0 0 0,-1-1 0 0 0,1 0 0 0 0,0 1 0 0 0,-1 0 0 0 0,0 1 0 0 0,0 0 0 0 0,2 0 0 0 0,-1 0 0 0 0,0-1 0 0 0,-1 1 0 0 0,0-1 0 0 0,1 0 0 0 0,-1 0 0 0 0,-1 1 0 0 0,1-1 0 0 0,1 1 0 0 0,-1 0 0 0 0,0 1 0 0 0,1 0 0 0 0,-2 0 0 0 0,2-1 0 0 0,-1 0 0 0 0,0 0 0 0 0,1 1 0 0 0,1-1 0 0 0,-1 1 0 0 0,1 0 0 0 0,-1 0 0 0 0,-1 1 0 0 0,-1-1 0 0 0,-1 2 0 0 0,0-2 0 0 0,1 1 0 0 0,1 0 0 0 0,0-2 0 0 0,1 1 0 0 0,-1 0 0 0 0,0-1 0 0 0,-1 1 0 0 0,-1 0 0 0 0,0 0 0 0 0,0 0 0 0 0,3 0 0 0 0,-1-1 0 0 0,0 1 0 0 0,1-1 0 0 0,2-1 0 0 0,0 2 0 0 0,0-1 0 0 0,-2 1 0 0 0,0 0 0 0 0,-4 0 112 0 0,1 0 24 0 0,-1 1 19 0 0,0-2 2 0 0,0 1-296 0 0,1-1-166 0 0,2-1 206 0 0,-1-1 213 0 0,0 1 4 0 0,0 0 34 0 0,0 0 7 0 0,1 0-186 0 0,0 0 54 0 0,0 0-27 0 0,0-1 0 0 0,-1 0 0 0 0,1 0 0 0 0,-1 0 0 0 0,1 1 0 0 0,1-1-93 0 0,0 0-58 0 0,0 0 2 0 0,-1 0-19 0 0,1 0 309 0 0,-1 0-14 0 0,1 1 22 0 0,1-1-92 0 0,0 1-241 0 0,1 0 63 0 0,-1 0-48 0 0,0 0 198 0 0,-2 0-57 0 0,1 1 28 0 0,-2-1 0 0 0,0 1 112 0 0,-1 0 43 0 0,0-1-6 0 0,1 0 20 0 0,2-1-123 0 0,-1 0-40 0 0,0-1 5 0 0,0 1-11 0 0,0 0 0 0 0,2-1-131 0 0,0 1-27 0 0,-1-1-20 0 0,-1 0-3 0 0,-1 2 342 0 0,0 0-33 0 0,-1 1 50 0 0,1-1 3 0 0,-2 1-212 0 0,3 0 62 0 0,-1-1-31 0 0,0 1 0 0 0,0-1 0 0 0,-1 0 0 0 0,1-1 0 0 0,-1 0 0 0 0,1 0 0 0 0,-1 1 0 0 0,1 0 0 0 0,0-1 0 0 0,0 1 0 0 0,0-2 0 0 0,0 1 0 0 0,0-1 0 0 0,0 0 0 0 0,-1 1 0 0 0,1-1 0 0 0,1 0 0 0 0,1 0 0 0 0,1 0 0 0 0,-1-1 0 0 0,0 1 0 0 0,0 0 0 0 0,1 2 0 0 0,-1 0 0 0 0,0 0 0 0 0,0 0 0 0 0,1-1 0 0 0,-1 1 0 0 0,-1-1 0 0 0,2 1 0 0 0,-1-1 0 0 0,0 0 0 0 0,-1 0 0 0 0,1-1 0 0 0,-1 0 0 0 0,0-1 0 0 0,0 0 0 0 0,0 0 0 0 0,-1-1 0 0 0,4 0 0 0 0,0-1 0 0 0,-1 1 0 0 0,0-1 0 0 0,-1 1 0 0 0,-1 0 0 0 0,0 1 0 0 0,-1 1 0 0 0,0 0 0 0 0,-1 1 0 0 0,1 0 0 0 0,-1 0 0 0 0,1 0 0 0 0,1 1 0 0 0,-1-1 0 0 0,0 0 0 0 0,-1 0 0 0 0,3-1-131 0 0,0 0-27 0 0,1-1-20 0 0,-1 1-3 0 0,2-2 538 0 0,1 0-266 0 0,0 1 109 0 0,-2 0-231 0 0,1 0 62 0 0,-1 0-31 0 0,-1 0 0 0 0,-3 0 0 0 0,1 0 0 0 0,-1 1 0 0 0,0-1 0 0 0,0 2 0 0 0,-1-1 0 0 0,0 1 0 0 0,1 0 0 0 0,0 0 0 0 0,1 0 0 0 0,-1 0 0 0 0,1-1 0 0 0,-2 1 0 0 0,1-2 0 0 0,0 1 0 0 0,1 0 0 0 0,-1 0 0 0 0,0-1 0 0 0,0 1 0 0 0,1-1 0 0 0,0 0 0 0 0,1 1 0 0 0,-1 0 0 0 0,1-1 75 0 0,0 1-97 0 0,0 0 136 0 0,-2 1-144 0 0,1 0 157 0 0,0 0-159 0 0,0 1 48 0 0,-1 0-128 0 0,0 0 144 0 0,1 1-123 0 0,0 0 113 0 0,0-1-33 0 0,0 1 11 0 0,0-1 0 0 0,-1 1 0 0 0,1-1 0 0 0,2-1 0 0 0,0 0 0 0 0,1-1 0 0 0,-1 1 0 0 0,0-1 0 0 0,0 0 0 0 0,-2 0 0 0 0,2-1 0 0 0,0 1 75 0 0,0 0-22 0 0,1-1 11 0 0,0 0-75 0 0,0 1 22 0 0,-1 0-11 0 0,-1 0 0 0 0,0 0 0 0 0,0 0 0 0 0,0 0 65 0 0,0-1-83 0 0,0 1 27 0 0,-1 0-9 0 0,1-1 0 0 0,0 0 0 0 0,1 0 0 0 0,-1 1 0 0 0,1 0 0 0 0,0 0 0 0 0,0 0 0 0 0,-1 0 0 0 0,3-1 0 0 0,0-2-121 0 0,0 1 71 0 0,0 0-18 0 0,-2 0 78 0 0,0 1 54 0 0,0-1-86 0 0,0 1 136 0 0,0 0-144 0 0,-1 0 45 0 0,2-2-108 0 0,0 1 119 0 0,2-2-39 0 0,-1 1 13 0 0,1-1 0 0 0,2-1 0 0 0,0-1 0 0 0,0 1 0 0 0,1 0 75 0 0,-2 0-97 0 0,-1 2 33 0 0,-1-1-11 0 0,0 2 0 0 0,-2 1 0 0 0,0 0 0 0 0,0 1-84 0 0,-1-1 108 0 0,-1 0-36 0 0,-1 1 105 0 0,1 1-119 0 0,0-2 39 0 0,2-1 62 0 0,1 0-59 0 0,2-2-847 0 0,1 0 775 0 0,0 0 200 0 0,-2 1 24 0 0,-2 0 72 0 0,-1 1 4 0 0,0 1-285 0 0,-1 1 82 0 0,0 0-41 0 0,1 0 0 0 0,1 0 0 0 0,-1 0 0 0 0,0 0 0 0 0,-1 0 0 0 0,1-1 0 0 0,-1 1 0 0 0,0-1 0 0 0,-1 1 75 0 0,-1 1-97 0 0,-1 0 70 0 0,-1 0-58 0 0,0 2 15 0 0,-1 0-5 0 0,2 0 0 0 0,0-1 0 0 0,-1 1 0 0 0,1-1 0 0 0,-2 0 0 0 0,2-1 0 0 0,1 1 0 0 0,1-1 0 0 0,0 1 0 0 0,0 1 0 0 0,0-1 0 0 0,2-1 0 0 0,1-1-112 0 0,-1 1 144 0 0,1-1-169 0 0,-1 1 171 0 0,1-1-51 0 0,-1 1 17 0 0,0 0 0 0 0,0 0 0 0 0,-1 1 0 0 0,0-1 0 0 0,-1 1 0 0 0,1-1 0 0 0,0 0 0 0 0,0 1 0 0 0,1-1 0 0 0,-1 0 0 0 0,1 0 0 0 0,0 0 0 0 0,0-1 0 0 0,1 0 0 0 0,0 0 0 0 0,2 0 0 0 0,0-1 0 0 0,-1 0 0 0 0,0 0 0 0 0,-1 1 0 0 0,0-1 0 0 0,-1 1 0 0 0,0 0 93 0 0,0 0-119 0 0,2 0-54 0 0,0-1 106 0 0,0-1-39 0 0,1 0 88 0 0,-1 0-97 0 0,0 1 33 0 0,-3 0-11 0 0,1 0-93 0 0,-2 0 119 0 0,-1 1-39 0 0,0 0 13 0 0,1 1 0 0 0,-2 0 0 0 0,1 0 0 0 0,0 0 0 0 0,-1 0 0 0 0,1 1 0 0 0,-1-1 0 0 0,-1 2 0 0 0,-1-1 0 0 0,1-1 0 0 0,0 0 0 0 0,0 0 0 0 0,0 0 0 0 0,-1-1 0 0 0,1 1 0 0 0,0 0 0 0 0,-2 1 0 0 0,1 0 0 0 0,-1 0 0 0 0,0 0 0 0 0,1 0 0 0 0,-1 0 0 0 0,-1 2 0 0 0,0-1 0 0 0,1 0 0 0 0,1-2 0 0 0,1 1 0 0 0,-2 0 0 0 0,2 0 0 0 0,0-2 0 0 0,0 1 0 0 0,-1 1 0 0 0,-1-1 0 0 0,2 1 0 0 0,0-1 0 0 0,-1 2 0 0 0,2-1 0 0 0,0 1 0 0 0,0-1 0 0 0,0-1 0 0 0,-1 1 0 0 0,1-1 0 0 0,-1 0-75 0 0,1 1 97 0 0,0-1-33 0 0,0 0 11 0 0,1 1 0 0 0,0-1 0 0 0,0 0 0 0 0,2-1 0 0 0,2 0 0 0 0,0-2 0 0 0,1 0 0 0 0,-2 1 0 0 0,1 0 0 0 0,-1 0 0 0 0,1 1 0 0 0,-1 0 0 0 0,-1 0 0 0 0,0 1 0 0 0,-1-1 0 0 0,1 0 0 0 0,0 0 0 0 0,1 1 0 0 0,-1-1 0 0 0,0 1 0 0 0,0 0 0 0 0,-2 1 0 0 0,1-1 0 0 0,-1 1 0 0 0,1-1 0 0 0,-1-1 0 0 0,2 1 0 0 0,-1-1 0 0 0,-2 0 0 0 0,-1 1 0 0 0,1 1 0 0 0,-1 0 0 0 0,0 0 0 0 0,0 1 0 0 0,-2 0 0 0 0,-1 1 0 0 0,0 1 0 0 0,-2 1 0 0 0,-1 0 0 0 0,1-1 0 0 0,0 0 0 0 0,0 0 0 0 0,0 1 0 0 0,-1-1 0 0 0,0 1 0 0 0,3-1 0 0 0,-1 0 0 0 0,0 0 0 0 0,0 0 0 0 0,0 0 0 0 0,0 0 0 0 0,0 0 0 0 0,0-1 0 0 0,-1 1 0 0 0,1-1 0 0 0,-1 2 0 0 0,-1-1 0 0 0,1 1 0 0 0,-1-1 0 0 0,0 1 0 0 0,0 0 0 0 0,0 0 0 0 0,-1 1 0 0 0,1-1 0 0 0,0 0 0 0 0,0 0 0 0 0,3-1 0 0 0,-1 0 0 0 0,0 0 0 0 0,0 0 0 0 0,0 0 0 0 0,-1 1 0 0 0,-1 0 0 0 0,0 0 0 0 0,0 0 0 0 0,0 0 0 0 0,0 0 75 0 0,0 0-3 0 0,0 0 5 0 0,0 0-90 0 0,0 0 26 0 0,0 0-13 0 0,0 0 65 0 0,0 0-83 0 0,0 0 27 0 0,0 0-9 0 0,0 0 0 0 0,0 0 0 0 0,0 0 0 0 0,-2-1 0 0 0,-1 0 0 0 0,1 0 0 0 0,0 0 0 0 0,1 0 0 0 0,-2 0 0 0 0,-2 0 0 0 0,-2 0 0 0 0,-1 0 0 0 0,-4 0 0 0 0,0 1 0 0 0,1 0 0 0 0,0 1 0 0 0,1 0 0 0 0,0 0 0 0 0,-1 1 0 0 0,1-1 0 0 0,0 2 0 0 0,-1 0 0 0 0,3-1 0 0 0,1 1 0 0 0,2-1 0 0 0,2 0 0 0 0,1-1 0 0 0,-1 1 0 0 0,1 1 0 0 0,1 1 0 0 0,1 1 0 0 0,5 3-831 0 0,0 1 770 0 0,1 1 214 0 0,2-1 22 0 0,1 0 73 0 0,0-1 4 0 0,0 0-220 0 0,1 0-11 0 0,0 1-10 0 0,1 1-11 0 0,-2-1 0 0 0,-1 0 0 0 0,1 0 0 0 0,-2-1 0 0 0,0 1 0 0 0,0 1 0 0 0,-1-1 0 0 0,-2 1 0 0 0,0 1 0 0 0,0 0 0 0 0,1-1 0 0 0,-2 1 0 0 0,1 0 0 0 0,0 1 0 0 0,2 0 0 0 0,0 1 0 0 0,0-2 0 0 0,-1 0 0 0 0,-1-1 0 0 0,1-1 0 0 0,0-1 0 0 0,0 0-243 0 0,-1-2-275 0 0,-1-2 352 0 0,-2-1 354 0 0,1-1-13 0 0,-2-2 73 0 0,0 1 4 0 0,0-2-1349 0 0,0 1 1627 0 0,0 0-463 0 0,-1-1 181 0 0,0-1 4 0 0,-1-3-220 0 0,-1-2-11 0 0,0-2-10 0 0,-1-2-11 0 0,0-1 0 0 0,0 0 0 0 0,-1 1 0 0 0,1 1-243 0 0,-1 0-574 0 0,1 2 1036 0 0,-1 0-346 0 0,2 2 855 0 0,0 1-647 0 0,0 1-59 0 0,0 0 94 0 0,2 0-138 0 0,0 2 70 0 0,-1-2-58 0 0,1 0 15 0 0,0 0-5 0 0,0 1 0 0 0,1 1 0 0 0,-1 1 0 0 0,1-2 0 0 0,0 1 0 0 0,0 0 0 0 0,0 0 0 0 0,0 1 0 0 0,1 1 0 0 0,-1-1 0 0 0,0 1 0 0 0,0 0 0 0 0,1-1 0 0 0,2-1 0 0 0,0-1 0 0 0,2 0 0 0 0,0 1 0 0 0,0-1 0 0 0,-1 1 0 0 0,0 0 0 0 0,1-1 0 0 0,1-1 0 0 0,-2 2 0 0 0,0 0 0 0 0,1-1 0 0 0,0 0 0 0 0,-1 1 0 0 0,1-1 0 0 0,-1 0 0 0 0,1 0 0 0 0,-1 1 0 0 0,-2 0 0 0 0,2-1 0 0 0,-1 1 0 0 0,1-2 0 0 0,0 0-243 0 0,3-2-574 0 0,0 0 1036 0 0,1-1-346 0 0,0 2 127 0 0,-2-2 0 0 0,3 1 0 0 0,-2-1 0 0 0,1 0 0 0 0,-2 1 0 0 0,-1 1 0 0 0,0 0 0 0 0,0 0 0 0 0,1 0 0 0 0,0-1 0 0 0,-1 0 0 0 0,-1 0 0 0 0,0 0 0 0 0,-2 1 0 0 0,2 0 0 0 0,1 0 0 0 0,-2 1 0 0 0,2-2 0 0 0,-1 0 0 0 0,0 1 0 0 0,-2-1 0 0 0,1-1 0 0 0,-1 3 0 0 0,0 0 0 0 0,1 0 0 0 0,0 0 0 0 0,1 1 0 0 0,-1 0 0 0 0,-1 1 0 0 0,1-2 0 0 0,-1 2 0 0 0,1-2 0 0 0,-1 0 0 0 0,1-1 0 0 0,-1 1 0 0 0,0 1 0 0 0,-1-1 0 0 0,0 0 0 0 0,-1 2 0 0 0,0-2 0 0 0,0-1 0 0 0,0 0 0 0 0,0-1 0 0 0,0 1 0 0 0,-1-1 0 0 0,0 2 0 0 0,0 0 0 0 0,-1-3 0 0 0,-1-2 0 0 0,0 0 0 0 0,0 0 0 0 0,-1-1 0 0 0,1-1 0 0 0,-1-1 0 0 0,1 3 0 0 0,0-1 0 0 0,-1 1 0 0 0,-1-2 0 0 0,-1 0 0 0 0,0-1 0 0 0,0 0 0 0 0,1-2 0 0 0,0-2 0 0 0,1 0 0 0 0,-1 1 0 0 0,0 1 0 0 0,1 1 0 0 0,-2-2 0 0 0,1 1 0 0 0,0 2 0 0 0,1 2 0 0 0,0 0 0 0 0,-1 1 0 0 0,2-1 0 0 0,-1 0 0 0 0,1 0 0 0 0,-2-2 0 0 0,2 1 0 0 0,-1-1 0 0 0,0 1 0 0 0,1 0 0 0 0,0 3 0 0 0,0 1 0 0 0,0 0 0 0 0,1 0 0 0 0,1 1 0 0 0,0 2 0 0 0,0-1 0 0 0,0 1 0 0 0,0 1 0 0 0,0 1 0 0 0,0-1 0 0 0,1-1 0 0 0,0-1 0 0 0,0 2 0 0 0,0 0 0 0 0,0 1 0 0 0,0 0 0 0 0,0-1 0 0 0,0-2 0 0 0,0 1 0 0 0,0-2 0 0 0,0-1 0 0 0,0 2 0 0 0,0 0 0 0 0,-1 0 0 0 0,0 1 0 0 0,0-1 0 0 0,0 1 0 0 0,1-1 0 0 0,-1 2 0 0 0,1 1 0 0 0,0 0 0 0 0,-1-1 0 0 0,0 1 0 0 0,0 0 0 0 0,0 0 0 0 0,1 1 0 0 0,-1 1 0 0 0,1 0 0 0 0,0 0 0 0 0,0 0 0 0 0,0 0 0 0 0,0 0 0 0 0,0 0 0 0 0,0 0 0 0 0,0 0 0 0 0,0 0 0 0 0,0 0 0 0 0,0 0 0 0 0,0 0 0 0 0,0 0 0 0 0,0 0 0 0 0,0 0 0 0 0,1 2 0 0 0,1 1 0 0 0,0 2 0 0 0,1 2 0 0 0,2 0 0 0 0,0 1 0 0 0,1-1 0 0 0,0 0 0 0 0,-1-1 0 0 0,2-1 0 0 0,-2-1 0 0 0,2 0 0 0 0,0 0 0 0 0,0 0 0 0 0,-1 1 0 0 0,1-1 0 0 0,-1 0 0 0 0,0 0 0 0 0,-1-1 0 0 0,1 1 0 0 0,-1 2 0 0 0,-1-2 0 0 0,0 1 0 0 0,1 1 0 0 0,-1 0 0 0 0,1 2 0 0 0,-2 1 0 0 0,0 1 0 0 0,-1 1 0 0 0,-3 2 0 0 0,0 4 0 0 0,-2 2 0 0 0,-2 2 0 0 0,0 5 0 0 0,-3 2 0 0 0,-1-1 0 0 0,-2-1 0 0 0,-1-3 0 0 0,0 0 0 0 0,-1-3 0 0 0,-1 0 0 0 0,0-1 0 0 0,-5 3 0 0 0,-1 0 0 0 0,-1-1 0 0 0,0-1 0 0 0,0 0 0 0 0,-4 2 0 0 0,1 0 0 0 0,1-1 0 0 0,-3 3 0 0 0,0-1 0 0 0,0-1 0 0 0,0 0 0 0 0,0-1 168 0 0,0 0 45 0 0,-1 0 7 0 0,0 1 20 0 0,-1 1-206 0 0,-6 6-16 0 0,-4 7 68 0 0,-6 6-108 0 0,-1-1 33 0 0,4-1-11 0 0,3-5 0 0 0,3-3-75 0 0,4-3 97 0 0,2-2-33 0 0,1-3 11 0 0,2-2 0 0 0,-6 3 0 0 0,-4 3 0 0 0,0-1 0 0 0,-7 5-784 0 0,1 0 737 0 0,4-4 13 0 0,4-2-5 0 0,5-3 39 0 0,2-1 0 0 0,5-3 0 0 0,1-2 0 0 0,2-1 0 0 0,1 0 0 0 0,2-1 0 0 0,2 0 0 0 0,1-1 0 0 0,-1 1 0 0 0,1-1 0 0 0,1-2 0 0 0,2-2 0 0 0,3-2 0 0 0,2-3 0 0 0,3-2 0 0 0,0-2 0 0 0,2 0 0 0 0,0-1 0 0 0,3-1 0 0 0,2 0 0 0 0,2-2 0 0 0,3 0 0 0 0,2-1 0 0 0,2-2 0 0 0,8-2 0 0 0,8-5 0 0 0,3-1 0 0 0,1-2 84 0 0,-1-1 51 0 0,-1 0 9 0 0,0 0 5 0 0,-2 0-174 0 0,0 1 50 0 0,0-1-25 0 0,-1 0 0 0 0,0 1 0 0 0,-1 0 0 0 0,0 0 0 0 0,-1 0 0 0 0,0 1 0 0 0,-2 0 0 0 0,-1 1 0 0 0,3-1 0 0 0,0 0 0 0 0,-2 1 0 0 0,-2 1 0 0 0,-3 0 0 0 0,1 1 0 0 0,-1-1 0 0 0,-2 1 93 0 0,-1 2-45 0 0,-2 0 19 0 0,-2 1-3 0 0,0 1-75 0 0,-3 0 22 0 0,0 1-11 0 0,-2 0 0 0 0,-2 2 0 0 0,-1 1 0 0 0,-2 1 0 0 0,0 1 0 0 0,-2 0 0 0 0,0 1 0 0 0,-1 1 0 0 0,0 0 0 0 0,0 0 0 0 0,0 0 0 0 0,0 0 0 0 0,-1 0 0 0 0,1 0 0 0 0,0 0 0 0 0,0 0 0 0 0,0 0 0 0 0,-2-1 0 0 0,-2-2 0 0 0,-3 0 0 0 0,-2-1 0 0 0,-12 2 0 0 0,-5 2 0 0 0,-3 3 0 0 0,-3 0 0 0 0,-2 3 0 0 0,-4 1 0 0 0,-3 2 0 0 0,-2 0 0 0 0,-3 2-93 0 0,-14 3 119 0 0,-15 6-39 0 0,-4 2 13 0 0,1 0 0 0 0,3 0 0 0 0,4 1 0 0 0,4 0 93 0 0,-47 18-1043 0 0,-10 7 1227 0 0,1 1-409 0 0,12-3 132 0 0,16-5 0 0 0,16-5 0 0 0,13-3 0 0 0,11-4 121 0 0,7-2 41 0 0,4-2 14 0 0,2-3 5 0 0,3-3-212 0 0,2-1 62 0 0,0-3-31 0 0,3-2 0 0 0,2-2 0 0 0,3-3 0 0 0,3-1 0 0 0,2-3 0 0 0,5 0 0 0 0,2-2 0 0 0,3 0 0 0 0,4-1 0 0 0,4-1 0 0 0,2-3 0 0 0,5-2 0 0 0,3-4 0 0 0,4-4 0 0 0,4-3 0 0 0,5-5 0 0 0,6-6 0 0 0,5-3 0 0 0,6-5 0 0 0,4-4 0 0 0,7-4 0 0 0,5-3 0 0 0,3-4 0 0 0,4-1 0 0 0,5-3-75 0 0,3 0 97 0 0,3-2-126 0 0,3-2 130 0 0,2-3-132 0 0,1-3 132 0 0,-1-1-39 0 0,0 0 106 0 0,16-10-119 0 0,0 4 39 0 0,-1 6-13 0 0,-4 6-93 0 0,-5 9 119 0 0,-8 7-39 0 0,-5 6 13 0 0,-6 6 0 0 0,-6 3 0 0 0,-5 4 75 0 0,-5 3-97 0 0,-6 0 108 0 0,-2 3-108 0 0,-5 2 33 0 0,-5 1-11 0 0,-3 3 0 0 0,-5 3 0 0 0,-2 1 0 0 0,-4 2 0 0 0,-4 2 0 0 0,-3 1 0 0 0,-2 2 0 0 0,-2 0 0 0 0,-2 2 0 0 0,-4 2 0 0 0,-5 4 0 0 0,-3 1 0 0 0,-7 3 0 0 0,-4 2 0 0 0,-6 2-75 0 0,-7 3 97 0 0,-5 1-33 0 0,-9 1 11 0 0,-6 2 0 0 0,-6 3 0 0 0,-6 2 0 0 0,-6 2 0 0 0,-4 2 0 0 0,-5 4 0 0 0,-6 2 0 0 0,-1 3 0 0 0,-3 4 0 0 0,-1 4 75 0 0,-1 1-171 0 0,2 2 16 0 0,0 0-11 0 0,3-1-5 0 0,1-2 112 0 0,4-3-32 0 0,4-3 16 0 0,5-1 0 0 0,6-3-93 0 0,6-1 119 0 0,6-3-151 0 0,7-3 157 0 0,7-3-48 0 0,6-4 16 0 0,8-3 0 0 0,7-5 0 0 0,5-3 0 0 0,6-5 0 0 0,5-3 0 0 0,10-5 0 0 0,7-5 0 0 0,8-5 0 0 0,23-12-196 0 0,11-5 75 0 0,12-6-25 0 0,11-6 1 0 0,7-4 169 0 0,6-6-160 0 0,6-5 168 0 0,5-6-141 0 0,4-4 135 0 0,2-1-39 0 0,1 0-71 0 0,2 1 108 0 0,-1 1-36 0 0,-2 3 12 0 0,-2 5 0 0 0,-1 3 0 0 0,-5 5 0 0 0,-4 2-112 0 0,-5 3 69 0 0,8-4-45 0 0,3-2 104 0 0,-7 6-113 0 0,-9 6 121 0 0,-13 6-36 0 0,-12 8 12 0 0,-12 5 0 0 0,-10 5 0 0 0,-7 4 0 0 0,-8 4 0 0 0,-3 3 0 0 0,-6 2 0 0 0,-4 3 0 0 0,-6 2 0 0 0,-3 5 0 0 0,-5 3 0 0 0,-4 4 0 0 0,-4 4-75 0 0,-8 4 97 0 0,-15 10-33 0 0,-11 4 11 0 0,-8 4 0 0 0,-7 0 0 0 0,-6 3 0 0 0,-7 3 0 0 0,-5 2 0 0 0,-5 5 0 0 0,-4 5 0 0 0,-27 17 103 0 0,-4 2-133 0 0,-4-2 45 0 0,0-4-118 0 0,5-6 133 0 0,-16 2-45 0 0,2-4 15 0 0,4-7 299 0 0,-8 2 269 0 0,-2-2-554 0 0,4-3-516 0 0,13-7 392 0 0,23-13 114 0 0,22-12-45 0 0,23-10 41 0 0,49-14 56 0 0,1 0 0 0 0,-1 0 0 0 0,0-1 0 0 0,-3 0-56 0 0,7 1 22 0 0,1-1 0 0 0,0 0 0 0 0,-1-1 0 0 0,1 1 0 0 0,0 0 0 0 0,0-1 0 0 0,0 0-1 0 0,0 1 1 0 0,-2-2-22 0 0,3 2 16 0 0,0-1 0 0 0,0 1-1 0 0,0-1 1 0 0,0 1-1 0 0,0-1 1 0 0,0 0 0 0 0,0 0-1 0 0,0 1 1 0 0,0-1 0 0 0,1 0-1 0 0,-1 0 1 0 0,0 0-1 0 0,1 0 1 0 0,-1-1-16 0 0,-1 1 26 0 0,2-1 0 0 0,-1 1 0 0 0,0-1 0 0 0,0 0 0 0 0,1 1 0 0 0,-1-1 0 0 0,1 0-1 0 0,0 0 1 0 0,-1 0-26 0 0,1-22-40 0 0,4-4 79 0 0,5-6-39 0 0,4-5 0 0 0,4-3 0 0 0,6-4 0 0 0,4-1 0 0 0,6-3 0 0 0,23-21-877 0 0,14-11 511 0 0,12-4-96 0 0,3 4 343 0 0,-9 12 246 0 0,-13 17-46 0 0,-12 14 56 0 0,-14 14-161 0 0,-11 10-84 0 0,-9 10 34 0 0,-16 4 68 0 0,0 1 1 0 0,-1 0 0 0 0,1 0 0 0 0,-1 0-1 0 0,1 0 1 0 0,-1 0 0 0 0,1 0 0 0 0,-1 0-1 0 0,1 0 1 0 0,0 0 0 0 0,-1 1 0 0 0,1-1-1 0 0,-1 0 1 0 0,1 0 0 0 0,-1 0 0 0 0,1 1-1 0 0,-1-1 6 0 0,4 8-173 0 0,-4 5 16 0 0,-6 6-19 0 0,-12 15 1 0 0,-7 8 204 0 0,-8 7 54 0 0,-10 3-40 0 0,-6 3 35 0 0,-6 1-7 0 0,-7 1 1 0 0,-4 2 0 0 0,-3-1-84 0 0,-3 2 24 0 0,-3 1-12 0 0,-3 0 0 0 0,-2-1 0 0 0,1-1 140 0 0,3-5-49 0 0,1-3 22 0 0,4-5-57 0 0,4-6 16 0 0,5-6-83 0 0,4-5 134 0 0,5-6-71 0 0,-1-5 89 0 0,7-5-97 0 0,5-4 59 0 0,7-7-19 0 0,6-4 4 0 0,6-4 0 0 0,5-3-103 0 0,17 7 17 0 0,-1 0 0 0 0,1 1-1 0 0,-1-1 1 0 0,1 0 0 0 0,0 1-1 0 0,0-1 1 0 0,0 0-1 0 0,0 0 1 0 0,0 0-2 0 0,-5-22 0 0 0,5-6 0 0 0,6-5 0 0 0,6-4-84 0 0,6-3 108 0 0,4-3-148 0 0,6 0 81 0 0,3 0 49 0 0,5 1-138 0 0,2 2-48 0 0,2 5 0 0 0,0 2-20 0 0,8 2 1 0 0,-2 5 391 0 0,0 4-131 0 0,-4 7 53 0 0,-5 4-132 0 0,-3 5 37 0 0,-6 4-19 0 0,-1 4 0 0 0,-5 3 0 0 0,-5 4 0 0 0,-6 2 0 0 0,-4 3 0 0 0,-5 3 0 0 0,-6 4 0 0 0,-4 4 0 0 0,-5 4 84 0 0,-11 14 41 0 0,-5 7-81 0 0,-5 6 68 0 0,-4 4-21 0 0,-3 0 5 0 0,-12 8 243 0 0,-2-2-154 0 0,-1-7 68 0 0,-11-1-14 0 0,1-10-279 0 0,3-7 80 0 0,36-26-133 0 0,-16 6 93 0 0,16-10 120 0 0,-25 5-120 0 0,24-9 36 0 0,-1-1 0 0 0,1-1-36 0 0,-6 0 56 0 0,-15-2-56 0 0,-27-4-6 0 0,9-6 129 0 0,12-3-155 0 0,9-2 48 0 0,9-1-16 0 0,8-2 0 0 0,5 0 0 0 0,7-1 0 0 0,5 0 0 0 0,5-1 0 0 0,4-1-84 0 0,9-7-13 0 0,6-3 45 0 0,4-2-19 0 0,7-1 7 0 0,4 0 0 0 0,4 0 0 0 0,3 1 75 0 0,3 2 109 0 0,1 0-55 0 0,3 3 18 0 0,-1 2-95 0 0,1 2 25 0 0,-2 2-13 0 0,0 4 0 0 0,-20 14-369 0 0,-4 0 1 0 0,14-2 368 0 0,-12 4 217 0 0,2 0 0 0 0,5 1-217 0 0,-10 0 32 0 0,2 2 0 0 0,11 1-32 0 0,-19 0-2 0 0,0 0-1 0 0,-1-1 0 0 0,1 1 1 0 0,0 0-1 0 0,-1 1 0 0 0,2 0 3 0 0,-4 5-131 0 0,0-4-1 0 0,1 0 0 0 0,-1 1 0 0 0,0-1 0 0 0,0 1 0 0 0,-1 0 1 0 0,0 0-1 0 0,2 6 132 0 0,0-2 78 0 0,0 3 0 0 0,0 1 0 0 0,-1-1 0 0 0,0 6-78 0 0,0-2-78 0 0,0 3 1 0 0,-1 17 77 0 0,-2-17 0 0 0,-2 0 0 0 0,-2 19 0 0 0,0-17 0 0 0,-1-1 0 0 0,-6 17 0 0 0,3-12 0 0 0,-10 22 0 0 0,7-25 0 0 0,-9 17 0 0 0,-12 13 0 0 0,0-10 75 0 0,2-9-97 0 0,0-5 332 0 0,1-7-97 0 0,-2-4 52 0 0,-1-3-2 0 0,-3-4-307 0 0,-1-3-117 0 0,-2-5 42 0 0,-3-2-28 0 0,-3-4 170 0 0,-3-1-47 0 0,-1-4 24 0 0,0-2 0 0 0,0-2 0 0 0,-3-7 0 0 0,4-2 0 0 0,5-1 103 0 0,7-3 17 0 0,8-1 20 0 0,5-2 1 0 0,18 18-355 0 0,0 2 1 0 0,1 0-1 0 0,-1 0 0 0 0,1-5 214 0 0,-5-40-56 0 0,6-6-93 0 0,6-4 54 0 0,6 0 27 0 0,5-1 3 0 0,3 3 76 0 0,4 4-134 0 0,1 5 155 0 0,2 5-160 0 0,-1 7 39 0 0,0 6-23 0 0,-1 7 1 0 0,-2 5-1 0 0,-1 7 9 0 0,-1 6-2 0 0,-1 5 1 0 0,-3 6 0 0 0,0 5 0 0 0,-1 6 0 0 0,-1 5 0 0 0,-4 6 0 0 0,-1 6 121 0 0,-2 5-137 0 0,-1 6 150 0 0,-4 5-138 0 0,-2 4 134 0 0,-1 2-39 0 0,-2-1 13 0 0,-2 0 0 0 0,-2 0 0 0 0,-4 5 0 0 0,-7 7 75 0 0,-1-1-97 0 0,-3-5 126 0 0,-1-6-130 0 0,-2-5 151 0 0,-1-8-73 0 0,0-5 15 0 0,-1-5-2 0 0,1-6 36 0 0,-1-4-1 0 0,-1-4 3 0 0,1-5 1 0 0,-2-4-121 0 0,0-5 34 0 0,1-3-17 0 0,0-4 0 0 0,0-3 0 0 0,-4-7 0 0 0,-1-5 0 0 0,1-3 308 0 0,2-3-79 0 0,3-2 42 0 0,2-3 1 0 0,3-1-317 0 0,1-9 90 0 0,3-1-45 0 0,4-1 0 0 0,1 2 0 0 0,3 2 0 0 0,2-4 0 0 0,0 0-84 0 0,2 4 108 0 0,1 7-36 0 0,1 8 12 0 0,1 7 0 0 0,2 8-75 0 0,0 5-34 0 0,1 4-144 0 0,0 2 174 0 0,1 2-70 0 0,0 4 13 0 0,0 4 1 0 0,0 6-1 0 0,0 4 47 0 0,-1 4 5 0 0,-1 3 1 0 0,-2 10 3 0 0,-1 4 19 0 0,-1 3 69 0 0,0 3-94 0 0,-2 1 108 0 0,-1 1-33 0 0,-1 2 11 0 0,0 1 0 0 0,-1 3 121 0 0,-1-2 13 0 0,0 0 12 0 0,0-2 5 0 0,0-5-102 0 0,1-5-45 0 0,2-6 91 0 0,0-5-119 0 0,1-6 167 0 0,1-5-78 0 0,0-4 18 0 0,-1-4-2 0 0,2-4 139 0 0,1-3-12 0 0,0-3 21 0 0,-1-3 2 0 0,0-3-27 0 0,-2-5-1 0 0,-1-2-2 0 0,-1-3-1 0 0,0-5-140 0 0,-4-10 59 0 0,1-6-138 0 0,0-2 166 0 0,0-2-91 0 0,2 0 20 0 0,-1-1-3 0 0,3 1-85 0 0,-1 0 24 0 0,1 0-12 0 0,0-1 0 0 0,0 0-149 0 0,1 0 14 0 0,1-2-13 0 0,-1-2-4 0 0,2-2 177 0 0,0-5-50 0 0,1-4 25 0 0,1-3 0 0 0,0-4 0 0 0,1-15 0 0 0,0-4 0 0 0,1 0 0 0 0,1-14 0 0 0,1 1 0 0 0,1 3 0 0 0,0 5 0 0 0,1 8 0 0 0,-1 7 0 0 0,1 6 0 0 0,1 8 0 0 0,-1 6 0 0 0,1 5 0 0 0,-1 7 0 0 0,0-1 0 0 0,0 6 0 0 0,-2 4 0 0 0,-1 4 0 0 0,-1 5 0 0 0,1 4 0 0 0,-2 3 0 0 0,0 5 0 0 0,1 4 0 0 0,0 2 0 0 0,0 3 0 0 0,1 1 0 0 0,0 0 0 0 0,0 1 0 0 0,0 3 0 0 0,-1 3 0 0 0,-2 5 0 0 0,0 12-513 0 0,-2 36-1226 0 0,-1 11 2204 0 0,0 8-734 0 0,0 2 269 0 0,1-2 0 0 0,2-5 0 0 0,-1-6 0 0 0,0 5 0 0 0,0-5 0 0 0,0-5 0 0 0,0-1 0 0 0,0-7 0 0 0,1-8 0 0 0,-1-7 0 0 0,1-8 0 0 0,-2-8 0 0 0,1-5 0 0 0,-1-5 0 0 0,1-4 448 0 0,-2-5-7 0 0,0-5 58 0 0,-3-6 121 0 0,-1-5-737 0 0,-1-4 218 0 0,-2-13-101 0 0,1-17 0 0 0,2-9 0 0 0,3-9-112 0 0,5-22-173 0 0,6-6 191 0 0,3-5 200 0 0,3 1-10 0 0,4 4 44 0 0,2 1 1 0 0,1 4-165 0 0,5-12 48 0 0,0 4-24 0 0,0 8-93 0 0,-2 9-30 0 0,-3 11 3 0 0,-2 11-17 0 0,-3 9 254 0 0,-2 10-17 0 0,-3 9 20 0 0,-1 6-197 0 0,-1 8-474 0 0,-5 13 542 0 0,0 0 1 0 0,0 0-1 0 0,0 0 0 0 0,1 0 1 0 0,-1 0-1 0 0,0-1 0 0 0,0 1 1 0 0,0 0-1 0 0,0 0 0 0 0,0 0 1 0 0,0 0-1 0 0,1 0 0 0 0,-1-1 0 0 0,0 1 1 0 0,0 0-1 0 0,0 0 0 0 0,0 0 1 0 0,1 0-1 0 0,-1 0 0 0 0,0 0 1 0 0,0 0-1 0 0,0 0 0 0 0,0-1 1 0 0,1 1-1 0 0,-1 0 0 0 0,0 0 1 0 0,0 0-1 0 0,0 0 0 0 0,1 0 0 0 0,-1 0 1 0 0,0 0 8 0 0,4 8-46 0 0,0 8-66 0 0,-1 11 47 0 0,0 10-18 0 0,0 9 6 0 0,0 6-3 0 0,0 20 0 0 0,0 5 93 0 0,1 5-110 0 0,0 17 121 0 0,0 1-36 0 0,0-2-72 0 0,-2-6 108 0 0,1-8-36 0 0,1-11 12 0 0,-2-10 0 0 0,2-9 0 0 0,-2-8 0 0 0,1-9 0 0 0,1-5 0 0 0,-1-7 0 0 0,1-4 0 0 0,-1-6 0 0 0,1-5 75 0 0,-1-6-97 0 0,1-5 136 0 0,1-7-144 0 0,2-14 138 0 0,1-9-22 0 0,1-10-105 0 0,2-22 147 0 0,2-10-160 0 0,2-4 48 0 0,1-2-16 0 0,1 1-131 0 0,1 3-37 0 0,1 5-16 0 0,-1 3-5 0 0,-1 5 342 0 0,-2 5-33 0 0,-1 7 50 0 0,-2 7 3 0 0,-3 7-202 0 0,-1 6 142 0 0,-3 8-137 0 0,-1 7 36 0 0,-2 6 81 0 0,-1 4-119 0 0,-1 4 114 0 0,-1 3-110 0 0,-2 6 33 0 0,-1 6-11 0 0,-1 6 0 0 0,-3 8 0 0 0,-1 5 0 0 0,-1 5 0 0 0,-1 5-75 0 0,-5 19 97 0 0,-5 21-117 0 0,-4 21 119 0 0,0 3-36 0 0,3-6 12 0 0,3-11 0 0 0,4-13 0 0 0,2-9 0 0 0,4-10 0 0 0,2-14 0 0 0,3-12 0 0 0,3-13 0 0 0,2-11 0 0 0,6-16 0 0 0,4-14 0 0 0,3-13 0 0 0,7-23-75 0 0,0-11 97 0 0,2-8-33 0 0,0-2 11 0 0,-1-2 0 0 0,2 1 0 0 0,1 0 0 0 0,0 1 0 0 0,2 1 0 0 0,1 2 0 0 0,0 3-112 0 0,-1 5-52 0 0,-2 6-11 0 0,-2 7-6 0 0,-3 8 342 0 0,-3 9-33 0 0,-4 7 50 0 0,-2 7 3 0 0,-3 7-342 0 0,-3 6 33 0 0,-2 4-50 0 0,-2 4-3 0 0,-1 5 370 0 0,-2 12 221 0 0,-2 10-274 0 0,-1 7-64 0 0,0 9-58 0 0,-1 7 72 0 0,-4 19-108 0 0,-2 6 33 0 0,-1 4-11 0 0,0 3-103 0 0,-1-1 133 0 0,2 0-45 0 0,1-2 15 0 0,0-2 0 0 0,2-3 0 0 0,2-5 0 0 0,2-7 0 0 0,2-2 0 0 0,2-10 0 0 0,2-8 93 0 0,1-10-119 0 0,2-8 39 0 0,2-11-13 0 0,-6-10 0 0 0,0 1 0 0 0,0-1 0 0 0,1 0 0 0 0,-1 0 0 0 0,0 0 0 0 0,0 1 0 0 0,1-1 0 0 0,-1 0 0 0 0,0 0 0 0 0,0 0 0 0 0,1 0 0 0 0,-1 0 0 0 0,0 0 0 0 0,1 0 0 0 0,-1 0 0 0 0,0 0 0 0 0,1 0 0 0 0,-1 0 0 0 0,0 0 0 0 0,1 0 0 0 0,-1 0 0 0 0,0 0 0 0 0,0 0 0 0 0,1 0 0 0 0,-1 0 0 0 0,9-9 0 0 0,2-10-93 0 0,5-24 45 0 0,7-30 56 0 0,8-27-94 0 0,2-11 108 0 0,1-4-33 0 0,0 3 11 0 0,0 5 0 0 0,0 6-75 0 0,1 9 97 0 0,-2 8-33 0 0,-1 8 11 0 0,-1 10 0 0 0,-2 10 0 0 0,-4 10 0 0 0,-4 9 0 0 0,-5 8 0 0 0,-4 8 0 0 0,-4 7 84 0 0,-3 6-33 0 0,-3 5-61 0 0,-3 6 114 0 0,-1 6-130 0 0,-3 8 114 0 0,-2 9-110 0 0,-3 9 332 0 0,-2 9-97 0 0,-3 9 52 0 0,-3 9-2 0 0,-20 73-1520 0 0,-1 11 1647 0 0,-1 3-563 0 0,5-7 173 0 0,5-15 0 0 0,4-6 0 0 0,4-8 0 0 0,5-12 0 0 0,6-22 0 0 0,5-20-103 0 0,4-20-91 0 0,5-19 131 0 0,-3-20 61 0 0,0 0 1 0 0,0 1-1 0 0,0-1 0 0 0,0 0 1 0 0,0 0-1 0 0,0 0 0 0 0,0 0 1 0 0,0 0-1 0 0,0 1 0 0 0,0-1 1 0 0,0 0-1 0 0,0 0 0 0 0,1 0 1 0 0,-1 0-1 0 0,0 0 0 0 0,0 0 1 0 0,0 0-1 0 0,0 0 0 0 0,0 1 1 0 0,0-1-1 0 0,1 0 0 0 0,-1 0 1 0 0,0 0-1 0 0,0 0 0 0 0,0 0 1 0 0,0 0-1 0 0,0 0 0 0 0,0 0 1 0 0,1 0-1 0 0,-1 0 0 0 0,0 0 1 0 0,0 0-1 0 0,0 0 0 0 0,0 0 1 0 0,1 0-1 0 0,-1 0 0 0 0,0 0 1 0 0,0 0-1 0 0,0 0 0 0 0,0 0 1 0 0,0 0-1 0 0,1 0 0 0 0,-1 0 1 0 0,0 0-1 0 0,0 0 0 0 0,0-1 1 0 0,0 1-1 0 0,0 0 0 0 0,0 0 1 0 0,0 0-1 0 0,1 0 0 0 0,-1 0 1 0 0,0 0-1 0 0,0 0 0 0 0,0-1 1 0 0,0 1 1 0 0,9-14-83 0 0,2-14 3 0 0,6-29 0 0 0,4-15 93 0 0,2-13-110 0 0,3-7 121 0 0,2-5-36 0 0,0 0 12 0 0,2 0 0 0 0,1-1 0 0 0,0 1 0 0 0,8-11 0 0 0,-1 5 0 0 0,-2 10 0 0 0,-5 13 112 0 0,-5 16-69 0 0,-6 13 26 0 0,-5 15 14 0 0,-4 11 87 0 0,-6 13-116 0 0,-4 11-44 0 0,-1 2-20 0 0,-4 10 135 0 0,-3 11-157 0 0,-8 27 160 0 0,-4 13-160 0 0,-3 12 48 0 0,-4 7-16 0 0,0 5 0 0 0,-7 19 0 0 0,0 5 0 0 0,1 0 0 0 0,1-3 0 0 0,2-4 0 0 0,4-6 0 0 0,3-6 0 0 0,2-7 0 0 0,5-6 0 0 0,1-7 0 0 0,4-8 0 0 0,3-7 0 0 0,2-10 0 0 0,3-6-84 0 0,1-11-41 0 0,2-13-13 0 0,-1-16 136 0 0,0 1-1 0 0,0-1 0 0 0,0 0 0 0 0,0 0 0 0 0,0 0 0 0 0,0 0 0 0 0,0 0 0 0 0,0 0 0 0 0,0 1 1 0 0,0-1-1 0 0,0 0 0 0 0,0 0 0 0 0,0 0 0 0 0,0 0 0 0 0,0 0 0 0 0,0 0 0 0 0,0 1 0 0 0,0-1 1 0 0,0 0-1 0 0,1 0 0 0 0,-1 0 0 0 0,0 0 0 0 0,0 0 0 0 0,0 0 0 0 0,0 0 0 0 0,0 0 1 0 0,0 0-1 0 0,0 0 0 0 0,1 1 0 0 0,-1-1 0 0 0,0 0 0 0 0,0 0 0 0 0,0 0 0 0 0,0 0 0 0 0,0 0 1 0 0,0 0-1 0 0,1 0 0 0 0,-1 0 0 0 0,0 0 0 0 0,0 0 0 0 0,0 0 0 0 0,0 0 0 0 0,0 0 0 0 0,1 0 1 0 0,-1 0-1 0 0,0 0 0 0 0,0 0 0 0 0,0 0 0 0 0,0 0 3 0 0,7-11-116 0 0,6-24-129 0 0,3-16 169 0 0,3-15 76 0 0,2-12-19 0 0,2-8 19 0 0,2-8-84 0 0,2-4 108 0 0,0-2-36 0 0,2-2 12 0 0,2-3-75 0 0,2 0 97 0 0,9-16 42 0 0,0 4-86 0 0,0 9 126 0 0,-3 12-56 0 0,-5 16-56 0 0,-4 16 131 0 0,-5 14-80 0 0,-6 14-49 0 0,-4 10 120 0 0,-4 10-144 0 0,-4 7 138 0 0,-2 7-134 0 0,-3 7 114 0 0,-3 8-110 0 0,-3 9 108 0 0,-6 21-33 0 0,-5 13-64 0 0,-2 12-71 0 0,-3 9-50 0 0,-2 5-14 0 0,-4 6-3 0 0,0 3 174 0 0,0 5-50 0 0,-1 3 25 0 0,-1 4 0 0 0,0 1 0 0 0,-3 18 0 0 0,0 17 0 0 0,3-4 0 0 0,5-9 0 0 0,7-5 0 0 0,7-15 0 0 0,9-71-513 0 0,1 16 513 0 0,0-43-258 0 0,0 2 1 0 0,1 0 0 0 0,0 0-1 0 0,2 7 258 0 0,-4-16-18 0 0,0 0-1 0 0,0 0 1 0 0,1 1-1 0 0,-1-1 1 0 0,1 1-1 0 0,-1-1 0 0 0,1 0 1 0 0,0 0-1 0 0,0 1 1 0 0,-1-1-1 0 0,1 0 0 0 0,0 0 1 0 0,0 0-1 0 0,0 0 1 0 0,0 0-1 0 0,1 0 0 0 0,-1 0 1 0 0,1 0 18 0 0,-2 0-4 0 0,1-1 0 0 0,-1 0 0 0 0,1 0 0 0 0,0 0 0 0 0,0 0 0 0 0,-1 0 0 0 0,1 0 1 0 0,0 0-1 0 0,0 0 0 0 0,-1 0 0 0 0,1 0 0 0 0,0-1 0 0 0,0 1 0 0 0,-1 0 0 0 0,1 0 0 0 0,0-1 0 0 0,-1 1 1 0 0,1 0-1 0 0,0-1 0 0 0,-1 1 0 0 0,1-1 0 0 0,-1 1 0 0 0,1-1 0 0 0,-1 1 0 0 0,1-1 0 0 0,-1 1 0 0 0,1-1 1 0 0,0 0 2 0 0,1-2-7 0 0,2-2-1 0 0,-1 1 0 0 0,0-1 0 0 0,-1 0 0 0 0,1 1 0 0 0,0-3 9 0 0,18-47-16 0 0,7-36-488 0 0,16-62-1125 0 0,4-13 1952 0 0,1-2-545 0 0,0 8 206 0 0,1 11 16 0 0,-2 14 448 0 0,1 13-6 0 0,0 12 56 0 0,-1 11 10 0 0,-1 12-481 0 0,2 3 26 0 0,-5 13-37 0 0,-6 14-16 0 0,-6 14 0 0 0,-7 14 0 0 0,-8 14 0 0 0,-16 13 0 0 0,-1 1 0 0 0,1 0 0 0 0,-1 0 0 0 0,0-1 0 0 0,1 1 0 0 0,-1 0 0 0 0,1 0 0 0 0,-1 0 0 0 0,0 0 0 0 0,1 0 0 0 0,-1 0 0 0 0,1-1 0 0 0,-1 1 0 0 0,1 0 0 0 0,-1 0 0 0 0,0 0 0 0 0,1 1 0 0 0,-1-1 0 0 0,1 0 0 0 0,-1 0 0 0 0,1 0 0 0 0,-1 0 0 0 0,0 0 0 0 0,1 0 0 0 0,-1 1 0 0 0,1-1 0 0 0,0 1 0 0 0,-1-1 0 0 0,0 1 0 0 0,1-1 0 0 0,-1 1 0 0 0,1 0 0 0 0,-1-1 0 0 0,0 1 0 0 0,0-1 0 0 0,1 1 0 0 0,-1 0 0 0 0,0-1 0 0 0,0 1 0 0 0,0 0 0 0 0,0 0 0 0 0,1-1 0 0 0,-1 2 0 0 0,-3 33 0 0 0,-5 16 0 0 0,-6 14 0 0 0,-6 15 0 0 0,-4 9 0 0 0,-6 8 0 0 0,-4 8 0 0 0,-4 8 0 0 0,-3 4 504 0 0,0 2-69 0 0,-2 1 69 0 0,0 3 5 0 0,1 0-482 0 0,1-2 26 0 0,1-3-37 0 0,1-4-16 0 0,1-5 0 0 0,1-7 0 0 0,2-6 0 0 0,-1-5 0 0 0,2-5 0 0 0,0-5 0 0 0,1-7 0 0 0,-6 3 0 0 0,1-8 0 0 0,0-7 0 0 0,-4-5 0 0 0,2-10 0 0 0,3-8 0 0 0,2-8 0 0 0,5-5 0 0 0,2-5 0 0 0,3-2 0 0 0,-2 3 0 0 0,2 0 0 0 0,1 1 0 0 0,2 0 0 0 0,1-1 0 0 0,4 1 0 0 0,0-1 0 0 0,-1 3 0 0 0,2-1 0 0 0,2 0 0 0 0,1-2 0 0 0,2-3 0 0 0,3-2 0 0 0,1-4 0 0 0,1-4 0 0 0,3-3 0 0 0,1-3 0 0 0,1-2 0 0 0,1-1 0 0 0,0 0 0 0 0,0-1 0 0 0,1 1 0 0 0,-1-1 0 0 0,2 0 0 0 0,2-3 0 0 0,2-1 0 0 0,1-4 0 0 0,2-4 0 0 0,2-3 0 0 0,2-7 0 0 0,1-5 0 0 0,8-15 0 0 0,3-9 0 0 0,2-6 0 0 0,3-6 0 0 0,2-4 0 0 0,3-5 0 0 0,3-3 0 0 0,3-2 0 0 0,3-3 0 0 0,14-21 0 0 0,3-5 0 0 0,2-3 0 0 0,0 1 0 0 0,-1 3 0 0 0,-2 6 0 0 0,-4 5 0 0 0,-2 3 0 0 0,-2 3 0 0 0,-4 3 0 0 0,-4 3 0 0 0,3-8 0 0 0,-4 5 0 0 0,-5 8 0 0 0,-1 5 0 0 0,-8 12 0 0 0,-6 14 0 0 0,-6 10 0 0 0,-6 13 0 0 0,-5 10 0 0 0,-7 9 0 0 0,-3 9 0 0 0,-9 19 0 0 0,-5 13 0 0 0,-4 13 0 0 0,-9 25 0 0 0,-2 10 0 0 0,-1 6 0 0 0,0 2 0 0 0,2 1 0 0 0,2 0 0 0 0,3 0 0 0 0,3 0 0 0 0,2-2 0 0 0,4-2 0 0 0,3-5 0 0 0,3-5 0 0 0,3-7 0 0 0,3-7 0 0 0,2-8 0 0 0,3-9 0 0 0,4-7 0 0 0,1-8 0 0 0,3-8 0 0 0,2-7 0 0 0,3-7 0 0 0,-10-11-37 0 0,-1 0-1 0 0,0 0 1 0 0,1 0 0 0 0,-1 1-1 0 0,0-1 1 0 0,1 0 0 0 0,-1 0-1 0 0,1-1 1 0 0,-1 1 0 0 0,0 0-1 0 0,1 0 1 0 0,0-1 37 0 0,3-2-208 0 0,-1 1 1 0 0,1-1-1 0 0,-1 1 0 0 0,0-1 0 0 0,3-3 208 0 0,28-25-328 0 0,3-11 220 0 0,3-9 55 0 0,1-10 37 0 0,1-7 16 0 0,2-5 448 0 0,-1-2-7 0 0,1 1 58 0 0,-2 4 9 0 0,-3 5-481 0 0,-1 8 26 0 0,-5 9-37 0 0,-3 9-16 0 0,-5 9 0 0 0,-2 10 0 0 0,-5 10 0 0 0,-19 16-155 0 0,2-4 0 0 0,-1-1 0 0 0,0 1 0 0 0,0-1 0 0 0,0 1 1 0 0,-1 0-1 0 0,1-1 0 0 0,0 1 0 0 0,0 0 0 0 0,-1 0 0 0 0,1 0 0 0 0,-1-1 0 0 0,0 1 0 0 0,0 0 0 0 0,1 1 155 0 0,0 7 221 0 0,1 2 1 0 0,-2 1-1 0 0,1 1-221 0 0,-4 49-332 0 0,-5 4 332 0 0,-4-1 448 0 0,-1-2-7 0 0,-2-6 58 0 0,-1 4 121 0 0,-2 1-737 0 0,1 1 218 0 0,1-1-101 0 0,4-8 0 0 0,1-9 0 0 0,5-9 0 0 0,1-8 0 0 0,3-4 0 0 0,0-7 0 0 0,0-2 0 0 0,1-4 0 0 0,1-2 0 0 0,0-4 0 0 0,0-1 0 0 0,0-3 0 0 0,0-1 0 0 0,0 0 0 0 0,0-2 0 0 0,2 0 0 0 0,1-3 0 0 0,3-2 0 0 0,1-2 0 0 0,3-4 0 0 0,2-3 0 0 0,3-3 0 0 0,3-2 0 0 0,1-2 0 0 0,3-2 0 0 0,1-3 0 0 0,4 0 0 0 0,1 0 0 0 0,4-1 0 0 0,0 1 0 0 0,1 1 0 0 0,1 3 0 0 0,-2 2 0 0 0,-1 2 0 0 0,-2 3 0 0 0,-3 2 0 0 0,0 4 0 0 0,-4 2 0 0 0,-4 4 0 0 0,-3 2 0 0 0,-5 4 0 0 0,-3 4 0 0 0,-4 2 0 0 0,-3 4 0 0 0,-2 2 0 0 0,-3 2 0 0 0,-2 3 0 0 0,-2 2 0 0 0,-3 2 0 0 0,-1 2 0 0 0,-2 0 0 0 0,-5 5 0 0 0,-1 0 0 0 0,1-1 0 0 0,-3-2 0 0 0,1-4 0 0 0,3-3 0 0 0,2-7 0 0 0,4-4 0 0 0,4-4 0 0 0,2-4 0 0 0,0-3 0 0 0,2-5 0 0 0,-2-3 0 0 0,2-5 0 0 0,0-11 0 0 0,0-6 0 0 0,2-6 0 0 0,1-5 0 0 0,2-5 0 0 0,2-7 0 0 0,2-7 0 0 0,1-9 0 0 0,0-7 224 0 0,0-6-36 0 0,2-4 24 0 0,1-4 4 0 0,8-81-1139 0 0,3-17 1119 0 0,-1 3-296 0 0,-1 19 87 0 0,0 14 13 0 0,-4 27 0 0 0,-1 25 0 0 0,-3 23 0 0 0,-3 21 0 0 0,-1 16 0 0 0,0 12 0 0 0,-4 8 0 0 0,0 8 0 0 0,-2 10 0 0 0,-4 8 0 0 0,-4 11 0 0 0,-5 10 0 0 0,-2 12 0 0 0,-4 9 0 0 0,-2 8 0 0 0,-12 39-1615 0 0,-9 28 1367 0 0,-2 8 220 0 0,3-5-73 0 0,2-11 101 0 0,5-15 448 0 0,-1-9 591 0 0,5-17-711 0 0,4-14-220 0 0,5-16-55 0 0,5-10-37 0 0,4-13-16 0 0,5-8 0 0 0,3-8 0 0 0,2-8 0 0 0,2-8 0 0 0,2-6 0 0 0,3-10 0 0 0,3-10 0 0 0,4-11 0 0 0,3-10 0 0 0,4-7 0 0 0,2-5 0 0 0,2-5 0 0 0,10-33-1615 0 0,3-17 1367 0 0,-2 1 220 0 0,-3 9-73 0 0,-4 13 101 0 0,-6 17 0 0 0,-3 14 0 0 0,-4 11 0 0 0,-1 9 0 0 0,-1 6 448 0 0,1 4-7 0 0,1 4 58 0 0,2-5 9 0 0,-1 4-817 0 0,0 3 234 0 0,-3 3-108 0 0,-1 6 213 0 0,-3 5-61 0 0,-3 8 31 0 0,-1 5 75 0 0,-2 5-22 0 0,0 3 11 0 0,-4 9 0 0 0,-1 6-75 0 0,-2 5 22 0 0,-6 11-11 0 0,-2 4-103 0 0,-3 3 133 0 0,-1 3-120 0 0,1 0 112 0 0,-1 1-108 0 0,1 0 108 0 0,-5 7-108 0 0,1-1 182 0 0,1-4-128 0 0,3-4 146 0 0,2-6-144 0 0,3-6 120 0 0,0-7-112 0 0,4-7 108 0 0,3-4 4 0 0,1-5 1 0 0,2-5 5 0 0,1-6 0 0 0,-1-7-37 0 0,-1-5 10 0 0,0-5-5 0 0,1-7 0 0 0,0-2-75 0 0,1-14 22 0 0,2-4-11 0 0,0-3-75 0 0,1-2 97 0 0,0-2-126 0 0,0-2 130 0 0,0 0-39 0 0,-1 0 13 0 0,-1 0 0 0 0,0 1 0 0 0,1 3 0 0 0,2-7 0 0 0,-1 4-84 0 0,1 6 108 0 0,1 7-36 0 0,-1 8 12 0 0,-2 5 0 0 0,0 8 0 0 0,-1 7 0 0 0,0 7 0 0 0,0 6 0 0 0,-1 3 187 0 0,-2 5-166 0 0,-5 6-109 0 0,-3 6 4 0 0,-3 7 105 0 0,-5 15-38 0 0,-4 18-95 0 0,-1 11 144 0 0,0 6-169 0 0,-2 16 97 0 0,1 1 44 0 0,3-4-15 0 0,0 2 11 0 0,3-9 0 0 0,4-9 84 0 0,2-10-108 0 0,5-9 111 0 0,3-10-109 0 0,3-7 33 0 0,4-6-11 0 0,0-6 0 0 0,4-5 0 0 0,2-5 0 0 0,1-5 75 0 0,5-7-97 0 0,3-8 33 0 0,3-5-11 0 0,9-12 0 0 0,3-4 0 0 0,4-4 0 0 0,1-3 0 0 0,-1 0 0 0 0,-2 0 0 0 0,-3-2 0 0 0,-1-1 0 0 0,-1-3 0 0 0,1-2 0 0 0,-1-1 261 0 0,1-2-46 0 0,-1 3 29 0 0,-1 1 4 0 0,-2 3-289 0 0,-3 5 82 0 0,-3 4-41 0 0,-2 4 0 0 0,-3 3 112 0 0,-1 4-60 0 0,-2 3 15 0 0,0 1-2 0 0,0 2-76 0 0,-2 3 22 0 0,-1 2-11 0 0,0 3 0 0 0,-3 3 0 0 0,-1 1 0 0 0,-1 3 0 0 0,1 0 0 0 0,0 2-112 0 0,1 1 69 0 0,0 3 49 0 0,0 1-17 0 0,0 2 11 0 0,1 1 0 0 0,-1 2 0 0 0,-1 1 0 0 0,0 1 0 0 0,-1 1 0 0 0,-1 1 0 0 0,1 8-887 0 0,0 4 851 0 0,1 3-8 0 0,1 3 3 0 0,1 2 41 0 0,1 2 0 0 0,1 3 0 0 0,1 2 0 0 0,1 0 0 0 0,0 1 0 0 0,1 1 0 0 0,-1-1 0 0 0,0 1 0 0 0,0-1 0 0 0,0 1 0 0 0,-1-1 0 0 0,0 0 0 0 0,-2 0 0 0 0,1-2 0 0 0,-1 0 0 0 0,-1-3 0 0 0,0-2 0 0 0,-1-4 0 0 0,0-3 0 0 0,-2-4 0 0 0,0-4 0 0 0,0-7 0 0 0,-2-4 0 0 0,-1-4 0 0 0,0-8 0 0 0,0-6 0 0 0,1-7 0 0 0,0-6 0 0 0,1-6 0 0 0,0-5 0 0 0,1-7 0 0 0,0-4 0 0 0,1-5 0 0 0,3-4 0 0 0,1-3 0 0 0,2-4 0 0 0,5-19 0 0 0,2-2 0 0 0,1 0 0 0 0,0 4 0 0 0,-2 7 0 0 0,0 9 0 0 0,-3 8 0 0 0,-2 8 0 0 0,-1 7 0 0 0,-3 7 0 0 0,-2 5 0 0 0,-1 5 0 0 0,-2 4 0 0 0,-1 6 0 0 0,-1 3 0 0 0,0 3 0 0 0,-1 3 0 0 0,-1 1 0 0 0,1 1 0 0 0,-3 6 0 0 0,-5 12 0 0 0,-5 17 0 0 0,-4 12 0 0 0,-2 9 0 0 0,-2 8 0 0 0,-1 4 0 0 0,-2 3 0 0 0,0 1 0 0 0,0 2 0 0 0,-1 0 0 0 0,2-2 0 0 0,1-2 0 0 0,1-1 0 0 0,1-5 0 0 0,4-5 0 0 0,2-5 0 0 0,2-8 0 0 0,2-7 0 0 0,2-7 0 0 0,3-8 0 0 0,1-7 0 0 0,2-7 0 0 0,1-5 0 0 0,1-7 0 0 0,2-15 0 0 0,2-10 0 0 0,1-10 0 0 0,3-18 0 0 0,3-9 0 0 0,1-4 0 0 0,3-4 0 0 0,1-2 0 0 0,4-3 0 0 0,1-2 0 0 0,4-5 0 0 0,3-2 0 0 0,3-1 0 0 0,5 0 0 0 0,4 2 0 0 0,4 2 0 0 0,1 5 0 0 0,0 4 0 0 0,-1 6 0 0 0,-1 9 0 0 0,-4 7 0 0 0,-5 9 0 0 0,-4 8 0 0 0,-5 8 0 0 0,-4 8 0 0 0,-5 8 0 0 0,-2 7 0 0 0,-13 12-303 0 0,0-5-1 0 0,1-1 1 0 0,-1 1 0 0 0,-1 0-1 0 0,1 0 1 0 0,0 0 0 0 0,-1 0-1 0 0,0 1 305 0 0,0 51 692 0 0,-7 15-1040 0 0,-6 9 347 0 0,-4 6 0 0 0,-5 4 0 0 0,-4 2 0 0 0,-3 1 0 0 0,-3 0 177 0 0,0-1 6 0 0,0-3 28 0 0,0-2 2 0 0,-5 26-884 0 0,4-7 637 0 0,6-9 258 0 0,6-15 6 0 0,6-16 73 0 0,5-16 5 0 0,5-16-267 0 0,3-12-15 0 0,2-10-13 0 0,0-12-11 0 0,0 0-1 0 0,0 0 1 0 0,0 0-1 0 0,1 0 1 0 0,-1 0 0 0 0,0 0-1 0 0,0 0 1 0 0,0 0-1 0 0,0 0 1 0 0,0 0 0 0 0,0 0-1 0 0,0 0 1 0 0,1 0-1 0 0,-1 0 1 0 0,0 0-1 0 0,0 0 1 0 0,0 0 0 0 0,0 0-1 0 0,0 0 1 0 0,0 0-1 0 0,0 0 1 0 0,1 0 0 0 0,-1 0-1 0 0,0 0 1 0 0,0 0-1 0 0,0 0 1 0 0,0 0-1 0 0,0 0 1 0 0,0 0 0 0 0,0 0-1 0 0,0 0 1 0 0,1 0-1 0 0,-1 0 1 0 0,0 0 0 0 0,0 0-1 0 0,0 0 1 0 0,0 0-1 0 0,0 0 1 0 0,0-1-1 0 0,0 1 1 0 0,0 0 0 0 0,0 0-1 0 0,0 0 1 0 0,0 0-1 0 0,0 0 1 0 0,0 0 0 0 0,1 0-1 0 0,-1 0 1 0 0,0-1-1 0 0,0 1 1 0 0,0 0-1 0 0,0 0 1 0 0,0 0-2 0 0,7-15-24 0 0,4-11 36 0 0,3-13 63 0 0,3-10-97 0 0,9-23 126 0 0,5-11-37 0 0,3-9-80 0 0,2-7 26 0 0,2-2-13 0 0,4-5 0 0 0,1 2 84 0 0,2 1 41 0 0,1 2-6 0 0,3 0 18 0 0,0 5-273 0 0,1 6 14 0 0,-2 8-30 0 0,0 7-7 0 0,-5 11 111 0 0,-3 12 43 0 0,-6 10-118 0 0,-5 10 155 0 0,-7 10-188 0 0,-3 10 93 0 0,-18 11 56 0 0,0 1-1 0 0,0 0 1 0 0,0-1-1 0 0,0 1 0 0 0,0 0 1 0 0,0-1-1 0 0,0 1 0 0 0,0 0 1 0 0,1 0-1 0 0,-1 0 0 0 0,1 0 8 0 0,-1 0-4 0 0,-1 0-1 0 0,1 0 0 0 0,0 1 0 0 0,-1-1 1 0 0,1 0-1 0 0,0 1 0 0 0,-1-1 0 0 0,1 0 0 0 0,-1 1 1 0 0,1-1-1 0 0,0 1 0 0 0,-1-1 0 0 0,1 1 0 0 0,-1-1 1 0 0,1 1-1 0 0,-1-1 0 0 0,1 1 5 0 0,6 15 13 0 0,-5 11-147 0 0,-5 10 94 0 0,-8 24-31 0 0,-6 10 82 0 0,-7 11-22 0 0,-5 9 11 0 0,-4 6 0 0 0,-3 5 0 0 0,-1 2 0 0 0,-3 3 0 0 0,0 1 149 0 0,2 0-42 0 0,0 0 30 0 0,2 0-2 0 0,3-5-8 0 0,3-5-7 0 0,3-8 1 0 0,3-7-1 0 0,4-9-37 0 0,2-9 1 0 0,5-8-3 0 0,3-9-1 0 0,4-9-93 0 0,3-10 26 0 0,3-7-13 0 0,0-9 0 0 0,4-8 0 0 0,3-10 0 0 0,3-10 0 0 0,3-11 0 0 0,3-9 0 0 0,7-27-233 0 0,3-14 206 0 0,3-10 20 0 0,1-6-6 0 0,1-3 13 0 0,1-3 0 0 0,2-1 0 0 0,11-21 0 0 0,3-3-75 0 0,3 3 97 0 0,2 7-33 0 0,-1 9 11 0 0,7-4 0 0 0,5 0-75 0 0,0 5 22 0 0,-7 17 64 0 0,-9 18-97 0 0,-11 19 108 0 0,-9 17-108 0 0,-10 13 108 0 0,-6 12-108 0 0,-11 7 87 0 0,-1 0 0 0 0,0 0-1 0 0,1 0 1 0 0,-1 0 0 0 0,0-1-1 0 0,0 1 1 0 0,0 0 0 0 0,1 0-1 0 0,-1 0 1 0 0,0 1 0 0 0,0-1-1 0 0,1 0 1 0 0,-1 0 0 0 0,0 0-1 0 0,0 0 1 0 0,0 0 0 0 0,1 0-1 0 0,-1 0 1 0 0,0 0 0 0 0,0 0-1 0 0,0 0 1 0 0,1 1 0 0 0,-1-1-1 0 0,0 0 1 0 0,0 0 0 0 0,0 0-1 0 0,0 0 1 0 0,1 0 0 0 0,-1 1-1 0 0,0-1 1 0 0,0 0 0 0 0,0 0-1 0 0,4 11-86 0 0,-3 9 108 0 0,-3 7-108 0 0,-2 7 108 0 0,-12 34-1041 0 0,-5 13 962 0 0,-4 12 189 0 0,-3 6 48 0 0,-2 3 64 0 0,-2 1 18 0 0,0-1-223 0 0,-1-1-19 0 0,1-1-8 0 0,2-3 72 0 0,1-2-33 0 0,0 9 51 0 0,2-8-48 0 0,4-11-60 0 0,5-13 110 0 0,5-17-130 0 0,5-14 132 0 0,4-13-132 0 0,2-11 39 0 0,5-12-13 0 0,6-19-103 0 0,4-16 133 0 0,5-16-45 0 0,2-13 15 0 0,4-9 0 0 0,1-8 0 0 0,2-7 0 0 0,4-7 0 0 0,2-6 0 0 0,2-4 0 0 0,3-4 0 0 0,3-2 0 0 0,1 1 0 0 0,13-16 0 0 0,8-10 112 0 0,6 0 220 0 0,-4 16-224 0 0,-1 17-1325 0 0,-44 69 1517 0 0,10-9-300 0 0,-23 29-51 0 0,1 1 0 0 0,0 0 1 0 0,6-5 50 0 0,-13 11-8 0 0,0 2 0 0 0,0-1 1 0 0,0 0-1 0 0,0 0 0 0 0,0 0 0 0 0,1 0 0 0 0,-1 1 1 0 0,0-1-1 0 0,0 0 0 0 0,1 1 0 0 0,-1-1 1 0 0,0 1-1 0 0,1 0 0 0 0,-1-1 0 0 0,0 1 1 0 0,1 0-1 0 0,-1 0 8 0 0,0 0 1 0 0,0 0 0 0 0,-1 0 0 0 0,1 0 0 0 0,0 0 1 0 0,-1 1-1 0 0,1-1 0 0 0,-1 0 0 0 0,1 1 0 0 0,-1-1 0 0 0,0 0 1 0 0,1 1-1 0 0,-1-1 0 0 0,1 1 0 0 0,-1-1 0 0 0,0 1 0 0 0,1-1 0 0 0,-1 0 1 0 0,0 1-1 0 0,1 0 0 0 0,-1-1 0 0 0,0 1 0 0 0,0-1 0 0 0,1 1 1 0 0,-1-1-1 0 0,0 1 0 0 0,0-1 0 0 0,0 1 0 0 0,0 0 0 0 0,0-1 0 0 0,0 1-1 0 0,1 3-16 0 0,0 0-1 0 0,-1 1 0 0 0,0-1 0 0 0,0 1 0 0 0,0-1 0 0 0,-1 2 17 0 0,-6 40 24 0 0,-5 9-111 0 0,-4 9-59 0 0,-4 7-4 0 0,-1 8-7 0 0,-2 8-3 0 0,-2 8 299 0 0,-4 24 166 0 0,0 5-206 0 0,2 1-213 0 0,-1 16-191 0 0,3-6 206 0 0,4-10 343 0 0,4-15-13 0 0,4-16 46 0 0,4-15 19 0 0,4-15-234 0 0,2-8 48 0 0,3-13-120 0 0,3-11 23 0 0,0-12-13 0 0,2-11 0 0 0,-5-8-3 0 0,0-1 0 0 0,0 0 0 0 0,0 0 0 0 0,1 0 0 0 0,-1 0 0 0 0,0 0 0 0 0,0 0 0 0 0,1 0 0 0 0,-1 0 0 0 0,0 0 0 0 0,0 0 0 0 0,0 0 0 0 0,1 0 0 0 0,-1 0 0 0 0,0 0 0 0 0,0 0 0 0 0,1 0 0 0 0,-1 0 0 0 0,0 0 0 0 0,0 0 0 0 0,0 0 0 0 0,1 0 0 0 0,-1 0 0 0 0,0-1 0 0 0,0 1 0 0 0,0 0 0 0 0,1 0 0 0 0,-1 0 0 0 0,0 0 0 0 0,0 0 0 0 0,0-1 3 0 0,7-10 26 0 0,5-20-39 0 0,1-14 13 0 0,3-11 0 0 0,0-10 0 0 0,1-6 0 0 0,2-5 0 0 0,2-2 0 0 0,0-2 0 0 0,1-1 0 0 0,8-19 224 0 0,-1 0-55 0 0,2 4 30 0 0,-2 8 1 0 0,-2 11-233 0 0,-2 13 66 0 0,-4 10-33 0 0,-3 12 0 0 0,-2 9-75 0 0,-4 9-53 0 0,-2 7 11 0 0,-3 6 73 0 0,-2 5 191 0 0,-2 4-50 0 0,0 9-53 0 0,-1 5-191 0 0,0 5 50 0 0,0 6-40 0 0,-1 5 161 0 0,0 6-47 0 0,0 6 23 0 0,-1 5 0 0 0,-1 6 75 0 0,0 3 53 0 0,-1 2-2 0 0,1 3 18 0 0,0 0-281 0 0,1 12-143 0 0,-1-1 183 0 0,1-1 99 0 0,2-5 48 0 0,-1-6-72 0 0,2-4 145 0 0,2-9-155 0 0,0-9-36 0 0,0-11 92 0 0,1-10-148 0 0,-5-14 122 0 0,-1 1-1 0 0,0-1 1 0 0,0 0 0 0 0,0 1-1 0 0,1-1 1 0 0,-1 0 0 0 0,0 0-1 0 0,0 1 1 0 0,1-1-1 0 0,-1 0 1 0 0,0 0 0 0 0,1 1-1 0 0,-1-1 1 0 0,0 0 0 0 0,0 0-1 0 0,1 0 1 0 0,-1 0 0 0 0,0 0-1 0 0,1 1 1 0 0,-1-1-1 0 0,1 0 1 0 0,-1 0 2 0 0,7-5-67 0 0,2-17 2 0 0,0-9 1 0 0,0-8 75 0 0,1-17-97 0 0,-1-4 108 0 0,0-3-33 0 0,0-3 11 0 0,-2 1 224 0 0,-2-1-36 0 0,-1 1 33 0 0,1-5-73 0 0,-1 4-313 0 0,-1 6 85 0 0,-1 10-57 0 0,0 9 161 0 0,0 9-47 0 0,-1 8 23 0 0,0 6 84 0 0,-1 7-108 0 0,0 5 120 0 0,0 3-120 0 0,0 2 36 0 0,2 4-12 0 0,2 3 0 0 0,3 9 0 0 0,3 4-93 0 0,1 5 119 0 0,4 13-132 0 0,0 6 132 0 0,2 4-39 0 0,-2 3 13 0 0,0 2-75 0 0,0-1 97 0 0,-2 1-108 0 0,-1 0 108 0 0,1 1-33 0 0,1 0 11 0 0,-1 1 0 0 0,-1-2 0 0 0,1 0 140 0 0,5 3 193 0 0,-2-3-223 0 0,5-1-934 0 0,0-9 592 0 0,-19-38 165 0 0,2 1 1 0 0,-1 0 0 0 0,1 0-1 0 0,2 2 67 0 0,-5-7-9 0 0,0 2-1 0 0,0-1 0 0 0,0-1 0 0 0,0 1 0 0 0,0 0 0 0 0,0 0 1 0 0,0 0-1 0 0,0-1 0 0 0,1 1 0 0 0,-1 0 0 0 0,0-1 0 0 0,1 1 0 0 0,-1-1 10 0 0,0 1 0 0 0,-1-1 0 0 0,1 0 0 0 0,-1 0 0 0 0,1 0 0 0 0,0 0 0 0 0,-1 0 0 0 0,1 0 0 0 0,-1 0 0 0 0,1-1 0 0 0,-1 1 0 0 0,1 0 0 0 0,0 0 0 0 0,-1 0 0 0 0,1 0 0 0 0,-1-1 0 0 0,1 1 0 0 0,-1 0-1 0 0,1-1 1 0 0,-1 1 0 0 0,1 0 0 0 0,-1-1 0 0 0,0 1 0 0 0,1 0 0 0 0,-1-1 0 0 0,1 0-2 0 0,0 0 0 0 0,0 0 0 0 0,0-1 0 0 0,0 1 0 0 0,0-1 0 0 0,0 1 0 0 0,-1-1 0 0 0,1 1 0 0 0,0-1 0 0 0,-1 0 2 0 0,6-25 0 0 0,-4-19 0 0 0,-3-7 0 0 0,-2-5 84 0 0,-3-3-108 0 0,0 0 111 0 0,-3-1-109 0 0,2 0 33 0 0,-2 1-11 0 0,-1 1 103 0 0,1 5-133 0 0,1 3 157 0 0,1 5-159 0 0,0 6 169 0 0,0 6-87 0 0,0 6 18 0 0,2 6-3 0 0,0 4-76 0 0,1 5 106 0 0,2 5-119 0 0,0 3 36 0 0,1 3-12 0 0,1 2 0 0 0,0 1 0 0 0,3 3 0 0 0,1 2-75 0 0,3 3 97 0 0,1 3-108 0 0,3 4 108 0 0,2 3-33 0 0,1 4-73 0 0,3 5 108 0 0,0 5-36 0 0,0 3 12 0 0,1 4 0 0 0,-1 3 0 0 0,0 0 0 0 0,0 1 0 0 0,-1-1 0 0 0,1 0 0 0 0,-2-1 0 0 0,0-1 0 0 0,-1-4 0 0 0,-1-3 0 0 0,-1-3 0 0 0,-2-4 0 0 0,0-5 75 0 0,-1-4-97 0 0,-1-3 108 0 0,-1-6-108 0 0,-1-4 192 0 0,-2-6-132 0 0,-1-6 45 0 0,-2-6-11 0 0,-3-3 65 0 0,-1-5-18 0 0,-2-3 18 0 0,-2-4-2 0 0,-2-1-158 0 0,-1-3 121 0 0,-1-2-120 0 0,-1-4 33 0 0,-1-2 110 0 0,-2-1-71 0 0,0-2 18 0 0,-2 1-3 0 0,-1 1-76 0 0,0 2 97 0 0,-1 4-108 0 0,2 3 108 0 0,1 4-108 0 0,1 3 33 0 0,3 5 73 0 0,0 4-108 0 0,3 3 36 0 0,1 3-12 0 0,2 3 0 0 0,3 4 0 0 0,1 1 0 0 0,1 2 0 0 0,1 1 0 0 0,0 0 0 0 0,0 0-75 0 0,3 3 22 0 0,1 1-11 0 0,3 3 0 0 0,2 4 75 0 0,3 3-143 0 0,2 6 92 0 0,1 5 44 0 0,1 5-108 0 0,1 6 130 0 0,-1 4-39 0 0,1 3-71 0 0,-1 0 108 0 0,-1 0-36 0 0,0-1 12 0 0,0-2 0 0 0,-2-2 0 0 0,-1-3 0 0 0,0-3 0 0 0,-2-3 0 0 0,-1-3 0 0 0,-2-4 0 0 0,0-3 75 0 0,-2-4-97 0 0,0-2 33 0 0,-2-3 73 0 0,-1-4 4 0 0,-4-5-108 0 0,-2-5 148 0 0,-2-5-160 0 0,-4-5 48 0 0,-3-6-119 0 0,-3-4 30 0 0,-2-6-15 0 0,-4-5 215 0 0,-8-18 153 0 0,-10-20-190 0 0,-11-18-91 0 0,-2-2 25 0 0,3 6-127 0 0,5 10-17 0 0,4 11-20 0 0,1 5-1 0 0,5 10 165 0 0,5 8-48 0 0,5 7 24 0 0,3 8 0 0 0,5 4 0 0 0,2 3 0 0 0,2 3 0 0 0,2 3 0 0 0,0 1 0 0 0,2 2 0 0 0,2 0 0 0 0,0 2 0 0 0,2 2 0 0 0,2 2 0 0 0,1 1 0 0 0,1 1 75 0 0,0 2-97 0 0,1 0 145 0 0,3 2-155 0 0,2 3-92 0 0,2 2 52 0 0,7 7-19 0 0,2 5 105 0 0,4 5 46 0 0,1 2-82 0 0,1 3 33 0 0,0 3-11 0 0,0 3 0 0 0,-1 3 0 0 0,0 2 0 0 0,0 2 0 0 0,0 1 0 0 0,0 2 0 0 0,0 2 0 0 0,2 11-308 0 0,0 0 265 0 0,-2-1 37 0 0,-1 1-13 0 0,-3-7 19 0 0,-4-6 0 0 0,-2-9 93 0 0,-3-7-119 0 0,-3-6 114 0 0,-1-6-26 0 0,-3-3 9 0 0,0-4 1 0 0,-1-3 0 0 0,-3-1 65 0 0,-4-3 169 0 0,-3-2-213 0 0,-3-3 38 0 0,-6-5 98 0 0,0-3-158 0 0,0 0-71 0 0,1-3 120 0 0,0-1-150 0 0,2-2 138 0 0,1-1 90 0 0,2-2-6 0 0,1-2 22 0 0,1-1 1 0 0,0-1-251 0 0,2-2 72 0 0,0-2-36 0 0,-3-7 0 0 0,0-1 0 0 0,0-2 0 0 0,0 1 0 0 0,0 1 0 0 0,0 0 0 0 0,1 2 0 0 0,0 0 0 0 0,-1 1 0 0 0,0 1 0 0 0,1 0 0 0 0,-2-6-224 0 0,-1-15-804 0 0,2 0 1308 0 0,2 5-548 0 0,2 7 300 0 0,3 8-48 0 0,2 7-59 0 0,1 8 97 0 0,0 4-33 0 0,1 5-64 0 0,0 4 97 0 0,0 4-145 0 0,1 1 155 0 0,-1 1-169 0 0,1 1 13 0 0,0 0 77 0 0,0 0-29 0 0,1 0 12 0 0,-1-1 0 0 0,0 0-75 0 0,0 3 97 0 0,-1 4-33 0 0,0 3 11 0 0,-1 3 75 0 0,0 3-134 0 0,0 1 155 0 0,0 5-160 0 0,0-1 160 0 0,0-1 27 0 0,-1-2-81 0 0,1-2 33 0 0,1-4-11 0 0,0-4-75 0 0,0-3 97 0 0,1-2-33 0 0,3-2 11 0 0,2 1 0 0 0,0-2 0 0 0,3 0 0 0 0,-1-1 93 0 0,1-1 11 0 0,1-2 12 0 0,-1-1 3 0 0,0-1-242 0 0,1-2 23 0 0,0-1-21 0 0,3-2 77 0 0,0-2 191 0 0,0-2-50 0 0,2 0 40 0 0,5-6-786 0 0,3-5 496 0 0,-1 0 71 0 0,-1 1-26 0 0,-3 3 35 0 0,-2 2 85 0 0,-4 2-24 0 0,0 2 12 0 0,-2 1 0 0 0,-2 1 0 0 0,1 0 0 0 0,-1 1 0 0 0,-1 0 0 0 0,0 0 0 0 0,0 2 0 0 0,0 1 0 0 0,1 0 0 0 0,0 0 0 0 0,-1-1 0 0 0,0 1 0 0 0,1-1 0 0 0,-1 1 0 0 0,2 2 0 0 0,-1-1 0 0 0,0 0 0 0 0,1 0 0 0 0,-1 1 0 0 0,2-1 0 0 0,-1 1 0 0 0,1 0 0 0 0,0 0 0 0 0,1-1 0 0 0,-2 2 0 0 0,1 0 0 0 0,1-1 0 0 0,1 0 0 0 0,0 1 0 0 0,1 0 0 0 0,-1 1 0 0 0,-1 1-75 0 0,0-1 97 0 0,1-1-33 0 0,1-1 11 0 0,-1 1 0 0 0,0 0 0 0 0,0 0 0 0 0,0-1 0 0 0,-1 0 0 0 0,-1-1 0 0 0,1-1 0 0 0,0 1 0 0 0,0 0 0 0 0,0-1 0 0 0,0 0 0 0 0,-1-1 0 0 0,1 0 0 0 0,-1 0 0 0 0,0 1 0 0 0,0 0 0 0 0,1 0 0 0 0,0-2 0 0 0,1-1 0 0 0,1-1 0 0 0,1-1 0 0 0,0 0 0 0 0,1 0 0 0 0,-1 0 0 0 0,1 0 0 0 0,0 0 0 0 0,3-2 0 0 0,0-1 0 0 0,0 2 0 0 0,-1 0 0 0 0,-1 1 0 0 0,-1-1 0 0 0,1 1 0 0 0,2-4 75 0 0,5-4-97 0 0,1 1 33 0 0,9-13 64 0 0,0 3-97 0 0,-2 1 33 0 0,-3 4-11 0 0,-4 3 75 0 0,-2 2-97 0 0,-4 3 33 0 0,11-10 138 0 0,-1 2-191 0 0,-1 0 63 0 0,-2 3-21 0 0,-4 3 0 0 0,-2 3 0 0 0,-3 3 0 0 0,0 1 0 0 0,-1 1 0 0 0,-1 0 0 0 0,0-1 0 0 0,0 1 0 0 0,0 0 0 0 0,1-1 0 0 0,-2 0 0 0 0,1-1 75 0 0,0 1-97 0 0,-1-1 33 0 0,0 1-11 0 0,2-4 75 0 0,-1 1-97 0 0,2-5 182 0 0,0 1-202 0 0,-2 2 63 0 0,0 1-21 0 0,-3 4-75 0 0,-2 4 97 0 0,1 2-33 0 0,4-5 11 0 0,2-1 0 0 0,2-4 0 0 0,-1 1 103 0 0,0 0-58 0 0,0-1 23 0 0,-1 1-79 0 0,0 0 22 0 0,1-1-11 0 0,-1 0 0 0 0,-1 3 0 0 0,-1 1 75 0 0,0 3-97 0 0,-2 0 33 0 0,0 1-11 0 0,0-1-103 0 0,0 2 133 0 0,-1-1-45 0 0,1 2 15 0 0,-2 1 0 0 0,0 0 0 0 0,-1 2 0 0 0,0 2 0 0 0,1-1 112 0 0,0-2-13 0 0,-1-1 10 0 0,0-2 3 0 0,0-2-131 0 0,1-1-130 0 0,-2-2 66 0 0,1 1-25 0 0,0 0 124 0 0,-1 0-33 0 0,0 1 17 0 0,-1 1 0 0 0,0 0 0 0 0,0 1 149 0 0,0 1-51 0 0,1 1 14 0 0,-2 1-130 0 0,0-1-159 0 0,-1 2 149 0 0,-2 0 24 0 0,0 1 104 0 0,0-1-39 0 0,0 0 13 0 0,-1 0-85 0 0,0-1 23 0 0,-1-1-12 0 0,1-3 0 0 0,-1 2 0 0 0,-1-1 0 0 0,-1 2 0 0 0,0-2 0 0 0,0 0 0 0 0,0 2 0 0 0,-2-1 0 0 0,1 2 0 0 0,-1-2 0 0 0,0-1 0 0 0,-2 0 0 0 0,-1-1 0 0 0,0-1 0 0 0,-2 0 0 0 0,2 2 0 0 0,0 0 0 0 0,0-1 0 0 0,-1-1 0 0 0,0 0 112 0 0,-1 0-144 0 0,3 2 160 0 0,-1 0-76 0 0,-1-1 24 0 0,2 2-4 0 0,-1 0 0 0 0,1 1-177 0 0,0-1 13 0 0,0 0-24 0 0,-1-1-3 0 0,1 2 288 0 0,0-1-35 0 0,0-1 46 0 0,1 1 1 0 0,0-1-212 0 0,-1 1 62 0 0,-2-2-31 0 0,0 0 0 0 0,-1-1 84 0 0,-1 0-108 0 0,-1-1 36 0 0,0-1 63 0 0,0 1-97 0 0,0-2 33 0 0,0 1-11 0 0,0-1 0 0 0,0 0 0 0 0,1 0 0 0 0,1-2 0 0 0,-1 1 336 0 0,-1-4 240 0 0,-1 1-384 0 0,0-1-192 0 0,1 0 48 0 0,1 2-48 0 0,1 2 0 0 0,1 0 0 0 0,0 1 0 0 0,2 3 0 0 0,0 1 0 0 0,-2 0 0 0 0,-1 0 0 0 0,0 1 0 0 0,-1-1 0 0 0,1-1 0 0 0,0 2 0 0 0,-2-2-187 0 0,-1 1-338 0 0,0-1 356 0 0,0 0 174 0 0,2 3-49 0 0,0 0 44 0 0,0 0 0 0 0,2 1 0 0 0,0 0 0 0 0,1 1 0 0 0,0 0 0 0 0,2 2 0 0 0,-1-1 0 0 0,1 2 0 0 0,-2-1 0 0 0,1 1 0 0 0,-1-1 0 0 0,1 0 0 0 0,-1 0 75 0 0,1 1-97 0 0,1 0 33 0 0,-2 1-11 0 0,-1 0 0 0 0,1 0 0 0 0,2 1 0 0 0,-1-1 0 0 0,1 2 75 0 0,-1-2-97 0 0,0 1 33 0 0,-1 0-11 0 0,2 0 0 0 0,0 0 0 0 0,-1 1 0 0 0,1 0 0 0 0,0 1 0 0 0,2 0 0 0 0,1 0 0 0 0,-1-1 0 0 0,1 0 0 0 0,0 0 0 0 0,-2 0 0 0 0,1 1 0 0 0,-3-1 0 0 0,0 1 0 0 0,1 0 0 0 0,2 0 0 0 0,1 0 0 0 0,-2 1 0 0 0,-1 0 0 0 0,0 1 0 0 0,-2 0 0 0 0,0 0 0 0 0,2-1 0 0 0,0 1 0 0 0,0-1 0 0 0,1 1 0 0 0,-2 0 0 0 0,0 1 0 0 0,-3-1 0 0 0,1 0 0 0 0,1 1 0 0 0,0-1 0 0 0,-1 1 0 0 0,0-1 0 0 0,-1 2 0 0 0,1-1 0 0 0,-1 1 0 0 0,0-1 0 0 0,0 1 0 0 0,0 0 0 0 0,0 0 0 0 0,0 0 0 0 0,-1 1 0 0 0,0 1 0 0 0,0 0 0 0 0,1 1 0 0 0,-3 1 0 0 0,0 0 0 0 0,1 1 0 0 0,0 0 0 0 0,2-2 0 0 0,-1 0 0 0 0,2 1 0 0 0,1-2 0 0 0,1 1 0 0 0,0-1 0 0 0,1-1 0 0 0,0 0 0 0 0,0 1 0 0 0,-1 2 0 0 0,-1-1 0 0 0,2-1 0 0 0,-2 0 0 0 0,1 0 0 0 0,0 0 0 0 0,0 0 0 0 0,1-1 0 0 0,1-2 0 0 0,2 0 0 0 0,-1 0 0 0 0,2 0 0 0 0,-1-1 0 0 0,-1 2 0 0 0,1-1 0 0 0,-1-1 0 0 0,1 0 0 0 0,1-1 0 0 0,-1 2 0 0 0,1-1 0 0 0,-3 2 0 0 0,1 0 0 0 0,0-1 0 0 0,0 1 0 0 0,1 0 0 0 0,-3 0 0 0 0,1 1 0 0 0,0-1 0 0 0,0 1 0 0 0,-2 2 0 0 0,1 1 0 0 0,0 0 0 0 0,-1 1 0 0 0,1-2 0 0 0,1-1 0 0 0,0 0 0 0 0,0 1 0 0 0,1-1 0 0 0,-1 0 0 0 0,-1 0 0 0 0,1-1 0 0 0,1-1 0 0 0,0-2 0 0 0,0 1 0 0 0,-3 2 0 0 0,1-1 0 0 0,0 1 0 0 0,-1 1 0 0 0,1-1 0 0 0,1-2 0 0 0,0 2 0 0 0,1-2 0 0 0,-1 1 0 0 0,0 0 0 0 0,1-1 0 0 0,0 0 0 0 0,-1 1 0 0 0,0-1 0 0 0,0 0 0 0 0,0 2 0 0 0,1-2 0 0 0,1 0 0 0 0,1-1 0 0 0,-1 0 0 0 0,1 0 0 0 0,-3 1 0 0 0,2 0 0 0 0,-1-1 0 0 0,1 0 0 0 0,1 0 0 0 0,0-2 0 0 0,0 2 0 0 0,-3 1 0 0 0,1 0 0 0 0,0-1 0 0 0,1 0 0 0 0,0 0 0 0 0,1-1 0 0 0,1-1 0 0 0,-2 2 0 0 0,1 0 0 0 0,0 0 0 0 0,0 0 0 0 0,-2 0 0 0 0,1-1 0 0 0,-1 1 0 0 0,2-1 0 0 0,-1-1 0 0 0,0 2 0 0 0,1-1 0 0 0,-1 0 0 0 0,1 0 0 0 0,0-1 0 0 0,1 0 0 0 0,0 1 0 0 0,-2-1 0 0 0,-2 3 0 0 0,-1 0 0 0 0,1-1 0 0 0,0 1 0 0 0,1-1 0 0 0,1 0 0 0 0,1 0 0 0 0,0-2 0 0 0,0 1 0 0 0,-1 0 0 0 0,0 0 0 0 0,0 0 0 0 0,0-1 0 0 0,0 2 0 0 0,0-1 0 0 0,0 0 0 0 0,1 0 0 0 0,-1 2 0 0 0,-1-1 0 0 0,0 0 0 0 0,1 0 0 0 0,0 0 0 0 0,0 0 0 0 0,-1 0 0 0 0,-1 2 0 0 0,0 0 0 0 0,1-1 0 0 0,0-1 0 0 0,2 0 0 0 0,-1 0 0 0 0,-2 1 0 0 0,1 0 0 0 0,-1 1 0 0 0,0-2 0 0 0,2 0 0 0 0,0 0 0 0 0,-1 0 0 0 0,-1 1 0 0 0,0 0 0 0 0,0 1 0 0 0,1-1 0 0 0,1-1 0 0 0,0 0 0 0 0,-1 0 0 0 0,0 0 0 0 0,1 1 0 0 0,-1 0 0 0 0,-1 2 0 0 0,0 0 0 0 0,-1 0 0 0 0,1-1 0 0 0,-2 2 0 0 0,0 0 0 0 0,-1 0 0 0 0,0-1 0 0 0,1 0 0 0 0,1-1 0 0 0,1 1 0 0 0,1-2 0 0 0,-1 0 0 0 0,2 0 0 0 0,-1 0 0 0 0,1 0 0 0 0,-2 2 0 0 0,0-1 0 0 0,0 0 0 0 0,0 0 0 0 0,-2 2 0 0 0,0 0 0 0 0,1-2 0 0 0,0 2 243 0 0,0-1-79 0 0,0 0 37 0 0,-2 2-1 0 0,-1 0-233 0 0,2-1 66 0 0,0 1-33 0 0,0 0 0 0 0,0-1 0 0 0,-1 1 0 0 0,1 0 0 0 0,0 0 0 0 0,0-1 0 0 0,2-2 0 0 0,-1 2 0 0 0,0-1 0 0 0,-1 0 0 0 0,1 0 0 0 0,1 1 0 0 0,-2 1 0 0 0,1-1 0 0 0,1-1 0 0 0,0-1 0 0 0,1 1 0 0 0,-1 0 0 0 0,0 1 0 0 0,0 0 0 0 0,0 0 0 0 0,1 0 0 0 0,-1 1 0 0 0,-3 1 0 0 0,1 1 0 0 0,-1 0 0 0 0,0-1 0 0 0,1 0 0 0 0,0 0 0 0 0,0-1 0 0 0,1 0 0 0 0,-2 2-140 0 0,1 1-35 0 0,-1-1-7 0 0,1 0-18 0 0,0-1 234 0 0,0-1-67 0 0,1 1 33 0 0,0 0 140 0 0,0 2 259 0 0,-2 2-271 0 0,0 0-132 0 0,1 0 37 0 0,-1 0-33 0 0,0-1 0 0 0,1-1 0 0 0,0 0 0 0 0,-2 1-635 0 0,1 0 565 0 0,0 0 51 0 0,-1-1-17 0 0,0-2 36 0 0,1-1 0 0 0,1 1 0 0 0,-1-1 0 0 0,-1 1 0 0 0,0 0 149 0 0,0 0 42 0 0,3-2 16 0 0,-1 0 6 0 0,-1 2-884 0 0,-3 0 786 0 0,2 0 57 0 0,1 0-1 0 0,-1-1 42 0 0,-2 0-884 0 0,1 0 637 0 0,0-1 15 0 0,2 1-17 0 0,1-1 36 0 0,-1-1 0 0 0,0 2 0 0 0,0-2 0 0 0,0 1 0 0 0,0-1 0 0 0,0 0 0 0 0,-1-1 0 0 0,2 0 0 0 0,0 1 0 0 0,-1-1 0 0 0,0 1 0 0 0,-1 0 0 0 0,-2 1 0 0 0,0 0 0 0 0,0 0 177 0 0,1 0-3 0 0,0 0 30 0 0,0-1 1 0 0,0 0-240 0 0,0-2 70 0 0,0 1-35 0 0,0 0 0 0 0,1-1 0 0 0,-3 1 0 0 0,2-1 0 0 0,-3 1 0 0 0,0 0 0 0 0,1 0 0 0 0,0-1 0 0 0,0 1 0 0 0,0 1 0 0 0,3-1 0 0 0,1 1 0 0 0,-1-2 0 0 0,-1 1 0 0 0,0 0 0 0 0,-1 0 0 0 0,2 0 0 0 0,1-1 0 0 0,-1 0 0 0 0,0-1 0 0 0,0 1 0 0 0,-1-1 0 0 0,0 1 0 0 0,-1-1 0 0 0,0 0 0 0 0,-1 1 0 0 0,1-2 0 0 0,0 1 0 0 0,-2 0 0 0 0,0 1 0 0 0,0-1 0 0 0,-2 0 0 0 0,-1 0 0 0 0,0 1 0 0 0,1-1 0 0 0,0 0 0 0 0,0 0 0 0 0,0 0 0 0 0,1-1 0 0 0,0 1 0 0 0,0 1 0 0 0,-1-1 0 0 0,1 0 0 0 0,-1-1 0 0 0,1 0 0 0 0,-1 0 0 0 0,0-1 0 0 0,0 0 0 0 0,-4-2 0 0 0,1-1 0 0 0,0 0 0 0 0,-4-1 0 0 0,1 0-84 0 0,0 0 24 0 0,-2-1-12 0 0,1 0 196 0 0,0 1-75 0 0,1 0 25 0 0,2 0-85 0 0,0 1 23 0 0,3-1-12 0 0,0-1 0 0 0,0 1 0 0 0,1 0 0 0 0,-1 0 0 0 0,2 1 0 0 0,0-1 0 0 0,0-1 0 0 0,1 2 0 0 0,-1-1 0 0 0,2 0 0 0 0,-1 0 0 0 0,1 0 0 0 0,-1-1 0 0 0,0 1 0 0 0,-3 0 0 0 0,1 0 0 0 0,-1-1 0 0 0,1 2 0 0 0,1 0 0 0 0,1 1 0 0 0,1 0 0 0 0,0 0 0 0 0,0-1 0 0 0,0 1 0 0 0,1 1 0 0 0,1-1 0 0 0,-1 0 0 0 0,1 0 0 0 0,-1 0 0 0 0,-1 0 0 0 0,-2 0 0 0 0,-1-1 0 0 0,1 0 0 0 0,1 0 0 0 0,0 0 0 0 0,0 1 0 0 0,1 0 0 0 0,1 0 0 0 0,-1 0 0 0 0,0 0 0 0 0,1 1 0 0 0,-1-1 0 0 0,0 1 0 0 0,1-1-112 0 0,-1 0 51 0 0,0 1-13 0 0,1-1 85 0 0,1 0 89 0 0,-1 0-39 0 0,0 0 13 0 0,1 0-85 0 0,2 1 23 0 0,0-1-12 0 0,-1 0 0 0 0,2 1 0 0 0,0-1 0 0 0,0 0 0 0 0,-1 0 0 0 0,0-1 0 0 0,0 0 0 0 0,-1 0 0 0 0,0 0 0 0 0,2 0 0 0 0,-1 0 0 0 0,2 1 0 0 0,-2-1 0 0 0,0 0 0 0 0,-1 0 0 0 0,1 0 0 0 0,-2 1 0 0 0,2 0 0 0 0,-1 0 0 0 0,2 2 0 0 0,2-1 0 0 0,0 0 0 0 0,-1-1 0 0 0,1 0 0 0 0,-1 0 0 0 0,1-1 0 0 0,-2 1 0 0 0,1 1 0 0 0,0-1 0 0 0,1 1 0 0 0,-1-1 0 0 0,1 0 0 0 0,1 0 0 0 0,-2 0 0 0 0,2 0 0 0 0,0 1 0 0 0,-3-2 0 0 0,-1 1 0 0 0,-1 0 0 0 0,1 1 0 0 0,1 0 0 0 0,2 0 0 0 0,2 1 0 0 0,-2-1 0 0 0,-1-1 0 0 0,0-1 0 0 0,0 0 0 0 0,-1 0 0 0 0,1 0 0 0 0,1 1 0 0 0,-1 0-112 0 0,1 1 51 0 0,1 1-13 0 0,-1-1 85 0 0,-1-1-98 0 0,1 0 109 0 0,-1 0-108 0 0,1 1 182 0 0,-2-1-16 0 0,0 0 20 0 0,1-1 3 0 0,2 2-195 0 0,0-1 9 0 0,2 1-23 0 0,0 1-5 0 0,1-1 130 0 0,0 1-38 0 0,0 0 19 0 0,-2 0 0 0 0,-2-1 0 0 0,-1 0 0 0 0,1 0 0 0 0,-1-1 0 0 0,1 1 0 0 0,0 0 75 0 0,2 0-97 0 0,0 0 33 0 0,-1 0-11 0 0,-1 0 0 0 0,0 0-84 0 0,0 0 108 0 0,1 0-36 0 0,1 1 12 0 0,0-1 0 0 0,0 0 0 0 0,0 0 0 0 0,1 0 0 0 0,-3 0 0 0 0,1-1 0 0 0,-1 1 0 0 0,1 0 0 0 0,0 1 0 0 0,0-1 0 0 0,2 1 0 0 0,0 0 0 0 0,-2-1 0 0 0,1 0 0 0 0,-2 0 0 0 0,0-1 0 0 0,1 1 0 0 0,-2 0 0 0 0,1 0 0 0 0,0 0 0 0 0,1 0 0 0 0,-2-1 0 0 0,-1-1 0 0 0,-2 1 0 0 0,2 0 0 0 0,-2-1 0 0 0,1 0 84 0 0,1 0 13 0 0,2 1 11 0 0,1 1 3 0 0,1 0-130 0 0,-2-1-261 0 0,1 1 244 0 0,-2-1 28 0 0,0 1-9 0 0,2-1 17 0 0,0 1 0 0 0,-1-1 0 0 0,0 1-75 0 0,0 0 97 0 0,1 0-33 0 0,-1-1 11 0 0,0 1 0 0 0,-1 0 0 0 0,1 0 0 0 0,-1-1 0 0 0,1 1 0 0 0,1 0 0 0 0,2 0 0 0 0,-2 1 0 0 0,0-1 0 0 0,-1 0 0 0 0,-3-1 0 0 0,1 0 0 0 0,0 0 0 0 0,1 1 0 0 0,0-1 0 0 0,-1 0 0 0 0,-2 1 0 0 0,2 0 0 0 0,-2 1 0 0 0,1-1 0 0 0,1 1 0 0 0,2 0 0 0 0,-2-1 0 0 0,-1 0 0 0 0,-1 0 0 0 0,-2 1 0 0 0,-2 0 0 0 0,1 1 0 0 0,-1 1 0 0 0,-2 0 0 0 0,1 1 0 0 0,0 0-75 0 0,3 1 97 0 0,0-1-33 0 0,0 0 11 0 0,0 2 0 0 0,0 0 0 0 0,0 0 0 0 0,0 1 0 0 0,-1 0-75 0 0,0 0 97 0 0,1 0 79 0 0,-1 0 35 0 0,0 0 9 0 0,0 0 6 0 0,0 0-176 0 0,0 0 50 0 0,2-1-25 0 0,-1 1 0 0 0,0 0-112 0 0,-1 0-15 0 0,0 0-21 0 0,0-1-1 0 0,-1 1 174 0 0,0-2-50 0 0,0 1 25 0 0,-1-1 0 0 0,0 0 112 0 0,0 0 15 0 0,-2-1 21 0 0,1 0 1 0 0,0 1-174 0 0,-1-2 50 0 0,-1 1-25 0 0,2-1 0 0 0,-1 1-112 0 0,1-1-15 0 0,0 0-21 0 0,1 0-1 0 0,0 0 174 0 0,0 0-50 0 0,0 1 25 0 0,-2-1 0 0 0,-1 1 0 0 0,1-1 0 0 0,0 0 0 0 0,1 0 112 0 0,1 0 15 0 0,1-1 21 0 0,-2 1-111 0 0,-1 0-366 0 0,0 1 257 0 0,0-1 74 0 0,-1 1-27 0 0,1 0 25 0 0,1 0 0 0 0,1 1 0 0 0,1 1 0 0 0,0 1 0 0 0,0 0 84 0 0,-1 0 60 0 0,0 1 7 0 0,0 0 6 0 0,0 0-184 0 0,-1 1 54 0 0,-1 0-27 0 0,0 0 0 0 0,0 2 0 0 0,-4 3 0 0 0,-2 1 0 0 0,1 0 0 0 0,0 0 0 0 0,1 0 0 0 0,0 0 0 0 0,-5 4-653 0 0,1 1 587 0 0,1 0 194 0 0,2-2 27 0 0,3-1 52 0 0,1-1 6 0 0,-1 0-986 0 0,2-1 730 0 0,1 0 20 0 0,3-3-18 0 0,2-1-34 0 0,1-1 97 0 0,2-2-33 0 0,2-2 11 0 0,0-1 0 0 0,1-1-75 0 0,1-1 97 0 0,1-1-33 0 0,1 0 11 0 0,0-1 0 0 0,0 0 0 0 0,0-1 0 0 0,0 1 0 0 0,0 0 0 0 0,-1-3 0 0 0,0-2 0 0 0,0-3 0 0 0,0-2 0 0 0,1-1-84 0 0,1-1 108 0 0,1-2-36 0 0,1-1 12 0 0,1-1 0 0 0,1-1 0 0 0,0 0-93 0 0,0-1 119 0 0,-1-1-39 0 0,2 0-71 0 0,-1 1 108 0 0,0 0-36 0 0,0 1-72 0 0,-1 1 108 0 0,0 1-129 0 0,-1 2 131 0 0,0 1-132 0 0,-1 1 132 0 0,-1 3-39 0 0,0 2 13 0 0,0 3-93 0 0,-1 1 119 0 0,0 1-39 0 0,0 1-136 0 0,0 0 70 0 0,0 1-20 0 0,-4-1 2 0 0,-1 1 113 0 0,-3 0-32 0 0,-1 2 16 0 0,-4 4 0 0 0,-2 2-112 0 0,0 3 60 0 0,-3 3-15 0 0,2 0 77 0 0,-1 1-114 0 0,2 1 130 0 0,0-1-132 0 0,1 2 132 0 0,1-1-39 0 0,1-1 13 0 0,-2 2 0 0 0,-1 0 0 0 0,1-1 0 0 0,1-1 0 0 0,0-2 0 0 0,1-3 0 0 0,1 0 0 0 0,1-3 0 0 0,0-1 93 0 0,1 0-17 0 0,3-3 11 0 0,1-1 1 0 0,0-1-103 0 0,2-2 30 0 0,-1 2-15 0 0,1-2 0 0 0,-1-1 0 0 0,-1-2 0 0 0,0-3 0 0 0,0-2 0 0 0,0-3 0 0 0,1-1 0 0 0,0-1 0 0 0,2-3 0 0 0,0 1 0 0 0,1-1 0 0 0,2 1 0 0 0,0-1 0 0 0,0 1 0 0 0,1 0-112 0 0,-1 2 51 0 0,-1 0-13 0 0,1 4 85 0 0,0 0 182 0 0,0 3-167 0 0,0 2-21 0 0,0 2 7 0 0,-1 0-12 0 0,1 2 0 0 0,-1 0 0 0 0,0 1 0 0 0,0 1 0 0 0,-1 8-1624 0 0,-2 3 1491 0 0,1 4-41 0 0,0 2 121 0 0,0 3 37 0 0,1 1 16 0 0,-1 0 0 0 0,1 1 0 0 0,0 1 0 0 0,0-1 0 0 0,1 0 0 0 0,1 2 0 0 0,1-2 0 0 0,1-2 0 0 0,1-5 0 0 0,2-3 0 0 0,2-4 0 0 0,1-4 112 0 0,0-4 24 0 0,2-4 9 0 0,0-3 6 0 0,1-3-176 0 0,0-4 50 0 0,1-2 50 0 0,0-4-97 0 0,1-2 33 0 0,4-7-11 0 0,2-2 0 0 0,1-2 0 0 0,0 0 0 0 0,-1 1 0 0 0,0 1 0 0 0,-1 2 0 0 0,3-4 0 0 0,0 0-149 0 0,-2 3 14 0 0,-2 4-22 0 0,-3 4-2 0 0,-3 5 298 0 0,-3 5-39 0 0,-4 4 48 0 0,0 3 1 0 0,-1 3-286 0 0,-2 3 35 0 0,0 1-46 0 0,-1 8-1 0 0,-1 4 277 0 0,-2 5-99 0 0,-2 5 46 0 0,0 4-87 0 0,-1 4 24 0 0,-1 5-12 0 0,-2 13-84 0 0,-1 3 108 0 0,-1 2-36 0 0,-1-1 12 0 0,1-3 0 0 0,-4 5 0 0 0,-1 6 0 0 0,0-5 0 0 0,1-5 0 0 0,2-9 0 0 0,2-7 112 0 0,4-8-69 0 0,1-7-49 0 0,3-6 129 0 0,0-6-239 0 0,2-5 25 0 0,1-3-23 0 0,1-5-5 0 0,3-4 326 0 0,2-6-19 0 0,2-4 25 0 0,6-11 104 0 0,1-4-381 0 0,1-3 190 0 0,6-8-148 0 0,-1-3 33 0 0,0-2 64 0 0,0-1-97 0 0,-2 0 33 0 0,-1 1-11 0 0,0 4 0 0 0,-2 1 0 0 0,-2 4 75 0 0,-2 4-97 0 0,-1 6 108 0 0,-3 3-108 0 0,-2 7 33 0 0,-3 6-11 0 0,-1 4 0 0 0,-11 40-1232 0 0,-4 14 1752 0 0,-5 13-557 0 0,-2 5 194 0 0,-3 1-296 0 0,0-1 21 0 0,0-1-34 0 0,1 1-7 0 0,-1 1 288 0 0,2 0-35 0 0,0 1 46 0 0,-3 12 1 0 0,0-2-90 0 0,2-4-49 0 0,2-7 9 0 0,2-8 110 0 0,2-9-71 0 0,3-7 18 0 0,2-8-3 0 0,4-5-794 0 0,1-8 674 0 0,6-8 450 0 0,0-12-369 0 0,-1 0 0 0 0,0 0 1 0 0,0 0-1 0 0,0 0 0 0 0,0 0 0 0 0,0 0 1 0 0,1 0-1 0 0,-1 1 0 0 0,0-1 1 0 0,0 0-1 0 0,0 0 0 0 0,0 0 0 0 0,1 0 1 0 0,-1 0-1 0 0,0 0 0 0 0,0 0 1 0 0,0 0-1 0 0,0 0 0 0 0,1 0 0 0 0,-1 0 1 0 0,0 0-1 0 0,0 0 0 0 0,0 0 1 0 0,1 0-1 0 0,-1 0 0 0 0,0 0 0 0 0,0 0 1 0 0,0 0-1 0 0,1 0 0 0 0,-1 0 1 0 0,0 0-1 0 0,0 0 0 0 0,0 0 0 0 0,0 0 1 0 0,1-1-1 0 0,-1 1 0 0 0,0 0 0 0 0,0 0-26 0 0,14-15 327 0 0,5-10-454 0 0,3-8 98 0 0,1-8-95 0 0,0-7 145 0 0,0-6-42 0 0,1-5 105 0 0,-1-5-108 0 0,2-2 36 0 0,6-14-12 0 0,8-14 0 0 0,1 0 0 0 0,-1 3 0 0 0,-4 10 0 0 0,-3 10 0 0 0,-6 11 0 0 0,-4 11 0 0 0,-6 10 0 0 0,-4 10-75 0 0,-3 8 97 0 0,-4 7-33 0 0,-2 7-101 0 0,-3 6 69 0 0,-1 10 49 0 0,-5 9-138 0 0,-11 33-898 0 0,-5 13 944 0 0,-5 12 190 0 0,-4 5 42 0 0,-2 7 68 0 0,-1 6 16 0 0,-2 1-270 0 0,-2 2 79 0 0,0 0-39 0 0,-1 1 0 0 0,0 0 0 0 0,-6 19 0 0 0,3-1 0 0 0,5-4 0 0 0,4-10 103 0 0,7-12-133 0 0,5-13 138 0 0,6-12 118 0 0,5-11-5 0 0,4-11 24 0 0,2-11 2 0 0,3-8-391 0 0,0-9-149 0 0,3-10 186 0 0,1-11 111 0 0,4-10 80 0 0,3-10-23 0 0,3-12 22 0 0,2-10-96 0 0,10-27 26 0 0,9-28-13 0 0,4-11 0 0 0,4-5 0 0 0,10-25 75 0 0,2 1-97 0 0,1 6 33 0 0,1 8-11 0 0,-3 11 0 0 0,-2 12-112 0 0,-3 12 69 0 0,-2 9 49 0 0,-3 11-101 0 0,-5 10 119 0 0,-3 11-36 0 0,-5 9 12 0 0,-5 10-75 0 0,-4 8 97 0 0,-5 6-33 0 0,-3 7 11 0 0,-3 5-112 0 0,-2 7 144 0 0,-2 6-160 0 0,-4 14 57 0 0,-5 10 85 0 0,-2 9-122 0 0,-5 8 134 0 0,-15 36-935 0 0,-4 13 866 0 0,-5 10 169 0 0,-2 5 44 0 0,-1 1 50 0 0,-9 20 20 0 0,1 0-206 0 0,1-2-16 0 0,3-3-7 0 0,4-9-11 0 0,4-9 0 0 0,4-11 0 0 0,4-11 0 0 0,6-10 0 0 0,4-11 75 0 0,5-12-97 0 0,3-9 33 0 0,4-11-11 0 0,3-11 0 0 0,3-10 0 0 0,-3-12 0 0 0,0 0 0 0 0,0 0 0 0 0,1 1 0 0 0,-1-1 0 0 0,0 0 0 0 0,0 0 0 0 0,0 0 0 0 0,1 0 0 0 0,-1 0 0 0 0,0 0 0 0 0,0 0 0 0 0,0 0 0 0 0,1 0 0 0 0,-1 0 0 0 0,0 0 0 0 0,0 0 0 0 0,0 0 0 0 0,1 0 0 0 0,-1 0 0 0 0,0 0 0 0 0,0 0 0 0 0,1 0 0 0 0,-1 0 0 0 0,0 0 0 0 0,0 0 0 0 0,0 0 0 0 0,1 0 0 0 0,-1 0 0 0 0,0 0 0 0 0,0 0 0 0 0,0 0 0 0 0,1-1 0 0 0,-1 1 0 0 0,0 0 0 0 0,0 0 0 0 0,12-12-112 0 0,3-14 51 0 0,4-17-22 0 0,12-36 3 0 0,11-38 0 0 0,5-20 0 0 0,3-10 93 0 0,2-1-26 0 0,-1 2-71 0 0,2 5 108 0 0,1 6-176 0 0,-2 8 71 0 0,0 8-26 0 0,-1 6 3 0 0,-2 10 121 0 0,-3 10-34 0 0,-4 12 17 0 0,-2 6 0 0 0,-7 14 0 0 0,-6 13 0 0 0,-8 13 0 0 0,-6 13 0 0 0,-8 19 0 0 0,-7 15 0 0 0,-7 16 0 0 0,-4 15 0 0 0,-7 13 0 0 0,-4 14 0 0 0,-5 8 224 0 0,-6 10 11 0 0,-5 11 29 0 0,-6 11 5 0 0,-4 7-25 0 0,-2 6-1 0 0,-2 4-2 0 0,-11 32-1 0 0,-8 27-439 0 0,2 1 201 0 0,7-10-1 0 0,8-17 90 0 0,9-20-46 0 0,10-19 23 0 0,7-17-79 0 0,7-19 97 0 0,7-16-108 0 0,4-9 108 0 0,4-16-108 0 0,5-17 33 0 0,4-17-11 0 0,5-19 0 0 0,5-17 0 0 0,3-19 0 0 0,3-15 0 0 0,4-13 0 0 0,2-13 0 0 0,4-12-103 0 0,1-8 133 0 0,3-7-45 0 0,1-5 15 0 0,6-4 0 0 0,3-5 0 0 0,6-1 0 0 0,3-1 0 0 0,6 1-75 0 0,2 5 97 0 0,1 7-33 0 0,0 6 11 0 0,8-7 0 0 0,-4 10 0 0 0,-6 12 0 0 0,-3 7-75 0 0,-9 17 97 0 0,-9 15-33 0 0,-6 13 11 0 0,-8 13-93 0 0,-8 12 119 0 0,-6 8-39 0 0,-4 6-71 0 0,-3 7 108 0 0,-2 6-36 0 0,0 5-72 0 0,-2 6 108 0 0,0 6-36 0 0,-2 6 12 0 0,-3 6 0 0 0,-3 5 0 0 0,-2 7 0 0 0,-4 6 0 0 0,-3 8 0 0 0,-4 8 0 0 0,-3 9 0 0 0,-2 6 0 0 0,-5 5-75 0 0,0 3 97 0 0,-9 20-33 0 0,0 1 11 0 0,1-1 0 0 0,3-5 0 0 0,4-9 0 0 0,4-11 0 0 0,4-10 112 0 0,4-3 89 0 0,4-13-130 0 0,5-12-72 0 0,4-14 18 0 0,4-13-17 0 0,5-14 0 0 0,24-68-1120 0 0,18-45 1328 0 0,10-26-336 0 0,41-102-793 0 0,12-20 1683 0 0,-3 11-774 0 0,-10 33 10 0 0,-11 32 39 0 0,-17 44-37 0 0,-10 31-681 0 0,-17 34 633 0 0,-11 26 244 0 0,-10 20 368 0 0,-15 18-560 0 0,0 0 1 0 0,1 1-1 0 0,-1 0 1 0 0,0 0-1 0 0,0 0 1 0 0,0 0-1 0 0,0-1 1 0 0,0 1-1 0 0,0 0 1 0 0,0 0-1 0 0,0 0 1 0 0,1 0-1 0 0,-1 0 0 0 0,0 0 1 0 0,0-1-1 0 0,0 1 1 0 0,0 0-1 0 0,1 0 1 0 0,-1 0-1 0 0,0 0 1 0 0,0 0-1 0 0,0 0 1 0 0,0 0-1 0 0,1 0 1 0 0,-1 0-1 0 0,0 0 1 0 0,0 0-1 0 0,0 0 1 0 0,1 0-1 0 0,-1 0 1 0 0,0 0-1 0 0,0 0 1 0 0,0 0-1 0 0,0 0 0 0 0,1 0 1 0 0,-1 0-1 0 0,0 0 1 0 0,0 0-1 0 0,0 0 1 0 0,0 0-1 0 0,1 0 1 0 0,-1 0-5 0 0,2 10 80 0 0,-5 15-55 0 0,-4 10-13 0 0,-3 6 81 0 0,-3 3-119 0 0,-1 2 114 0 0,-3 3-110 0 0,-3 2 33 0 0,-8 22 64 0 0,-2 9-97 0 0,-2 8 201 0 0,-1 4-40 0 0,-1 1 18 0 0,-1 2 3 0 0,1-1-280 0 0,-1-1 24 0 0,1-2-24 0 0,2 0-17 0 0,1-4 161 0 0,2-6-47 0 0,2-5 23 0 0,0-1 75 0 0,2-5-97 0 0,5-13 117 0 0,5-15-119 0 0,5-15 36 0 0,5-15-12 0 0,4-13 0 0 0,1-4 0 0 0,4-13 75 0 0,3-15 15 0 0,5-15 1 0 0,3-14 5 0 0,4-11-252 0 0,10-29-161 0 0,13-35 319 0 0,14-32 342 0 0,15-23-416 0 0,1 7-102 0 0,0 16 18 0 0,-5 19-44 0 0,-7 25 374 0 0,-8 21-32 0 0,-5 19 40 0 0,-2 7-103 0 0,-6 14-275 0 0,-5 13 53 0 0,-6 8 93 0 0,-6 13 239 0 0,-5 8-42 0 0,-6 9 34 0 0,-4 5-342 0 0,-2 9-182 0 0,-2 7 227 0 0,-3 8 119 0 0,-2 8-34 0 0,-3 10 31 0 0,-4 9 0 0 0,-2 10 0 0 0,-5 7 0 0 0,-4 7 0 0 0,-15 27 75 0 0,-6 10-97 0 0,-4 6 117 0 0,-3 5-119 0 0,-1-1 120 0 0,0-5-120 0 0,2-2 148 0 0,3-4-156 0 0,4-4 141 0 0,4-6-135 0 0,5-7 114 0 0,4-8-110 0 0,5-10 33 0 0,4-11 64 0 0,4-11-97 0 0,3-9 33 0 0,4-11-11 0 0,2-10 0 0 0,4-18 35 0 0,1-3 5 0 0,7-32 13 0 0,6-20-64 0 0,5-16-53 0 0,5-10-64 0 0,3-6 11 0 0,12-26-104 0 0,3-5 269 0 0,5-1-204 0 0,3 3 116 0 0,1 7 44 0 0,-1 8-15 0 0,1 9-73 0 0,-2 7 108 0 0,-1 8-36 0 0,-4 9 12 0 0,-4 8 0 0 0,-1 6 0 0 0,-5 10 0 0 0,-6 10 0 0 0,-7 11 0 0 0,-18 22-101 0 0,0 0 1 0 0,-1 0-1 0 0,0 0 0 0 0,1 0 0 0 0,0 0 0 0 0,-1 0 1 0 0,1 0-1 0 0,0 0 0 0 0,-1 1 0 0 0,1-1 101 0 0,-1 1 7 0 0,-1 0-1 0 0,1 0 0 0 0,0 0 1 0 0,-1 0-1 0 0,1 0 1 0 0,-1 0-1 0 0,1 1 1 0 0,0-1-1 0 0,-1 0 1 0 0,1 0-1 0 0,0 0 0 0 0,-1 0 1 0 0,1 1-1 0 0,-1-1 1 0 0,1 0-1 0 0,-1 1 1 0 0,1-1-1 0 0,-1 0 0 0 0,1 1 1 0 0,-1-1-1 0 0,1 1 1 0 0,-1-1-1 0 0,1 1-6 0 0,0 0 23 0 0,0 0-1 0 0,0 0 1 0 0,0 1 0 0 0,0 0-1 0 0,0-1 1 0 0,0 1 0 0 0,-1-1-1 0 0,1 1 1 0 0,0 1-23 0 0,4 22 228 0 0,-4 4 56 0 0,-3 4-61 0 0,-3 3 9 0 0,-4 5-7 0 0,-2 4-1 0 0,-4 8-364 0 0,-3 8 29 0 0,-4 10-39 0 0,-4 10-18 0 0,-4 7 309 0 0,-1 4-14 0 0,-2 3 22 0 0,-9 24-64 0 0,0 0-239 0 0,0-1 63 0 0,2-7-46 0 0,4-12 161 0 0,2-1-47 0 0,6-15 23 0 0,7-14 0 0 0,5-16 0 0 0,5-15 0 0 0,5-13 0 0 0,4-13-149 0 0,2-12 147 0 0,0 0 1 0 0,0 0-1 0 0,0-1 1 0 0,0 1-1 0 0,0 0 0 0 0,0 0 1 0 0,0 0-1 0 0,0 0 1 0 0,0 0-1 0 0,0 0 1 0 0,0 0-1 0 0,0 0 0 0 0,0 0 1 0 0,0 0-1 0 0,0 0 1 0 0,0 0-1 0 0,0-1 1 0 0,0 1-1 0 0,0 0 0 0 0,0 0 1 0 0,0 0-1 0 0,0 0 1 0 0,0 0-1 0 0,0 0 1 0 0,0 0-1 0 0,0 0 0 0 0,0 0 1 0 0,0 0-1 0 0,1 0 1 0 0,-1 0-1 0 0,0 0 1 0 0,0 0-1 0 0,0 0 0 0 0,0 0 1 0 0,0 0-1 0 0,0 0 1 0 0,0-1-1 0 0,0 1 1 0 0,0 0-1 0 0,0 0 0 0 0,0 0 1 0 0,0 0-1 0 0,0 0 1 0 0,1 0-1 0 0,-1 0 1 0 0,0 0-1 0 0,0 0 1 0 0,0 0-1 0 0,0 0 0 0 0,0 0 1 0 0,0 1-1 0 0,0-1 1 0 0,0 0-1 0 0,0 0 1 0 0,0 0-1 0 0,0 0 0 0 0,0 0 1 0 0,0 0-1 0 0,1 0 1 0 0,-1 0-1 0 0,0 0 1 0 0,0 0-1 0 0,0 0 0 0 0,0 0 1 0 0,0 0-1 0 0,0 0 1 0 0,0 0-1 0 0,0 0 2 0 0,8-15-128 0 0,4-16 0 0 0,20-52-691 0 0,8-19 749 0 0,6-15 32 0 0,3-7 184 0 0,3-2-50 0 0,11-24-47 0 0,1 4-186 0 0,1 8 37 0 0,-1 10-27 0 0,-2 13 148 0 0,-4 13 79 0 0,-2 12-32 0 0,1 3 14 0 0,-5 14-225 0 0,-7 14 91 0 0,-8 12-31 0 0,-8 13 95 0 0,-7 12-25 0 0,-5 8 13 0 0,-6 9 0 0 0,-2 5 0 0 0,-4 7 0 0 0,-2 7 0 0 0,-1 4 0 0 0,-3 7 0 0 0,-3 5 0 0 0,-2 5 0 0 0,-7 14 196 0 0,-3 5 9 0 0,-5 7 10 0 0,-5 6 18 0 0,-3 7-198 0 0,-3 6-18 0 0,-2 3-6 0 0,-4 4 73 0 0,0 1 153 0 0,-1 0-10 0 0,1-1 26 0 0,1-1 2 0 0,3-2-410 0 0,2-3 34 0 0,2-2-54 0 0,2-6-6 0 0,4-6 212 0 0,1-1-62 0 0,5-10 31 0 0,5-10 196 0 0,5-13-65 0 0,3-11 30 0 0,5-18-285 0 0,1-4-31 0 0,7-25-903 0 0,11-38 643 0 0,12-41 452 0 0,14-43-138 0 0,5-12-11 0 0,2-1 144 0 0,1 7-160 0 0,-1 15 160 0 0,-1 15-151 0 0,-4 13 149 0 0,3 0-138 0 0,-3 15 284 0 0,-7 16-120 0 0,-6 17 36 0 0,-7 16-106 0 0,-7 15 29 0 0,-4 12-15 0 0,-16 19 0 0 0,0 0 0 0 0,1 0 0 0 0,-1 0 0 0 0,0-1 0 0 0,0 1 0 0 0,1 0 0 0 0,-1 0 0 0 0,0-1 0 0 0,1 1 0 0 0,-1 0 0 0 0,0 0 0 0 0,1 0 0 0 0,-1 0 0 0 0,0 0 0 0 0,1 0 0 0 0,-1-1 0 0 0,0 1 0 0 0,1 0 0 0 0,-1 0 0 0 0,1 0 0 0 0,-1 0 0 0 0,0 0 0 0 0,1 0 0 0 0,-1 1 0 0 0,0-1 0 0 0,1 0 0 0 0,-1 0 0 0 0,0 0 0 0 0,1 0 0 0 0,-1 0 0 0 0,1 2 0 0 0,-1 0 0 0 0,1-1 0 0 0,-1 1 0 0 0,1-1 0 0 0,-1 0 0 0 0,1 1 0 0 0,-1-1 0 0 0,0 1 0 0 0,0-1 0 0 0,0 1 0 0 0,0-1 0 0 0,0 1 0 0 0,-1 33 0 0 0,-5 10 0 0 0,-9 22 0 0 0,-6 9 0 0 0,-5 7 75 0 0,-4 5-97 0 0,-4 3 145 0 0,-2 5-80 0 0,-1 1 45 0 0,-9 19 82 0 0,-1 3-116 0 0,2-2-166 0 0,4-5 8 0 0,4-9-19 0 0,3 3 434 0 0,6-12 145 0 0,5-12 22 0 0,5-14 29 0 0,7-14-480 0 0,6-9 26 0 0,5-13-37 0 0,3-35-80 0 0,-3 3 0 0 0,1 1-1 0 0,-1-1 1 0 0,1 0 0 0 0,-1 1-1 0 0,1-1 1 0 0,-1 0 0 0 0,1 0-1 0 0,-1 1 1 0 0,1-1 0 0 0,-1 0 0 0 0,1 0-1 0 0,-1 0 1 0 0,1 0 0 0 0,-1 1-1 0 0,1-1 1 0 0,0 0 0 0 0,-1 0-1 0 0,1 0 1 0 0,-1 0 0 0 0,1 0 0 0 0,-1-1-1 0 0,1 1 1 0 0,0 0 0 0 0,-1 0-1 0 0,1 0 1 0 0,-1 0 0 0 0,1-1 0 0 0,-1 1-1 0 0,1 0 1 0 0,-1 0 0 0 0,1-1-1 0 0,-1 1 1 0 0,1 0 0 0 0,-1-1-1 0 0,1 1 66 0 0,2-2 109 0 0,2-1 0 0 0,-1-1 0 0 0,0 1 0 0 0,1-1 1 0 0,-1 0-1 0 0,0-1-110 0 0,8-8-166 0 0,-1-1 1 0 0,3-4 165 0 0,25-45 0 0 0,3-11 0 0 0,1-8 0 0 0,-1-2-84 0 0,10-25 108 0 0,-1-4-36 0 0,0-1 12 0 0,6-13 0 0 0,-3 8 0 0 0,-3 13 0 0 0,-4 15 0 0 0,-6 15 0 0 0,-6 17 0 0 0,-6 13 0 0 0,-6 12 0 0 0,-4 9 0 0 0,-4 7 0 0 0,-4 6 0 0 0,-4 6 0 0 0,-2 3 0 0 0,-2 5 0 0 0,0 4 0 0 0,-1 5 0 0 0,-1 4 0 0 0,-3 7 0 0 0,0 6 0 0 0,-3 7 0 0 0,-3 7 0 0 0,-3 6 0 0 0,-2 7 0 0 0,-3 6 0 0 0,-2 4 308 0 0,-3 1-60 0 0,-2 2 45 0 0,-8 12 123 0 0,0-1-425 0 0,-2-1 129 0 0,-1 4-9 0 0,2-3 23 0 0,6-11-87 0 0,7-15-46 0 0,6-15 85 0 0,6-15-108 0 0,6-15 108 0 0,6-16-108 0 0,11-25-228 0 0,9-16 222 0 0,24-50-1156 0 0,7-17 1085 0 0,3-8 51 0 0,0 0-12 0 0,-2 9 153 0 0,-3 9-45 0 0,-3 11-56 0 0,-4 12 19 0 0,-5 9-11 0 0,-4 8-103 0 0,-6 8 133 0 0,-5 9 30 0 0,-4 10-82 0 0,-5 9 136 0 0,-3 11-144 0 0,-4 8 157 0 0,-11 11-128 0 0,0 0 0 0 0,0 0 0 0 0,0 0 0 0 0,1 0-1 0 0,-1 0 1 0 0,0-1 0 0 0,0 1 0 0 0,0 0 0 0 0,1 0 0 0 0,-1 0 0 0 0,0 0-1 0 0,0 0 1 0 0,1 0 0 0 0,-1 0 0 0 0,0 0 0 0 0,0 0 0 0 0,1 0 0 0 0,-1 0-1 0 0,0 0 1 0 0,0 0 0 0 0,1 0 0 0 0,-1 0 0 0 0,0 0 0 0 0,0 0 0 0 0,0 0-1 0 0,1 0 1 0 0,-1 0 0 0 0,0 0 1 0 0,2 15 25 0 0,-5 10-167 0 0,-3 9 34 0 0,-9 20 196 0 0,-9 24 450 0 0,-4 10-395 0 0,-4 5-34 0 0,0-1-23 0 0,-1-3-92 0 0,2-5 129 0 0,1-5 60 0 0,-2 7 229 0 0,5-4-279 0 0,4-6-134 0 0,3-8 34 0 0,6-11-33 0 0,4-10 0 0 0,5-10 0 0 0,6-10 0 0 0,3-9 0 0 0,-3-18-6 0 0,0 1 0 0 0,-1-1 0 0 0,0 0 0 0 0,1 1 0 0 0,-1-1 0 0 0,1 1 1 0 0,-1-1-1 0 0,1 0 0 0 0,-1 1 0 0 0,1-1 0 0 0,-1 0 0 0 0,1 0 0 0 0,-1 1 0 0 0,1-1 0 0 0,0 0 0 0 0,-1 0 0 0 0,1 0 0 0 0,-1 0 0 0 0,1 0 0 0 0,0 0 0 0 0,-1 0 0 0 0,1 0 6 0 0,1 0-18 0 0,-1 0-1 0 0,1 0 0 0 0,0-1 1 0 0,0 1-1 0 0,-1-1 0 0 0,1 1 1 0 0,0-1-1 0 0,0 0 0 0 0,1 0 19 0 0,22-17-184 0 0,5-10-5 0 0,4-9 62 0 0,4-9-9 0 0,2-9 7 0 0,5-8 1 0 0,18-44-793 0 0,3-9 842 0 0,28-57-1819 0 0,-4 7 2568 0 0,-10 16-783 0 0,-15 27 296 0 0,-15 31-122 0 0,-12 24 18 0 0,-12 24 25 0 0,-9 20 61 0 0,-9 14 3 0 0,-7 10-165 0 0,-1 0 1 0 0,0 0-1 0 0,0 0 1 0 0,0 0-1 0 0,0 0 1 0 0,1 0-1 0 0,-1 0 1 0 0,0 0-1 0 0,0 0 1 0 0,0 0-1 0 0,0 0 0 0 0,0 0 1 0 0,0 0-1 0 0,0 0 1 0 0,1 0-1 0 0,-1 0 1 0 0,0 0-1 0 0,0 0 1 0 0,0 0-1 0 0,0 0 1 0 0,0 0-1 0 0,0 0 1 0 0,0 0-1 0 0,1 0 1 0 0,-1 0-1 0 0,0 0 0 0 0,0 1 1 0 0,0-1-1 0 0,0 0 1 0 0,0 0-1 0 0,0 0 1 0 0,0 0-1 0 0,0 0 1 0 0,0 0-1 0 0,0 0 1 0 0,0 0-1 0 0,0 1 1 0 0,0-1-1 0 0,0 0 1 0 0,0 0-1 0 0,0 0 0 0 0,0 0 1 0 0,0 0-1 0 0,0 0 1 0 0,0 1-1 0 0,0-1 1 0 0,0 0-1 0 0,0 0 1 0 0,0 0-1 0 0,0 0-3 0 0,-2 21 270 0 0,-3 10-252 0 0,-4 8 4 0 0,-2 7 100 0 0,-3 5-154 0 0,-3 4 151 0 0,0 6-149 0 0,-2 8 138 0 0,-2 6-134 0 0,-5 19 39 0 0,-2 2-13 0 0,2-1 0 0 0,0-7 0 0 0,2-8 0 0 0,2 2 205 0 0,3-10-39 0 0,5-10 32 0 0,3-11 1 0 0,5-11-372 0 0,3-11 31 0 0,6-10-40 0 0,2-10-18 0 0,-4-8 213 0 0,-1-1-1 0 0,1 0 1 0 0,-1 0 0 0 0,1 1 0 0 0,-1-1 0 0 0,1 0 0 0 0,-1 0-1 0 0,0 0 1 0 0,1 0 0 0 0,-1 0 0 0 0,1 0 0 0 0,-1 1-1 0 0,1-1 1 0 0,-1 0 0 0 0,1-1 0 0 0,-1 1 0 0 0,1 0-1 0 0,0 0-12 0 0,15-12 499 0 0,4-10-331 0 0,5-7-172 0 0,3-8 48 0 0,6-6-44 0 0,5-7 0 0 0,7-11 0 0 0,4-8 0 0 0,4-8-112 0 0,4-8 60 0 0,2-3-15 0 0,0-3 2 0 0,1-2 1 0 0,0-3 0 0 0,-2-3 75 0 0,1-1-22 0 0,0-1 11 0 0,0 3 0 0 0,-1 3-112 0 0,-2 4 23 0 0,0 1-14 0 0,-5 3-1 0 0,-3 4 121 0 0,-4 6-34 0 0,-4 5 17 0 0,0 0 0 0 0,-4 6 0 0 0,-7 11 0 0 0,-7 13 177 0 0,-8 13-50 0 0,-6 12 25 0 0,-8 11 0 0 0,-5 10-177 0 0,-7 10 50 0 0,-4 13-25 0 0,-7 9 0 0 0,-4 11 0 0 0,-6 7-84 0 0,-5 6 33 0 0,-18 24-163 0 0,-7 9 118 0 0,-4 10-52 0 0,-3 7 13 0 0,-1 2 158 0 0,1 1-46 0 0,1-2 23 0 0,1 0 0 0 0,3 0 187 0 0,4-4 11 0 0,4-8 18 0 0,-3 4 128 0 0,6-13-332 0 0,7-12 94 0 0,8-17-41 0 0,7-14-1 0 0,8-15 0 0 0,4-9 0 0 0,6-10 0 0 0,5-7-75 0 0,7-6 14 0 0,1 0-1 0 0,0 0 0 0 0,0 0 0 0 0,0 0 0 0 0,0 0 1 0 0,0 0-1 0 0,0 0 0 0 0,0 0 0 0 0,-1 0 0 0 0,1 0 1 0 0,0 0-1 0 0,0 0 0 0 0,0 0 0 0 0,0 0 0 0 0,0 0 0 0 0,-1 0 1 0 0,1 0-1 0 0,0 0 0 0 0,0 0 0 0 0,0 0 0 0 0,0 0 1 0 0,0 0-1 0 0,0 0 0 0 0,0 0 0 0 0,-1 0 0 0 0,1 0 1 0 0,0-1-1 0 0,0 1 0 0 0,0 0 0 0 0,0 0 0 0 0,0 0 0 0 0,0 0 1 0 0,0 0-1 0 0,0 0 0 0 0,0 0 0 0 0,0 0 0 0 0,0-1 1 0 0,-1 1-1 0 0,1 0-2 0 0,-1-10-22 0 0,3-21 108 0 0,3-13-108 0 0,3-13 33 0 0,10-25 73 0 0,6-8 41 0 0,6-5-6 0 0,4-4 18 0 0,22-43-889 0 0,41-61-240 0 0,6-3 920 0 0,1 10 138 0 0,-9 25 98 0 0,-12 28 46 0 0,-10 26 22 0 0,-12 23-272 0 0,-8 18 79 0 0,-6 13-39 0 0,-5 8 0 0 0,8-12-672 0 0,-3 3 593 0 0,-4 5 61 0 0,-5 6-21 0 0,-8 9 39 0 0,-3 6 0 0 0,-5 7 0 0 0,-4 5 0 0 0,-2 3 0 0 0,-3 4 0 0 0,0 3 205 0 0,-2 1 35 0 0,-1 2 31 0 0,1 2 5 0 0,1 1-1471 0 0,1 7 1570 0 0,-3 5-539 0 0,-1 7 164 0 0,-5 14 0 0 0,-4 11 0 0 0,-4 8 0 0 0,-4 6 0 0 0,-5 5 0 0 0,-3 5 0 0 0,-4 6 0 0 0,-4 6 0 0 0,-4 8 0 0 0,-13 27 0 0 0,-6 6 0 0 0,-5 3 0 0 0,-3 1 0 0 0,-1-2 149 0 0,0-3 61 0 0,0-5 0 0 0,2-4 22 0 0,-25 39-794 0 0,6-12 1310 0 0,9-15-386 0 0,12-24 145 0 0,15-25-480 0 0,12-23 26 0 0,11-18-37 0 0,8-13-16 0 0,6-12 0 0 0,4-10 0 0 0,6-7 0 0 0,4-8 0 0 0,39-65-2212 0 0,12-15 2993 0 0,7-10-971 0 0,16-19 228 0 0,-1 5-182 0 0,-2 5 28 0 0,-3 8-25 0 0,-7 9 165 0 0,-5 11-48 0 0,-5 10 24 0 0,-3 10 0 0 0,-4 8 0 0 0,-3 9 84 0 0,-5 6-33 0 0,-2 5 14 0 0,-5 4-76 0 0,-4 4-81 0 0,-2 4 47 0 0,-5 3-23 0 0,-4 4 79 0 0,-5 3-22 0 0,-3 5 11 0 0,-4 5 0 0 0,-4 5 149 0 0,-2 5-5 0 0,-2 4 30 0 0,-3 7-1 0 0,-3 6-324 0 0,-2 5 29 0 0,-4 7-48 0 0,-7 15-3 0 0,-8 9 202 0 0,-5 7-58 0 0,-16 29 29 0 0,-8 11 0 0 0,-7 9 0 0 0,-5 5 0 0 0,-3 2 0 0 0,-2 0 0 0 0,-2 4 0 0 0,-15 23 243 0 0,-1-2 23 0 0,2-3 18 0 0,2-8 20 0 0,8-10-94 0 0,6-10 18 0 0,9-11-20 0 0,8-8 1 0 0,6-9-244 0 0,8-11 70 0 0,5-10-35 0 0,6-10 0 0 0,6-9 0 0 0,5-10 0 0 0,4-9 0 0 0,4-7 0 0 0,4-8 0 0 0,0 0 0 0 0,0 0 0 0 0,0 0 0 0 0,0 0 0 0 0,0 0 0 0 0,0 0 0 0 0,0 0 0 0 0,0 0 0 0 0,0 0 0 0 0,0 0 0 0 0,0 0 0 0 0,0 0 0 0 0,0 0 0 0 0,0 0 0 0 0,0 0 0 0 0,0 0 0 0 0,0-1 0 0 0,0 1 0 0 0,0 0 0 0 0,0 0 0 0 0,0 0 0 0 0,-1 0 0 0 0,1 0 0 0 0,0 0 0 0 0,0 0 0 0 0,0 0 0 0 0,0 0 0 0 0,0 0 0 0 0,0 0 0 0 0,0 0 0 0 0,0 0 0 0 0,0 0 0 0 0,0 0 0 0 0,0 0 0 0 0,0 0 0 0 0,0 0 0 0 0,0 0 0 0 0,2-11 0 0 0,3-10 0 0 0,3-12 0 0 0,4-9 0 0 0,6-9 0 0 0,4-5 0 0 0,7-8 0 0 0,26-42-663 0 0,7-10 591 0 0,44-57-1273 0 0,5 0 1686 0 0,-3 9-530 0 0,-8 18 189 0 0,-12 22 0 0 0,-14 21 0 0 0,-11 19 75 0 0,-10 16-22 0 0,-1 6 20 0 0,-7 11-86 0 0,-7 10 109 0 0,-2 5-120 0 0,-4 8 120 0 0,-7 7-120 0 0,-5 7 36 0 0,-6 6-12 0 0,-5 7 0 0 0,-4 5 0 0 0,-2 4 0 0 0,-3 5-159 0 0,-2 7 55 0 0,-6 17 78 0 0,-5 11 158 0 0,-3 8-30 0 0,-13 23 100 0 0,-5 5-170 0 0,-7 4-22 0 0,-4 4 113 0 0,-2 1-304 0 0,-13 20-171 0 0,-2 1 233 0 0,0-2 271 0 0,2-8-11 0 0,4-7 43 0 0,3-7 16 0 0,5-8-160 0 0,1 7-28 0 0,4-7 74 0 0,7-9-108 0 0,4-8 126 0 0,6-13-37 0 0,7-14 60 0 0,6-13-5 0 0,5-15 5 0 0,8-10-124 0 0,0 0 0 0 0,0 0-1 0 0,-1 0 1 0 0,1 0 0 0 0,0 0-1 0 0,0 0 1 0 0,0 0 0 0 0,0 0 0 0 0,0 0-1 0 0,-1 0 1 0 0,1 0 0 0 0,0 0 0 0 0,0 0-1 0 0,0 0 1 0 0,0-1 0 0 0,0 1-1 0 0,0 0 1 0 0,-1 0 0 0 0,1 0 0 0 0,0 0-1 0 0,0 0 1 0 0,0 0 0 0 0,0 0-1 0 0,0 0 1 0 0,0-1 0 0 0,0 1 0 0 0,0 0-1 0 0,0 0 1 0 0,0 0 0 0 0,-1 0 0 0 0,1 0-1 0 0,0 0 1 0 0,0-1 0 0 0,0 1-1 0 0,0 0 1 0 0,0 0 0 0 0,0 0 0 0 0,0 0-1 0 0,0-1 1 0 0,0 1 0 0 0,0 0-1 0 0,0 0 1 0 0,0 0 0 0 0,0 0 0 0 0,0 0-1 0 0,0 0 1 0 0,1-1-3 0 0,0-16-21 0 0,6-24 145 0 0,5-10-60 0 0,4-9-226 0 0,4-5 13 0 0,6-3-28 0 0,5-4-6 0 0,21-38-636 0 0,17-18 742 0 0,13-9 38 0 0,-1 10-2 0 0,-5 17 41 0 0,-10 19 0 0 0,-10 17-75 0 0,-1 7 97 0 0,-9 12-33 0 0,-6 8 11 0 0,-2 5 0 0 0,-7 8 0 0 0,-6 7 0 0 0,-6 7 0 0 0,-3 6 0 0 0,-3 4 0 0 0,-5 4 0 0 0,-2 4 75 0 0,-2 4-22 0 0,0 4 20 0 0,-2 4-2 0 0,0 3-83 0 0,0 2 99 0 0,-2 4-109 0 0,0 2 108 0 0,-3 4-108 0 0,-2 1 33 0 0,-2 3-11 0 0,-4 2 75 0 0,-3 2-97 0 0,-4 3 108 0 0,-3 3-108 0 0,-4 2 108 0 0,-3 4-108 0 0,-4 3 33 0 0,-1 7-11 0 0,-4 4 75 0 0,-3 3-97 0 0,-1 2 33 0 0,-2 0 73 0 0,1-4-108 0 0,1-3 36 0 0,2-3-12 0 0,2-4 0 0 0,-3 4 75 0 0,4-5-97 0 0,4-5 33 0 0,2-5 64 0 0,8-10-97 0 0,6-9 108 0 0,10-13-33 0 0,11-19 11 0 0,9-12-75 0 0,8-9 22 0 0,6-10-104 0 0,7-7 35 0 0,6-7-15 0 0,4-8 85 0 0,6-4-145 0 0,2-4 93 0 0,13-14-162 0 0,-1 4 73 0 0,0 4-18 0 0,-4 6 2 0 0,-5 10 169 0 0,0-1-48 0 0,-7 7 24 0 0,-6 6 177 0 0,-9 8 15 0 0,-7 8 26 0 0,-6 7 3 0 0,-6 7-128 0 0,-6 7 19 0 0,-4 5-22 0 0,-3 7-1 0 0,-5 7-29 0 0,-7 12 45 0 0,-15 15-51 0 0,-9 10-60 0 0,-9 6 17 0 0,-8 7-11 0 0,-6 7 0 0 0,-7 8 0 0 0,-6 9 0 0 0,-5 8-103 0 0,-5 6 133 0 0,-5 8-45 0 0,-5 8 15 0 0,-5 10 0 0 0,-6 5 0 0 0,-2 4 0 0 0,-2 3 0 0 0,-6 7 0 0 0,-1 2 0 0 0,-24 31-75 0 0,-4 6 22 0 0,2 0 64 0 0,7-6-22 0 0,9-12 11 0 0,6-9 0 0 0,9-11 0 0 0,-11 14 0 0 0,6-6 0 0 0,8-10 0 0 0,9-14 75 0 0,11-14-97 0 0,8-14 33 0 0,10-13-11 0 0,7-10 84 0 0,6-11-108 0 0,0-2 129 0 0,6-9-131 0 0,6-9 114 0 0,6-9-110 0 0,8-10 136 0 0,4-8-69 0 0,6-9 60 0 0,16-5-100 0 0,0 0-1 0 0,1 0 0 0 0,-1 0 0 0 0,0 0 0 0 0,0 0 0 0 0,0 0 0 0 0,0 0 0 0 0,0 0 0 0 0,1 0 0 0 0,-1-1 1 0 0,0 1-1 0 0,0 0 0 0 0,0-1-4 0 0,0 1 4 0 0,1-1 1 0 0,-1 1 0 0 0,1 0-1 0 0,-1-1 1 0 0,1 1-1 0 0,-1-1 1 0 0,1 1 0 0 0,-1-1-1 0 0,1 1 1 0 0,-1-1 0 0 0,1 0-1 0 0,0 1 1 0 0,-1-1-1 0 0,1 0 1 0 0,0 0-5 0 0,-4-14-11 0 0,5-7 134 0 0,4-5-155 0 0,5-4 48 0 0,2-3-100 0 0,6-3 108 0 0,3-1-129 0 0,1-3 131 0 0,3 1-132 0 0,0-2 132 0 0,2 0-39 0 0,-1 2-71 0 0,-1 1 108 0 0,-2 3-36 0 0,-3 5 12 0 0,-3 6 0 0 0,-4 4 0 0 0,-3 7-75 0 0,-5 5 97 0 0,-1 4-126 0 0,-3 5 130 0 0,-2 5-132 0 0,-2 5 132 0 0,-3 7-160 0 0,-4 5 94 0 0,-3 5 44 0 0,-4 3-15 0 0,-4 2 11 0 0,-4 1 0 0 0,-4 2 0 0 0,-3 0 0 0 0,-3 0 112 0 0,-3-1-51 0 0,-1 1 22 0 0,-1-1 34 0 0,1-1-1 0 0,1 0 3 0 0,1-1 1 0 0,4-4-140 0 0,1-2 40 0 0,2-4-20 0 0,3-4 0 0 0,2-5 0 0 0,3-4 0 0 0,2-4 0 0 0,-1-6 177 0 0,2-7-41 0 0,1-4 23 0 0,3-11-111 0 0,12 15-138 0 0,1 1 1 0 0,-1 0-1 0 0,1 0 0 0 0,1-1 90 0 0,-5-35-72 0 0,6-4 186 0 0,4-1 4 0 0,4-1 34 0 0,4-2 7 0 0,1 1-298 0 0,2 2 21 0 0,0 2-34 0 0,0 2-7 0 0,-1 4 186 0 0,-1 5-54 0 0,-1 4 27 0 0,-3 6 0 0 0,-1 6-112 0 0,-2 5 51 0 0,-3 5-22 0 0,-1 5 3 0 0,-1 2 93 0 0,-1 4 105 0 0,-1 4-53 0 0,-2 14 18 0 0,-3 6-95 0 0,-2 7 25 0 0,-3 6-13 0 0,-9 20-700 0 0,-7 11 797 0 0,-3 1 75 0 0,1-3 6 0 0,1-5 43 0 0,2-6-342 0 0,3-8 33 0 0,2-6-50 0 0,4-5-3 0 0,1-6 165 0 0,3-5-48 0 0,2-5 127 0 0,3-6-11 0 0,2-5-28 0 0,2-5 4 0 0,2-6-3 0 0,3-7-76 0 0,2-7 97 0 0,4-6-108 0 0,2-6 108 0 0,2-5-108 0 0,4-4 33 0 0,1-2-11 0 0,6-11 0 0 0,2 0-112 0 0,0 0 51 0 0,-1 4-13 0 0,-2 3 85 0 0,-3 5-23 0 0,-2 4 12 0 0,-1 3-75 0 0,-3 7 246 0 0,-3 6-112 0 0,-3 5 33 0 0,-3 6-106 0 0,-1 2 29 0 0,-2 3-15 0 0,-1 3 0 0 0,0 2 0 0 0,-2 3 0 0 0,-2 2 0 0 0,-1 3 0 0 0,-1 2-93 0 0,-1 0-11 0 0,-1 2-12 0 0,-5 3 81 0 0,0 1 162 0 0,-1-2-33 0 0,0 0 25 0 0,1-3-139 0 0,2-2 40 0 0,0-3-20 0 0,2-2 0 0 0,0-2 0 0 0,2-2 0 0 0,2-2 0 0 0,2-1 93 0 0,1-2 49 0 0,-1-2-93 0 0,-1-1 44 0 0,-1-2-107 0 0,0-2 120 0 0,-2-2-20 0 0,0-2 7 0 0,0-1 3 0 0,-1-3 0 0 0,-2-7-215 0 0,0-4 90 0 0,0-4-39 0 0,1-3 79 0 0,1-2-97 0 0,0-1 108 0 0,1 1-108 0 0,0-1 108 0 0,0 1-33 0 0,1 1 11 0 0,-2-6 0 0 0,-1 0 0 0 0,0 2 0 0 0,-2-4 0 0 0,0 2 0 0 0,0 2 0 0 0,0 3 0 0 0,1 1 0 0 0,2 2 0 0 0,0 0 0 0 0,0-1 0 0 0,1-2 0 0 0,-1-1 0 0 0,1-1 0 0 0,-1-8 0 0 0,-1 0 0 0 0,0 0 0 0 0,1-3 0 0 0,-1 2 0 0 0,1 4 0 0 0,1 4 0 0 0,0 5 0 0 0,2 3 0 0 0,0 2 0 0 0,0-6 0 0 0,-1-2 0 0 0,1 0 0 0 0,1-2 75 0 0,-1-1-97 0 0,2 0 33 0 0,-1 0-11 0 0,0-8 75 0 0,1 1-97 0 0,2 2 33 0 0,1 1-11 0 0,1 5 0 0 0,1 3 0 0 0,1 4 0 0 0,1 2 0 0 0,-1 3-112 0 0,2 1 4 0 0,-1 1-17 0 0,1-2-2 0 0,0 2 148 0 0,2 0-42 0 0,-1-1 21 0 0,1 0 0 0 0,0 2 0 0 0,1-6-84 0 0,3-3 33 0 0,0 1 61 0 0,0 0-21 0 0,-2 2 11 0 0,1 0 0 0 0,-1 3 0 0 0,1 0 0 0 0,-1 2-75 0 0,2 1 97 0 0,-1-1-33 0 0,1 0 11 0 0,-1 0 0 0 0,1 0 0 0 0,0 0 0 0 0,-1 1 0 0 0,1 1 0 0 0,-1 0 0 0 0,1 0 0 0 0,-1 3 0 0 0,2-4 0 0 0,0 1 0 0 0,-1 1 0 0 0,-2 3 0 0 0,0 0 0 0 0,0 2 0 0 0,-1-1 0 0 0,-1 2 0 0 0,2-8 0 0 0,-3 0 0 0 0,1-2 0 0 0,-2 2 0 0 0,0-1 0 0 0,-1 0 0 0 0,0-1 0 0 0,-1 1 0 0 0,0 0 0 0 0,-1 2 0 0 0,-2 0 0 0 0,1 3 0 0 0,-2 1 0 0 0,-1 2 0 0 0,-1 1 0 0 0,-1 3 84 0 0,-1 0-108 0 0,-1 0 36 0 0,-1 1-12 0 0,0 2 0 0 0,-1 0 0 0 0,0 1 0 0 0,0 1 0 0 0,-1 0 0 0 0,0 1 75 0 0,-2 0-97 0 0,0 0 33 0 0,-1 0-11 0 0,0 0 0 0 0,-2 0 0 0 0,-1 1 0 0 0,1 0 0 0 0,0 0 75 0 0,0 0-97 0 0,-1-1 33 0 0,-2 0 82 0 0,0-1-45 0 0,1 1-56 0 0,1 0 19 0 0,0-1 73 0 0,2 1-108 0 0,2-1 36 0 0,2 2-152 0 0,0-1 68 0 0,2 1-28 0 0,-1 1 116 0 0,0 0-32 0 0,0 0 16 0 0,-2 0 112 0 0,0 1 24 0 0,-1 0 9 0 0,0 1 6 0 0,0 0-176 0 0,2 1 50 0 0,0 0-100 0 0,0-1 97 0 0,0 1-33 0 0,0 0 11 0 0,0 0 0 0 0,1 0 0 0 0,-1-1 0 0 0,1 1 140 0 0,-1-1-68 0 0,-1 0 19 0 0,-1 0-105 0 0,0-1 29 0 0,0 1-108 0 0,1-1 119 0 0,-1 0-39 0 0,1 0 13 0 0,0 0 0 0 0,0 0 0 0 0,0 1 0 0 0,1 1 0 0 0,-2 0 0 0 0,0 1 0 0 0,0 0 0 0 0,1 0 0 0 0,-1 0-84 0 0,1 0 108 0 0,0 0-111 0 0,-1 1 109 0 0,1 0-108 0 0,-2 0 108 0 0,0 0 70 0 0,2 0-28 0 0,-2-1 17 0 0,2 0-178 0 0,0 0 13 0 0,1-1 106 0 0,1 0-39 0 0,1-1 101 0 0,-1-1-108 0 0,-1 1 36 0 0,1-1-12 0 0,0-1 0 0 0,0 1 75 0 0,2 0-97 0 0,0-1 33 0 0,0 0 73 0 0,0 1-108 0 0,1 0 36 0 0,0 0-12 0 0,-2 0 75 0 0,0-1 193 0 0,-1 1-14 0 0,0 0 30 0 0,-2 0 3 0 0,2 0-335 0 0,-1 0 96 0 0,0 0-48 0 0,0-1 0 0 0,-7-4-971 0 0,-2-2 1249 0 0,-2-2-324 0 0,0-1 20 0 0,3-1 39 0 0,1-1-13 0 0,1 0 0 0 0,3 1 0 0 0,2 0 0 0 0,1 1 0 0 0,0-4 0 0 0,1 1 0 0 0,1 0 205 0 0,-1-2 194 0 0,1 0-267 0 0,-1-3-740 0 0,0 1 572 0 0,1 0 19 0 0,2 1-18 0 0,0 2 35 0 0,2-3 0 0 0,0 1-93 0 0,3 0 119 0 0,0-1-39 0 0,2 2 13 0 0,1 0-75 0 0,1 0 97 0 0,2-1 154 0 0,1 1 32 0 0,3-1 24 0 0,0 0 5 0 0,10-8-1332 0 0,1-1 1437 0 0,1 3-493 0 0,0 3 67 0 0,-2 3 332 0 0,0 2-25 0 0,-3 3 22 0 0,0 1 20 0 0,-2 1-310 0 0,0 1 89 0 0,0 0-44 0 0,2-1 0 0 0,5-5-821 0 0,2-3 925 0 0,3-4 441 0 0,-3 2-416 0 0,11-5-1421 0 0,-1 2 1707 0 0,-3 3-599 0 0,-3 4 184 0 0,-3 3 0 0 0,-3 3 0 0 0,-3 3 0 0 0,-1 0 0 0 0,-2 1 0 0 0,-1-1-103 0 0,1 2 133 0 0,-2-1-120 0 0,0-1 112 0 0,0 2-33 0 0,0-1 11 0 0,0 0 0 0 0,0-1 0 0 0,0 0 0 0 0,-1 0 0 0 0,-1 1 0 0 0,0-1 0 0 0,-1 1 0 0 0,0 1 0 0 0,1 0 0 0 0,0 0 0 0 0,-1 0 0 0 0,0 0 75 0 0,0 0-97 0 0,0 1 33 0 0,-1-1-11 0 0,0 1 75 0 0,-2-1-97 0 0,0 1 33 0 0,0-1-11 0 0,1 1 0 0 0,-1 0 0 0 0,1-1 0 0 0,1 1 0 0 0,1-2 0 0 0,0 0 0 0 0,1-1 0 0 0,-1 0 0 0 0,0 1 0 0 0,-2 0 0 0 0,2 1 0 0 0,2-2 0 0 0,2 1 0 0 0,0 0 0 0 0,-1 0 0 0 0,1-1 0 0 0,-1 2-93 0 0,0 1 119 0 0,-1 0-160 0 0,0-1 168 0 0,-1 2-51 0 0,0-1 17 0 0,0 1 0 0 0,1 0 0 0 0,0 0 0 0 0,0 0 0 0 0,3-1 0 0 0,0-1 0 0 0,-1 0 0 0 0,0 1 0 0 0,-2-1 0 0 0,1 2 0 0 0,-2-1 0 0 0,0 1 0 0 0,0 1 0 0 0,-2 0 0 0 0,1 1 0 0 0,-1-1 0 0 0,1 0 0 0 0,0 0 0 0 0,0-1 0 0 0,1 1 0 0 0,-1-1 0 0 0,-1-1 0 0 0,0 0 0 0 0,0-1 0 0 0,0 0 0 0 0,0 1 0 0 0,1 0 0 0 0,1 0 0 0 0,-1 0 0 0 0,1 0 0 0 0,0 0 0 0 0,-1 1 0 0 0,1 0 0 0 0,2-1 121 0 0,0 0-71 0 0,0 0-57 0 0,1-1 19 0 0,-1 0-115 0 0,0 1 133 0 0,-1 0-45 0 0,-1 1 15 0 0,-1-1 0 0 0,0 1 0 0 0,0-1 0 0 0,0 1 0 0 0,2-3 0 0 0,1 1 0 0 0,-1-1 75 0 0,1 0-97 0 0,-1-1 33 0 0,0 1-11 0 0,-1 0 0 0 0,1 2 0 0 0,0 0 0 0 0,0 1 0 0 0,-1-1 0 0 0,1-1 0 0 0,0 0 0 0 0,1-1-75 0 0,0 1 22 0 0,1 0-11 0 0,1 0 75 0 0,0-1-22 0 0,0 1 11 0 0,2-2 0 0 0,-1 0 0 0 0,0 0 0 0 0,0 0 0 0 0,-1 0 0 0 0,1 1 0 0 0,0-1 0 0 0,1 0 0 0 0,-1 0 0 0 0,1-1 0 0 0,-1 0 0 0 0,1-1 0 0 0,0 1 0 0 0,1-1 0 0 0,-1 1 0 0 0,0 0 0 0 0,0 0 0 0 0,-1 0 0 0 0,0-1 103 0 0,0 0-58 0 0,1 0 23 0 0,-1 0-79 0 0,0-1 22 0 0,0 1-11 0 0,2-2 0 0 0,1 1 0 0 0,-1 2 0 0 0,3 0 0 0 0,-1 0 0 0 0,5-4 0 0 0,2-2 0 0 0,1-1 0 0 0,0-3 0 0 0,1-1 0 0 0,-4 3 0 0 0,-3 2 0 0 0,-4 4 0 0 0,-3 2 0 0 0,-2 3 0 0 0,-4 2 0 0 0,-1 1-103 0 0,-2 2 133 0 0,-2 0-120 0 0,-2 1 37 0 0,-1 1 64 0 0,0 0 81 0 0,1-1-47 0 0,0 1 23 0 0,0-1-79 0 0,-1 0 22 0 0,1 1-11 0 0,-2-1-103 0 0,1 1 133 0 0,-1 0-45 0 0,0 0 90 0 0,0 0-97 0 0,-2 0 33 0 0,-1 1-11 0 0,-2 1 0 0 0,-2 1 0 0 0,-3 2 0 0 0,-1 0 0 0 0,-1 1-75 0 0,-2 2 97 0 0,-2 0-108 0 0,0 0 108 0 0,-5 4-108 0 0,-1 0 108 0 0,0 1-33 0 0,-4 3 11 0 0,1 2 0 0 0,-1 1 0 0 0,1-3 0 0 0,2-1 0 0 0,-4 3 0 0 0,-5 7 0 0 0,-1 1-112 0 0,1 2 144 0 0,2-1-160 0 0,1 0 160 0 0,3 0-48 0 0,0-3 16 0 0,-3 4 0 0 0,0-1 0 0 0,0 0 0 0 0,2-1 0 0 0,2-1 0 0 0,2-3 0 0 0,1-1 0 0 0,0-1 0 0 0,1-2 0 0 0,1-2 75 0 0,0 0-97 0 0,0-1 136 0 0,3 1-144 0 0,1 0 45 0 0,0 0-15 0 0,1 0 0 0 0,-1-2 0 0 0,2-1 0 0 0,-1 0 0 0 0,1-1-103 0 0,1 0 133 0 0,0-1-45 0 0,0 0 15 0 0,1 0 0 0 0,1-1 0 0 0,-1 0 0 0 0,1 0 0 0 0,-1-1 0 0 0,1-1 0 0 0,-1 1 0 0 0,-1 0 0 0 0,0 1 0 0 0,1-1 0 0 0,-1-1 0 0 0,1 0 0 0 0,-2 0-75 0 0,1 1 97 0 0,0-1-33 0 0,-2 1 11 0 0,-4 5 0 0 0,-1 2 0 0 0,0-1 0 0 0,-4 4 0 0 0,0-1 0 0 0,2 0 0 0 0,0-1 0 0 0,2-2 0 0 0,-1-2 0 0 0,1 0 0 0 0,-3 3 0 0 0,0-1 0 0 0,1 1 0 0 0,2-1 0 0 0,0 0 75 0 0,1 1-97 0 0,1-1 108 0 0,1 0-108 0 0,0 2 33 0 0,-4 3-11 0 0,-4 4 0 0 0,0 0 0 0 0,0-1 0 0 0,1-2 0 0 0,2-2 0 0 0,1-2 0 0 0,1-1 0 0 0,0-1 0 0 0,1-2 0 0 0,-1 0 0 0 0,0-1 0 0 0,-6 2-75 0 0,0 0 97 0 0,0-1 42 0 0,0-1-86 0 0,1 1 33 0 0,1-2-11 0 0,1 0 0 0 0,-2 0-75 0 0,1 0 97 0 0,1 1-33 0 0,0 1 11 0 0,0-1 0 0 0,3 0 0 0 0,-4 4 75 0 0,1 0-97 0 0,0 1 33 0 0,1-1-11 0 0,2-1 0 0 0,3-1 0 0 0,1 0 0 0 0,1-1 0 0 0,1-1 0 0 0,0-1 0 0 0,-1 0 75 0 0,2-1-97 0 0,-2-1 108 0 0,2 0-108 0 0,0-1 33 0 0,1 0 64 0 0,0 0-97 0 0,1-1 33 0 0,0-1-11 0 0,1-1 0 0 0,1 0-112 0 0,1-1 69 0 0,1-1 49 0 0,3-1-17 0 0,0-1 11 0 0,3 0 0 0 0,0-1 0 0 0,1 1 0 0 0,0-2 0 0 0,0 1 0 0 0,1 0 0 0 0,1-2 0 0 0,2-3 75 0 0,2-2-97 0 0,1-2 33 0 0,3-1-11 0 0,5-6 0 0 0,7-4 0 0 0,5-5 0 0 0,1-1 0 0 0,1 1 0 0 0,0 1 0 0 0,0 0-93 0 0,1 2 119 0 0,0 1-151 0 0,2 0 157 0 0,1 1-48 0 0,2 0 16 0 0,2 0 0 0 0,9-4 75 0 0,1 0-97 0 0,0-1 33 0 0,-1 0-11 0 0,-3 0 0 0 0,-1-1 0 0 0,-3-1 0 0 0,0-1 0 0 0,-1-1 0 0 0,0 0 0 0 0,-1-1 0 0 0,0 2 0 0 0,1 1 0 0 0,-1 0 0 0 0,2 2-75 0 0,-1 2 97 0 0,1 0-33 0 0,-1 1 11 0 0,-1 1 0 0 0,7-3 0 0 0,-1 2 0 0 0,-2-1 84 0 0,3-1-108 0 0,-3 0 36 0 0,-3 2-12 0 0,-4 2 0 0 0,-4 1 0 0 0,-2 2 0 0 0,-3 1 0 0 0,1-2 0 0 0,-3 2 0 0 0,0-1 0 0 0,-1 2 0 0 0,-1 1 0 0 0,-1 1 0 0 0,-1 0-84 0 0,5-1 108 0 0,-2 0-36 0 0,2-1 12 0 0,-2 1 0 0 0,-2 3 0 0 0,-1 0 0 0 0,-1 1 0 0 0,-2-1 0 0 0,1 1 0 0 0,-1 0 0 0 0,-1 1 0 0 0,-2-1 0 0 0,6-2 0 0 0,3-3 0 0 0,0 1 0 0 0,-1 0 0 0 0,-3 1 0 0 0,-2 1 0 0 0,-2 1 0 0 0,-1 1 0 0 0,0-1 0 0 0,0 1 0 0 0,-2-1 0 0 0,0 1 0 0 0,-1 1 0 0 0,-3 2 0 0 0,0 0 0 0 0,0 0 0 0 0,0 1 75 0 0,-1 1-97 0 0,0 0 33 0 0,0-1-11 0 0,-1 2 0 0 0,1-1 0 0 0,-1-2 0 0 0,2-1 0 0 0,0-1 0 0 0,-2 1 0 0 0,1 0 0 0 0,0 0 0 0 0,0-1 0 0 0,0-2 0 0 0,0-1 0 0 0,0 0 0 0 0,1 0 0 0 0,-1 0 0 0 0,1 0 0 0 0,-2 3 0 0 0,-1 2 0 0 0,-1 3 0 0 0,-1-1 0 0 0,0 2 0 0 0,-1-2 0 0 0,1-1 0 0 0,-1-2 0 0 0,0 2 0 0 0,0 0 0 0 0,0 1 0 0 0,-1-1 0 0 0,1-1 0 0 0,1-1 0 0 0,-1-1 0 0 0,0-1 0 0 0,0-1 0 0 0,-1 0 0 0 0,0 1 0 0 0,0 0 0 0 0,0 1 0 0 0,-1 0 0 0 0,0 0 0 0 0,-1 0 0 0 0,1 1 0 0 0,-1 0 0 0 0,1 0 0 0 0,0 1 0 0 0,-1 0 0 0 0,0 0 0 0 0,-1 0 0 0 0,0-2 0 0 0,0 2 0 0 0,0-2 0 0 0,-1 1 0 0 0,-1-2 0 0 0,1 1 0 0 0,-1 0 0 0 0,-1-1 0 0 0,2 3 0 0 0,0 1 0 0 0,1 0 0 0 0,0 0 0 0 0,-1 0 0 0 0,-4-2 0 0 0,0 0 0 0 0,-1 0 0 0 0,0-1 0 0 0,1 2 0 0 0,0 1 0 0 0,1 1 0 0 0,-2 0 0 0 0,0-1 0 0 0,1 2 0 0 0,0 0 0 0 0,1 1 0 0 0,-1-3-93 0 0,-1-2-30 0 0,-2 0 31 0 0,1-1-16 0 0,0 1 4 0 0,0 1 196 0 0,0-1-19 0 0,1 2 18 0 0,0 1 14 0 0,-2 0-123 0 0,0 1-133 0 0,-1-1 68 0 0,-1 1-25 0 0,2 0 199 0 0,0 0-18 0 0,1 0 18 0 0,-1 0 14 0 0,-1-1-123 0 0,0 0 35 0 0,3 0-17 0 0,-1 0 0 0 0,0 0 0 0 0,0-1 0 0 0,-1-1 0 0 0,0 1 0 0 0,-1-1 0 0 0,0 1 0 0 0,0-2 0 0 0,-1 1 0 0 0,-1 1 0 0 0,1 0 0 0 0,-1-1 0 0 0,-1 1 0 0 0,1-1 0 0 0,1 1 0 0 0,0 0-168 0 0,3 1 85 0 0,0 0-25 0 0,2 0 124 0 0,0 1-33 0 0,-1-1 17 0 0,-1 0 0 0 0,0-1 0 0 0,-2 0 0 0 0,0 0 0 0 0,2 1 0 0 0,0 1 0 0 0,1-2 0 0 0,2 2 0 0 0,-1 0 0 0 0,-1-1 0 0 0,1 2 0 0 0,2 0 149 0 0,0 1 5 0 0,-2-2 26 0 0,1 0 1 0 0,-1 0-212 0 0,-1 0 62 0 0,-2-1-31 0 0,1 0-177 0 0,0 1 41 0 0,0-1-32 0 0,-1 1 122 0 0,1 1 226 0 0,1-1-38 0 0,-3-2 31 0 0,-1 0-128 0 0,2 1-37 0 0,-1 0-137 0 0,1 0-36 0 0,0-1-21 0 0,2 2-3 0 0,-1-1 660 0 0,1 0-69 0 0,1 2 98 0 0,-2-1-152 0 0,-1 0-1032 0 0,0 0 586 0 0,0-1 104 0 0,-1 0-55 0 0,0 0 49 0 0,2 1 0 0 0,0-1 0 0 0,0 1 0 0 0,-1 0 0 0 0,2 0 0 0 0,0 1 0 0 0,-1-1 0 0 0,-1 0 0 0 0,-1 0 0 0 0,0-1 0 0 0,2 2 0 0 0,0-1 0 0 0,-1 0 299 0 0,-1 0-86 0 0,-1 0 52 0 0,0 0-2 0 0,-6-3-1315 0 0,0 1 1384 0 0,-3-2-476 0 0,2 0 144 0 0,4 0 177 0 0,4 3 34 0 0,2 0 29 0 0,0 1 4 0 0,3 1-285 0 0,-2 0 82 0 0,-1-1-41 0 0,0 1 0 0 0,-1-1 0 0 0,-1-1 0 0 0,1-1 0 0 0,0 0 0 0 0,-8-7 0 0 0,-5-7 0 0 0,-2-3 0 0 0,1 1 0 0 0,3 1 0 0 0,5 6 0 0 0,3 4 0 0 0,1 0 0 0 0,1 1 0 0 0,0 1 0 0 0,1 0 0 0 0,0 1 0 0 0,0-1 0 0 0,1 0 0 0 0,1 0 0 0 0,-1 0 0 0 0,1 0 0 0 0,1-1 0 0 0,-2 1 0 0 0,0-3 0 0 0,-2 0 0 0 0,1 1 0 0 0,-1 1 0 0 0,-1-2 0 0 0,-1 1 0 0 0,1 0 0 0 0,0 2 0 0 0,1-1 0 0 0,1 2-121 0 0,-2 0-50 0 0,3 3-12 0 0,-3 0-6 0 0,1 0 221 0 0,-1 0-64 0 0,0 0 107 0 0,2 1-97 0 0,-2-2 33 0 0,0 1-11 0 0,0-1 0 0 0,0 2 0 0 0,0-1-103 0 0,1 0 133 0 0,3 2-45 0 0,0-1 90 0 0,0 1-97 0 0,0 0 33 0 0,-1 0-11 0 0,3 0 0 0 0,-1 1 0 0 0,0 0 0 0 0,-1 0 0 0 0,2 1 0 0 0,1 1 0 0 0,0-1 0 0 0,0 0 0 0 0,0 0 0 0 0,0 0 75 0 0,-2-1-22 0 0,0 1-138 0 0,1 0 117 0 0,-1-1-155 0 0,2 0 155 0 0,-1 1-48 0 0,2 0 16 0 0,1 0 75 0 0,2 1-97 0 0,-2-1 33 0 0,1 0-11 0 0,0 0 0 0 0,-1-1 0 0 0,1 0 0 0 0,0 1 0 0 0,-1-1 75 0 0,0 0-97 0 0,1 1 33 0 0,1 0-11 0 0,-1 0-75 0 0,0 1 97 0 0,0 0-108 0 0,-1-1 108 0 0,1 0-33 0 0,0 0 11 0 0,-1 0 75 0 0,0 1-97 0 0,1-1 33 0 0,1 1-11 0 0,-2 0 0 0 0,1 0 0 0 0,-2 0 0 0 0,0 0 0 0 0,-2 0 0 0 0,2 0 0 0 0,-2 1 0 0 0,1 0 0 0 0,2 0 0 0 0,-1 0 0 0 0,1 0 0 0 0,-1 0 0 0 0,1 0 0 0 0,0 0 0 0 0,0 0 0 0 0,0 0 0 0 0,1-1 0 0 0,-2 1 0 0 0,2 0 0 0 0,0 0 0 0 0,1 0 0 0 0,1 0 0 0 0,-2 0 0 0 0,1 0 0 0 0,-1 0 75 0 0,-1 1-97 0 0,1-1 33 0 0,0 1-11 0 0,-1-1 0 0 0,0-1 0 0 0,-1 1 0 0 0,-1-1 0 0 0,-3 0 0 0 0,2 0 0 0 0,-2 0 0 0 0,0 0 0 0 0,-1 0 0 0 0,-1 0 0 0 0,2 0 0 0 0,-2 0 0 0 0,0 0 0 0 0,0 0 0 0 0,3 0 0 0 0,-1 0 0 0 0,-1 0 0 0 0,-1 0 0 0 0,0 0 0 0 0,-1 0 0 0 0,1 0 0 0 0,-4-1 0 0 0,0 0 0 0 0,-1 0 0 0 0,2 0 0 0 0,2 0 0 0 0,1 1-75 0 0,0 0 97 0 0,-1 0-108 0 0,0-1 108 0 0,1 0-33 0 0,-4 0 160 0 0,1 0-191 0 0,2 0 63 0 0,-2 1-21 0 0,-1 0 0 0 0,1 0 0 0 0,1 0 0 0 0,2 0 0 0 0,-1 0 0 0 0,1 0 0 0 0,1 0 0 0 0,-1 0 0 0 0,1 0 0 0 0,-3 0 0 0 0,1 1 0 0 0,0 0 0 0 0,1 0 0 0 0,0 1 0 0 0,-1-1 0 0 0,0 2 0 0 0,2-1 0 0 0,1-1 0 0 0,-1 1 0 0 0,1-2 0 0 0,1 1 0 0 0,1-1 0 0 0,-1 0 0 0 0,-1 0 0 0 0,0 0 0 0 0,-1 0 0 0 0,-1 0 0 0 0,3 0 0 0 0,-1 0 0 0 0,1 0 0 0 0,-1 0 0 0 0,1 0 0 0 0,0 0 0 0 0,0 0 0 0 0,-2 0 0 0 0,0 0 0 0 0,1 0 0 0 0,1 0 0 0 0,-1 0 0 0 0,1 0 0 0 0,-1 0-112 0 0,-1 0 144 0 0,1 0 45 0 0,-2 0-103 0 0,2 0 39 0 0,-2 1-13 0 0,2 0 0 0 0,0 0 0 0 0,1-1 0 0 0,-2 1 0 0 0,0-1 0 0 0,1 0 0 0 0,0-1 0 0 0,0 0 0 0 0,-1 0 0 0 0,1 0 0 0 0,2 1 0 0 0,-3 0 0 0 0,1-1 0 0 0,2 1-84 0 0,-3 0 108 0 0,1 0-36 0 0,-1-1 12 0 0,2 0 0 0 0,0 0 0 0 0,2 0 0 0 0,0 0 0 0 0,0 0 0 0 0,1 0 0 0 0,2 0 0 0 0,-4 0 0 0 0,-1 0 0 0 0,-2 0 0 0 0,0 0 0 0 0,-1 0 0 0 0,1 0 0 0 0,-2 0 93 0 0,0 0-119 0 0,-1 0 39 0 0,3 0-13 0 0,1-1 0 0 0,1 0 0 0 0,-1 1 0 0 0,3 0 0 0 0,-1 0 0 0 0,-1-1 0 0 0,0 2 0 0 0,-1-1 0 0 0,1 0 0 0 0,2 1-84 0 0,2 0 108 0 0,0 1-36 0 0,2 0 12 0 0,-2 0 0 0 0,-1 0 0 0 0,-2 1 0 0 0,-1 0 0 0 0,-1 2 0 0 0,-1 1-93 0 0,-1 0 119 0 0,3 0-39 0 0,0-1 13 0 0,1 0 0 0 0,2 0 0 0 0,0-1 0 0 0,-1 0 0 0 0,0 1 0 0 0,2-1 0 0 0,0 0 75 0 0,1-1-97 0 0,-1 1 33 0 0,2 0-11 0 0,-2 0 0 0 0,-1 0 75 0 0,1 0 53 0 0,-2 0 17 0 0,-1 1 3 0 0,0 0 4 0 0,-1 0-177 0 0,0 1 50 0 0,2-1-25 0 0,-1-1 0 0 0,1 1 0 0 0,-2 0 0 0 0,1-1 0 0 0,-1 0-112 0 0,1-1-220 0 0,-1 0 233 0 0,-1 1 101 0 0,-1-2-29 0 0,0 1 27 0 0,1 0 0 0 0,-1-1 0 0 0,2 1 0 0 0,1-2 0 0 0,2 1 0 0 0,0 0 0 0 0,1 0 0 0 0,-1 0 0 0 0,1 0 0 0 0,-1 0 0 0 0,-2 0 0 0 0,0 0 0 0 0,1 0 0 0 0,0 0 0 0 0,-1 0 112 0 0,0 0 33 0 0,-1 0 7 0 0,-1 0 7 0 0,1 0-298 0 0,1 0 39 0 0,2-1-48 0 0,-1 0-1 0 0,0 1 174 0 0,-2 0-50 0 0,-2 1 25 0 0,-2 0 0 0 0,2-1 0 0 0,1 1 0 0 0,1-1 0 0 0,2 1 0 0 0,1-1 0 0 0,2 0 0 0 0,1-1 0 0 0,1 1 0 0 0,0-1 0 0 0,1 0 0 0 0,-2 0 0 0 0,-1 1 0 0 0,0 0 0 0 0,-2 0 0 0 0,0-1 0 0 0,1 1 0 0 0,2-1 0 0 0,-2 1 84 0 0,-1 0 60 0 0,0 0 7 0 0,-2 0 6 0 0,2-1-184 0 0,-1 1 54 0 0,-1 0-27 0 0,2 0 0 0 0,1 1 0 0 0,1-1 0 0 0,-2 1 0 0 0,1-1 0 0 0,0 0 0 0 0,2 0 0 0 0,-2-1 0 0 0,2 0 0 0 0,-1 0 0 0 0,1 0 0 0 0,-1 0 0 0 0,2 0 0 0 0,0 0 0 0 0,-2 0 0 0 0,0 0 0 0 0,0 0 0 0 0,0 0 0 0 0,1 0 0 0 0,0 0 0 0 0,1 0 0 0 0,1 0 0 0 0,-1 0 0 0 0,1 0 0 0 0,-2 0 0 0 0,0 0 0 0 0,-1 1 0 0 0,0 0 0 0 0,1 0 0 0 0,0 0 0 0 0,-1 0 0 0 0,0 0 0 0 0,-1 1 0 0 0,0 3 0 0 0,0 0-103 0 0,-1 2-17 0 0,0 1-20 0 0,-1 1-1 0 0,2 1 165 0 0,-2 0-160 0 0,2 1 75 0 0,0 0 71 0 0,1-1-23 0 0,0 1 13 0 0,0-1 0 0 0,1 0 0 0 0,0 0 0 0 0,1 2 0 0 0,-1 2 0 0 0,1-1 0 0 0,0 0 0 0 0,-1 1 0 0 0,0 4 233 0 0,0 0-113 0 0,1 1 47 0 0,2-2-7 0 0,-1-2-187 0 0,2 0 54 0 0,0-2-27 0 0,-1-1 0 0 0,1-2 0 0 0,0 0 0 0 0,0-2 0 0 0,1 0 0 0 0,-1-1 0 0 0,1 0 0 0 0,0-1 0 0 0,-1-2 0 0 0,2-1 0 0 0,1-1 0 0 0,1 0 0 0 0,7-4-803 0 0,4-4 650 0 0,2-3 148 0 0,1-3-50 0 0,1-4 55 0 0,11-13-821 0 0,2-3 785 0 0,-1-2-4 0 0,1 0 1 0 0,-3 1 39 0 0,-2 3 0 0 0,-3 2 0 0 0,-2 2 121 0 0,-2 4-43 0 0,-2 2 19 0 0,-1 1-113 0 0,0 3 32 0 0,-3 2-16 0 0,-2 4 0 0 0,-3 3-75 0 0,-3 2 97 0 0,-4 3-33 0 0,-1 1-101 0 0,-2 3 144 0 0,-1 3-160 0 0,1 3 160 0 0,-1 5-169 0 0,-1 4 87 0 0,0 2-18 0 0,-4 5 3 0 0,-1 5 76 0 0,-2 3-115 0 0,-2 3 130 0 0,0 2-132 0 0,-2-1 132 0 0,0-1-39 0 0,-1-2 13 0 0,-1 0 0 0 0,1-2 0 0 0,2-4 0 0 0,1-6 0 0 0,3-3 0 0 0,2-5 0 0 0,3-5-75 0 0,0-3 97 0 0,4-2-33 0 0,3-4 11 0 0,2-1 0 0 0,2-2 0 0 0,2-4 0 0 0,3-1 0 0 0,3-7 0 0 0,2-3 0 0 0,0-3 0 0 0,0-4-75 0 0,0-2 97 0 0,0-2-33 0 0,-1 0 11 0 0,4-7-75 0 0,0 0 97 0 0,0 0-33 0 0,-2 3 11 0 0,-1 5 0 0 0,-2 4 0 0 0,-3 5 0 0 0,-3 4 0 0 0,-2 5 0 0 0,-4 4 0 0 0,-5 8 0 0 0,0-1 0 0 0,0 0 0 0 0,1 0 0 0 0,-1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1 0 0 0,0-1 0 0 0,0 0 0 0 0,0 0 0 0 0,0 0 0 0 0,0 0 0 0 0,0 0 0 0 0,0 0 0 0 0,0 0 0 0 0,0 0 0 0 0,0 0 0 0 0,0 0 0 0 0,0 0 0 0 0,1 16-261 0 0,-4 11 223 0 0,-1 8-42 0 0,-3 6 11 0 0,-2 4 5 0 0,-3 1 0 0 0,-2 1 75 0 0,-1-1-143 0 0,-1-1 92 0 0,-4 7-31 0 0,-2 7 82 0 0,1-1-22 0 0,2-6 11 0 0,3-6 0 0 0,3-8 0 0 0,4-7 0 0 0,4-7 0 0 0,2-8 0 0 0,5-7 0 0 0,2-7 0 0 0,4-4 0 0 0,3-7 0 0 0,3-6 0 0 0,8-12-84 0 0,3-6 108 0 0,3-3-36 0 0,1-3 12 0 0,0-1-187 0 0,1 0 73 0 0,-1-2-24 0 0,0-3 1 0 0,0-2 160 0 0,1-2 29 0 0,1-1-74 0 0,-1-2 145 0 0,1 2-155 0 0,-1 3 48 0 0,-2 4-16 0 0,1 2 0 0 0,-4 6 0 0 0,-4 8 0 0 0,-6 8 0 0 0,-5 8-84 0 0,-5 8 108 0 0,-4 9-157 0 0,-9 18 93 0 0,-6 12-78 0 0,-4 11 68 0 0,-5 9 54 0 0,-2 2-136 0 0,-3 4 92 0 0,-1 0 44 0 0,-7 16-136 0 0,-6 16 167 0 0,0 3-53 0 0,2-2 18 0 0,-1 2-84 0 0,5-10 108 0 0,6-12-36 0 0,5-14 12 0 0,6-12 0 0 0,5-9 0 0 0,4-11 75 0 0,4-8-96 0 0,3-8 106 0 0,4-8 6 0 0,4-6-1 0 0,3-5 15 0 0,3-7-2 0 0,4-5-120 0 0,4-9 34 0 0,2-6-17 0 0,8-18 0 0 0,3-7 84 0 0,1-6-108 0 0,3-2 111 0 0,2 1-109 0 0,1 1 33 0 0,2 2-11 0 0,11-11 0 0 0,0-1 0 0 0,0 1 0 0 0,5-10 0 0 0,-4 4 0 0 0,-4 7 0 0 0,-6 9-103 0 0,-7 9 133 0 0,-6 11-45 0 0,-5 8 15 0 0,-5 9 0 0 0,-4 8 0 0 0,-5 6 0 0 0,-4 5 0 0 0,-3 6 0 0 0,-4 7 0 0 0,-3 8 0 0 0,-3 7 0 0 0,-3 9 0 0 0,-4 11 0 0 0,-11 22 0 0 0,-5 7 0 0 0,-5 6 0 0 0,-5 3 0 0 0,-3 2 0 0 0,-14 24-168 0 0,-4 5 30 0 0,0 1-20 0 0,-1-1-2 0 0,3-5 299 0 0,4-7-21 0 0,4-6 34 0 0,5-6 7 0 0,6-5-186 0 0,5-5-77 0 0,4-9 30 0 0,7-8-15 0 0,4-10 102 0 0,6-8 47 0 0,5-11 21 0 0,6-13-100 0 0,2-17 21 0 0,0 0 0 0 0,0 0 0 0 0,0 0-1 0 0,0 0 1 0 0,0 0 0 0 0,0 0 0 0 0,0 0-1 0 0,0 0 1 0 0,0 1 0 0 0,0-1 0 0 0,0 0-1 0 0,0 0 1 0 0,0 0 0 0 0,0 0 0 0 0,0 0-1 0 0,0 0 1 0 0,0 0 0 0 0,0 0 0 0 0,0 0-1 0 0,1 1 1 0 0,-1-1 0 0 0,0 0 0 0 0,0 0-1 0 0,0 0 1 0 0,0 0 0 0 0,0 0 0 0 0,0 0-1 0 0,0 0 1 0 0,0 0 0 0 0,0 0 0 0 0,1 0-1 0 0,-1 0 1 0 0,0 0 0 0 0,0 0-1 0 0,0 0 1 0 0,0 0 0 0 0,0 0 0 0 0,0 0-1 0 0,0 0 1 0 0,1 0 0 0 0,-1 0 0 0 0,0 0-1 0 0,0 0 1 0 0,0 0 0 0 0,0 0 0 0 0,0 0-1 0 0,0 0 1 0 0,0 0 0 0 0,1 0 0 0 0,-1 0-1 0 0,0 0 1 0 0,0 0 0 0 0,0 0 0 0 0,0 0-1 0 0,0 0 1 0 0,0 0 0 0 0,0 0 0 0 0,0 0-1 0 0,0-1 1 0 0,0 1 0 0 0,1 0 0 0 0,-1 0-3 0 0,11-13-25 0 0,5-15 132 0 0,8-11-132 0 0,4-11 39 0 0,5-6-13 0 0,5-6 0 0 0,4-4 0 0 0,4-3 0 0 0,4-6 0 0 0,2-6 0 0 0,1-4-75 0 0,1-1-15 0 0,1 2-10 0 0,1 2-3 0 0,0 3 195 0 0,-1 4-19 0 0,-1 3 18 0 0,7-9-98 0 0,-3 4-128 0 0,-2 4 11 0 0,-5 7-18 0 0,-6 9 166 0 0,-5 9-48 0 0,-5 9 24 0 0,-5 8 0 0 0,-5 8 0 0 0,-5 5-74 0 0,-3 5 95 0 0,-5 5-32 0 0,-3 3 11 0 0,-4 8-74 0 0,-4 6 95 0 0,-2 7-32 0 0,-4 9 11 0 0,-4 6 0 0 0,-4 9 0 0 0,-5 6 0 0 0,-6 6 0 0 0,-4 4 0 0 0,-6 6 0 0 0,-3 6 131 0 0,-4 7 18 0 0,-3 9 22 0 0,-3 7 2 0 0,-2 4-333 0 0,-3 2 31 0 0,0-2-48 0 0,-1 0-5 0 0,2-3 213 0 0,2-3-62 0 0,2-2 106 0 0,4-5-96 0 0,4-6 125 0 0,4-7-131 0 0,6-10 152 0 0,5-9-157 0 0,5-8 123 0 0,5-10-112 0 0,4-7 31 0 0,4-7 121 0 0,5-8-75 0 0,1-10-54 0 0,0 0 0 0 0,0 0 0 0 0,0 0-1 0 0,0 0 1 0 0,0 1 0 0 0,0-1 0 0 0,0 0 0 0 0,0 0 0 0 0,0 0 0 0 0,0 0 0 0 0,0 0 0 0 0,0 0 0 0 0,0 0-1 0 0,0 1 1 0 0,0-1 0 0 0,0 0 0 0 0,0 0 0 0 0,0 0 0 0 0,0 0 0 0 0,0 0 0 0 0,1 0 0 0 0,-1 0 0 0 0,0 0-1 0 0,0 0 1 0 0,0 1 0 0 0,0-1 0 0 0,0 0 0 0 0,0 0 0 0 0,0 0 0 0 0,0 0 0 0 0,1 0 0 0 0,-1 0 0 0 0,0 0-1 0 0,0 0 1 0 0,0 0 0 0 0,0 0 0 0 0,0 0 0 0 0,0 0 0 0 0,1 0 0 0 0,-1 0-2 0 0,7-4 73 0 0,5-8-10 0 0,4-9 2 0 0,4-8-1 0 0,3-10 0 0 0,3-7-75 0 0,3-7 22 0 0,4-6-11 0 0,13-17 0 0 0,4-5-84 0 0,4-5 108 0 0,3-3-157 0 0,2 0 167 0 0,13-15-135 0 0,1 3 50 0 0,0 6 61 0 0,-4 9-96 0 0,-6 12 108 0 0,-5 8-108 0 0,-7 10 108 0 0,-6 7 70 0 0,-7 8-47 0 0,-6 5 23 0 0,-4 8-79 0 0,-6 5 22 0 0,-4 6-11 0 0,-4 5 0 0 0,-5 5 0 0 0,-9 7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0,1 0 0 0 0,-1 0 0 0 0,0 0 0 0 0,0 1 0 0 0,0-1 0 0 0,0 0 0 0 0,0 0 0 0 0,0 0 0 0 0,-2 8 0 0 0,-5 7 0 0 0,-5 6 0 0 0,-5 7 0 0 0,-5 5 0 0 0,-5 7 0 0 0,-6 8 0 0 0,-6 9 0 0 0,-7 11 0 0 0,-4 7 0 0 0,-4 7 0 0 0,-2 6 0 0 0,-4 3 0 0 0,-2 6 0 0 0,0 3 0 0 0,0 2 0 0 0,-1 2 0 0 0,2-3 121 0 0,2-4-25 0 0,2-7 15 0 0,-2 6 76 0 0,6-10-227 0 0,7-10 172 0 0,9-14-162 0 0,8-12 148 0 0,7-9-54 0 0,7-13-76 0 0,7-11 109 0 0,7-15-77 0 0,3-3 11 0 0,6-10-41 0 0,8-12 21 0 0,6-9 64 0 0,6-9-97 0 0,6-7 33 0 0,25-45-748 0 0,19-32 658 0 0,6-8 56 0 0,4 0-18 0 0,-2 5 41 0 0,-3 8 0 0 0,-5 10-84 0 0,-6 9 108 0 0,-3 8-36 0 0,-5 9 12 0 0,-5 8 0 0 0,-4 9 0 0 0,-4 7 0 0 0,-6 6 0 0 0,-4 6 0 0 0,-4 3 0 0 0,-4 4 0 0 0,-4 4 0 0 0,1-2-103 0 0,-4 2 133 0 0,-4 4-45 0 0,-3 5 108 0 0,-3 3-26 0 0,-3 4 13 0 0,-3 4-93 0 0,-1 3 26 0 0,-3 3-106 0 0,-1 3 194 0 0,-2 3 14 0 0,-2 3 21 0 0,-3 8 5 0 0,-4 7-72 0 0,-3 8-71 0 0,-5 6 90 0 0,-3 6-259 0 0,-5 5 38 0 0,-2 4-41 0 0,-5 4 1 0 0,-4 4 202 0 0,-4 8-58 0 0,-3 8 29 0 0,-5 9 0 0 0,-4 7 149 0 0,-2 3 23 0 0,-3 2 12 0 0,-3 2 16 0 0,-1 2-374 0 0,0 2 32 0 0,2 0-40 0 0,-7 17-18 0 0,4-5 234 0 0,4-6-67 0 0,6-11 33 0 0,7-11 149 0 0,3-5 294 0 0,5-11-308 0 0,5-5-1025 0 0,6-14 1348 0 0,8-12-381 0 0,8-14 136 0 0,7-12 19 0 0,29-47-1214 0 0,9-17 1290 0 0,10-17-443 0 0,5-8 135 0 0,24-34-1717 0 0,18-15 1498 0 0,2 1 177 0 0,-5 6-60 0 0,-8 11 102 0 0,-9 13 0 0 0,-1 1 0 0 0,-8 13 0 0 0,-8 10 0 0 0,-3 6 0 0 0,-6 13 0 0 0,-6 10 448 0 0,-7 9-6 0 0,-6 9 56 0 0,-5 6 10 0 0,-5 6-481 0 0,-3 3 26 0 0,-3 5-37 0 0,-3 3-16 0 0,-2 2 0 0 0,-3 3 0 0 0,-2 2 0 0 0,-2 1 0 0 0,-1 2 112 0 0,-2 4-32 0 0,-3 4 16 0 0,-3 5 0 0 0,-4 4-37 0 0,-5 8-65 0 0,-5 6 120 0 0,-6 11-144 0 0,-5 12 45 0 0,-5 11-220 0 0,-5 8 86 0 0,-19 30 84 0 0,-8 10 203 0 0,-6 9-40 0 0,-4 8 31 0 0,-1 0-186 0 0,1-1 147 0 0,2-3-146 0 0,0 1 114 0 0,3-3 2 0 0,5-4 10 0 0,4-6 3 0 0,4-6 1 0 0,3-7-121 0 0,-3 5 118 0 0,6-8-50 0 0,4-8-61 0 0,3-3 105 0 0,7-13-119 0 0,7-12 36 0 0,7-13 72 0 0,8-13-108 0 0,5-10 120 0 0,5-11-120 0 0,3-11 36 0 0,4-9 72 0 0,3-10-108 0 0,4-7 36 0 0,4-9-12 0 0,3-8 0 0 0,4-6 0 0 0,4-7-84 0 0,5-5 108 0 0,4-8-157 0 0,25-50-971 0 0,17-32 936 0 0,6-10 141 0 0,3 1-41 0 0,-1 6 68 0 0,-3 14-103 0 0,-3 12 30 0 0,-3 13-15 0 0,-4 10 0 0 0,-3 11 103 0 0,-4 6-30 0 0,-3 5 15 0 0,-3 2 0 0 0,-5 1 0 0 0,-3 4 149 0 0,-4 3-79 0 0,-5 5 22 0 0,-4 7-106 0 0,-3 6 29 0 0,-3 7-15 0 0,-3 8 0 0 0,-4 6-75 0 0,-3 6-15 0 0,-4 5-10 0 0,-2 4-3 0 0,-4 4 121 0 0,-2 4-36 0 0,-3 6 18 0 0,-2 5 0 0 0,-4 7 0 0 0,-3 7 0 0 0,-4 11 0 0 0,-5 12 140 0 0,-3 10-77 0 0,-5 9 21 0 0,-4 8-3 0 0,-4 8-94 0 0,-4 8 26 0 0,-6 9-13 0 0,-4 9 0 0 0,-5 6-103 0 0,-4 3-7 0 0,-2 3-14 0 0,-4 3-3 0 0,1 2 242 0 0,-8 21 126 0 0,-3 15-161 0 0,5-8-81 0 0,7-13 22 0 0,9-18-21 0 0,11-19 103 0 0,8-17-39 0 0,9-15 17 0 0,5-14-1 0 0,7-12-93 0 0,5-9-207 0 0,3-10 193 0 0,4-10 20 0 0,-1-11 7 0 0,0 0 0 0 0,0 1 0 0 0,0-1-1 0 0,0 0 1 0 0,0 0 0 0 0,0 0-1 0 0,0 0 1 0 0,1 0 0 0 0,-1 0 0 0 0,0 0-1 0 0,0 0 1 0 0,0 0 0 0 0,0 0-1 0 0,0 0 1 0 0,0 1 0 0 0,0-1 0 0 0,0 0-1 0 0,1 0 1 0 0,-1 0 0 0 0,0 0-1 0 0,0 0 1 0 0,0 0 0 0 0,0 0 0 0 0,0 0-1 0 0,0 0 1 0 0,1 0 0 0 0,-1 0-1 0 0,0 0 1 0 0,0 0 0 0 0,0 0 0 0 0,0 0-1 0 0,0 0 1 0 0,0 0 0 0 0,1 0-1 0 0,-1-1 1 0 0,0 1 0 0 0,0 0 0 0 0,0 0-1 0 0,0 0 1 0 0,0 0 0 0 0,0 0-1 0 0,0 0 1 0 0,0 0 0 0 0,1 0-1 0 0,-1 0 1 0 0,0 0 0 0 0,8-13 0 0 0,5-10 0 0 0,4-12 243 0 0,5-11-5 0 0,5-11 36 0 0,16-33 3 0 0,8-12-324 0 0,7-11 94 0 0,5-6-47 0 0,4-3 0 0 0,2 0 0 0 0,1 1-93 0 0,3 1 119 0 0,-1 5-170 0 0,0 8 98 0 0,-4 9-24 0 0,-1 9 5 0 0,-4 12 76 0 0,-5 10-22 0 0,-4 10 11 0 0,-7 10-75 0 0,-7 9-53 0 0,-7 8-8 0 0,-7 8-5 0 0,-5 8-3 0 0,-4 6 168 0 0,-6 7-48 0 0,-4 7 24 0 0,-6 6 0 0 0,-4 7 0 0 0,-7 6 75 0 0,-5 9-97 0 0,-9 11 145 0 0,-7 12-155 0 0,-7 11 48 0 0,-5 12-16 0 0,-8 12 0 0 0,-3 8-93 0 0,-17 35 45 0 0,-5 12 56 0 0,-2 5-19 0 0,0-1 160 0 0,3-4-70 0 0,2-4 29 0 0,6-6-125 0 0,6-10-134 0 0,7-9 68 0 0,6-11-25 0 0,7-11 124 0 0,6-12-33 0 0,7-10 17 0 0,6-11 0 0 0,5-11 261 0 0,4-11 10 0 0,4-9 32 0 0,4-10 6 0 0,2-8-258 0 0,2-10-29 0 0,5-7 68 0 0,3-11-112 0 0,5-10 126 0 0,9-25-18 0 0,6-14-105 0 0,5-15 35 0 0,4-10-16 0 0,5-7 0 0 0,4-8 0 0 0,4-7 0 0 0,3-4 0 0 0,2-5 0 0 0,3-4 0 0 0,2 0 0 0 0,2 1-84 0 0,1 1 33 0 0,2 0-14 0 0,0 4-46 0 0,12-12-126 0 0,-1 9 164 0 0,-3 8 73 0 0,-6 14-131 0 0,-9 13 163 0 0,-6 12-160 0 0,-7 9-17 0 0,-7 7-7 0 0,-6 6-7 0 0,-1-1 111 0 0,-6 8 201 0 0,-6 7-31 0 0,-4 7 27 0 0,-5 9-174 0 0,-4 7 50 0 0,-2 7-25 0 0,-4 7-84 0 0,-3 9 108 0 0,-2 9-111 0 0,-4 9 109 0 0,-4 7-126 0 0,-6 7 130 0 0,-4 6-151 0 0,-4 9 157 0 0,-6 8-132 0 0,-15 27 124 0 0,-7 12-120 0 0,-3 4 120 0 0,-1 1-36 0 0,1-5 12 0 0,-7 11 0 0 0,5-8 0 0 0,5-8 75 0 0,8-13-97 0 0,9-14 145 0 0,7-14-71 0 0,9-14 24 0 0,4-13 117 0 0,8-15-109 0 0,10-15-81 0 0,1 1 0 0 0,0-1 0 0 0,0 0-1 0 0,0 0 1 0 0,0 0 0 0 0,0 0 0 0 0,-1 0-1 0 0,1 0 1 0 0,0 1 0 0 0,0-1-1 0 0,0 0 1 0 0,0 0 0 0 0,0 0 0 0 0,-1 0-1 0 0,1 0 1 0 0,0 0 0 0 0,0 0 0 0 0,0 0-1 0 0,0 0 1 0 0,-1 0 0 0 0,1 0-1 0 0,0 0 1 0 0,0 0 0 0 0,0 0 0 0 0,0 0-1 0 0,-1 0 1 0 0,1 0 0 0 0,0 0 0 0 0,0 0-1 0 0,0 0 1 0 0,-1 0 0 0 0,1 0-1 0 0,0 0 1 0 0,0 0 0 0 0,0 0 0 0 0,0 0-1 0 0,0 0 1 0 0,-1-1 0 0 0,1 1 0 0 0,0 0-1 0 0,0 0 1 0 0,0 0 0 0 0,0 0-1 0 0,0 0 1 0 0,0 0-3 0 0,-2-14 112 0 0,6-12-131 0 0,4-12 113 0 0,5-10-116 0 0,4-10 33 0 0,5-8-11 0 0,2-7-75 0 0,3-8 13 0 0,2-7-9 0 0,3-4-113 0 0,2-1 4 0 0,3 2-8 0 0,2 0-4 0 0,2 0 224 0 0,7-16 216 0 0,-1 0-207 0 0,0 4-35 0 0,-3 9 11 0 0,-5 13-17 0 0,-3 10 0 0 0,-6 12 0 0 0,-2 9 0 0 0,-5 9-75 0 0,-3 8 97 0 0,-3 7-33 0 0,-2 4 11 0 0,-3 5 0 0 0,-1 4 0 0 0,0 4 0 0 0,0 5-233 0 0,0 2 187 0 0,-2 5 45 0 0,0 8-15 0 0,-1 6 16 0 0,-2 7 0 0 0,-2 7 0 0 0,-4 9 0 0 0,-4 9 0 0 0,-4 9 0 0 0,-5 8 0 0 0,-4 5 0 0 0,-11 19 131 0 0,-5 4 18 0 0,-3 5 3 0 0,-9 18 120 0 0,-7 9-181 0 0,2-6-17 0 0,4-14-74 0 0,6-16 104 0 0,9-20-130 0 0,4-12 132 0 0,7-16-39 0 0,6-13-80 0 0,5-11 119 0 0,4-9 73 0 0,2-8 0 0 0,5-9 19 0 0,5-15 1 0 0,4-12-232 0 0,3-11 66 0 0,3-10-33 0 0,2-9-140 0 0,2-4-35 0 0,4-3-7 0 0,5-1-18 0 0,3 0 122 0 0,5 1 2 0 0,2 0 7 0 0,3-1 5 0 0,14-19-747 0 0,1 4 746 0 0,-3 8 142 0 0,-6 14 37 0 0,-7 16 44 0 0,-6 13 18 0 0,-7 12-206 0 0,-6 9 59 0 0,-3 9-122 0 0,-4 7 119 0 0,-3 8-151 0 0,-3 10 45 0 0,-2 7 96 0 0,-4 6-32 0 0,-3 6 16 0 0,-13 24 0 0 0,-7 5 0 0 0,-4 4 0 0 0,-4 1 0 0 0,-3 1 0 0 0,-2-1 0 0 0,0 1 75 0 0,-9 15-181 0 0,0-2 10 0 0,0-5-18 0 0,3-7-5 0 0,3-10 139 0 0,1-7-40 0 0,5-11 20 0 0,6-12 0 0 0,4-10 0 0 0,7-9 0 0 0,5-10 187 0 0,7-15 263 0 0,9-26-464 0 0,13-30-448 0 0,8-12 360 0 0,41-59-2201 0 0,8-2 3121 0 0,1 4-1008 0 0,-2 18 358 0 0,-9 20-196 0 0,-2 12 131 0 0,-8 20-124 0 0,-11 15 31 0 0,-8 14-10 0 0,-10 12 0 0 0,-6 11 0 0 0,-6 7-130 0 0,-4 7-29 0 0,-13 0 146 0 0,-1 0 1 0 0,1 1-1 0 0,0-1 0 0 0,-1 1 1 0 0,1-1-1 0 0,0 0 0 0 0,-1 1 1 0 0,1-1-1 0 0,0 1 0 0 0,-1 0 1 0 0,1-1-1 0 0,-1 1 0 0 0,1-1 1 0 0,-1 1 12 0 0,5 16-182 0 0,-3 7 652 0 0,-4 8-66 0 0,-4 6 96 0 0,-5 5 6 0 0,-4 3-591 0 0,-5 3 170 0 0,-5 1-216 0 0,-12 19 57 0 0,-5 5 162 0 0,-5 5-125 0 0,0 5 150 0 0,-2-2-143 0 0,2-3 138 0 0,2-6-134 0 0,2-6 132 0 0,3-7-132 0 0,5-8 39 0 0,3-7-13 0 0,4-9 0 0 0,4-6 0 0 0,5-7 0 0 0,5-8 0 0 0,5-5 495 0 0,4-9-58 0 0,6-9 66 0 0,6-7 6 0 0,15-26-2097 0 0,6-11 1505 0 0,7-10 39 0 0,5-4-41 0 0,2-1 234 0 0,14-11-70 0 0,2 2-186 0 0,0 5 77 0 0,10-2-37 0 0,-4 7 3 0 0,-3 6 75 0 0,2-1-97 0 0,-4 3 108 0 0,-3 4-33 0 0,-11 10 11 0 0,-10 11 0 0 0,-11 11 0 0 0,-9 10 0 0 0,-6 10 0 0 0,-9 2 0 0 0,1 0 0 0 0,-1 0 0 0 0,0 1 0 0 0,0-1 0 0 0,0 0 0 0 0,1 0 0 0 0,-1 0 0 0 0,0 1 0 0 0,0-1 0 0 0,0 0 0 0 0,0 0 0 0 0,1 1 0 0 0,-1-1 0 0 0,0 0 0 0 0,0 0 0 0 0,0 1 0 0 0,0-1 0 0 0,0 0 0 0 0,0 1 0 0 0,0-1 0 0 0,0 0 0 0 0,0 0 0 0 0,0 1 0 0 0,0-1 0 0 0,0 0 0 0 0,0 15 0 0 0,-5 7 0 0 0,-3 6 0 0 0,-3 5 0 0 0,-5 2 0 0 0,-4 3 0 0 0,-3 3 0 0 0,-2 1 0 0 0,-3 3 131 0 0,-1 2-66 0 0,-2 3 18 0 0,0 2-95 0 0,0-1 25 0 0,0-2 71 0 0,-3 4-33 0 0,2-7-61 0 0,3-6 96 0 0,4-8-108 0 0,5-9 136 0 0,6-7-69 0 0,5-7 23 0 0,4-5-4 0 0,4-7 19 0 0,4-8-99 0 0,3-7 122 0 0,4-7-132 0 0,3-6-110 0 0,5-4 66 0 0,3-3-22 0 0,4-3-53 0 0,10-11-179 0 0,13-8 225 0 0,2 1 99 0 0,1 2-25 0 0,0 5 25 0 0,-2 8 0 0 0,6-3 0 0 0,-1 3 0 0 0,-4 3 0 0 0,-3 4 0 0 0,-5 6 0 0 0,1 3 0 0 0,-5 2 0 0 0,-6 4 0 0 0,-3 4 0 0 0,-5 6 0 0 0,-5 6 0 0 0,-4 5 0 0 0,-3 4 0 0 0,-3 5 0 0 0,-3 3 0 0 0,-2 4 0 0 0,-4 8 0 0 0,-3 1 0 0 0,-4 3 0 0 0,-5-1 0 0 0,-4 2 0 0 0,-10 6 0 0 0,-5 2 0 0 0,-4 2 84 0 0,-3-1 32 0 0,0 1 5 0 0,-2-1 6 0 0,0 1-242 0 0,1 0 23 0 0,1 1-30 0 0,-5 2-5 0 0,2-4 148 0 0,3-4-42 0 0,3-6 21 0 0,6-6 0 0 0,6-6 0 0 0,3-5 0 0 0,5-4 0 0 0,5-3 0 0 0,4-3 0 0 0,2-2 0 0 0,2-3-112 0 0,4-3 32 0 0,1-3-16 0 0,2-3 0 0 0,4-5 112 0 0,2-2 117 0 0,2-1-54 0 0,7-8-428 0 0,17-14-1414 0 0,2 0 2251 0 0,0 4-756 0 0,-4 5 268 0 0,-4 7 0 0 0,-3 6 0 0 0,-5 5 0 0 0,-6 6 0 0 0,-5 5 0 0 0,-5 4 0 0 0,-4 5 0 0 0,-2 4 0 0 0,-4 5 0 0 0,-2 3 448 0 0,-4 5-6 0 0,-3 2 56 0 0,-3 4 10 0 0,-4 4-481 0 0,-2 5 26 0 0,-3 4-37 0 0,-4 5-16 0 0,-3 3-93 0 0,-4 2-21 0 0,-24 19-157 0 0,-5 2 336 0 0,-5-1-24 0 0,1-3-65 0 0,3-4 176 0 0,4-3-80 0 0,4-3 19 0 0,3-1-2 0 0,4-1-104 0 0,2 0 30 0 0,2-1-15 0 0,1-1 0 0 0,1-3 0 0 0,2-4 0 0 0,1-4 0 0 0,3-5 0 0 0,2-4 84 0 0,-1 1 60 0 0,-2-1-96 0 0,-1-2 45 0 0,5-3-14 0 0,6-4-92 0 0,5-5 26 0 0,5-4 71 0 0,5-3-108 0 0,2-2 36 0 0,2-2 72 0 0,3-1-108 0 0,1 0 36 0 0,0 1-12 0 0,1 0 0 0 0,0 0 0 0 0,-1 4 0 0 0,0 0 0 0 0,0 3 0 0 0,-1 3-131 0 0,0 2 10 0 0,0 1-20 0 0,1 1-2 0 0,-1 0 251 0 0,1 0-16 0 0,0 1 29 0 0,0 5-87 0 0,-1 1-169 0 0,1 0 34 0 0,0-1-26 0 0,1-3 148 0 0,1 0-42 0 0,1-4 21 0 0,1 0 0 0 0,0-3 0 0 0,0 0 0 0 0,0-2 0 0 0,0 0 0 0 0,0-1 0 0 0,0-1 0 0 0,1 0 0 0 0,1 0 0 0 0,-1 0 0 0 0,0-1 0 0 0,0-1 0 0 0,-1-2 0 0 0,1 0 0 0 0,1-3 0 0 0,-1 0 0 0 0,1-2 0 0 0,0-1 0 0 0,0-2 0 0 0,0 0 0 0 0,0-1 0 0 0,0 0 308 0 0,0-1 5 0 0,0 1 27 0 0,2-6 244 0 0,3-2-522 0 0,1-5 163 0 0,1-3-74 0 0,0-2-175 0 0,2-4-128 0 0,0-3 62 0 0,1-3-26 0 0,1-4 208 0 0,1-2-10 0 0,0-1 24 0 0,1-2 5 0 0,1 0-232 0 0,3-7-130 0 0,-1 3 163 0 0,1 2 184 0 0,-1 5 4 0 0,-1 4 20 0 0,-2 5 17 0 0,-2 4-282 0 0,-2 3 16 0 0,-2 3-22 0 0,0 2-18 0 0,-1 3 198 0 0,-1 2-57 0 0,0 1-56 0 0,-1 3 108 0 0,1 2-36 0 0,-1 1-81 0 0,-1 0 119 0 0,-1 1-114 0 0,1 0 110 0 0,0 1-154 0 0,0 1 92 0 0,1 2 44 0 0,2 3-127 0 0,-1 7 62 0 0,0 3 71 0 0,-2 5-98 0 0,-1 3 110 0 0,-1 3-33 0 0,-2 11-73 0 0,-1 4 108 0 0,0 3-36 0 0,-3 1 12 0 0,0-1 0 0 0,0-3 0 0 0,1-4 0 0 0,-1-2 0 0 0,0-3-187 0 0,-1 3-161 0 0,0 5 380 0 0,-1-2 151 0 0,2-2-12 0 0,-1 2 34 0 0,1-4-240 0 0,2-4 70 0 0,-1-4-35 0 0,0 3-607 0 0,1-3 725 0 0,-2-3 72 0 0,0-4 17 0 0,0-5 37 0 0,0-3 13 0 0,1-4 7 0 0,-1 0-1 0 0,2-3 1 0 0,-1 4-952 0 0,-2 3 655 0 0,-1 0 15 0 0,1 2-19 0 0,0 0-38 0 0,1 0 97 0 0,0-1-33 0 0,1 0 11 0 0,1 0-75 0 0,0 1 97 0 0,0 0-33 0 0,0 0 11 0 0,1 3 0 0 0,-1 1 0 0 0,1-1 0 0 0,1-1-75 0 0,1-1 97 0 0,1 0-33 0 0,1 0 11 0 0,0 1 0 0 0,1 1 0 0 0,-1 0 0 0 0,0 1 0 0 0,1 1-75 0 0,-1 1 97 0 0,1 3-33 0 0,-1 0 11 0 0,0 2 0 0 0,-1 2 0 0 0,0 1 0 0 0,-1 3 0 0 0,0 2 0 0 0,0 2 0 0 0,0 1 0 0 0,0 1 0 0 0,0 1 0 0 0,0-1 0 0 0,0-2 0 0 0,-1 0 0 0 0,0-1 0 0 0,0-1 0 0 0,0 0 0 0 0,0 1 0 0 0,1-1 0 0 0,-1 2 0 0 0,0 0 0 0 0,0 1 0 0 0,0 0 0 0 0,0 2 0 0 0,1 0 0 0 0,0 1 0 0 0,1 0 0 0 0,0 0 0 0 0,1-1 0 0 0,0-1 0 0 0,-1-2 0 0 0,2-2 0 0 0,0-2 0 0 0,1-1 0 0 0,-1-2 0 0 0,2 8-1036 0 0,-1-1 1519 0 0,1-3-395 0 0,0-4 154 0 0,0-3 22 0 0,-1-5-197 0 0,0-3-55 0 0,-1-2 116 0 0,0 0-160 0 0,-1-1 300 0 0,0 3 127 0 0,-1-2-259 0 0,0 1-136 0 0,-2 1 33 0 0,-1 2 70 0 0,-1 0-58 0 0,0-2 60 0 0,-1-2-33 0 0,1-3 86 0 0,-1-2 22 0 0,2-3-78 0 0,-1-3 29 0 0,2-2-11 0 0,0-2-9 0 0,1 0 2 0 0,-1-2-1 0 0,-2 1 0 0 0,-2-1-28 0 0,1 1-95 0 0,-1-2 119 0 0,0 1-60 0 0,0-1-56 0 0,1 0 131 0 0,-3 0-80 0 0,-1-2-49 0 0,2 2 17 0 0,-1-3-11 0 0,0 1 75 0 0,1-2-97 0 0,-3-2 33 0 0,0-1-11 0 0,0 0 0 0 0,1 1 0 0 0,1 0 0 0 0,2 0-131 0 0,1-1 57 0 0,1 2-25 0 0,0-1 115 0 0,1 3 108 0 0,-1 0-52 0 0,1 1 19 0 0,1 2-105 0 0,0 0 29 0 0,-2 1-127 0 0,-2 2 144 0 0,-2 1-207 0 0,-2 2 99 0 0,-2 3-24 0 0,-2 6-81 0 0,-2 2 146 0 0,-1 2-46 0 0,-1 2 17 0 0,-1 0 75 0 0,0 0-143 0 0,0 1 92 0 0,1-1 44 0 0,1 0-108 0 0,-3 1 130 0 0,1-1-123 0 0,1-4 121 0 0,1-1-36 0 0,1-3 12 0 0,2-2 0 0 0,2-3 0 0 0,3-3 0 0 0,3-1 0 0 0,-1-2 0 0 0,3 0 0 0 0,0-1 0 0 0,-1 1 0 0 0,1-1 0 0 0,0 0 0 0 0,-1 0 0 0 0,2 0 0 0 0,0 0 0 0 0,0-2-75 0 0,-2-1 97 0 0,-3-2-33 0 0,1 0 11 0 0,-1-1 0 0 0,1 1 0 0 0,0-1 0 0 0,0 0 0 0 0,0 1 0 0 0,-1-1 0 0 0,0 2 0 0 0,-2 0 0 0 0,1 0 0 0 0,-1-1 0 0 0,0 1 0 0 0,-3 0 0 0 0,-3-2 0 0 0,0 1 0 0 0,1 1 0 0 0,-1 1 0 0 0,0 0 0 0 0,2 1 0 0 0,0 1 0 0 0,-1 0 0 0 0,-1 0 0 0 0,1 1 0 0 0,-2 1 0 0 0,0 1 0 0 0,1 1 0 0 0,0-1 0 0 0,1 2 0 0 0,-1 0 0 0 0,2 0 0 0 0,-1 1 0 0 0,0-1 0 0 0,0 1 75 0 0,-1 1-97 0 0,1-1 136 0 0,0 0-144 0 0,0 0 45 0 0,0 0-15 0 0,0-1 0 0 0,1 0 0 0 0,0 1-112 0 0,1-1 51 0 0,0 1-13 0 0,1 0 85 0 0,1 1-23 0 0,0 0 12 0 0,3-1 0 0 0,-1 0 0 0 0,3-1-75 0 0,-1 0 97 0 0,1-1-33 0 0,0 1 11 0 0,2-1 0 0 0,0 0-75 0 0,2-1 97 0 0,-2 0-33 0 0,0 1 11 0 0,1-1 0 0 0,0 0 0 0 0,0-1 0 0 0,0 0 0 0 0,-1 0 0 0 0,0 0 0 0 0,0 0 0 0 0,1 0 75 0 0,0 0 71 0 0,0 0-99 0 0,-2 0-47 0 0,1 0-91 0 0,0 0 46 0 0,1 0-23 0 0,-2 0 79 0 0,1 0-22 0 0,1 0 11 0 0,0 0 0 0 0,0 0 0 0 0,1 0 0 0 0,-1-1 0 0 0,-1 0 0 0 0,1 0 0 0 0,0 0 0 0 0,0 0 0 0 0,0-1 0 0 0,1 1 0 0 0,0 0 0 0 0,-2 0 0 0 0,1-1 0 0 0,0 1 0 0 0,-1-2 0 0 0,1 1 0 0 0,0-1 0 0 0,-1 1 0 0 0,1-1 0 0 0,1 2 0 0 0,0-1 0 0 0,0 2 0 0 0,1-1 0 0 0,-1-1 0 0 0,0 0 0 0 0,0 0 0 0 0,0 1 0 0 0,-1-2 0 0 0,-1 0 0 0 0,-2-2 0 0 0,-2 2 0 0 0,-1 0 0 0 0,0 0 0 0 0,-1 1 0 0 0,0 1 0 0 0,0-1-140 0 0,-1 0-119 0 0,1 1 175 0 0,-1-1 187 0 0,0 0-4 0 0,1 1 22 0 0,1 0 16 0 0,1 0-161 0 0,1-1 47 0 0,0 0-23 0 0,-1 0 0 0 0,0 1 0 0 0,-1-1 0 0 0,0 0 0 0 0,-2-1 0 0 0,1 1 0 0 0,0 1 0 0 0,-1-1 93 0 0,2 0-119 0 0,0 0 114 0 0,2 0-110 0 0,1 0 33 0 0,-1 0-114 0 0,1 0 133 0 0,1 1-45 0 0,1 0 15 0 0,1-1 0 0 0,0 1-149 0 0,-2 0 42 0 0,0-1-30 0 0,0 0 2 0 0,1 1 158 0 0,0 0-46 0 0,0 1 23 0 0,-1-2 0 0 0,-2 0 0 0 0,0 1 0 0 0,1-1 0 0 0,-1 0 0 0 0,0 0 0 0 0,2 1 0 0 0,2 0 0 0 0,-2 0 0 0 0,-1 1 0 0 0,0 0 0 0 0,0 0 0 0 0,1 0 0 0 0,-1-1 0 0 0,0 0 0 0 0,0 0 0 0 0,2 0 0 0 0,-2 1 0 0 0,-1-1 0 0 0,1 1 0 0 0,-1 0 0 0 0,-2 1 0 0 0,0 0 0 0 0,1 0 0 0 0,-1 0 0 0 0,-1 1 103 0 0,-1 0 185 0 0,-1 1-196 0 0,1-1-198 0 0,0 1 10 0 0,0 1-44 0 0,1-1-1 0 0,2 0 165 0 0,-3 1-48 0 0,-1 1 164 0 0,1 0 16 0 0,1 0 23 0 0,0-1 2 0 0,0 1-212 0 0,1-1-13 0 0,0 1-9 0 0,0 0-11 0 0,1-2 75 0 0,-1 1-22 0 0,1 0 11 0 0,-1-1 75 0 0,0 0-97 0 0,2-1 33 0 0,0 1-11 0 0,-1 0 75 0 0,0-1-97 0 0,-1 1 33 0 0,-1 1-11 0 0,-1-1-75 0 0,1-1 97 0 0,-1 1-33 0 0,-1 0 11 0 0,0 0 0 0 0,2 0 0 0 0,0-1 0 0 0,1 0 0 0 0,0 0 0 0 0,1 0 0 0 0,-1-1 0 0 0,0 1 0 0 0,3-1 0 0 0,-2 0 0 0 0,0-2 75 0 0,-1 1-97 0 0,0 0 33 0 0,0-1-86 0 0,0 1-53 0 0,0-1 11 0 0,1 2-20 0 0,0 0 2 0 0,1 1 288 0 0,-1 0-26 0 0,1 0 44 0 0,-1 0 2 0 0,0 0-202 0 0,0-1 58 0 0,-1 0-29 0 0,0 1-75 0 0,0-1 97 0 0,0 0-33 0 0,2 0-166 0 0,-1 0 69 0 0,1 0-31 0 0,-1 0 96 0 0,-2 0 338 0 0,-3 0-324 0 0,0-1-97 0 0,2 1 29 0 0,0-1-40 0 0,1 0 282 0 0,-1 0-16 0 0,1 0 22 0 0,0 1-94 0 0,1 0-241 0 0,0 0 63 0 0,0 0-48 0 0,0-1 329 0 0,1 1-30 0 0,0-1 48 0 0,-3 0-128 0 0,1 1-454 0 0,-2 1 450 0 0,1-1 115 0 0,-1 1-14 0 0,-1 0 34 0 0,3-1-342 0 0,1 1 33 0 0,-1-1-50 0 0,0 0-3 0 0,-1 1 342 0 0,3-1-33 0 0,-2 0 50 0 0,2 0 3 0 0,-1 1-212 0 0,2-1 62 0 0,0 0-31 0 0,-2-1 0 0 0,0 1 0 0 0,-1 0 0 0 0,2 0-177 0 0,0 1 41 0 0,2-1-32 0 0,-1 1 1 0 0,-1 0 298 0 0,0 1 147 0 0,1-1-182 0 0,0 1-98 0 0,2 0 102 0 0,2-1-122 0 0,0-1 33 0 0,-1 0-11 0 0,0-1 0 0 0,1 1-93 0 0,0-2 119 0 0,1 1-39 0 0,0 0 13 0 0,1 0 0 0 0,0 0 0 0 0,0 0 0 0 0,0 0 0 0 0,0 0 0 0 0,0 0-112 0 0,0 0 144 0 0,2 1-141 0 0,1 0 135 0 0,3 0-39 0 0,1 0 13 0 0,2-1 0 0 0,3 0-84 0 0,1-1 108 0 0,2-1-111 0 0,0 0 109 0 0,1 0-126 0 0,1-1 130 0 0,-1 1-151 0 0,0-2 157 0 0,2 0-48 0 0,-1 0 16 0 0,1 0 0 0 0,1-1 0 0 0,0 0 0 0 0,0 0 0 0 0,0 1 0 0 0,1-2 0 0 0,0 0 0 0 0,5-2 0 0 0,1-2 0 0 0,1 0 75 0 0,1 1-97 0 0,-2-1 33 0 0,5-1-11 0 0,4-3 0 0 0,0 2 0 0 0,-3 1 0 0 0,-2 1 0 0 0,-3 2 0 0 0,-2 2 0 0 0,-3 1 0 0 0,-1 1-75 0 0,-2 1 97 0 0,3-1-33 0 0,-1 2 11 0 0,0 0 0 0 0,-2-1 0 0 0,0 2 0 0 0,3-1 93 0 0,-1-1-45 0 0,0-1-56 0 0,-3 0-74 0 0,-1 1 108 0 0,-1-1-160 0 0,-1 0 168 0 0,2 0-51 0 0,0-1 17 0 0,1 1 0 0 0,-2 0 0 0 0,-2 0 0 0 0,-1 1 0 0 0,2 0 0 0 0,-2 1 0 0 0,0 0 0 0 0,0 1 0 0 0,-2 0 0 0 0,0 1 0 0 0,-1 0 0 0 0,-1 0 0 0 0,1-1 0 0 0,2 0 0 0 0,1 0 0 0 0,-1 0 0 0 0,1-1 0 0 0,-1 1 75 0 0,-1-1-97 0 0,1 0 33 0 0,-2 0-11 0 0,-1 0 0 0 0,1 0 0 0 0,1-1 0 0 0,0 0 0 0 0,1 0 0 0 0,-1 0 0 0 0,0-1 0 0 0,0 0 0 0 0,2 0 75 0 0,-1 0-97 0 0,1 0 33 0 0,-1 0-11 0 0,2 0 0 0 0,1-1 0 0 0,-2 0 0 0 0,2 0 0 0 0,-1 0 0 0 0,2-1 0 0 0,-1 1 0 0 0,1 1 0 0 0,1 0 0 0 0,1-2 0 0 0,-1 1-93 0 0,0-1 119 0 0,0 1-39 0 0,-1 0 13 0 0,2-1 0 0 0,2 0 0 0 0,1 0 0 0 0,-1 0 0 0 0,1 1 0 0 0,-2-1 0 0 0,1 2 0 0 0,-1-1 0 0 0,4-1 112 0 0,-1 1-144 0 0,0 1 48 0 0,0-1-16 0 0,-2 1 0 0 0,2 1 0 0 0,0-1 0 0 0,-1 1 0 0 0,-2 0 0 0 0,-2 0 0 0 0,3 1 0 0 0,-2-2 0 0 0,-1 2 0 0 0,0-1 0 0 0,1 1 75 0 0,0 0-97 0 0,-1 1 33 0 0,-2 0-11 0 0,-1 0 0 0 0,-2 1 0 0 0,0 0 0 0 0,-1 0-84 0 0,0 0 24 0 0,-1 0-12 0 0,2 0 84 0 0,0 0 60 0 0,2 0-21 0 0,2 0-61 0 0,1 0 170 0 0,1 0-81 0 0,1 0 20 0 0,0 0-2 0 0,1 0-113 0 0,-1 0-136 0 0,1 0 69 0 0,0 0-25 0 0,2 0 124 0 0,0 0-33 0 0,0 0 17 0 0,6-1 0 0 0,1 0 0 0 0,0 0 0 0 0,-2-1 0 0 0,-1 1 0 0 0,-1-2 0 0 0,-3 1 0 0 0,-1 0 0 0 0,-1 0 75 0 0,-1 0 15 0 0,1-1 1 0 0,3-2 14 0 0,1 0-273 0 0,-1 0 107 0 0,-1-2-38 0 0,0 0 114 0 0,0 1 118 0 0,0-1-54 0 0,-1 0 20 0 0,1 0-114 0 0,3 0 31 0 0,1-1-16 0 0,1-1 0 0 0,-1 0 0 0 0,1 1 0 0 0,-1-1 0 0 0,-1 0 0 0 0,1 1-168 0 0,-1 0 85 0 0,1-1-25 0 0,1 1 124 0 0,-1 0-33 0 0,0-1 17 0 0,-2 1 0 0 0,1-1 75 0 0,0 0 15 0 0,0-1 1 0 0,-1-2 14 0 0,-1-1-123 0 0,-1-1 35 0 0,0-2-17 0 0,1-1 0 0 0,-1-1 0 0 0,2-1-93 0 0,-1 0 45 0 0,6-4-19 0 0,0 0 180 0 0,-2 1-78 0 0,0 0 33 0 0,-1 2-79 0 0,-1 1 22 0 0,-2 1-11 0 0,1 2 0 0 0,-2 0 0 0 0,4-2-233 0 0,0-1 206 0 0,0 2 20 0 0,-1 1-6 0 0,-2 0 13 0 0,-1 1 0 0 0,-1 1 0 0 0,-2 1 0 0 0,-2 3 0 0 0,0 1 0 0 0,-1 1 0 0 0,0 1 0 0 0,-1-1 0 0 0,1 0 0 0 0,1-1 0 0 0,0-1 0 0 0,1-1 0 0 0,0 0 0 0 0,0 0 0 0 0,1-1 0 0 0,-1 0 0 0 0,0 1 0 0 0,-1 0 0 0 0,0 0 0 0 0,-1 1 0 0 0,1 1 0 0 0,-1-1 0 0 0,2 0 0 0 0,4-3 75 0 0,-1 2-97 0 0,0 0 108 0 0,-2 0-108 0 0,-1 1 33 0 0,-1 0-11 0 0,-1 0 0 0 0,3-1 75 0 0,1-1-97 0 0,1 1 108 0 0,-2 0-108 0 0,1-1 33 0 0,-1-1-11 0 0,-1-1 0 0 0,1-1 0 0 0,0-1 0 0 0,0-1 0 0 0,1 0-112 0 0,-1 1 69 0 0,0-1 49 0 0,0 0-17 0 0,0 0 11 0 0,0 1 0 0 0,-1-1 75 0 0,0 1-97 0 0,0-1 108 0 0,0 0-108 0 0,0 0 33 0 0,3-5-11 0 0,0 2-112 0 0,-1-1 144 0 0,-2 3-48 0 0,-1 3 16 0 0,-1 1 0 0 0,-1 0 75 0 0,-1 2-97 0 0,-1 0 108 0 0,-3 2-108 0 0,1 0 33 0 0,-2 0-11 0 0,1 1 0 0 0,-1 0 0 0 0,-1 1-103 0 0,0 0-26 0 0,0 2-18 0 0,1-2 73 0 0,3 1 348 0 0,0 0-226 0 0,1 0-49 0 0,0 2 21 0 0,-1 0-20 0 0,1 2 0 0 0,-2 0 84 0 0,0 1-108 0 0,-1 1 111 0 0,0-1-109 0 0,-2 1 33 0 0,1-1-11 0 0,-2 2 0 0 0,0-1 0 0 0,-2 1-112 0 0,-1 0 51 0 0,0 0-13 0 0,0 1 85 0 0,0 0-23 0 0,1 0 12 0 0,-1 0 0 0 0,1 0 0 0 0,0 1 0 0 0,1-1 0 0 0,-1 0-75 0 0,1 0 97 0 0,-1 0-33 0 0,0 1 11 0 0,0 0 0 0 0,2 0 0 0 0,-2 0 0 0 0,0 0 0 0 0,1-1 0 0 0,0 1 0 0 0,0-1 0 0 0,1 0 0 0 0,1 1 0 0 0,1 1 0 0 0,0 0 0 0 0,1 0 0 0 0,0-1 0 0 0,0 1 0 0 0,-1 0 0 0 0,1 0 0 0 0,-1 0 0 0 0,1 0 0 0 0,-1 1 0 0 0,1 0 0 0 0,-1 1 0 0 0,3 0 0 0 0,-1 0 0 0 0,1-1 0 0 0,-1-1 0 0 0,0 0 0 0 0,0-1 0 0 0,-2 0 0 0 0,1-1 0 0 0,0 2 0 0 0,-1-2 0 0 0,0 2 0 0 0,-1-1 0 0 0,0 0 0 0 0,-2-1 0 0 0,0 0 0 0 0,0 1 0 0 0,-1 0 0 0 0,0 0 0 0 0,-1-1 112 0 0,-1 0-69 0 0,-1 0-49 0 0,-1 0 17 0 0,0-1-11 0 0,-1 0 0 0 0,0 0 0 0 0,0 0 0 0 0,0 0 0 0 0,0-1 0 0 0,0 1 131 0 0,0 0-57 0 0,-2 1 25 0 0,-2 1-3 0 0,-3 2 187 0 0,-8 3 329 0 0,-4 0-419 0 0,-2 1-120 0 0,-4-1-45 0 0,1-1-17 0 0,0-1-11 0 0,-1-1 140 0 0,0-1-59 0 0,1 0 26 0 0,2 0-3 0 0,-1-1-121 0 0,-2 0 118 0 0,1 0-50 0 0,1-1-61 0 0,3-1 21 0 0,0 1 73 0 0,4-1-108 0 0,0-1 36 0 0,3 0-12 0 0,1 0 0 0 0,1 0 75 0 0,1-1-97 0 0,-3 0 33 0 0,1-2 64 0 0,1 1-22 0 0,-1 0 11 0 0,2 1 0 0 0,-1 0 0 0 0,1 0-75 0 0,-1 0 22 0 0,0 1-11 0 0,1 0 0 0 0,-1 1 0 0 0,-1-1 0 0 0,-1 1 0 0 0,0 0 0 0 0,-1 0 0 0 0,-2 0 0 0 0,-1 0 0 0 0,1 1 0 0 0,0 1 0 0 0,2-1 0 0 0,0 1 0 0 0,0 0-75 0 0,1 2-53 0 0,0 0 86 0 0,1 2 42 0 0,3-2-11 0 0,1 0 11 0 0,1 1 0 0 0,1-1 0 0 0,0 1 0 0 0,2-2 0 0 0,-1 2 0 0 0,1-1-93 0 0,-1 1-67 0 0,1-1 106 0 0,-1 1 54 0 0,1 0-125 0 0,1-1 157 0 0,0-1-160 0 0,1-1 57 0 0,0-1-18 0 0,1 1 1 0 0,-1-1 0 0 0,1 0 19 0 0,1 0-6 0 0,-1-1 3 0 0,1 1 0 0 0,0 1 0 0 0,0-1 0 0 0,0 1 0 0 0,0 1 0 0 0,0-1 84 0 0,0 0-136 0 0,-1 0 156 0 0,-1 1-281 0 0,1-1 185 0 0,1 2-63 0 0,1 1 15 0 0,0-1 131 0 0,-1-1-38 0 0,1 1 19 0 0,0 0-84 0 0,-2 2-79 0 0,-1 0 18 0 0,0 1-6 0 0,-1 1-2 0 0,-1-1 300 0 0,-1 1-21 0 0,0 0 25 0 0,-2 3-94 0 0,-1 0-241 0 0,-1 0 63 0 0,1 0-48 0 0,-1 0 375 0 0,-1 1 229 0 0,1 0-286 0 0,1-1-69 0 0,1-1 10 0 0,2-3-100 0 0,1-3 114 0 0,2-1-130 0 0,1-2 151 0 0,1 0-82 0 0,0-1-49 0 0,0-1 17 0 0,1 1-11 0 0,-1-1 75 0 0,0 1-97 0 0,0 0 33 0 0,0 0-11 0 0,0 0 0 0 0,0 0 0 0 0,0 0 0 0 0,0 0 0 0 0,0 0 0 0 0,0 0 0 0 0,0 0 0 0 0,0 0 0 0 0,0 0 0 0 0,0 0 0 0 0,0 0 0 0 0,0 0 0 0 0,0 0 0 0 0,0 0 0 0 0,0 0 0 0 0,0 0 0 0 0,0 0 75 0 0,-1-1-97 0 0,-1 1 33 0 0,-2 0-11 0 0,0 1 84 0 0,-1 1-108 0 0,-2 1 36 0 0,0 1 72 0 0,-1 1-108 0 0,0 1 120 0 0,-2 1-120 0 0,1 1 36 0 0,1-1-12 0 0,1 0 0 0 0,-2 1 75 0 0,1-1-97 0 0,1-1 33 0 0,1-1 64 0 0,1-1-97 0 0,1 0 33 0 0,1-1-11 0 0,1-1 0 0 0,0 0 0 0 0,1 0 0 0 0,-2-1 0 0 0,1 0 0 0 0,1-1 149 0 0,0 2-79 0 0,0-1 22 0 0,1 0-218 0 0,-1 0 80 0 0,2 2-28 0 0,0 0-27 0 0,2 1 121 0 0,-1 0-148 0 0,1-1 253 0 0,0 1 103 0 0,-1 0-152 0 0,0-2-77 0 0,0 0-147 0 0,-1 0 65 0 0,0-1-25 0 0,1 1 199 0 0,2 1 94 0 0,0 0-117 0 0,2 1-70 0 0,0-1 19 0 0,2 1-92 0 0,-1 0-25 0 0,1 0-6 0 0,-1-1-5 0 0,-1 0 130 0 0,-1 1-38 0 0,0 0 19 0 0,0 0 0 0 0,0 1 0 0 0,0 0 0 0 0,-1 0 0 0 0,0 1 0 0 0,0 0 75 0 0,1 1 25 0 0,-2 0 6 0 0,1 0 5 0 0,1 1-242 0 0,-1 0 33 0 0,0 1-44 0 0,3 0 1 0 0,-1 1 165 0 0,2 4-48 0 0,1 0 24 0 0,-1 2 75 0 0,0-1 62 0 0,-1 2 6 0 0,1-1 6 0 0,-1 1-277 0 0,-1 0 33 0 0,1 0-45 0 0,0 4-1 0 0,-1 1 165 0 0,-1 1-48 0 0,0-1 24 0 0,-1-1 0 0 0,-1 1-75 0 0,-1 0 97 0 0,-2 0-33 0 0,1 1 11 0 0,-1 1 0 0 0,0 2 0 0 0,-1 2 0 0 0,1 1 0 0 0,0 5 0 0 0,0 1 0 0 0,0-2 93 0 0,0-2 58 0 0,0-1-2 0 0,0-4 19 0 0,0-1-318 0 0,0 1-180 0 0,0-1 220 0 0,0-1 112 0 0,0-2-115 0 0,1-3 137 0 0,1 2-111 0 0,1-2 109 0 0,0-2-33 0 0,0-1 11 0 0,0-1-103 0 0,0-2 133 0 0,3 0-138 0 0,0-1 134 0 0,7 6-1234 0 0,2 0 1718 0 0,3-1-580 0 0,-2-2 192 0 0,1-2-234 0 0,-1-2 18 0 0,0-2-28 0 0,-1-2-5 0 0,0 0 148 0 0,-1-1-42 0 0,0-1 21 0 0,0 0 0 0 0,-1 0 0 0 0,-3-1 0 0 0,1-1 0 0 0,-1-2 0 0 0,0 0 0 0 0,-1 0 0 0 0,0-2 0 0 0,-1-1 0 0 0,1-1 0 0 0,1-1-84 0 0,-1 0-4 0 0,1-1 108 0 0,0 0-36 0 0,1-1 16 0 0,-1 1 75 0 0,1-1-97 0 0,-1 1 33 0 0,0-1-11 0 0,3-2 0 0 0,0 2 0 0 0,0 0 0 0 0,-1 1 0 0 0,-1 2 0 0 0,0 1 0 0 0,-2 1 0 0 0,1 2 0 0 0,-1 1 0 0 0,-1 0-75 0 0,1 1 97 0 0,-1 0-33 0 0,1 1 11 0 0,-1 1 0 0 0,-1-1 0 0 0,0-1 0 0 0,0 1 0 0 0,0 0 0 0 0,-1 0 0 0 0,1 1 0 0 0,-1 0 0 0 0,-1 1 0 0 0,1 0 0 0 0,-2 1-75 0 0,0 1 97 0 0,1 1-33 0 0,-1 0 11 0 0,1 2 0 0 0,-2 1 0 0 0,1 1 0 0 0,0-1 0 0 0,-1 1 0 0 0,3 1 0 0 0,1 2-75 0 0,2-1 97 0 0,0 0-33 0 0,0-2 11 0 0,-1-1 0 0 0,1-1 0 0 0,-1-1 0 0 0,3 1 0 0 0,4 3 0 0 0,1-1 0 0 0,-1 0 0 0 0,3 2 0 0 0,0-1-75 0 0,0 1 171 0 0,4 3 87 0 0,1 1-122 0 0,0 2-62 0 0,1 6 17 0 0,-1 0-16 0 0,4 11-1624 0 0,-4 1 1491 0 0,-3-1-41 0 0,-4-2 121 0 0,-3-3 37 0 0,-3-2 16 0 0,-2-3 0 0 0,-2-2 0 0 0,-2-2 0 0 0,0 3 0 0 0,0-1 0 0 0,-2-4 0 0 0,1 0 0 0 0,-2-4 0 0 0,0-3 0 0 0,-1-5 0 0 0,0-1 0 0 0,0-3 0 0 0,0-2 0 0 0,0-2 0 0 0,0 1 0 0 0,0-1 0 0 0,-1 1 0 0 0,1-1 0 0 0,0-1 0 0 0,0 1 0 0 0,-1 0 0 0 0,0 0 0 0 0,0 2 0 0 0,1 0 0 0 0,-1 0 0 0 0,1 1 0 0 0,-1 0 0 0 0,1 0 0 0 0,0-1 0 0 0,0 1 0 0 0,0 0 0 0 0,1 2 0 0 0,0-2 0 0 0,1 1 448 0 0,3 1 591 0 0,0-1-711 0 0,-1 2-220 0 0,1-1-55 0 0,1 0-37 0 0,0-1-16 0 0,4 5-1848 0 0,2 0 3515 0 0,1 0-1659 0 0,-3-3 96 0 0,2 0-51 0 0,-3-2-37 0 0,0-1-16 0 0,0 0 0 0 0,-1-2 0 0 0,2 1-1615 0 0,1-1 1479 0 0,-1-1-36 0 0,0 1 119 0 0,-2-2 37 0 0,-2 0 16 0 0,0 0 0 0 0,0-1 0 0 0,1 0 0 0 0,0 0 0 0 0,1 0 448 0 0,0 0-7 0 0,0 0 58 0 0,-1 0 9 0 0,0-1-481 0 0,1 0 26 0 0,-1 0-37 0 0,0 0-16 0 0,-2 0 0 0 0,1 1 0 0 0,0 0 0 0 0,0-1 0 0 0,0 1 0 0 0,0 1 0 0 0,-1-1 0 0 0,1-1 0 0 0,3-1-1848 0 0,2 0 2927 0 0,0-1-913 0 0,1 0 454 0 0,-1 1-738 0 0,-1-1 219 0 0,-3 1-101 0 0,0 1 0 0 0,-1 0 0 0 0,-1 0 0 0 0,0 0 0 0 0,0 0 0 0 0,1 0 0 0 0,2 1-448 0 0,4 2-1076 0 0,-2 0 2193 0 0,-1 1-699 0 0,-1-1 276 0 0,-2 1-288 0 0,-1 1 83 0 0,-1-1-41 0 0,0 0 0 0 0,-2 0 0 0 0,0-1 0 0 0,2-1 0 0 0,-2 0 112 0 0,2-1-60 0 0,1 0 15 0 0,1 0-2 0 0,0 0-76 0 0,1-1 22 0 0,-1 0-11 0 0,-1-1-84 0 0,0 0 108 0 0,-1 0-36 0 0,1 1 12 0 0,-1 0 0 0 0,0 1 0 0 0,-2-1 0 0 0,1 0 0 0 0,-1 0 84 0 0,1 1-108 0 0,1-1 36 0 0,-1 0-124 0 0,-1 1 144 0 0,-1 0-48 0 0,1 0 16 0 0,-1 0 0 0 0,0 0 0 0 0,1 1 0 0 0,0 0 0 0 0,2 0 0 0 0,1 0 0 0 0,0-1 0 0 0,0 1 0 0 0,-1-1 0 0 0,2 0 0 0 0,-2 0 0 0 0,0 0 0 0 0,1-1 0 0 0,0 0 0 0 0,-1 0 0 0 0,-1 0 0 0 0,0 0 0 0 0,-2 1 0 0 0,0 0 0 0 0,-1 0 0 0 0,0 0 0 0 0,0 0 0 0 0,0 0 0 0 0,0-2 0 0 0,1 0 0 0 0,2 1 0 0 0,0 0 0 0 0,0 1 0 0 0,0 0 0 0 0,-1 0 0 0 0,0 1 0 0 0,1-1 0 0 0,0 0 0 0 0,-1 0 0 0 0,0 0-84 0 0,2 1 108 0 0,-1 0-36 0 0,3 1 12 0 0,-1 1 0 0 0,0 0 0 0 0,-1 1 0 0 0,-2-2 0 0 0,0 0 0 0 0,-2-1 0 0 0,2 1 0 0 0,0 0-75 0 0,1 1 97 0 0,0 0-33 0 0,0 0 11 0 0,-1 0 0 0 0,1-1 0 0 0,-2-1 0 0 0,0 2 0 0 0,1 1 0 0 0,-1 0 0 0 0,2 2 0 0 0,-1-2 0 0 0,0 0 0 0 0,-1-1 0 0 0,1 1 0 0 0,0 0 0 0 0,-1 0 0 0 0,0-1 0 0 0,-1 0 0 0 0,1-1 0 0 0,1 2 0 0 0,-1 1 0 0 0,-1-1 0 0 0,1 0 0 0 0,1 0 0 0 0,-1 3 0 0 0,0-2 0 0 0,0 0 0 0 0,0-1 0 0 0,-2-2 0 0 0,0 1 0 0 0,-1 1 0 0 0,0-1 0 0 0,-1 1 0 0 0,1 1 0 0 0,-2 0 0 0 0,1 1 0 0 0,-1-1 0 0 0,-1 1 0 0 0,0 0 0 0 0,0-1 0 0 0,-1 0 0 0 0,1 1 0 0 0,-1-1 0 0 0,1 1 0 0 0,-1 0 0 0 0,1-1 0 0 0,-1 0 0 0 0,0 1 0 0 0,-1-1 0 0 0,1-1 0 0 0,0 1 0 0 0,0 0 0 0 0,-1 0 0 0 0,0 0 0 0 0,0 1 0 0 0,1 0 0 0 0,0 0 0 0 0,-1 1 0 0 0,0-1 0 0 0,0 1 0 0 0,-1-1 0 0 0,1 1 0 0 0,-1 1 0 0 0,1 1 0 0 0,-2 1 0 0 0,-1 1 0 0 0,0-1 0 0 0,0 0 0 0 0,0 0 0 0 0,0 0 0 0 0,-6 4 0 0 0,-4 2 0 0 0,-2 2 0 0 0,1-2 0 0 0,-4 3 0 0 0,-2 3 0 0 0,-1 0 0 0 0,2-1 0 0 0,2-2 0 0 0,0-1 0 0 0,2 0 0 0 0,2-2-93 0 0,0 0 119 0 0,1-1-39 0 0,0 0 13 0 0,0-1 0 0 0,-4 3 0 0 0,0 0 0 0 0,1 1 0 0 0,1-4 0 0 0,3-2 0 0 0,-1 0 0 0 0,-2-1 0 0 0,-1 3 0 0 0,-1 1 0 0 0,1 0 0 0 0,-3 3 0 0 0,1 0-75 0 0,0 0 97 0 0,-1 2-33 0 0,0-1 11 0 0,2-1 0 0 0,2-3 0 0 0,2-1 0 0 0,1-3 0 0 0,2 0 0 0 0,1-1 0 0 0,0 0 75 0 0,1-1-97 0 0,0 0 33 0 0,0-1-11 0 0,0 1 0 0 0,0-1 75 0 0,-1 1-97 0 0,1 0 33 0 0,0-1-11 0 0,-1 0 0 0 0,1 1 0 0 0,-4 2 0 0 0,0-1 0 0 0,0 0 0 0 0,0 0 0 0 0,0 0 0 0 0,-1 1 0 0 0,-2-1 0 0 0,1-1 0 0 0,1 0 0 0 0,2-2 0 0 0,0 0 0 0 0,2 0 0 0 0,0-1 0 0 0,0 0 0 0 0,1 0 0 0 0,-1 1 0 0 0,0-2 0 0 0,0 1 0 0 0,1-1 0 0 0,-1 0 0 0 0,-3 1 0 0 0,0 2 0 0 0,1-1 0 0 0,1 1 0 0 0,-1-2 0 0 0,1 0 0 0 0,0 1 0 0 0,-3 0 0 0 0,-1 1 0 0 0,-1 0 0 0 0,0-1 0 0 0,1 0 0 0 0,0 0 0 0 0,0-1 0 0 0,1 1 0 0 0,-1-1 0 0 0,-6 2 0 0 0,0 0 0 0 0,-1-1 75 0 0,0 1-22 0 0,2-1 11 0 0,-1 1 0 0 0,1-1-75 0 0,1 0 22 0 0,1 0-11 0 0,-5 2 0 0 0,1 1 75 0 0,-1 0-97 0 0,-5 3 108 0 0,1-1-108 0 0,0 0 33 0 0,-6 2-11 0 0,2 0 0 0 0,0-1 0 0 0,2 1 0 0 0,1-2 75 0 0,0 1-22 0 0,1-1 11 0 0,0 1 0 0 0,-1 0-75 0 0,-1 1 22 0 0,-1 0-11 0 0,-9 5 0 0 0,-1 2 0 0 0,-1 0 0 0 0,1 1 0 0 0,3 0 0 0 0,-6 3 0 0 0,3-2 0 0 0,1-1 0 0 0,3-2 0 0 0,3-3 0 0 0,2-3 0 0 0,1-2 0 0 0,2-1 0 0 0,1-2 0 0 0,0-2 0 0 0,0-1 0 0 0,1 1 0 0 0,-1-1 0 0 0,-1-1 0 0 0,1 1 0 0 0,0 1 0 0 0,1 0 0 0 0,-1 0 0 0 0,-12 9-3789 0 0,-1 2 3490 0 0,26-11-13446 0 0,0 1-1625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19231 0 0,'0'0'424'0'0,"0"0"88"0"0,0 0 24 0 0,0 0 0 0 0,7 3-432 0 0,-4 1-104 0 0,1 2 0 0 0,-1-4 0 0 0,1 5 0 0 0,3-1 72 0 0,1 1-72 0 0,1-1 64 0 0,2-3-1688 0 0,-3 4-336 0 0,13 6-71 0 0,-3-11-17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9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0 13824 0 0,'-3'6'304'0'0,"-8"0"64"0"0,3 7 16 0 0,2 0 0 0 0,-5 4-312 0 0,0 1-72 0 0,3 1 0 0 0,-1 3-4080 0 0,-6 1-832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15664 0 0,'0'0'356'0'0,"11"6"859"0"0,-7-3-1204 0 0,0 1 0 0 0,0 0 0 0 0,0-1-1 0 0,-1 1 1 0 0,0 1 0 0 0,0-1 0 0 0,0 0-1 0 0,0 1 1 0 0,0-1 0 0 0,-1 1-1 0 0,0 0 1 0 0,0 0 0 0 0,1 3-11 0 0,7 15 8 0 0,-5-19-78 0 0,-5-3-69 0 0,1-1 1 0 0,-1 0 0 0 0,0 0 0 0 0,1 1 0 0 0,-1-1 0 0 0,1 0-1 0 0,-1 1 1 0 0,0-1 0 0 0,1 0 0 0 0,-1 1 0 0 0,0-1 0 0 0,1 1 0 0 0,-1-1-1 0 0,0 1 1 0 0,0-1 0 0 0,1 1 0 0 0,-1-1 0 0 0,0 1 0 0 0,0-1 138 0 0,2 11-1515 0 0,-1-8-18 0 0</inkml:trace>
  <inkml:trace contextRef="#ctx0" brushRef="#br0" timeOffset="1">65 43 11976 0 0,'0'0'256'0'0,"0"0"64"0"0,-4 3 0 0 0,-3 3 32 0 0,4-3-288 0 0,-1 3-64 0 0,0 4 0 0 0,1 0 0 0 0,-4 3 424 0 0,3-1 72 0 0,-2 1 16 0 0,1 3 0 0 0,2-1-512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7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12416 0 0,'0'0'365'0'0,"0"0"-4"0"0,7 7 478 0 0,15 22 2674 0 0,-13-17-3134 0 0,1 0 1 0 0,-1-1-1 0 0,2 0 1 0 0,0-1-1 0 0,10 9-379 0 0,-19-18 51 0 0,0 0 0 0 0,0 0 0 0 0,0 0 0 0 0,0 0 0 0 0,0 0 0 0 0,0-1 0 0 0,0 1 0 0 0,0 0 0 0 0,0-1 0 0 0,0 0 0 0 0,0 0 0 0 0,0 1 0 0 0,0-1 0 0 0,1 0 0 0 0,-1-1 0 0 0,0 1-51 0 0,0 0-10 0 0,-1 0-1 0 0,0-1 0 0 0,0 1 0 0 0,0 0 0 0 0,1-1 0 0 0,-1 1 0 0 0,0-1 0 0 0,0 0 0 0 0,0 1 0 0 0,0-1 1 0 0,0 0-1 0 0,0 0 0 0 0,0 1 0 0 0,0-1 0 0 0,0 0 0 0 0,0 0 0 0 0,-1 0 0 0 0,1 0 0 0 0,0 0 0 0 0,0 0 0 0 0,-1-1 1 0 0,1 1-1 0 0,-1 0 0 0 0,1 0 0 0 0,-1 0 0 0 0,0-1 0 0 0,1 1 0 0 0,-1 0 11 0 0,1-2-144 0 0,-1-1 1 0 0,1 1-1 0 0,-1 0 0 0 0,0 0 1 0 0,0 0-1 0 0,0 0 0 0 0,-1-1 1 0 0,1 1-1 0 0,-1 0 0 0 0,1 0 0 0 0,-1 0 1 0 0,0 0-1 0 0,0 0 0 0 0,-1 0 1 0 0,1 0-1 0 0,0 0 0 0 0,-2-1 144 0 0,1 2-94 0 0,1 0 0 0 0,-1 0 0 0 0,0 0 0 0 0,0 0 0 0 0,0 0 0 0 0,0 1 0 0 0,0-1 0 0 0,-1 1 0 0 0,1 0-1 0 0,0-1 1 0 0,-1 1 0 0 0,1 0 0 0 0,-1 0 0 0 0,1 0 0 0 0,-1 1 0 0 0,0-1 0 0 0,1 1 0 0 0,-1-1 0 0 0,1 1 0 0 0,-1 0 0 0 0,-2 0 94 0 0,4 0 0 0 0,-1 1 1 0 0,1-1-1 0 0,-1 1 1 0 0,1 0 0 0 0,-1-1-1 0 0,1 1 1 0 0,-1 0-1 0 0,1 0 1 0 0,-1 0 0 0 0,1 0-1 0 0,-1 0 0 0 0,-1 6 235 0 0,0 0-1 0 0,1 0 0 0 0,0-1 0 0 0,0 1 1 0 0,0 0-1 0 0,1 1 0 0 0,0-1 1 0 0,0 0-235 0 0,0 3-6 0 0,-1 24-223 0 0,0-7-4300 0 0,-2-9-880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47 13824 0 0,'3'8'674'0'0,"1"2"-534"0"0,0 0-1 0 0,1 0 1 0 0,0 0-1 0 0,1 0 1 0 0,0 0 0 0 0,3 2-140 0 0,16 19 61 0 0,-25-31-17 0 0,1 0 0 0 0,-1 0 0 0 0,1 0 1 0 0,-1 0-1 0 0,1 1 0 0 0,-1-1 0 0 0,0 0 0 0 0,1 0 0 0 0,-1 0 1 0 0,1 0-1 0 0,-1 0 0 0 0,1 0 0 0 0,-1-1 0 0 0,1 1 0 0 0,-1 0 1 0 0,0 0-1 0 0,1 0 0 0 0,-1 0 0 0 0,1 0 0 0 0,-1-1 0 0 0,0 1 1 0 0,1 0-1 0 0,-1 0 0 0 0,0-1 0 0 0,1 1 0 0 0,-1 0 0 0 0,0 0 1 0 0,1-1-1 0 0,-1 1 0 0 0,0 0 0 0 0,0-1 0 0 0,1 1 0 0 0,-1-1-44 0 0,9-10 383 0 0,-7 8-296 0 0,0 0 1 0 0,0-1 0 0 0,-1 0-1 0 0,0 1 1 0 0,1-1 0 0 0,-1 0 0 0 0,0 1-1 0 0,-1-1 1 0 0,1 0 0 0 0,-1 0-1 0 0,0 0 1 0 0,0-1-88 0 0,0-7 170 0 0,-2 0-1 0 0,1 0 1 0 0,-2-4-170 0 0,-1-3-397 0 0,-3 0-213 0 0,7 19 604 0 0,0 0-1 0 0,0 0 0 0 0,0-1 0 0 0,-1 1 0 0 0,1 0 1 0 0,0 0-1 0 0,0 0 0 0 0,0 0 0 0 0,0-1 0 0 0,-1 1 1 0 0,1 0-1 0 0,0 0 0 0 0,0 0 0 0 0,-1 0 0 0 0,1 0 1 0 0,0 0-1 0 0,0 0 0 0 0,0 0 0 0 0,-1 0 0 0 0,1 0 0 0 0,0-1 1 0 0,0 1-1 0 0,-1 0 0 0 0,1 0 0 0 0,0 0 0 0 0,0 1 1 0 0,-1-1-1 0 0,1 0 0 0 0,0 0 0 0 0,0 0 0 0 0,0 0 1 0 0,-1 0-1 0 0,1 0 0 0 0,0 0 0 0 0,0 0 0 0 0,-1 0 1 0 0,1 0-1 0 0,0 1 0 0 0,0-1 0 0 0,0 0 0 0 0,0 0 1 0 0,-1 0-1 0 0,1 0 0 0 0,0 1 0 0 0,0-1 0 0 0,0 0 0 0 0,0 0 1 0 0,0 0-1 0 0,0 1 0 0 0,-1-1 7 0 0,-6 9 52 0 0,7-9-75 0 0,0 0 22 0 0,-3 7 1 0 0,0 1 0 0 0,0-1 0 0 0,0 1 0 0 0,1-1 0 0 0,0 4 0 0 0,-3 10 0 0 0,-9 28 643 0 0,6-20-27 0 0,-6 13-616 0 0,10-28-67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0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44 17503 0 0,'0'0'399'0'0,"0"0"60"0"0,0 0 21 0 0,11 9 102 0 0,-9-6-554 0 0,-1-1 0 0 0,1 1 0 0 0,0-1 0 0 0,0 0 0 0 0,0 1 0 0 0,0-1 0 0 0,1 0 0 0 0,-1 0 0 0 0,0-1 0 0 0,1 1 0 0 0,-1 0 0 0 0,1-1 0 0 0,0 1 0 0 0,0-1 0 0 0,0 0 0 0 0,-1 0 0 0 0,1 0 0 0 0,0 0 0 0 0,0-1 0 0 0,0 1 0 0 0,0-1 0 0 0,0 0 0 0 0,0 1 0 0 0,1-2 0 0 0,-1 1 0 0 0,0 0 0 0 0,0 0 0 0 0,0-1 0 0 0,0 0 0 0 0,2 0-28 0 0,1-1 74 0 0,-1 0 1 0 0,1 0-1 0 0,0 0 0 0 0,-1 0 1 0 0,1-1-1 0 0,-1 0 1 0 0,0 0-1 0 0,0-1 1 0 0,0 0-1 0 0,0 1 1 0 0,-1-1-1 0 0,1-1 0 0 0,-1 1 1 0 0,0-1-1 0 0,0 0-74 0 0,-4 5-50 0 0,0-1 0 0 0,1 0-1 0 0,-1 1 1 0 0,0-1-1 0 0,0 0 1 0 0,0 0 0 0 0,0 1-1 0 0,0-1 1 0 0,0 0-1 0 0,0 1 1 0 0,0-1 0 0 0,0 0-1 0 0,0 1 1 0 0,0-1-1 0 0,0 0 1 0 0,0 0 0 0 0,0 1-1 0 0,-1-1 1 0 0,1 0-1 0 0,0 1 1 0 0,0-1-1 0 0,-1 0 1 0 0,1 1 0 0 0,-1-1-1 0 0,1 1 1 0 0,-1-1-1 0 0,1 1 1 0 0,0-1 0 0 0,-1 1-1 0 0,0-1 1 0 0,1 1 50 0 0,-2-2-28 0 0,1 1 0 0 0,0 0-1 0 0,-1 0 1 0 0,1 0 0 0 0,0 0 0 0 0,-1 0 0 0 0,1 0 0 0 0,-1 1 0 0 0,0-1 0 0 0,1 0 0 0 0,-1 1-1 0 0,0-1 29 0 0,-1 1 0 0 0,0 0 0 0 0,0 1 0 0 0,0-1 0 0 0,0 0 0 0 0,0 1 0 0 0,0 0 0 0 0,0 0 0 0 0,0 0 0 0 0,0 0 0 0 0,0 0 0 0 0,1 1 0 0 0,-1-1 0 0 0,0 1 0 0 0,1-1 0 0 0,-1 1 0 0 0,1 0 0 0 0,0 0 0 0 0,0 0 0 0 0,0 1 0 0 0,0-1 0 0 0,0 0 0 0 0,0 1 0 0 0,0 0 0 0 0,-4 5 0 0 0,1 0 0 0 0,0 1 0 0 0,1-1 0 0 0,-1 1 0 0 0,1 0 0 0 0,-1 7 0 0 0,-2 19 0 0 0,7-20 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1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17359 0 0,'0'0'396'0'0,"0"0"52"0"0,0 0 30 0 0,0 0-57 0 0,10 10-245 0 0,-5-6 4 0 0,0 0 0 0 0,0-1 0 0 0,0 1-1 0 0,1-1 1 0 0,-1-1 0 0 0,1 1 0 0 0,0-1 0 0 0,0 0-1 0 0,0 0 1 0 0,0 0 0 0 0,0-1 0 0 0,0 0 0 0 0,0 0-1 0 0,0-1 1 0 0,1 0-180 0 0,2 0-88 0 0,-1 0 1 0 0,1-1-1 0 0,-1 0 0 0 0,9-2 88 0 0,-9 1-1491 0 0,1-1 0 0 0,-1 0 0 0 0,0 0 0 0 0,5-3 1491 0 0,-1-1-6724 0 0</inkml:trace>
  <inkml:trace contextRef="#ctx0" brushRef="#br0" timeOffset="1">66 0 11952 0 0,'-15'3'256'0'0,"11"-3"64"0"0,1 0 0 0 0,-4 3 24 0 0,3 1-280 0 0,1 2-64 0 0,-1 1 0 0 0,0 1 0 0 0,1 2 0 0 0,-1 3 0 0 0,1 0 0 0 0,-1 2-5288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14336 0 0,'0'0'421'0'0,"0"0"-12"0"0,0-1-263 0 0,0-4-13 0 0,0 4 475 0 0,0 1 205 0 0,15-8 1427 0 0,-9 8-2186 0 0,0 0 0 0 0,1 0 0 0 0,-1 0 0 0 0,0 1 0 0 0,0 0-1 0 0,1 1 1 0 0,0 0-54 0 0,6 0 12 0 0,68 20-1525 0 0,-73-21-4925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1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70 16240 0 0,'-1'-1'149'0'0,"1"1"1"0"0,0 0 0 0 0,0-1 0 0 0,0 1 0 0 0,-1 0 0 0 0,1-1 0 0 0,0 1 0 0 0,0 0 0 0 0,-1 0 0 0 0,1-1 0 0 0,0 1 0 0 0,-1 0 0 0 0,1 0-1 0 0,0-1 1 0 0,-1 1 0 0 0,1 0 0 0 0,-1 0 0 0 0,1 0 0 0 0,0 0 0 0 0,-1-1 0 0 0,1 1 0 0 0,0 0 0 0 0,-1 0 0 0 0,1 0 0 0 0,-1 0 0 0 0,1 0 0 0 0,-1 0-150 0 0,0 9 1164 0 0,8 17-1177 0 0,-5-23 52 0 0,0 1 0 0 0,0 0 0 0 0,1-1 0 0 0,-1 1 0 0 0,1-1-1 0 0,0 0 1 0 0,0 0 0 0 0,0 0 0 0 0,2 1-39 0 0,10 8-4795 0 0,-13-10 3542 0 0,6 4-5504 0 0</inkml:trace>
  <inkml:trace contextRef="#ctx0" brushRef="#br0" timeOffset="1">74 1 11776 0 0,'-6'9'256'0'0,"-2"-5"64"0"0,5 1 0 0 0,-5 8 8 0 0,2 3-264 0 0,-2 0-64 0 0,5 6 0 0 0,-8 4-3472 0 0,4 2-712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16240 0 0,'0'0'455'0'0,"0"0"113"0"0,0 0-456 0 0,3 5-112 0 0,-3-2 0 0 0,4 4 0 0 0,0-1 0 0 0,-1 1 0 0 0,0-1 0 0 0,1 1 0 0 0,3-4 0 0 0,1 0 0 0 0,3 1 0 0 0,-5-4 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8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9968 0 0,'-11'16'280'0'0,"8"-7"72"0"0,-5 4-288 0 0,2 0-64 0 0,-2 6 0 0 0,5-4 0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17071 0 0,'0'0'388'0'0,"0"0"52"0"0,0 0 30 0 0,0 0-56 0 0,7 12-254 0 0,5 3-178 0 0,-7-8 15 0 0,0-1 0 0 0,1 1 0 0 0,-1-1 0 0 0,1 0 0 0 0,1 0 3 0 0,-5-5 5 0 0,-1 0 0 0 0,1 1 0 0 0,0-1 0 0 0,0 0 0 0 0,0 0 0 0 0,0 0 0 0 0,0 0 0 0 0,1 0 0 0 0,-1-1 0 0 0,0 1 0 0 0,0-1 0 0 0,0 1 0 0 0,1-1 0 0 0,-1 0 0 0 0,0 0 0 0 0,1 0 0 0 0,-1 0 0 0 0,0 0 0 0 0,0-1 0 0 0,1 1 0 0 0,-1-1-5 0 0,4 0-283 0 0,0-1-1 0 0,0 0 0 0 0,0-1 1 0 0,-1 1-1 0 0,1-1 0 0 0,-1 0 1 0 0,0-1-1 0 0,0 1 0 0 0,4-5 284 0 0,0 2-886 0 0</inkml:trace>
  <inkml:trace contextRef="#ctx0" brushRef="#br0" timeOffset="1">83 48 10512 0 0,'0'16'296'0'0,"-4"-10"64"0"0,4 7-288 0 0,-3 3-72 0 0,3-1 0 0 0,0 5 0 0 0,0-2 424 0 0,-4 2 72 0 0,4-4 16 0 0,0-1-3824 0 0,0 1-760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 15888 0 0,'0'0'32'0'0,"-1"0"0"0"0,1 0 0 0 0,-1 0 1 0 0,0 0-1 0 0,1 0 0 0 0,-1 0 0 0 0,1 0 1 0 0,-1 1-1 0 0,1-1 0 0 0,-1 0 0 0 0,1 0 1 0 0,-1 1-1 0 0,1-1 0 0 0,-1 0 0 0 0,1 0 1 0 0,-1 1-1 0 0,1-1 0 0 0,-1 1 0 0 0,1-1 1 0 0,-1 0-1 0 0,1 1 0 0 0,0-1 0 0 0,-1 1 1 0 0,1-1-1 0 0,0 1 0 0 0,0-1 0 0 0,-1 1 1 0 0,1-1-1 0 0,0 1 0 0 0,0-1 0 0 0,0 1 1 0 0,-1-1-1 0 0,1 1 0 0 0,0 0 0 0 0,0-1 1 0 0,0 1-1 0 0,0-1 0 0 0,0 1 0 0 0,0 0-32 0 0,5 26 272 0 0,-3-17 74 0 0,-1-3-216 0 0,-1-5-60 0 0,1 0 0 0 0,-1 1 0 0 0,0-1 1 0 0,1 0-1 0 0,0 0 0 0 0,-1 0 0 0 0,1 0 1 0 0,0 0-1 0 0,0 0 0 0 0,0 0 0 0 0,0 0 0 0 0,1 0-70 0 0,7 13 368 0 0,-8-13-393 0 0,0 1 0 0 0,0-1-1 0 0,1 0 1 0 0,-1 0 0 0 0,1 1 0 0 0,-1-1-1 0 0,1 0 1 0 0,0 0 0 0 0,0 0 0 0 0,0 0-1 0 0,0-1 1 0 0,0 1 0 0 0,0-1 0 0 0,0 1-1 0 0,0-1 1 0 0,1 0 0 0 0,-1 1-1 0 0,1-1 1 0 0,-1 0 0 0 0,1-1 0 0 0,-1 1-1 0 0,2 0 26 0 0,15-1-1633 0 0,-4-5-4505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9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14568 0 0,'0'0'320'0'0,"0"6"64"0"0,-7-1 8 0 0,4 5 24 0 0,-5 3-328 0 0,1 3-88 0 0,-3 3 0 0 0,2 0 0 0 0,2 6 88 0 0,-5 1 0 0 0,3-1-1 0 0,1-6 1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2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 17047 0 0,'0'0'499'0'0,"0"0"-4"0"0,0 0-291 0 0,0 0-56 0 0,8 1 170 0 0,10 3-184 0 0,7 1 164 0 0,17 2-298 0 0,-33-6 18 0 0,0 0 0 0 0,0-1-1 0 0,0-1 1 0 0,0 1 0 0 0,1-1-1 0 0,1-1-16 0 0,16-7-5449 0 0,-12 0-490 0 0</inkml:trace>
  <inkml:trace contextRef="#ctx0" brushRef="#br0" timeOffset="1">90 1 11952 0 0,'-11'16'256'0'0,"8"-7"64"0"0,-4 0 0 0 0,3 4 24 0 0,-3 0-280 0 0,4 2-64 0 0,-1 2 0 0 0,0 2 0 0 0,4-4 224 0 0,4-2 24 0 0,14 22 8 0 0,-4-16 0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16759 0 0,'0'0'382'0'0,"0"0"54"0"0,-8 16 586 0 0,8-12-985 0 0,1-1 0 0 0,-1 1 0 0 0,1-1 0 0 0,0 0 0 0 0,0 1 0 0 0,0-1 0 0 0,0 0 0 0 0,0 0 0 0 0,1 1 0 0 0,-1-1 0 0 0,1 0 0 0 0,0-1 0 0 0,0 1 0 0 0,0 0 0 0 0,1 0 0 0 0,-1-1 0 0 0,0 1 0 0 0,1-1 0 0 0,0 0 0 0 0,-1 0 0 0 0,1 0 0 0 0,0 0 0 0 0,2 0-37 0 0,-2 0-41 0 0,1 0 0 0 0,0-1-1 0 0,-1 1 1 0 0,1-1 0 0 0,0 0 0 0 0,-1 0 0 0 0,1-1 0 0 0,0 1 0 0 0,0-1 0 0 0,0 1 0 0 0,0-1 0 0 0,0-1 0 0 0,0 1 0 0 0,-1 0 0 0 0,1-1 0 0 0,0 0-1 0 0,0 0 1 0 0,-1 0 0 0 0,1 0 0 0 0,0-1 0 0 0,-1 0 0 0 0,3-1 41 0 0,25-17-507 0 0,-5-5-5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0 12416 0 0,'-8'20'352'0'0,"2"-8"80"0"0,2 1-344 0 0,0 6-88 0 0,-3-1 0 0 0,-3 8 0 0 0,6-1 424 0 0,-3-2 72 0 0,3 2 16 0 0,1-2-6352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0,0 2-276 0 0,1 6-26 0 0,0 0 0 0 0,1 1-1 0 0,0-1 1 0 0,0 0 0 0 0,0 0-1 0 0,1 0 1 0 0,0 0 0 0 0,1-1-1 0 0,0 1 1 0 0,0-1 0 0 0,1 0-1 0 0,-1 0 1 0 0,2-1 0 0 0,-1 1-1 0 0,1-1 1 0 0,5 5-119 0 0,-7-9 30 0 0,1 1-1 0 0,-1-1 1 0 0,1 0-1 0 0,-1 0 1 0 0,1 0 0 0 0,5 0-30 0 0,-8-1 14 0 0,1 0-1 0 0,-1-1 1 0 0,1 1 0 0 0,0-1 0 0 0,-1 0 0 0 0,1 0-1 0 0,0 0 1 0 0,-1 0 0 0 0,1 0 0 0 0,0 0 0 0 0,-1-1 0 0 0,1 1-1 0 0,1-2-13 0 0,1 0-31 0 0,-1-1-1 0 0,0 0 1 0 0,1 0-1 0 0,-1-1 0 0 0,-1 1 1 0 0,1-1-1 0 0,-1 0 1 0 0,1 0-1 0 0,-1 0 1 0 0,1-2 31 0 0,11-21-1917 0 0,-1 0-3456 0 0,-4 8-693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11256 0 0,'0'0'248'0'0,"-4"7"48"0"0,0-2 16 0 0,1 5 8 0 0,3 0-256 0 0,-4-1-64 0 0,1 1 0 0 0,-1 2 0 0 0,4-2 96 0 0,0 3 16 0 0,0 0 0 0 0,4-4-3512 0 0,-1 3-704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 11664 0 0,'-4'10'256'0'0,"1"-4"48"0"0,-1 4 16 0 0,-3 3 8 0 0,4-1-264 0 0,-5 10-64 0 0,5 0 0 0 0,-5 7 0 0 0,2-1 496 0 0,-2 1 80 0 0,2 0 24 0 0,-2 0 0 0 0,0-4-480 0 0,5 1-120 0 0,0-5 0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61 19151 0 0,'-4'-2'-609'0'0,"-3"-3"3849"0"0,6 5-1500 0 0,3 4-1175 0 0,4 3-502 0 0,1-1 1 0 0,0 1-1 0 0,0-2 0 0 0,0 1 0 0 0,1-1 0 0 0,-1 0 1 0 0,1 0-1 0 0,1-1 0 0 0,-1 0 0 0 0,8 2-63 0 0,-10-4-358 0 0,1 0-1 0 0,0 0 1 0 0,0 0-1 0 0,0-1 1 0 0,0 0 0 0 0,0 0-1 0 0,0 0 1 0 0,0-1-1 0 0,0 0 1 0 0,0-1-1 0 0,0 0 1 0 0,0 0-1 0 0,0 0 1 0 0,0-1 0 0 0,0 0-1 0 0,0 0 1 0 0,-1-1-1 0 0,1 0 1 0 0,5-3 358 0 0,1-6-2045 0 0</inkml:trace>
  <inkml:trace contextRef="#ctx0" brushRef="#br0" timeOffset="1">156 1 11976 0 0,'0'0'256'0'0,"-3"3"64"0"0,-1 3 0 0 0,-3 3 32 0 0,4 1-288 0 0,-1 0-64 0 0,-3 2 0 0 0,4 1 0 0 0,-2-1 464 0 0,5 5 80 0 0,-3-1 8 0 0,3-1-4440 0 0,3 4-888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17503 0 0,'0'0'399'0'0,"-8"10"961"0"0,8-8-1349 0 0,-1 1 0 0 0,0-1 0 0 0,1 1 0 0 0,0-1 0 0 0,-1 1 0 0 0,1-1 0 0 0,0 1 0 0 0,0 0 0 0 0,1-1 0 0 0,-1 1 0 0 0,0-1 0 0 0,1 1 0 0 0,0-1 0 0 0,-1 1 0 0 0,1-1 0 0 0,0 1-11 0 0,3 7-5 0 0,1 1 0 0 0,0-1 0 0 0,1 1 5 0 0,-4-7-31 0 0,1-1-1 0 0,0 1 1 0 0,0-1-1 0 0,0 0 1 0 0,0 1-1 0 0,0-1 0 0 0,1-1 1 0 0,-1 1-1 0 0,1 0 1 0 0,0-1-1 0 0,0 0 1 0 0,0 0-1 0 0,0 0 1 0 0,0 0-1 0 0,0-1 0 0 0,1 1 1 0 0,1-1 31 0 0,4 1-420 0 0,0 0 0 0 0,0-1 0 0 0,1 0-1 0 0,-1 0 1 0 0,0-1 0 0 0,7-1 420 0 0,-10 0-279 0 0,0 0-1 0 0,0-1 0 0 0,-1 1 1 0 0,1-2 279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13824 0 0,'-3'10'304'0'0,"-5"0"64"0"0,5 2 16 0 0,-4 0 0 0 0,3 8-312 0 0,-3-1-72 0 0,4 3 0 0 0,-1 1 0 0 0,4-2 0 0 0,0 5 0 0 0,0-4 0 0 0,4-6 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0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18 19351 0 0,'0'0'439'0'0,"0"0"62"0"0,-6 10 662 0 0,5-6-1067 0 0,0-1 0 0 0,1 1 0 0 0,-1-1 1 0 0,1 1-1 0 0,0 0 0 0 0,0-1 0 0 0,0 1 0 0 0,1-1 0 0 0,-1 1 1 0 0,1-1-1 0 0,0 1 0 0 0,0-1 0 0 0,0 1 0 0 0,0-1 0 0 0,0 0 0 0 0,3 4-96 0 0,-3-5 23 0 0,1 0 0 0 0,-1 0 0 0 0,1 0 0 0 0,0 0 0 0 0,0 0 0 0 0,0 0 0 0 0,0 0 0 0 0,0-1 0 0 0,0 1-1 0 0,1-1 1 0 0,-1 1 0 0 0,0-1 0 0 0,1 0 0 0 0,-1 0 0 0 0,1 0 0 0 0,0 0 0 0 0,-1-1 0 0 0,1 1 0 0 0,0 0 0 0 0,-1-1-1 0 0,1 0 1 0 0,0 0 0 0 0,1 0-23 0 0,9 0-1566 0 0,-2 0-6267 0 0</inkml:trace>
  <inkml:trace contextRef="#ctx0" brushRef="#br0" timeOffset="1">56 0 13824 0 0,'-3'10'304'0'0,"-5"5"64"0"0,2 8 16 0 0,-2-2 0 0 0,5 5-312 0 0,-4-1-72 0 0,-1-2 0 0 0,1-4-6128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17967 0 0,'0'0'407'0'0,"0"0"60"0"0,-3 16 627 0 0,3-14-1077 0 0,0-1-1 0 0,0 1 1 0 0,0 0-1 0 0,1 0 1 0 0,-1-1-1 0 0,1 1 1 0 0,-1 0-1 0 0,1-1 1 0 0,0 1-1 0 0,-1 0 1 0 0,1-1-1 0 0,0 1 0 0 0,0-1 1 0 0,0 1-1 0 0,0-1 1 0 0,0 0-1 0 0,1 1 1 0 0,-1-1-1 0 0,0 0 1 0 0,1 0-1 0 0,-1 0 1 0 0,0 0-1 0 0,1 0 1 0 0,0 0-1 0 0,-1 0 1 0 0,1-1-1 0 0,-1 1 1 0 0,1 0-1 0 0,0-1 0 0 0,0 1-16 0 0,1 0 59 0 0,0-1-1 0 0,0 1 1 0 0,0-1 0 0 0,0 0-1 0 0,0 1 1 0 0,0-1-1 0 0,0-1 1 0 0,0 1-1 0 0,0 0 1 0 0,0-1-1 0 0,0 1 1 0 0,0-1-1 0 0,0 0 1 0 0,0 0-1 0 0,0 0 1 0 0,2-1-59 0 0,6-10-362 0 0,-4 5-364 0 0,-6 6 359 0 0,-1 1 22 0 0,0 0 340 0 0,0-1 0 0 0,0 1 0 0 0,0-1 1 0 0,0 1-1 0 0,0 0 0 0 0,0-1 0 0 0,0 1 0 0 0,0-1 0 0 0,0 1 0 0 0,0 0 0 0 0,0-1 1 0 0,0 1-1 0 0,0-1 0 0 0,-1 1 0 0 0,1 0 0 0 0,0-1 0 0 0,0 1 0 0 0,0 0 0 0 0,0-1 0 0 0,-1 1 1 0 0,1 0-1 0 0,0-1 0 0 0,0 1 0 0 0,-1 0 0 0 0,1-1 0 0 0,0 1 0 0 0,-1 0 0 0 0,1 0 1 0 0,0 0-1 0 0,-1-1 0 0 0,1 1 0 0 0,0 0 0 0 0,-1 0 0 0 0,1 0 0 0 0,-1 0 0 0 0,1-1 1 0 0,0 1-1 0 0,-1 0 0 0 0,1 0 0 0 0,-1 0 0 0 0,1 0 5 0 0,-4 1-70 0 0,0 0 0 0 0,1 0 1 0 0,-1 1-1 0 0,1-1 0 0 0,-1 1 0 0 0,1-1 0 0 0,0 1 0 0 0,-1 0 0 0 0,1 1 1 0 0,0-1-1 0 0,0 0 0 0 0,1 1 0 0 0,-1 0 0 0 0,0 0 0 0 0,1 0 0 0 0,0 0 1 0 0,0 0-1 0 0,-2 2 70 0 0,4-4-6453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1 14944 0 0,'0'0'340'0'0,"0"0"50"0"0,3 7 384 0 0,2 5-530 0 0,0 0 0 0 0,-2 1 0 0 0,2 3-244 0 0,-3-6 402 0 0,1 1 0 0 0,0-1 1 0 0,1 0-1 0 0,0-1 0 0 0,2 4-402 0 0,-6-12 47 0 0,0-1 0 0 0,1 1-1 0 0,-1-1 1 0 0,1 1 0 0 0,-1 0-1 0 0,0-1 1 0 0,1 1 0 0 0,-1-1-1 0 0,1 1 1 0 0,-1-1 0 0 0,1 1-1 0 0,0-1 1 0 0,-1 1 0 0 0,1-1-1 0 0,-1 0 1 0 0,1 1 0 0 0,0-1-1 0 0,-1 0 1 0 0,1 1 0 0 0,0-1-1 0 0,-1 0 1 0 0,1 0 0 0 0,0 0-1 0 0,0 0 1 0 0,-1 0 0 0 0,1 0-1 0 0,0 0 1 0 0,0 0 0 0 0,-1 0-1 0 0,1 0 1 0 0,0 0 0 0 0,-1 0-1 0 0,1 0 1 0 0,0-1 0 0 0,-1 1-1 0 0,1 0 1 0 0,0 0 0 0 0,-1-1-1 0 0,1 1 1 0 0,0-1 0 0 0,-1 1-1 0 0,1 0 1 0 0,-1-1 0 0 0,1 1-1 0 0,-1-1 1 0 0,1 1 0 0 0,-1-1-1 0 0,1 0 1 0 0,-1 1 0 0 0,1-1-1 0 0,-1 0-46 0 0,2-1-7 0 0,0 0-1 0 0,-1 0 0 0 0,1-1 1 0 0,-1 1-1 0 0,1-1 0 0 0,-1 1 1 0 0,0-1-1 0 0,0 0 0 0 0,0 1 0 0 0,0-1 1 0 0,0 0-1 0 0,-1 0 0 0 0,1 0 8 0 0,-1 3 0 0 0,0-1 0 0 0,0 0 0 0 0,0 0 0 0 0,0 1 0 0 0,0-1 0 0 0,0 0 0 0 0,0 1 0 0 0,0-1 0 0 0,0 0 0 0 0,0 0 0 0 0,-1 1 0 0 0,1-1 0 0 0,0 0 0 0 0,0 1 0 0 0,-1-1 0 0 0,1 0 0 0 0,0 1 0 0 0,-1-1 0 0 0,1 0 0 0 0,-1 1 0 0 0,1-1 0 0 0,-1 1 0 0 0,1-1 0 0 0,-1 1 0 0 0,1-1 0 0 0,-1 1 0 0 0,1-1 0 0 0,-1 1 0 0 0,0 0 0 0 0,1-1 0 0 0,-1 1 0 0 0,0 0 0 0 0,1 0 0 0 0,-1-1 0 0 0,0 1 0 0 0,1 0 0 0 0,-1 0 0 0 0,0 0 0 0 0,1 0 0 0 0,-1 0 0 0 0,0 0 0 0 0,0 0 0 0 0,1 0 0 0 0,-1 0 0 0 0,0 0 0 0 0,0 0 0 0 0,1 0 0 0 0,-1 0 0 0 0,0 1 0 0 0,1-1 0 0 0,-6 2 0 0 0,1 0 0 0 0,0 0 0 0 0,0 0 0 0 0,1 1 0 0 0,-5 2 0 0 0,8-4 0 0 0,-9 6-179 0 0,0 1-1 0 0,0 1 1 0 0,1-1-1 0 0,1 2 1 0 0,-1-1-1 0 0,2 1 1 0 0,-1 0-1 0 0,1 1 0 0 0,1 0 1 0 0,0 0-1 0 0,0 0 1 0 0,-1 6 179 0 0,3-4-6917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87 19351 0 0,'0'0'439'0'0,"0"0"62"0"0,0 0 33 0 0,0 0-65 0 0,11 6-292 0 0,-6-2-237 0 0,0-2 0 0 0,0 1 0 0 0,1 0 0 0 0,-1-1 0 0 0,1 0 0 0 0,-1-1 0 0 0,1 1 0 0 0,-1-1 0 0 0,1 0 0 0 0,0 0 0 0 0,0-1 0 0 0,0 1 0 0 0,-1-1 0 0 0,1-1 0 0 0,0 1 0 0 0,0-1 0 0 0,-1 0 0 0 0,1 0 0 0 0,0-1 0 0 0,-1 0 0 0 0,1 0 0 0 0,4-2 60 0 0,-1-1-827 0 0,0 0-1 0 0,-1 0 1 0 0,1 0-1 0 0,-1-1 0 0 0,4-5 828 0 0,-10 9-631 0 0,1 0 1 0 0,-1-1-1 0 0,0 0 0 0 0,0 0 0 0 0,0 1 0 0 0,0-1 1 0 0,0 0-1 0 0,-1-1 0 0 0,1 1 0 0 0,-1 0 0 0 0,0 0 0 0 0,0-1 1 0 0,0 1-1 0 0,-1 0 0 0 0,1-1 0 0 0,-1 1 0 0 0,1-1 1 0 0,-1 1 630 0 0,-1 2 298 0 0,-1 0 1 0 0,1 0-1 0 0,0 1 1 0 0,0-1-1 0 0,-1 1 1 0 0,1-1 0 0 0,0 1-1 0 0,0-1 1 0 0,-1 1-1 0 0,1 0 1 0 0,-1 0-1 0 0,1 0 1 0 0,0 0-1 0 0,-1 0 1 0 0,1 0-299 0 0,-4 1 449 0 0,0 1 0 0 0,1 0-1 0 0,-1 0 1 0 0,1 1 0 0 0,-1-1 0 0 0,1 1-1 0 0,0 0 1 0 0,0 0 0 0 0,0 0 0 0 0,0 1-449 0 0,-7 6 1609 0 0,1 1 0 0 0,-7 9-1609 0 0,9-9 78 0 0,1 1-1 0 0,0-1 0 0 0,1 1 0 0 0,0 0 0 0 0,1 1 0 0 0,0-1 0 0 0,-1 10-77 0 0,3-9 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 2-191 0 0,6 15 782 0 0,-5-9-729 0 0,1-1 0 0 0,1 0 0 0 0,-1 0-1 0 0,1 0 1 0 0,0 0 0 0 0,1 0-1 0 0,0-1 1 0 0,1 2-271 0 0,0-3 133 0 0,0 1-1 0 0,0-1 1 0 0,1 1-1 0 0,6 2-132 0 0,-11-6 24 0 0,1-1 1 0 0,0 1-1 0 0,0-1 0 0 0,0 0 0 0 0,0 0 1 0 0,0 0-1 0 0,0 0 0 0 0,0-1 0 0 0,0 1 0 0 0,0-1 1 0 0,0 0-1 0 0,0 0 0 0 0,0 0 0 0 0,3 0-24 0 0,-5 0-9 0 0,1-1 0 0 0,-1 1-1 0 0,0-1 1 0 0,1 1 0 0 0,-1-1-1 0 0,1 1 1 0 0,-1-1 0 0 0,0 0-1 0 0,1 0 1 0 0,-1 0 0 0 0,0 0-1 0 0,0 0 1 0 0,0 0 0 0 0,0 0-1 0 0,0 0 1 0 0,1-1 9 0 0,11-22-5334 0 0,-5 9-658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0 10512 0 0,'-7'4'608'0'0,"2"0"-356"0"0,0 0 0 0 0,0 1 0 0 0,0-1 0 0 0,1 1 1 0 0,0 0-1 0 0,0 1 0 0 0,0-1 0 0 0,0 1 0 0 0,1-1 1 0 0,0 1-1 0 0,0 0 0 0 0,-1 5-252 0 0,-4 13 1539 0 0,2-1-1 0 0,-4 22-1538 0 0,-3 9-3962 0 0,10-43-1723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9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46 15576 0 0,'0'0'356'0'0,"0"0"49"0"0,0 0 20 0 0,0 0-46 0 0,12 9-221 0 0,-2-5-137 0 0,0-1-1 0 0,0 1 0 0 0,0-2 0 0 0,0 1 0 0 0,1-2 0 0 0,-1 1 1 0 0,11-1-21 0 0,20-2-4848 0 0,-25-2-553 0 0</inkml:trace>
  <inkml:trace contextRef="#ctx0" brushRef="#br0" timeOffset="1">72 1 13464 0 0,'0'0'384'0'0,"-3"6"80"0"0,3 4-368 0 0,-5 0-96 0 0,2 3 0 0 0,0-1 0 0 0,-1 1 152 0 0,0-4 8 0 0,1 1 8 0 0,3 0 0 0 0,0-2-80 0 0,0-1-24 0 0,0-1 0 0 0,0 1-6168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 17503 0 0,'0'0'399'0'0,"14"11"1106"0"0,-10-8-1499 0 0,0 2-4 0 0,1-1 0 0 0,0 0 1 0 0,0 0-1 0 0,0-1 1 0 0,3 1-3 0 0,-6-2 0 0 0,0-1-1 0 0,1-1 1 0 0,-1 1 0 0 0,1 0 0 0 0,-1-1 0 0 0,1 1 0 0 0,0-1 0 0 0,-1 0 0 0 0,1 0 0 0 0,-1 0 0 0 0,1 0 0 0 0,-1 0 0 0 0,1 0 0 0 0,0-1-1 0 0,-1 0 1 0 0,36-9-551 0 0,-23 2-4800 0 0,-8 4-466 0 0</inkml:trace>
  <inkml:trace contextRef="#ctx0" brushRef="#br0" timeOffset="1">121 0 13648 0 0,'0'0'296'0'0,"-3"4"64"0"0,-5-1 16 0 0,2 2 8 0 0,3 5-304 0 0,-8 0-80 0 0,3 6 0 0 0,1-4 0 0 0,0 1 384 0 0,0-3 64 0 0,-4 6 15 0 0,8-4-4782 0 0,-1 4-961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0,'0'0'421'0'0,"0"0"-12"0"0,8 12-247 0 0,-4-6 22 0 0,0 0 1 0 0,0 1-1 0 0,-1-1 0 0 0,0 1 1 0 0,0 0-1 0 0,0 0 1 0 0,0 2-185 0 0,8 19 508 0 0,-10-24-494 0 0,1 0 0 0 0,0 0 0 0 0,1 0 0 0 0,-1 0-1 0 0,1 0 1 0 0,-1-1 0 0 0,1 1 0 0 0,0-1-1 0 0,1 0 1 0 0,-1 1 0 0 0,0-1 0 0 0,1-1 0 0 0,0 1-1 0 0,0-1 1 0 0,0 1 0 0 0,0-1 0 0 0,0 0-1 0 0,1 0-13 0 0,-4-2 27 0 0,0 0 0 0 0,0 0 0 0 0,0 1 0 0 0,0-1 0 0 0,0-1-1 0 0,0 1 1 0 0,0 0 0 0 0,0 0 0 0 0,0 0 0 0 0,0 0-1 0 0,-1-1 1 0 0,1 1 0 0 0,0 0 0 0 0,0-1 0 0 0,0 1-1 0 0,0-1 1 0 0,0 1 0 0 0,-1-1 0 0 0,1 1 0 0 0,0-1-1 0 0,0 0 1 0 0,-1 1 0 0 0,1-1 0 0 0,-1 0 0 0 0,1 1-1 0 0,0-1 1 0 0,-1 0 0 0 0,1 0 0 0 0,-1 0 0 0 0,0 0 0 0 0,1 1-1 0 0,-1-1 1 0 0,0 0-27 0 0,2-3-3 0 0,-1 1 0 0 0,0 0 0 0 0,0-1 0 0 0,0 1 1 0 0,0 0-1 0 0,0-1 0 0 0,-1 1 0 0 0,0-2 3 0 0,0 2-70 0 0,0 1 1 0 0,-1-1 0 0 0,1 0-1 0 0,-1 0 1 0 0,1 0-1 0 0,-1 0 1 0 0,0 0 0 0 0,-1 1-1 0 0,1-1 1 0 0,0 0-1 0 0,-1 1 1 0 0,1-1-1 0 0,-2 0 71 0 0,3 2 16 0 0,-1 0 0 0 0,0 0 0 0 0,0 0 0 0 0,0 0 0 0 0,0 0 0 0 0,0 0 0 0 0,0 0 1 0 0,0 1-1 0 0,0-1 0 0 0,0 0 0 0 0,0 1 0 0 0,-1-1 0 0 0,1 0 0 0 0,0 1 1 0 0,0 0-1 0 0,-1-1 0 0 0,1 1 0 0 0,0 0 0 0 0,0-1 0 0 0,-1 1 0 0 0,1 0 1 0 0,0 0-1 0 0,-1 0 0 0 0,1 0 0 0 0,0 1 0 0 0,-1-1 0 0 0,1 0 0 0 0,0 0 0 0 0,-2 1-17 0 0,-2 1 183 0 0,1 1-1 0 0,-1-1 0 0 0,0 1 0 0 0,1 0 1 0 0,-1 0-1 0 0,1 0 0 0 0,0 1 0 0 0,0 0 0 0 0,0-1 1 0 0,1 1-1 0 0,0 1 0 0 0,-4 3-182 0 0,3-1-332 0 0,0 0-1 0 0,0 0 1 0 0,-2 6 332 0 0,-5 24-4941 0 0,8-19-1107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7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13824 0 0,'0'0'314'0'0,"4"7"428"0"0,2 2-410 0 0,-3-4-316 0 0,0 0-1 0 0,0 0 0 0 0,1 0 1 0 0,0-1-1 0 0,-1 1 1 0 0,2-1-1 0 0,-1 0 1 0 0,4 3-16 0 0,-5-6 110 0 0,0 1 1 0 0,1-1 0 0 0,-1 0-1 0 0,1 0 1 0 0,-1 0 0 0 0,1 0 0 0 0,-1-1-1 0 0,1 1 1 0 0,0-1 0 0 0,-1 0-1 0 0,1 0 1 0 0,0 0 0 0 0,-1-1 0 0 0,1 1-1 0 0,-1-1 1 0 0,1 0 0 0 0,2 0-111 0 0,-4 0-99 0 0,0 0 0 0 0,0 0 1 0 0,0 1-1 0 0,0-1 0 0 0,0 0 1 0 0,0-1-1 0 0,-1 1 0 0 0,1 0 1 0 0,0 0-1 0 0,0-1 1 0 0,-1 1-1 0 0,1-1 0 0 0,-1 0 1 0 0,1 1-1 0 0,-1-1 0 0 0,0 0 1 0 0,0 0-1 0 0,0 0 0 0 0,0 0 1 0 0,0 0-1 0 0,0 0 0 0 0,0 0 1 0 0,-1 0-1 0 0,1 0 0 0 0,-1 0 1 0 0,0 0-1 0 0,1-1 1 0 0,-1 0 98 0 0,-1 2 17 0 0,0 0 1 0 0,-1 0 0 0 0,1 1-1 0 0,0-1 1 0 0,-1 0 0 0 0,1 1-1 0 0,0-1 1 0 0,-1 1 0 0 0,1-1-1 0 0,0 1 1 0 0,-1 0 0 0 0,1 0 0 0 0,-1 0-1 0 0,1-1 1 0 0,-1 1-18 0 0,-2 1 129 0 0,-1 0 1 0 0,1 0 0 0 0,0 0-1 0 0,0 0 1 0 0,0 0-1 0 0,0 1 1 0 0,0 0-1 0 0,0 0 1 0 0,1 0 0 0 0,-1 0-1 0 0,1 0 1 0 0,-1 1-1 0 0,1 0 1 0 0,0-1-1 0 0,0 1 1 0 0,0 0-1 0 0,0 1 1 0 0,1-1 0 0 0,-1 0-1 0 0,1 1 1 0 0,-1 2-130 0 0,-2 1-154 0 0,0 1-1 0 0,1 0 1 0 0,0 1 0 0 0,1-1 0 0 0,0 1 0 0 0,0 0 0 0 0,1 0-1 0 0,0 0 1 0 0,-1 7 154 0 0,3 5-5726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 19351 0 0,'0'0'439'0'0,"0"0"62"0"0,0 0 33 0 0,0 0-65 0 0,6 13-292 0 0,-4-11-177 0 0,0 0 0 0 0,-1 1 0 0 0,1-1 0 0 0,0 0 0 0 0,0 0 0 0 0,1-1 0 0 0,-1 1 0 0 0,0 0 0 0 0,0-1 0 0 0,1 1 0 0 0,-1-1 0 0 0,1 0 0 0 0,-1 0 0 0 0,1 0 0 0 0,0 0 0 0 0,-1 0 0 0 0,1 0 0 0 0,0-1 0 0 0,0 1 0 0 0,0-1 0 0 0,-1 0 0 0 0,1 0 0 0 0,2 0 0 0 0,-1 0 0 0 0,0-1 0 0 0,-1 1 0 0 0,1-1 0 0 0,-1 1 0 0 0,1-1 0 0 0,-1 0 0 0 0,1 0 0 0 0,-1-1 0 0 0,0 1 0 0 0,1-1 0 0 0,-1 0 0 0 0,0 0 0 0 0,0 0 0 0 0,0 0 0 0 0,-1 0 0 0 0,1 0 0 0 0,0-1 0 0 0,0-1 0 0 0,-3 4-3 0 0,0 0-1 0 0,1 0 1 0 0,-1 0 0 0 0,0-1-1 0 0,0 1 1 0 0,0 0-1 0 0,0 0 1 0 0,0 0-1 0 0,0-1 1 0 0,0 1-1 0 0,0 0 1 0 0,0 0-1 0 0,0 0 1 0 0,0-1 0 0 0,0 1-1 0 0,0 0 1 0 0,0 0-1 0 0,0 0 1 0 0,0 0-1 0 0,0-1 1 0 0,0 1-1 0 0,-1 0 1 0 0,1 0 0 0 0,0 0-1 0 0,0-1 1 0 0,0 1-1 0 0,0 0 1 0 0,0 0-1 0 0,0 0 1 0 0,0 0-1 0 0,-1 0 1 0 0,1-1-1 0 0,0 1 1 0 0,0 0 0 0 0,0 0-1 0 0,0 0 1 0 0,-1 0-1 0 0,1 0 1 0 0,0 0-1 0 0,0 0 1 0 0,0 0-1 0 0,-1 0 1 0 0,1-1-1 0 0,0 1 1 0 0,0 0 0 0 0,0 0-1 0 0,0 0 1 0 0,-1 0-1 0 0,1 0 1 0 0,0 0-1 0 0,0 0 1 0 0,0 0-1 0 0,-1 1 1 0 0,1-1 0 0 0,0 0-1 0 0,0 0 1 0 0,0 0-1 0 0,-1 0 4 0 0,-12 0-676 0 0,7 4 578 0 0,-1-1-1 0 0,0 1 1 0 0,1 0-1 0 0,0 0 1 0 0,-1 0-1 0 0,2 1 1 0 0,-1 0-1 0 0,1 1 1 0 0,-1-1-1 0 0,1 1 1 0 0,1 0-1 0 0,-2 2 99 0 0,-7 11-483 0 0,0 2-1 0 0,1 0 0 0 0,-1 5 484 0 0,-4 20-2828 0 0,8-24 1366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17015 0 0,'0'0'388'0'0,"0"0"52"0"0,0 0 30 0 0,11 7 104 0 0,-7-5-526 0 0,0 1 0 0 0,1-1 0 0 0,-1 0 0 0 0,0 0 0 0 0,1 0 0 0 0,-1-1 0 0 0,1 1 0 0 0,0-1 0 0 0,-1 0 0 0 0,1 0 0 0 0,0-1-48 0 0,13 1-6 0 0,-12-1 148 0 0,-1 1 1 0 0,0-1-1 0 0,1 0 1 0 0,-1-1-1 0 0,1 1 0 0 0,0-1-142 0 0,-4 0 24 0 0,0 1 0 0 0,0-1 0 0 0,0 0 0 0 0,0 1 0 0 0,0-1 0 0 0,0 0 0 0 0,0 0 0 0 0,-1 0 0 0 0,1 0 0 0 0,0-1 0 0 0,0 1 0 0 0,-1 0 0 0 0,1-1 0 0 0,0 0-24 0 0,-2 2-176 0 0,0-1 84 0 0,0-1 0 0 0,0 1 0 0 0,0 0 0 0 0,0 0 0 0 0,0-1 0 0 0,-1 1 0 0 0,1 0 0 0 0,0 0 0 0 0,-1 0 0 0 0,1-1 0 0 0,-1 1 0 0 0,1 0 0 0 0,-1 0 0 0 0,0 0 0 0 0,1 0 0 0 0,-1 0 0 0 0,0 0-1 0 0,0 0 1 0 0,0 0 0 0 0,0 0 0 0 0,1 1 0 0 0,-1-1 0 0 0,0 0 0 0 0,-1 1 0 0 0,1-1 92 0 0,-1 0-49 0 0,-1 0-1 0 0,1 0 1 0 0,0 0-1 0 0,0 1 1 0 0,-1 0 0 0 0,1-1-1 0 0,0 1 1 0 0,-1 0-1 0 0,1 0 1 0 0,-1 0-1 0 0,1 0 1 0 0,0 0-1 0 0,-2 1 50 0 0,-1 0 106 0 0,0 1 0 0 0,1-1 0 0 0,-1 1 0 0 0,0 0-1 0 0,1 0 1 0 0,-1 1 0 0 0,1-1 0 0 0,0 1 0 0 0,0 0-1 0 0,0 0 1 0 0,0 0 0 0 0,1 1 0 0 0,-1 0-106 0 0,-1 1-148 0 0,0 0 0 0 0,1 1 0 0 0,0 0 0 0 0,0 0 0 0 0,0 0 0 0 0,1 0 0 0 0,0 0 0 0 0,-2 7 148 0 0,1-3-6351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36 18151 0 0,'0'0'532'0'0,"0"0"-4"0"0,8 11-316 0 0,-5-8-98 0 0,0 0 0 0 0,1-1 0 0 0,-1 0 0 0 0,1 0-1 0 0,-1 0 1 0 0,1 0 0 0 0,0 0 0 0 0,0-1-1 0 0,0 0 1 0 0,0 0 0 0 0,0 0 0 0 0,0 0-1 0 0,0 0 1 0 0,0-1 0 0 0,0 0 0 0 0,0 0 0 0 0,0 0-1 0 0,2 0-113 0 0,-4-1 35 0 0,-1 1-1 0 0,1 0 1 0 0,-1-1-1 0 0,1 0 0 0 0,-1 1 1 0 0,1-1-1 0 0,-1 0 1 0 0,0 1-1 0 0,1-1 1 0 0,-1 0-1 0 0,0 0 0 0 0,0 0 1 0 0,1 0-1 0 0,-1 0 1 0 0,0-1-1 0 0,0 1 1 0 0,0 0-1 0 0,-1 0 0 0 0,1-1 1 0 0,0 1-1 0 0,0-1-34 0 0,7-9 1092 0 0,-7 9-1218 0 0,0 0 0 0 0,0 0 1 0 0,-1 1-1 0 0,1-1 0 0 0,-1 0 1 0 0,1 0-1 0 0,-1 0 0 0 0,0 0 0 0 0,0 0 1 0 0,0 1-1 0 0,0-1 0 0 0,0 0 0 0 0,-1-1 126 0 0,1-2 42 0 0,0 5 50 0 0,-1-3 26 0 0,1 3-126 0 0,0 0 1 0 0,0 0 0 0 0,0-1 0 0 0,0 1 0 0 0,0 0 0 0 0,0 0 0 0 0,0 0 0 0 0,0 0 0 0 0,0 0-1 0 0,0 0 1 0 0,0-1 0 0 0,0 1 0 0 0,0 0 0 0 0,-1 0 0 0 0,1 0 0 0 0,0 0 0 0 0,0 0 0 0 0,0 0 0 0 0,0-1-1 0 0,0 1 1 0 0,0 0 0 0 0,0 0 0 0 0,0 0 0 0 0,0 0 0 0 0,-1 0 0 0 0,1 0 0 0 0,0 0 0 0 0,0 0 0 0 0,0 0-1 0 0,0 0 1 0 0,0 0 0 0 0,0-1 0 0 0,-1 1 0 0 0,1 0 0 0 0,0 0 0 0 0,0 0 0 0 0,0 0 0 0 0,0 0 7 0 0,-4 1-34 0 0,1-1 0 0 0,0 1-1 0 0,0 0 1 0 0,-1 0 0 0 0,1 0 0 0 0,0 0 0 0 0,0 0 0 0 0,0 1 0 0 0,0-1 0 0 0,0 1 0 0 0,0 0 0 0 0,1 0 0 0 0,-1 0 0 0 0,0 0-1 0 0,1 1 1 0 0,0-1 0 0 0,-1 0 0 0 0,1 1 0 0 0,0 0 34 0 0,-8 11-214 0 0,1-1 0 0 0,0 2 0 0 0,-2 5 214 0 0,8-15-121 0 0,-7 16-1496 0 0,-1-2-5100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0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36 13824 0 0,'0'0'314'0'0,"0"12"760"0"0,1-10-1079 0 0,0 1 0 0 0,-1-1 0 0 0,1 0 0 0 0,0 0 1 0 0,1 0-1 0 0,-1 0 0 0 0,0 0 0 0 0,0 0 1 0 0,1 0-1 0 0,-1-1 0 0 0,1 1 0 0 0,0 0 0 0 0,-1-1 1 0 0,1 1-1 0 0,0-1 0 0 0,0 1 0 0 0,2 0 5 0 0,-1-1 86 0 0,0 1-1 0 0,0-1 0 0 0,1 0 0 0 0,-1 0 0 0 0,1 0 1 0 0,-1-1-1 0 0,1 1 0 0 0,-1-1 0 0 0,1 0 1 0 0,0 0-1 0 0,0 0-85 0 0,2 0 99 0 0,1-1-1 0 0,-1 0 1 0 0,0 0 0 0 0,0-1 0 0 0,0 0-1 0 0,0 0 1 0 0,-1 0 0 0 0,1 0 0 0 0,-1-1-1 0 0,1 0 1 0 0,-1 0 0 0 0,0-1-1 0 0,4-3-98 0 0,-6 5-6 0 0,0-1-1 0 0,0 1 0 0 0,-1-1 0 0 0,1 0 1 0 0,-1 0-1 0 0,0 0 0 0 0,0 0 0 0 0,0 0 1 0 0,0 0-1 0 0,-1-1 0 0 0,1 1 0 0 0,-1-1 0 0 0,1-1 7 0 0,-2 5-103 0 0,0-1 0 0 0,0 1-1 0 0,1-1 1 0 0,-1 1-1 0 0,0 0 1 0 0,0-1-1 0 0,0 1 1 0 0,0-1-1 0 0,0 1 1 0 0,0 0-1 0 0,0-1 1 0 0,0 1-1 0 0,0-1 1 0 0,0 1-1 0 0,0 0 1 0 0,0-1-1 0 0,0 1 1 0 0,0-1-1 0 0,0 1 1 0 0,-1 0-1 0 0,1-1 1 0 0,0 1-1 0 0,0 0 1 0 0,0-1-1 0 0,-1 1 1 0 0,1 0-1 0 0,0-1 1 0 0,0 1-1 0 0,-1 0 1 0 0,1-1-1 0 0,0 1 1 0 0,-1 0 103 0 0,1 0 16 0 0,-1-1 0 0 0,0 1 1 0 0,0 0-1 0 0,0 0 0 0 0,0 0 0 0 0,1 0 1 0 0,-1 0-1 0 0,0 0 0 0 0,0 1 0 0 0,0-1 0 0 0,1 0 1 0 0,-1 0-1 0 0,0 1 0 0 0,0-1 0 0 0,0 0-16 0 0,-3 2 285 0 0,0 0-1 0 0,0 1 1 0 0,0-1-1 0 0,0 1 1 0 0,0-1-1 0 0,0 1-284 0 0,-6 8 285 0 0,0 0-1 0 0,1 1 1 0 0,1 0 0 0 0,-1 0-1 0 0,0 5-284 0 0,-19 25-1111 0 0,18-32-4671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16096 0 0,'0'0'471'0'0,"0"0"-8"0"0,4 6-278 0 0,-1-2-99 0 0,1-1 0 0 0,0 1-1 0 0,1-1 1 0 0,-1 0-1 0 0,0-1 1 0 0,1 1-1 0 0,0-1 1 0 0,-1 1 0 0 0,1-1-1 0 0,0-1 1 0 0,0 1-1 0 0,0-1 1 0 0,0 0-1 0 0,3 0-85 0 0,11 2 384 0 0,1-2 0 0 0,-1 0 0 0 0,6-2-384 0 0,-3 1-182 0 0,-15-1 182 0 0,1 1 0 0 0,-1-1 0 0 0,0 0 0 0 0,0-1 0 0 0,0 0 0 0 0,1 0 0 0 0,-4 1-14 0 0,-19-9-300 0 0,12 9 298 0 0,-1 1 1 0 0,0-1-1 0 0,0 1 0 0 0,0 0 0 0 0,1 0 0 0 0,-1 1 0 0 0,0-1 0 0 0,0 1 0 0 0,1 0 0 0 0,-1 0 0 0 0,0 0 0 0 0,1 0 0 0 0,-2 2 16 0 0,-8 3 31 0 0,1 1-1 0 0,-1 0 1 0 0,1 1-31 0 0,-2 1 9 0 0,7-3-96 0 0,0-1 1 0 0,1 1-1 0 0,0 0 0 0 0,0 1 1 0 0,0 0-1 0 0,0 0 1 0 0,0 2 86 0 0,-1 0-1168 0 0,0 3-103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7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17255 0 0,'0'0'507'0'0,"0"0"-6"0"0,-1 2-390 0 0,0-1 0 0 0,1 1 0 0 0,-1-1 0 0 0,1 1 0 0 0,0 0 0 0 0,-1-1 0 0 0,1 1 0 0 0,0 1-111 0 0,1 0 128 0 0,0 0-1 0 0,0 0 0 0 0,1-1 0 0 0,-1 1 0 0 0,1 0 1 0 0,0-1-1 0 0,-1 1 0 0 0,1-1 0 0 0,0 0 0 0 0,1 0 1 0 0,-1 0-1 0 0,0 0 0 0 0,0 0 0 0 0,3 2-127 0 0,0-2 82 0 0,-1 0-1 0 0,1 1 1 0 0,-1-2-1 0 0,1 1 0 0 0,0 0 1 0 0,0-1-1 0 0,0 0 1 0 0,4 0-82 0 0,0 0-353 0 0,0 0 1 0 0,1-1-1 0 0,-1 0 0 0 0,0-1 1 0 0,0 0-1 0 0,0-1 0 0 0,0 0 1 0 0,0 0-1 0 0,7-3 353 0 0,-5 1-2218 0 0,0-2-3814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 11776 0 0,'-11'5'256'0'0,"7"-2"64"0"0,-3 1 0 0 0,4-1 8 0 0,-5 3-264 0 0,5 1-64 0 0,-4 6 0 0 0,-1-5 0 0 0,5 2 64 0 0,-1 3-64 0 0,4-3 96 0 0,-3 3-32 0 0,3-1 88 0 0,0-2 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14336 0 0,'0'0'421'0'0,"0"0"-12"0"0,1 2-263 0 0,11 13-128 0 0,-10-12-18 0 0,0-1 0 0 0,0 1-1 0 0,0 0 1 0 0,0 0 0 0 0,1-1 0 0 0,-1 0-1 0 0,1 1 1 0 0,-1-1 0 0 0,1 0 0 0 0,1 0 0 0 0,2 1 0 0 0,0 0 0 0 0,0-1 0 0 0,0 0 0 0 0,1 0 0 0 0,-1 0 0 0 0,2-1 0 0 0,-5 0 0 0 0,0-1 0 0 0,0 0 0 0 0,-1 0 0 0 0,1 0 0 0 0,0-1 0 0 0,0 1 0 0 0,0 0 0 0 0,-1-1 0 0 0,1 0 0 0 0,0 0 0 0 0,-1 0 0 0 0,1 0 0 0 0,-1 0 0 0 0,1 0 0 0 0,-1-1 0 0 0,1 1 0 0 0,1-3 0 0 0</inkml:trace>
  <inkml:trace contextRef="#ctx0" brushRef="#br0" timeOffset="1">47 7 13328 0 0,'0'0'288'0'0,"0"0"64"0"0,-5 6 16 0 0,2 1 16 0 0,0 3-312 0 0,-1-1-72 0 0,0-3 0 0 0,4 4 0 0 0,-3-1 112 0 0,3-2 8 0 0,0 2 0 0 0,0-2 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4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1 248 15664 0 0,'0'0'356'0'0,"0"0"49"0"0,0 0 21 0 0,11-3 106 0 0,-5 1-297 0 0,0 0-1 0 0,0 0 0 0 0,0 0 1 0 0,0-1-1 0 0,0 0 0 0 0,-1-1 1 0 0,1 1-1 0 0,0-2-234 0 0,12-7 174 0 0,-14 10-176 0 0,0 0 1 0 0,-1-1 0 0 0,1 1-1 0 0,-1-1 1 0 0,0 0-1 0 0,1-2 2 0 0,10-9 9 0 0,-11 12-92 0 0,0-1 0 0 0,0 0 1 0 0,-1 1-1 0 0,1-1 0 0 0,-1 0 1 0 0,0 0-1 0 0,0-1 0 0 0,0 1 1 0 0,0 0-1 0 0,0-1 0 0 0,-1 1 0 0 0,1-4 83 0 0,0 5-109 0 0,-1-2-178 0 0,-7-6-282 0 0,5 10 568 0 0,1-1 0 0 0,-1 1 1 0 0,1 0-1 0 0,-1-1 0 0 0,1 1 0 0 0,-1-1 0 0 0,1 1 0 0 0,-1 0 0 0 0,0 0 0 0 0,1-1 1 0 0,-1 1-1 0 0,1 0 0 0 0,-1 0 0 0 0,0 0 0 0 0,1-1 0 0 0,-1 1 0 0 0,0 0 0 0 0,1 0 1 0 0,-1 0-1 0 0,0 0 0 0 0,1 0 0 0 0,-1 1 0 0 0,0-1 0 0 0,1 0 0 0 0,-1 0 0 0 0,1 0 1 0 0,-1 0-1 0 0,0 1 1 0 0,0-1-3 0 0,-4 2 34 0 0,-1-1-1 0 0,1 1 0 0 0,-1 1 1 0 0,1-1-1 0 0,0 1 0 0 0,0 0 0 0 0,0 0 1 0 0,0 1-1 0 0,0-1 0 0 0,1 1 0 0 0,-1 0 1 0 0,1 0-1 0 0,0 0 0 0 0,1 1 1 0 0,-1 0-1 0 0,1 0 0 0 0,0 0 0 0 0,0 0 1 0 0,0 0-1 0 0,1 0 0 0 0,-1 1 1 0 0,1-1-1 0 0,1 1 0 0 0,-1-1 0 0 0,1 1 1 0 0,0 0-1 0 0,0 0 0 0 0,1 0 0 0 0,-1 0 1 0 0,2-1-1 0 0,-1 1 0 0 0,0 0 1 0 0,1 0-1 0 0,0 0-30 0 0,2 3-543 0 0,0-5-8 0 0</inkml:trace>
  <inkml:trace contextRef="#ctx0" brushRef="#br0" timeOffset="1">412 12 20063 0 0,'0'0'590'0'0,"0"0"-9"0"0,2 17-352 0 0,-2-16-221 0 0,0 0-1 0 0,1-1 1 0 0,-1 1-1 0 0,0 0 1 0 0,0 0-1 0 0,1 0 1 0 0,-1-1-1 0 0,0 1 1 0 0,1 0-1 0 0,-1 0 1 0 0,1-1-1 0 0,-1 1 1 0 0,1 0-1 0 0,-1-1 1 0 0,1 1-1 0 0,-1 0 1 0 0,1-1-1 0 0,0 1 1 0 0,-1-1-1 0 0,1 1 1 0 0,0-1-1 0 0,0 1 1 0 0,-1-1-1 0 0,1 0 1 0 0,0 1-1 0 0,0-1 1 0 0,0 0-1 0 0,-1 0 1 0 0,1 1-1 0 0,0-1 1 0 0,0 0-1 0 0,0 0 1 0 0,0 0-1 0 0,-1 0 1 0 0,1 0-1 0 0,0 0 1 0 0,0 0-1 0 0,0-1 1 0 0,0 1-8 0 0,3-2 135 0 0,0 1 0 0 0,-1-1 0 0 0,1 0 0 0 0,-1 0 0 0 0,1-1 0 0 0,-1 1 0 0 0,1-2-135 0 0,5-3-967 0 0,-1 0-1209 0 0,-2 0-2473 0 0,0 0-1788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1 13272 0 0,'0'0'288'0'0,"-6"3"64"0"0,-2 4 16 0 0,-3-1 8 0 0,5-3-304 0 0,-2 7-72 0 0,-3-1 0 0 0,5 0 0 0 0,-2 4 544 0 0,1 0 96 0 0,-3-1 23 0 0,6 1 1 0 0,-3 0-536 0 0,3 4-128 0 0,1-6 0 0 0,0-1-6935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0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15896 0 0,'0'0'362'0'0,"4"12"871"0"0,-2-9-1166 0 0,0 0 0 0 0,1 0 0 0 0,-1-1 0 0 0,1 1-1 0 0,-1-1 1 0 0,1 1 0 0 0,0-1 0 0 0,0 0-1 0 0,0 0 1 0 0,0 0 0 0 0,0-1 0 0 0,1 1-1 0 0,-1-1 1 0 0,0 0 0 0 0,1 1 0 0 0,-1-2-1 0 0,4 2-66 0 0,-3-1 111 0 0,-1-1-1 0 0,0 0 0 0 0,0 1 1 0 0,0-1-1 0 0,0 0 0 0 0,0 0 1 0 0,0-1-1 0 0,0 1 0 0 0,0-1 1 0 0,1 1-1 0 0,-1-1 0 0 0,0 0 1 0 0,-1 0-1 0 0,1 0 0 0 0,0-1 1 0 0,0 1-1 0 0,0-1 0 0 0,-1 1 1 0 0,1-1-1 0 0,-1 0 0 0 0,1 0-110 0 0,-2 0 248 0 0,1-3-41 0 0,-1 1-166 0 0,-1-1-101 0 0,0 4-260 0 0,0 1-145 0 0,-1 0 415 0 0,1-1 1 0 0,-1 0-1 0 0,1 1 1 0 0,-1-1-1 0 0,1 1 0 0 0,-1-1 1 0 0,1 1-1 0 0,-1 0 1 0 0,0-1-1 0 0,1 1 0 0 0,-1 0 1 0 0,0-1-1 0 0,1 1 1 0 0,-1 0-1 0 0,0 0 0 0 0,1-1 1 0 0,-1 1-1 0 0,0 0 1 0 0,1 0-1 0 0,-1 0 0 0 0,0 0 1 0 0,0 0-1 0 0,1 0 1 0 0,-1 0 49 0 0,-1 0 56 0 0,0 0 1 0 0,-1-1-1 0 0,1 1 0 0 0,0 1 1 0 0,0-1-1 0 0,0 0 1 0 0,0 0-1 0 0,-2 1-56 0 0,-6 3 700 0 0,8-3-606 0 0,-1 0 0 0 0,1 0 0 0 0,0 0 0 0 0,-1 0-1 0 0,1 0 1 0 0,0 1 0 0 0,0-1 0 0 0,-1 1 0 0 0,1-1 0 0 0,0 1 0 0 0,1 0 0 0 0,-1 0 0 0 0,0 0-1 0 0,0 0 1 0 0,1 0 0 0 0,-1 0 0 0 0,1 0 0 0 0,0 0 0 0 0,0 1 0 0 0,0-1 0 0 0,0 1 0 0 0,-1 0-94 0 0,2 0 17 0 0,-1-3-124 0 0,1 1 0 0 0,0 0 0 0 0,0 0 0 0 0,-1-1 0 0 0,1 1 1 0 0,0 0-1 0 0,0 0 0 0 0,0-1 0 0 0,0 1 0 0 0,0 0 0 0 0,0 0 0 0 0,0 0 0 0 0,0-1 1 0 0,0 1-1 0 0,0 0 0 0 0,1 0 0 0 0,-1-1 0 0 0,0 1 107 0 0,1 0-1731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4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0 17359 0 0,'0'0'396'0'0,"0"0"52"0"0,-8 14 596 0 0,7-11-1043 0 0,0 0-1 0 0,0 0 1 0 0,1 0-1 0 0,-1 0 1 0 0,1 0 0 0 0,-1 0-1 0 0,1 0 1 0 0,0 0-1 0 0,1 2 0 0 0,-1-4 27 0 0,0 0 0 0 0,0 0-1 0 0,0 1 1 0 0,0-1 0 0 0,1 0 0 0 0,-1 0-1 0 0,0 0 1 0 0,1 0 0 0 0,-1 1 0 0 0,1-1-1 0 0,0 0 1 0 0,-1 0 0 0 0,1 0 0 0 0,0 0-1 0 0,-1 0 1 0 0,1 0 0 0 0,0 0 0 0 0,0-1-1 0 0,0 1 1 0 0,0 0 0 0 0,0 0 0 0 0,0-1-1 0 0,1 1-26 0 0,2 1 94 0 0,0 0-1 0 0,0-1 0 0 0,1 0 0 0 0,-1 0 0 0 0,0-1 0 0 0,1 1 1 0 0,-1-1-1 0 0,0 0 0 0 0,1 0 0 0 0,-1 0 0 0 0,1 0 1 0 0,-1-1-1 0 0,0 0 0 0 0,1 0 0 0 0,-1 0 0 0 0,0-1 1 0 0,0 1-1 0 0,4-3-93 0 0,-4 1-18 0 0,-3 3-109 0 0,0-1-1 0 0,-1 1 0 0 0,1-1 1 0 0,-1 1-1 0 0,1-1 0 0 0,-1 0 0 0 0,1 1 1 0 0,-1-1-1 0 0,1 1 0 0 0,-1-1 1 0 0,0 0-1 0 0,1 0 0 0 0,-1 1 1 0 0,0-1-1 0 0,1 0 0 0 0,-1 1 1 0 0,0-1-1 0 0,0 0 0 0 0,0 0 0 0 0,0 0 1 0 0,0 1-1 0 0,0-1 0 0 0,0 0 1 0 0,0 0-1 0 0,0 1 0 0 0,0-1 1 0 0,0 0-1 0 0,0 0 0 0 0,0 1 0 0 0,-1-1 1 0 0,1 0-1 0 0,0 0 0 0 0,-1 1 1 0 0,1-1-1 0 0,0 0 0 0 0,-1 1 1 0 0,1-1-1 0 0,-1 1 0 0 0,1-1 1 0 0,-1 0 127 0 0,-1 0-365 0 0,1-1 0 0 0,0 1 0 0 0,0 0 0 0 0,-1 0 0 0 0,1 0 0 0 0,-1 0 1 0 0,1 0-1 0 0,-1 1 0 0 0,1-1 0 0 0,-1 0 0 0 0,0 1 0 0 0,1-1 1 0 0,-1 1-1 0 0,-1-1 365 0 0,0 1 169 0 0,0 0 0 0 0,1 0 0 0 0,-1 0 0 0 0,0 1 0 0 0,1-1 0 0 0,-1 1 0 0 0,1 0 0 0 0,-1-1 0 0 0,1 1 0 0 0,-1 0 0 0 0,1 1 0 0 0,-1-1 0 0 0,1 0 0 0 0,0 1 0 0 0,0-1 0 0 0,-1 1 0 0 0,1 0-169 0 0,0 1 233 0 0,0-1-1 0 0,0 1 1 0 0,0 0 0 0 0,0 0-1 0 0,0 0 1 0 0,1 0 0 0 0,-1 0 0 0 0,1 0-1 0 0,0 0 1 0 0,0 0 0 0 0,0 1-1 0 0,0-1 1 0 0,1 2-233 0 0,-2 17-141 0 0,4-13-4327 0 0,-2-5-941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18151 0 0,'0'0'532'0'0,"0"0"-4"0"0,-7 13-244 0 0,6-11-192 0 0,1 0-1 0 0,-1 0 0 0 0,1 0 0 0 0,-1 0 1 0 0,1 0-1 0 0,0 0 0 0 0,0 0 0 0 0,0 0 1 0 0,0 0-1 0 0,0 1 0 0 0,1-1 1 0 0,-1 0-1 0 0,1 0 0 0 0,-1 0 0 0 0,1 0 1 0 0,0 0-1 0 0,0 0 0 0 0,-1 0 0 0 0,1-1 1 0 0,1 1-1 0 0,-1 0 0 0 0,0 0 0 0 0,0-1 1 0 0,1 1-1 0 0,-1-1 0 0 0,2 2-91 0 0,-1-1 82 0 0,1 0 1 0 0,0 0-1 0 0,0 0 0 0 0,0 0 0 0 0,0-1 0 0 0,0 1 0 0 0,0-1 0 0 0,0 1 1 0 0,1-1-1 0 0,-1 0 0 0 0,1-1 0 0 0,-1 1 0 0 0,0 0 0 0 0,1-1 1 0 0,2 0-83 0 0,-5 0 2 0 0,0-1 1 0 0,0 1 0 0 0,0 0-1 0 0,0-1 1 0 0,0 1 0 0 0,0-1 0 0 0,0 1-1 0 0,0-1 1 0 0,0 0 0 0 0,-1 1 0 0 0,1-1-1 0 0,0 0 1 0 0,0 0 0 0 0,-1 0-1 0 0,1 1 1 0 0,0-1 0 0 0,-1 0 0 0 0,1 0-1 0 0,-1 0 1 0 0,1 0 0 0 0,-1 0-1 0 0,0 0 1 0 0,1 0 0 0 0,-1 0 0 0 0,0 0-1 0 0,0 0 1 0 0,1-1-3 0 0,-1 1-191 0 0,2-13-905 0 0,-2 14 1124 0 0,0-1-112 0 0,-1 0 0 0 0,1 0 0 0 0,-1 0 0 0 0,1 0 0 0 0,-1 1 0 0 0,0-1 0 0 0,1 0 0 0 0,-1 0 0 0 0,0 1 0 0 0,1-1 0 0 0,-1 0 0 0 0,0 1 0 0 0,0-1 0 0 0,0 1 0 0 0,0-1 0 0 0,1 1 0 0 0,-1 0 0 0 0,0-1 0 0 0,0 1 0 0 0,0 0 0 0 0,0-1 0 0 0,0 1 0 0 0,0 0 0 0 0,0 0 0 0 0,0 0 0 0 0,0 0 0 0 0,0 0 0 0 0,0 0 0 0 0,0 0 84 0 0,-1 0 74 0 0,1 0 0 0 0,-1 0 0 0 0,1 0-1 0 0,-1 1 1 0 0,1-1 0 0 0,-1 0 0 0 0,1 1 0 0 0,-1-1-1 0 0,1 1 1 0 0,-1-1 0 0 0,1 1 0 0 0,0 0-1 0 0,-1-1 1 0 0,1 1 0 0 0,0 0 0 0 0,-1 0-1 0 0,1 0 1 0 0,0 0 0 0 0,0 0 0 0 0,0 0 0 0 0,0 0-1 0 0,0 1 1 0 0,0-1 0 0 0,0 0 0 0 0,1 1-1 0 0,-1-1-73 0 0,-1 1 74 0 0,0 4-74 0 0,-7 29-3885 0 0,6-22-2597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17503 0 0,'0'4'145'0'0,"0"0"1"0"0,1 0-1 0 0,-1 0 0 0 0,1 0 0 0 0,0-1 0 0 0,0 1 0 0 0,0 0 0 0 0,1 0 0 0 0,-1 0 0 0 0,1-1 0 0 0,0 1 0 0 0,0-1 0 0 0,0 0 0 0 0,1 1 0 0 0,-1-1 0 0 0,1 0 0 0 0,1 1-145 0 0,-1-1 57 0 0,0-1 1 0 0,0 1-1 0 0,0-1 1 0 0,1 0-1 0 0,-1 1 1 0 0,1-2-1 0 0,-1 1 1 0 0,1 0-1 0 0,0-1 1 0 0,0 1-1 0 0,0-1 1 0 0,0 0-1 0 0,0-1 1 0 0,0 1-1 0 0,0-1 1 0 0,0 1-1 0 0,0-1 1 0 0,0 0-1 0 0,0-1 0 0 0,0 1 1 0 0,0-1-1 0 0,0 0 1 0 0,0 0-1 0 0,0 0 1 0 0,-1 0-1 0 0,4-2-57 0 0,-3 1-15 0 0,-1 0-1 0 0,1-1 1 0 0,0 1-1 0 0,-1-1 1 0 0,1 0-1 0 0,-1 0 1 0 0,0 0-1 0 0,0-1 1 0 0,0 1-1 0 0,0-1 1 0 0,-1 0 15 0 0,0 2-138 0 0,-1 1 1 0 0,0-1-1 0 0,0 0 1 0 0,0 0-1 0 0,0 0 1 0 0,0 0-1 0 0,0 0 1 0 0,-1 0-1 0 0,1 0 1 0 0,-1 0-1 0 0,1 0 1 0 0,-1 0-1 0 0,0-1 1 0 0,0 1-1 0 0,0 0 1 0 0,0 0-1 0 0,0 0 1 0 0,0 0-1 0 0,0 0 1 0 0,-1-1-1 0 0,1 1 1 0 0,-1 0-1 0 0,0 0 1 0 0,0-1 137 0 0,0 2-38 0 0,0 0-1 0 0,-1-1 1 0 0,1 1 0 0 0,0 0-1 0 0,0 0 1 0 0,-1-1 0 0 0,1 1 0 0 0,-1 0-1 0 0,1 0 1 0 0,-1 1 0 0 0,0-1-1 0 0,1 0 1 0 0,-1 1 0 0 0,0-1 0 0 0,1 1-1 0 0,-1-1 1 0 0,0 1 0 0 0,0 0-1 0 0,0-1 1 0 0,1 1 0 0 0,-1 0 0 0 0,0 0-1 0 0,0 0 1 0 0,0 1 0 0 0,1-1-1 0 0,-1 0 39 0 0,-2 1 146 0 0,0 0 0 0 0,0 0 0 0 0,0 0 0 0 0,0 0 0 0 0,0 1 0 0 0,0-1 0 0 0,1 1 0 0 0,-1 0 0 0 0,1 0 0 0 0,-1 0 0 0 0,-1 2-146 0 0,-12 11 843 0 0,9-10-605 0 0,1 2-1 0 0,0-1 1 0 0,0 1-1 0 0,1 0 1 0 0,-1 2-238 0 0,0-1-132 0 0,2-2-1617 0 0,2-1-2230 0 0,3-1-2371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17423 0 0,'0'0'396'0'0,"0"0"52"0"0,0 0 30 0 0,0 1-57 0 0,0-1-412 0 0,0 1-1 0 0,0 0 1 0 0,0 0-1 0 0,1-1 1 0 0,-1 1-1 0 0,0 0 1 0 0,0-1-1 0 0,0 1 1 0 0,1 0 0 0 0,-1-1-1 0 0,0 1 1 0 0,1 0-1 0 0,-1-1 1 0 0,0 1-1 0 0,1-1 1 0 0,-1 1-1 0 0,1 0 1 0 0,-1-1-1 0 0,1 1 1 0 0,-1-1 0 0 0,1 0-1 0 0,-1 1 1 0 0,1-1-1 0 0,0 1 1 0 0,-1-1-1 0 0,1 0 1 0 0,0 1-1 0 0,-1-1 1 0 0,1 0-1 0 0,0 0 1 0 0,0 1-9 0 0,21 0 521 0 0,-19-1-248 0 0,2 0-143 0 0,0-1 1 0 0,-1 0 0 0 0,1 1-1 0 0,-1-2 1 0 0,1 1 0 0 0,-1 0-1 0 0,1-1 1 0 0,-1 0 0 0 0,4-2-131 0 0,10-4 13 0 0,-17 7-356 0 0,-1 1-133 0 0,0 0-32 0 0,0 0 39 0 0,0 0 177 0 0,-3 0 262 0 0,0 1 0 0 0,-1-1 1 0 0,1 1-1 0 0,-1 0 0 0 0,1 0 0 0 0,0 0 0 0 0,0 0 1 0 0,-1 0-1 0 0,1 1 0 0 0,0-1 0 0 0,0 1 0 0 0,0 0 1 0 0,1 0-1 0 0,-2 1 30 0 0,-3 3 14 0 0,0 1 0 0 0,0 0 1 0 0,0 0-1 0 0,-2 5-14 0 0,2 3-147 0 0,4-6-5006 0 0,2-7-721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8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0 14944 0 0,'-15'4'1144'0'0,"11"-3"-997"0"0,1 0 1 0 0,-1 1 0 0 0,0-1 0 0 0,1 1 0 0 0,-1 0-1 0 0,1-1 1 0 0,0 2 0 0 0,-1-1 0 0 0,1 0 0 0 0,0 1 0 0 0,0-1-1 0 0,1 1 1 0 0,-1 0 0 0 0,0 0 0 0 0,0 2-148 0 0,2-4 510 0 0,0 0-67 0 0,-1 4-294 0 0,2-2-61 0 0,0-2 283 0 0,0 15 889 0 0,1-15-1264 0 0,-1-1 0 0 0,0 1 0 0 0,0-1 0 0 0,1 1 0 0 0,-1-1 0 0 0,0 1 0 0 0,1-1 0 0 0,-1 0 0 0 0,0 1 1 0 0,1-1-1 0 0,-1 0 0 0 0,1 1 0 0 0,-1-1 0 0 0,0 0 0 0 0,1 1 0 0 0,-1-1 0 0 0,1 0 0 0 0,-1 0 0 0 0,1 1 0 0 0,-1-1 0 0 0,1 0 4 0 0,4 3 28 0 0,-4-2-3 0 0,-1 0-23 0 0,1-1-1 0 0,-1 1 1 0 0,1 0-1 0 0,-1-1 1 0 0,1 1-1 0 0,0-1 1 0 0,-1 1-1 0 0,1-1 1 0 0,0 1-1 0 0,-1-1 1 0 0,1 0-1 0 0,0 1 1 0 0,0-1-1 0 0,-1 0 1 0 0,1 0-1 0 0,0 1 1 0 0,0-1-1 0 0,-1 0 1 0 0,1 0-1 0 0,0 0 1 0 0,0 0-1 0 0,0 0 1 0 0,-1 0-1 0 0,1 0 1 0 0,0 0-1 0 0,0 0-1 0 0,0 0-76 0 0,-1 0 0 0 0,0 0-34 0 0,0 0-164 0 0,0 0-70 0 0,0 0-9 0 0,0 0 16 0 0,0 0 87 0 0,-18 12-654 0 0,-18 10-92 0 0,30-18 996 0 0,6-4 43 0 0,-1 0 0 0 0,1 1-1 0 0,-1-1 1 0 0,1 0-1 0 0,0 1 1 0 0,-1-1-1 0 0,1 1 1 0 0,0-1-1 0 0,-1 1 1 0 0,1-1-1 0 0,0 1 1 0 0,0-1-1 0 0,0 1 1 0 0,-1-1-1 0 0,1 1 1 0 0,0-1-1 0 0,0 1 1 0 0,0 0-1 0 0,0-1 1 0 0,0 1-1 0 0,0-1 1 0 0,0 1-1 0 0,0-1 1 0 0,0 1-1 0 0,0-1 1 0 0,0 1-1 0 0,0 0 1 0 0,0-1 0 0 0,1 1-1 0 0,-1-1 1 0 0,0 1-1 0 0,0-1 1 0 0,1 1-1 0 0,-1-1 1 0 0,0 1-1 0 0,1-1 1 0 0,-1 0-1 0 0,0 1-42 0 0,1 0 5 0 0,-1-1 0 0 0,1 1 0 0 0,0 0 0 0 0,-1-1 0 0 0,1 1 0 0 0,0-1-1 0 0,-1 1 1 0 0,1-1 0 0 0,0 1 0 0 0,0-1 0 0 0,-1 0 0 0 0,1 1 0 0 0,0-1 0 0 0,0 0 0 0 0,0 1 0 0 0,0-1-1 0 0,-1 0 1 0 0,1 0 0 0 0,0 0 0 0 0,0 0 0 0 0,0 0-5 0 0,4-1-148 0 0,0-1 0 0 0,0 0 1 0 0,0 0-1 0 0,-1 0 0 0 0,1-1 0 0 0,-1 1 0 0 0,1-1 0 0 0,1-2 148 0 0,13-13-440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1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17503 0 0,'0'0'399'0'0,"0"0"60"0"0,0 0 21 0 0,-11 15 102 0 0,9-13-441 0 0,1 0 0 0 0,0 1 0 0 0,0-1 0 0 0,0 0-1 0 0,0 0 1 0 0,0 1 0 0 0,0-1 0 0 0,1 1-1 0 0,-1-1 1 0 0,1 1 0 0 0,-1-1 0 0 0,1 1-141 0 0,0-1 374 0 0,12 9 930 0 0,-11-10-1292 0 0,0-1-1 0 0,0 0 0 0 0,0 0 0 0 0,-1 0 1 0 0,1 0-1 0 0,0 0 0 0 0,0 0 0 0 0,0 0 1 0 0,0 0-1 0 0,0-1 0 0 0,0 1 0 0 0,0 0 1 0 0,-1 0-1 0 0,1-1 0 0 0,0 1 1 0 0,0-1-1 0 0,0 1 0 0 0,-1 0 0 0 0,1-1 1 0 0,0 0-1 0 0,-1 1 0 0 0,1-1 0 0 0,0 1 1 0 0,-1-1-1 0 0,1 0 0 0 0,-1 1 0 0 0,1-1 1 0 0,-1 0-1 0 0,1 0-11 0 0,0 0-475 0 0,-1 0 411 0 0,0 0 1 0 0,0 0-1 0 0,0 0 0 0 0,-1 0 0 0 0,1 0 0 0 0,0 0 0 0 0,0 0 1 0 0,-1 1-1 0 0,1-1 0 0 0,0 0 0 0 0,-1 0 0 0 0,1 0 0 0 0,-1 1 0 0 0,1-1 1 0 0,-1 0-1 0 0,0 0 0 0 0,1 1 0 0 0,-1-1 64 0 0,0 0-171 0 0,-10-2-497 0 0,10 3 673 0 0,-1 0-1 0 0,1 0 0 0 0,0 0 0 0 0,-1 1 1 0 0,1-1-1 0 0,0 0 0 0 0,-1 1 0 0 0,1-1 1 0 0,0 1-1 0 0,0-1 0 0 0,-1 1 0 0 0,1 0 1 0 0,0-1-1 0 0,0 1 0 0 0,0 0 0 0 0,0 0 1 0 0,0 0-1 0 0,0 0 0 0 0,0 0 0 0 0,0 0 1 0 0,0 1-5 0 0,-1 1 19 0 0,0 0-1 0 0,1 0 1 0 0,-1 0 0 0 0,1 0 0 0 0,0 0 0 0 0,-1 2-19 0 0,1-1-8 0 0,-3 6-1484 0 0,4-10 925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18919 0 0,'0'0'430'0'0,"0"0"55"0"0,0 0 30 0 0,5 13 127 0 0,-4-11-647 0 0,0 1 0 0 0,0-1 0 0 0,0 1 0 0 0,0-1 0 0 0,0 0 0 0 0,1 1 0 0 0,-1-1 0 0 0,1 0 0 0 0,0 0 0 0 0,-1 0 0 0 0,1 0 0 0 0,0 0 0 0 0,0 0 0 0 0,0-1 0 0 0,0 1 0 0 0,1 0-1 0 0,-1-1 1 0 0,0 0 0 0 0,2 1 5 0 0,3 2 9 0 0,-6-4 16 0 0,0 1 0 0 0,0-1 1 0 0,0 1-1 0 0,0-1 1 0 0,0 1-1 0 0,0-1 1 0 0,0 0-1 0 0,0 1 1 0 0,0-1-1 0 0,0 0 0 0 0,0 0 1 0 0,0 0-1 0 0,0 0 1 0 0,1 0-1 0 0,-1 0 1 0 0,0 0-1 0 0,0 0 1 0 0,0 0-1 0 0,0 0 0 0 0,0 0 1 0 0,0-1-1 0 0,0 1-25 0 0,0-1-63 0 0,0 0 0 0 0,0 1 0 0 0,0-1 0 0 0,0 0 0 0 0,0 1 0 0 0,-1-1 1 0 0,1 0-1 0 0,0 0 0 0 0,0 0 0 0 0,-1 1 0 0 0,1-1 0 0 0,-1 0 0 0 0,1 0 0 0 0,-1 0 0 0 0,1 0 0 0 0,-1 0 0 0 0,0 0 0 0 0,1 0 0 0 0,-1-1 0 0 0,0 1 0 0 0,0 0 0 0 0,0 0 0 0 0,0 0 0 0 0,0 0 0 0 0,0 0 0 0 0,0 0 0 0 0,0 0 0 0 0,0 0 0 0 0,0 0 63 0 0,-1-4-100 0 0,1 1 0 0 0,-1 0 0 0 0,0 0 0 0 0,0 0 0 0 0,0 0 0 0 0,-1-2 100 0 0,1 5-488 0 0,-2-3-410 0 0,3 4 934 0 0,-1 0 1 0 0,1-1-1 0 0,0 1 0 0 0,0 0 1 0 0,0 0-1 0 0,0-1 1 0 0,-1 1-1 0 0,1 0 1 0 0,0 0-1 0 0,0-1 1 0 0,0 1-1 0 0,-1 0 0 0 0,1 0 1 0 0,0 0-1 0 0,0-1 1 0 0,-1 1-1 0 0,1 0 1 0 0,0 0-1 0 0,-1 0 1 0 0,1 0-1 0 0,0 0 0 0 0,-1 0 1 0 0,1-1-1 0 0,0 1 1 0 0,0 0-1 0 0,-1 0 1 0 0,1 0-1 0 0,0 0 0 0 0,-1 0 1 0 0,1 0-1 0 0,0 0 1 0 0,-1 0-37 0 0,-2 2 66 0 0,1-1 0 0 0,-1 1 0 0 0,1-1 0 0 0,0 1 0 0 0,-1 0 1 0 0,1 0-1 0 0,0 0 0 0 0,0 0 0 0 0,0 0 0 0 0,1 0 0 0 0,-1 0 0 0 0,0 1 0 0 0,1-1 1 0 0,-1 1-1 0 0,1-1-66 0 0,-4 9 169 0 0,1-1 0 0 0,1 0 0 0 0,-2 5-169 0 0,-2 8-1055 0 0,4-14-5814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89 16096 0 0,'0'0'471'0'0,"0"0"-8"0"0,0 0-259 0 0,0 0 4 0 0,0 0 31 0 0,13 6 411 0 0,-6-3-560 0 0,1 0-1 0 0,-1 0 0 0 0,0-1 1 0 0,0-1-1 0 0,1 1 0 0 0,0-1-89 0 0,-3 0-58 0 0,0-1 0 0 0,0 0-1 0 0,0 0 1 0 0,0-1 0 0 0,0 1-1 0 0,0-1 1 0 0,2-1 58 0 0,10-3-5059 0 0,-9 2-701 0 0</inkml:trace>
  <inkml:trace contextRef="#ctx0" brushRef="#br0" timeOffset="1">30 0 11552 0 0,'0'0'320'0'0,"-4"6"88"0"0,1 0-328 0 0,-1 1-80 0 0,0 2 0 0 0,1 4 0 0 0,0-3 200 0 0,3 2 24 0 0,-4-2 8 0 0,0 3 0 0 0,4 0-232 0 0,0-1 0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1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1 102 19319 0 0,'0'0'439'0'0,"0"0"62"0"0,0 0 33 0 0,0 0-65 0 0,14 3-292 0 0,-6-2-233 0 0,1 2-3 0 0,0-1 1 0 0,0-1 0 0 0,8 1 58 0 0,-13-2-2 0 0,-1 0 0 0 0,1-1 0 0 0,-1 1 0 0 0,1-1 0 0 0,-1 1 0 0 0,0-1 0 0 0,1 0 0 0 0,-1 0 0 0 0,0-1-1 0 0,0 1 1 0 0,0-1 0 0 0,1 0 2 0 0,3-2-131 0 0,0-1-1 0 0,-1 0 1 0 0,1 0-1 0 0,-1 0 1 0 0,-1-1 0 0 0,3-2 131 0 0,-5 5-407 0 0,-1 0-1 0 0,0 0 1 0 0,0 0 0 0 0,0 0 0 0 0,0 0 0 0 0,-1 0 0 0 0,1-1 0 0 0,-1 1 0 0 0,0-1 0 0 0,0 1 0 0 0,0-1 0 0 0,0 1 0 0 0,0-1 0 0 0,-1 0 0 0 0,0 0 407 0 0,0 4 21 0 0,0-1 1 0 0,0 1-1 0 0,0-1 1 0 0,0 1-1 0 0,0 0 1 0 0,0-1 0 0 0,0 1-1 0 0,0-1 1 0 0,0 1-1 0 0,-1 0 1 0 0,1-1-1 0 0,0 1 1 0 0,0 0-1 0 0,0-1 1 0 0,-1 1-1 0 0,1 0 1 0 0,0-1-1 0 0,0 1 1 0 0,-1 0-1 0 0,1 0 1 0 0,0-1-1 0 0,-1 1 1 0 0,1 0-1 0 0,0 0 1 0 0,-1-1-1 0 0,1 1 1 0 0,0 0-1 0 0,-1 0 1 0 0,1 0-1 0 0,0 0 1 0 0,-1 0-1 0 0,1 0 1 0 0,-1-1 0 0 0,1 1-1 0 0,0 0 1 0 0,-1 0-1 0 0,1 0 1 0 0,-1 0-1 0 0,1 0 1 0 0,0 0-1 0 0,-1 1 1 0 0,1-1-1 0 0,-1 0 1 0 0,1 0-22 0 0,-2 0 165 0 0,1 0 1 0 0,-1 1-1 0 0,1-1 0 0 0,-1 1 1 0 0,1-1-1 0 0,0 1 1 0 0,-1 0-1 0 0,1-1 1 0 0,0 1-1 0 0,-1 0-165 0 0,0 1 127 0 0,0 0 1 0 0,1 0-1 0 0,-1 0 0 0 0,1 0 1 0 0,0 0-1 0 0,-1 0 0 0 0,1 1 1 0 0,0-1-1 0 0,0 0 0 0 0,1 1 1 0 0,-1-1-1 0 0,0 0 0 0 0,1 1 0 0 0,-1 1-127 0 0,0 37 265 0 0,1-28-535 0 0,0 3-278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4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18151 0 0,'0'0'532'0'0,"0"0"-4"0"0,0 0-265 0 0,0 0 129 0 0,0 0 96 0 0,0 0 21 0 0,0 0-66 0 0,7 11-278 0 0,-4-8-153 0 0,1 0-1 0 0,-1 0 1 0 0,1 0-1 0 0,-1-1 0 0 0,1 1 1 0 0,0-1-1 0 0,0 0 1 0 0,0 0-1 0 0,0 0 1 0 0,1-1-1 0 0,-1 1 0 0 0,0-1 1 0 0,1 0-1 0 0,1 0-11 0 0,2 1-328 0 0,1-1 0 0 0,-1 0 0 0 0,1-1 0 0 0,-1 0 0 0 0,0 0 0 0 0,1-1 0 0 0,3 0 328 0 0,2-3-2234 0 0,-3 0-4115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0 13560 0 0,'-11'2'296'0'0,"4"2"64"0"0,0-4 16 0 0,0 3 8 0 0,0 3-312 0 0,-4-2-72 0 0,0 2 0 0 0,0 4 0 0 0,0 3 320 0 0,2-1 56 0 0,-2 1 8 0 0,3 3-1 0 0,-2-1-151 0 0,3 1-24 0 0,-4 4-8 0 0,4-5-7047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20 18151 0 0,'0'0'532'0'0,"0"0"-4"0"0,0 0-296 0 0,0 0 0 0 0,0 13 1068 0 0,1-12-1283 0 0,0-1-1 0 0,0 1 1 0 0,0 0-1 0 0,0 0 1 0 0,0 0-1 0 0,0-1 1 0 0,0 1-1 0 0,0 0 1 0 0,0-1-1 0 0,0 1 1 0 0,0-1-1 0 0,1 0 1 0 0,-1 1 0 0 0,0-1-1 0 0,0 0 1 0 0,0 0-1 0 0,1 1 1 0 0,-1-1-1 0 0,0 0 1 0 0,0 0-1 0 0,0 0 1 0 0,1-1-1 0 0,-1 1 1 0 0,0 0-1 0 0,0 0 1 0 0,1-1-1 0 0,-1 1 1 0 0,0 0-1 0 0,0-1 1 0 0,0 1-1 0 0,0-1 1 0 0,0 0-17 0 0,3 0-213 0 0,-1-1 1 0 0,1 0-1 0 0,-1 0 1 0 0,1 0-1 0 0,-1-1 1 0 0,0 1-1 0 0,0-1 1 0 0,0 0-1 0 0,1-1 213 0 0,-4 4-77 0 0,1-1 0 0 0,-1 1 0 0 0,0 0 0 0 0,0 0 0 0 0,0 0 0 0 0,0-1 0 0 0,1 1 0 0 0,-1 0 0 0 0,0 0 0 0 0,0 0 0 0 0,0-1 0 0 0,0 1 0 0 0,0 0 0 0 0,0 0 0 0 0,0-1 0 0 0,0 1 0 0 0,0 0 0 0 0,0 0 0 0 0,0-1 0 0 0,1 1-1 0 0,-1 0 1 0 0,-1 0 0 0 0,1-1 0 0 0,0 1 0 0 0,0 0 0 0 0,0 0 0 0 0,0 0 0 0 0,0-1 0 0 0,0 1 0 0 0,0 0 0 0 0,0 0 0 0 0,0-1 0 0 0,0 1 0 0 0,0 0 0 0 0,-1 0 0 0 0,1 0 0 0 0,0-1 0 0 0,0 1 0 0 0,0 0 0 0 0,0 0 0 0 0,-1 0 0 0 0,1 0-1 0 0,0-1 79 0 0,-15-2-1345 0 0,11 3 1201 0 0,-1 0 0 0 0,1 0 0 0 0,-1 0 0 0 0,1 1 0 0 0,-1-1 0 0 0,0 1 143 0 0,-8 4-55 0 0,10-4 139 0 0,-1 0 0 0 0,1 0 0 0 0,-1 0 0 0 0,1 1 0 0 0,-1-1 0 0 0,1 1-1 0 0,0 0 1 0 0,0 0 0 0 0,0 0 0 0 0,0 1 0 0 0,-1 0-84 0 0,-28 22 741 0 0,17-3-805 0 0,8-15-54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1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15664 0 0,'0'0'356'0'0,"0"0"49"0"0,0 0 21 0 0,0 0-42 0 0,4 13-236 0 0,-1-10-5 0 0,1 0-1 0 0,-1 0 1 0 0,1-1-1 0 0,-1 1 1 0 0,1-1-1 0 0,0 0 1 0 0,3 1-143 0 0,6 5 424 0 0,-5-4-350 0 0,0-1 1 0 0,0 1 0 0 0,0-1-1 0 0,0 0 1 0 0,0-1 0 0 0,0 0-1 0 0,1-1 1 0 0,5 1-75 0 0,-9-1-138 0 0,0-1 1 0 0,1 1-1 0 0,-1-1 0 0 0,0-1 1 0 0,0 1-1 0 0,0-1 0 0 0,1 0 0 0 0,-1 0 1 0 0,0 0-1 0 0,0-1 0 0 0,0 0 1 0 0,-1 0-1 0 0,1 0 0 0 0,3-2 138 0 0,-7 3-232 0 0,0 1 0 0 0,0-1 0 0 0,0 1 0 0 0,0-1 0 0 0,0 0 1 0 0,0 0-1 0 0,0 1 0 0 0,0-1 0 0 0,-1 0 0 0 0,1 0 0 0 0,0 0 0 0 0,-1 0 0 0 0,1 0 0 0 0,0 0 0 0 0,-1 0 0 0 0,1 0 0 0 0,-1 0 0 0 0,1 0 0 0 0,-1 0 1 0 0,0 0-1 0 0,0 0 0 0 0,1-1 0 0 0,-1 1 0 0 0,0 0 0 0 0,0 0 0 0 0,0 0 0 0 0,0 0 0 0 0,0 0 0 0 0,0-1 0 0 0,-1 1 0 0 0,1 0 0 0 0,0 0 0 0 0,-1 0 0 0 0,1 0 1 0 0,0 0-1 0 0,-1 0 0 0 0,1 0 0 0 0,-1 0 0 0 0,0 0 0 0 0,1 0 0 0 0,-1 0 0 0 0,0-1 232 0 0,-1 0-436 0 0,0 0 1 0 0,-1 0-1 0 0,1-1 0 0 0,0 1 0 0 0,-1 1 1 0 0,0-1-1 0 0,0-1 436 0 0,-22-6 3679 0 0,20 9-2832 0 0,-1 1 0 0 0,1-1 0 0 0,-1 1 0 0 0,1 1-1 0 0,0-1 1 0 0,-1 1 0 0 0,-3 2-847 0 0,6-3 260 0 0,0 1 1 0 0,0 0-1 0 0,0 0 1 0 0,0 0 0 0 0,0 0-1 0 0,0 0 1 0 0,1 1 0 0 0,-1 0-1 0 0,1-1 1 0 0,-1 1 0 0 0,1 0-1 0 0,-2 3-260 0 0,-19 35 997 0 0,4 9-1121 0 0,13-31-384 0 0,2-9 205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5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19351 0 0,'0'0'439'0'0,"0"0"62"0"0,0 0-455 0 0,0 0 1 0 0,0 0-1 0 0,0 0 0 0 0,0 0 0 0 0,0 0 0 0 0,0 0 0 0 0,1 0 0 0 0,-1 0 0 0 0,0 0 1 0 0,0 0-1 0 0,0 0 0 0 0,0 0 0 0 0,0 0 0 0 0,0 0 0 0 0,0 0 0 0 0,0 0 0 0 0,0 0 0 0 0,0 0 1 0 0,0 0-1 0 0,0 0 0 0 0,1 0 0 0 0,-1 0 0 0 0,0 0 0 0 0,0 0 0 0 0,0 0 0 0 0,0 0 0 0 0,0 0 1 0 0,0 0-1 0 0,0-1 0 0 0,0 1 0 0 0,0 0 0 0 0,0 0 0 0 0,0 0 0 0 0,0 0 0 0 0,0 0 0 0 0,0 0 1 0 0,0 0-1 0 0,0 0 0 0 0,0 0 0 0 0,0 0 0 0 0,0 0 0 0 0,0 0 0 0 0,0-1 0 0 0,0 1 0 0 0,0 0 1 0 0,0 0-1 0 0,0 0 0 0 0,0 0 0 0 0,0 0 0 0 0,0 0 0 0 0,0 0 0 0 0,0 0 0 0 0,0 0 0 0 0,0 0 1 0 0,0 0-1 0 0,0 0 0 0 0,0-1 0 0 0,0 1 0 0 0,0 0 0 0 0,0 0 0 0 0,0 0 0 0 0,0 0 0 0 0,0 0 1 0 0,0 0-1 0 0,0 0 0 0 0,0 0 0 0 0,-1 0 0 0 0,1 0 0 0 0,0 0 0 0 0,0 0-46 0 0,28 0 0 0 0,-25 0 0 0 0,0 0 0 0 0,0 0 0 0 0,0 1 0 0 0,0-1 0 0 0,0 1 0 0 0,0-1 0 0 0,0 1 0 0 0,0 0 0 0 0,2 1 0 0 0,17 4 0 0 0,-15-5-199 0 0,0-1-1 0 0,1 0 1 0 0,-1-1-1 0 0,1 0 200 0 0,14 0-7812 0 0,-17 1 1375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12416 0 0,'0'0'352'0'0,"0"0"80"0"0,-4 3-344 0 0,-3 0-88 0 0,3 1 0 0 0,-3 1 0 0 0,0 2 832 0 0,3-1 160 0 0,-3-3 24 0 0,4 4 7 0 0,-1-1-823 0 0,0 4-200 0 0,1-5 0 0 0,0 5 0 0 0,-1-3 0 0 0,4 2 0 0 0,-4-2 0 0 0,4-1-6919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29 106 17503 0 0,'-5'0'170'0'0,"4"0"-92"0"0,0 0 0 0 0,0 0 0 0 0,0 0 0 0 0,0 0-1 0 0,0 0 1 0 0,0 0 0 0 0,0 0 0 0 0,0 0 0 0 0,0 0 0 0 0,0-1-1 0 0,0 1 1 0 0,0 0 0 0 0,0-1 0 0 0,0 1 0 0 0,0-1-78 0 0,0 1 421 0 0,-5 0 2620 0 0,15 0-2019 0 0,12 0-1456 0 0,12 0 60 0 0,1-1 0 0 0,0-2 374 0 0,-29 2-85 0 0,0 0 0 0 0,0-1 0 0 0,0 1 0 0 0,0-1 0 0 0,3-2 85 0 0,-6 3-135 0 0,-1 1 0 0 0,1-1-1 0 0,0 0 1 0 0,0 0 0 0 0,-1 0 0 0 0,1-1-1 0 0,-1 1 1 0 0,1 0 0 0 0,-1-1 0 0 0,1 1-1 0 0,-1 0 1 0 0,0-1 0 0 0,0 0 0 0 0,1 0 135 0 0,-1-10-3203 0 0,-1 9 2442 0 0,0 1-1284 0 0</inkml:trace>
  <inkml:trace contextRef="#ctx0" brushRef="#br0" timeOffset="1">64 1 11976 0 0,'0'0'266'0'0,"0"0"44"0"0,0 0 15 0 0,-4 17 86 0 0,1-9 514 0 0,1 0 0 0 0,0 1 0 0 0,1-1 0 0 0,-1 7-925 0 0,2-7 76 0 0,0 0 0 0 0,0 0 0 0 0,1 1 0 0 0,0-1-1 0 0,0 0-75 0 0,2 15-973 0 0,-2-16-4869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13824 0 0,'0'0'314'0'0,"11"6"760"0"0,-4-3-884 0 0,0 0 1 0 0,-1 0-1 0 0,1-1 1 0 0,0 1 0 0 0,1-1-1 0 0,-1-1 1 0 0,0 0-1 0 0,5 1-190 0 0,15 0 1655 0 0,20-2-1655 0 0,-32 0-113 0 0,-10 0-64 0 0,0 0 0 0 0,0 0 0 0 0,1-1-1 0 0,-1 1 1 0 0,0-1 0 0 0,0-1 0 0 0,0 1 0 0 0,0-1-1 0 0,2 0 178 0 0,-3-2-6003 0 0</inkml:trace>
  <inkml:trace contextRef="#ctx0" brushRef="#br0" timeOffset="1">86 6 11912 0 0,'0'0'336'0'0,"-3"3"80"0"0,-3 0-336 0 0,1 4-80 0 0,2-4 0 0 0,-5 0 0 0 0,5 4 536 0 0,0-1 88 0 0,-1 0 16 0 0,0 3 8 0 0,1-2-136 0 0,3-1-32 0 0,-3 4-9 0 0,3 0 1 0 0,0-1-1168 0 0,-4-3-231 0 0,-3 7-41 0 0,7-13-16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12416 0 0,'0'0'365'0'0,"0"0"-4"0"0,15 10-197 0 0,-10-9-140 0 0,0 1-1 0 0,1-1 1 0 0,-1 0-1 0 0,0 0 1 0 0,1 0-1 0 0,-1-1 1 0 0,1 1-1 0 0,-1-1 1 0 0,0-1-1 0 0,4 0-23 0 0,7 1-156 0 0,-9 0 159 0 0,0-1 0 0 0,1 0-1 0 0,-1 0 1 0 0,0-1 0 0 0,0 0 0 0 0,0 0 0 0 0,0 0 0 0 0,4-3-3 0 0,-4 2-4776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0,7 10-193 0 0,-3-6-69 0 0,1 0 0 0 0,0 0 0 0 0,-1 0 0 0 0,1-1 0 0 0,1 0 0 0 0,-1 0 0 0 0,0 0 0 0 0,1-1 0 0 0,-1 0 0 0 0,1 0 1 0 0,0 0-1 0 0,0 0 0 0 0,0-1 0 0 0,0 0 0 0 0,0-1 0 0 0,0 1 0 0 0,2-1-122 0 0,-5 0-283 0 0,-1 0 1 0 0,0 0 0 0 0,0-1 0 0 0,0 1-1 0 0,0-1 1 0 0,0 1 0 0 0,0-1 0 0 0,0 0-1 0 0,0 0 1 0 0,1 0 282 0 0,1-3-1086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3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10512 0 0,'0'0'296'0'0,"0"0"64"0"0,0 7-288 0 0,-4-2-72 0 0,4-1 0 0 0,0 2 0 0 0,0 4 536 0 0,-3-4 88 0 0,3 1 16 0 0,0 2 8 0 0,3-2-304 0 0,-3 2-64 0 0,0-3-16 0 0,0-3 0 0 0,4 4-264 0 0,-4-7 0 0 0,0 0 0 0 0,0 6-5912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13824 0 0,'0'0'314'0'0,"0"0"46"0"0,0 0 22 0 0,0 0-50 0 0,14 3-208 0 0,6-2 480 0 0,-13 0-304 0 0,0-1 1 0 0,0 0-1 0 0,0 0 1 0 0,2-1-301 0 0,87-21 811 0 0,-91 22-238 0 0,-3 0-4521 0 0,-2 0 1896 0 0,-4 0-2722 0 0</inkml:trace>
  <inkml:trace contextRef="#ctx0" brushRef="#br0" timeOffset="1">94 9 11024 0 0,'-1'1'36'0'0,"1"-1"0"0"0,-1 0 0 0 0,1 1 0 0 0,-1-1 0 0 0,1 0 0 0 0,-1 0 0 0 0,1 1 0 0 0,-1-1 0 0 0,1 0 0 0 0,-1 0 0 0 0,0 0 0 0 0,1 0 1 0 0,-1 0-1 0 0,1 0 0 0 0,-1 0 0 0 0,1 0 0 0 0,-1 0-36 0 0,0 0 57 0 0,0 0 0 0 0,1 0 0 0 0,-1 0 0 0 0,0 0 0 0 0,0 0 0 0 0,1 0 0 0 0,-1 1 0 0 0,0-1 0 0 0,1 0 0 0 0,-1 0 0 0 0,0 1 0 0 0,1-1-1 0 0,-1 0 1 0 0,1 1 0 0 0,-1-1 0 0 0,0 0 0 0 0,1 1 0 0 0,-1-1 0 0 0,1 1 0 0 0,-1-1 0 0 0,1 1 0 0 0,-1 0-57 0 0,1-1 730 0 0,-1 0-651 0 0,1 0 1 0 0,0 0-1 0 0,-1 0 0 0 0,1 0 1 0 0,-1 0-1 0 0,1 0 1 0 0,0 1-1 0 0,-1-1 1 0 0,1 0-1 0 0,-1 0 1 0 0,1 0-1 0 0,0 0 1 0 0,-1 1-1 0 0,1-1 1 0 0,0 0-1 0 0,-1 0 1 0 0,1 1-1 0 0,0-1 0 0 0,0 0 1 0 0,-1 0-1 0 0,1 1 1 0 0,0-1-1 0 0,0 0 1 0 0,-1 1-1 0 0,1-1 1 0 0,0 0-1 0 0,0 1 1 0 0,0-1-1 0 0,0 1 1 0 0,-1-1-1 0 0,1 0-79 0 0,-5 13 1120 0 0,5-12-1111 0 0,0 0-1 0 0,0 0 1 0 0,0 0-1 0 0,0 0 1 0 0,0 0 0 0 0,0 0-1 0 0,0 0 1 0 0,1 0-1 0 0,-1 0 1 0 0,0 0-1 0 0,1 0 1 0 0,-1 0-1 0 0,0-1 1 0 0,1 1-1 0 0,-1 0 1 0 0,1 0-1 0 0,-1 0 1 0 0,1 0-1 0 0,0 0 1 0 0,-1-1-1 0 0,1 1 1 0 0,0 0-9 0 0,1 1-2 0 0,-1-1 0 0 0,1 1 1 0 0,-1-1-1 0 0,1 0 0 0 0,0 0 1 0 0,-1 1-1 0 0,1-1 0 0 0,0 0 0 0 0,0 0 2 0 0,4-1-133 0 0,-2 0-2527 0 0,-4 0 1638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0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13824 0 0,'0'0'314'0'0,"0"0"46"0"0,0 0 22 0 0,0 0-50 0 0,0 0-72 0 0,0 0 518 0 0,0 0 249 0 0,0 0 49 0 0,0 0-90 0 0,0 0-416 0 0,0 0-180 0 0,12 6 310 0 0,-7-4-702 0 0,0 0-1 0 0,0-1 1 0 0,1 0-1 0 0,-1 0 1 0 0,0-1-1 0 0,1 1 0 0 0,-1-1 1 0 0,1 0-1 0 0,-1 0 1 0 0,4-2 2 0 0,10 2-127 0 0,9-3-558 0 0,-27 3-26 0 0,1 0-1 0 0,-1 0 1 0 0,0-1-1 0 0,1 1 1 0 0,-1-1-1 0 0,0 1 1 0 0,0-1 0 0 0,1 1-1 0 0,-1-1 1 0 0,1 0 711 0 0,-2 0-5640 0 0</inkml:trace>
  <inkml:trace contextRef="#ctx0" brushRef="#br0" timeOffset="1">41 11 11832 0 0,'-11'5'1186'0'0,"8"-2"-1063"0"0,1-1 0 0 0,0 0-1 0 0,-1 0 1 0 0,1 1 0 0 0,0-1-1 0 0,0 1 1 0 0,0 0 0 0 0,0 0 0 0 0,1 0-1 0 0,-1 0 1 0 0,1 0 0 0 0,0 0-1 0 0,-1 3-122 0 0,0 17-2839 0 0,2-23 1761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 10512 0 0,'0'0'306'0'0,"0"0"-4"0"0,0 0-124 0 0,0 0 200 0 0,14 0 1127 0 0,-3 0-941 0 0,0-1-1 0 0,-1-1 1 0 0,1 0-1 0 0,4-1-563 0 0,24-5 225 0 0,-27 5-248 0 0,0 0 1 0 0,0 0 0 0 0,0-1-1 0 0,10-5 23 0 0,-21 9-1113 0 0,-1 0-434 0 0,0 0-86 0 0,0 0-20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10880 0 0,'0'0'248'0'0,"0"0"34"0"0,0 0 20 0 0,0 0-38 0 0,-1 6-160 0 0,1-4 97 0 0,-1 1 0 0 0,0 0 0 0 0,1-1 0 0 0,-1 1 0 0 0,1 0 0 0 0,0-1 0 0 0,0 1 0 0 0,0 0 0 0 0,0-1 0 0 0,0 1 0 0 0,1 0 0 0 0,-1-1 0 0 0,1 1 0 0 0,0 0 1 0 0,1 1-202 0 0,2 0 98 0 0,5 2-76 0 0,-9-6-210 0 0,1 0-99 0 0,1 0-22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11976 0 0,'-10'6'901'0'0,"8"-3"-630"0"0,-1-1 0 0 0,1 0 0 0 0,-1 1 0 0 0,1-1 0 0 0,0 1 0 0 0,0 0 0 0 0,0 0 0 0 0,0 0 0 0 0,1 0 0 0 0,-1 0 0 0 0,1 0 0 0 0,-1 2-271 0 0,1-1 489 0 0,0-1-256 0 0,0 0 1 0 0,0 0 0 0 0,1 0 0 0 0,-1 0 0 0 0,1 1 0 0 0,0-1-1 0 0,0 0 1 0 0,0 0 0 0 0,0 1 0 0 0,0-1 0 0 0,1 0-1 0 0,0 2-233 0 0,-1-1 0 0 0,0-1 0 0 0,0 0-64 0 0,0-2-273 0 0,0-1-138 0 0,0 0-33 0 0,0 0 66 0 0,0 0 220 0 0,0 0-164 0 0,-2-2-345 0 0,-1 0 86 0 0,8 3 480 0 0,20 5 1876 0 0,14 6-1728 0 0,-35-11 98 0 0,-4-1-1 0 0,0 0-37 0 0,0 0-158 0 0,0 0-69 0 0,0 0-9 0 0,0 0-225 0 0,0 0-926 0 0,-5 0-2231 0 0,-30-2-1349 0 0,-3 1 4003 0 0,38 1 1582 0 0,0 0 194 0 0,0 0 38 0 0,0 0 42 0 0,0 0 135 0 0,0 0 61 0 0,-3 2 785 0 0,3-2-1837 0 0,0 0-1 0 0,-1 0 1 0 0,1 1 0 0 0,0-1 0 0 0,-1 0 0 0 0,1 0 0 0 0,0 1-1 0 0,-1-1 1 0 0,1 0 0 0 0,0 1 0 0 0,0-1 0 0 0,-1 0 0 0 0,1 1-1 0 0,0-1 1 0 0,0 0 0 0 0,0 1 0 0 0,0-1 0 0 0,-1 0 0 0 0,1 1-1 0 0,0-1 1 0 0,0 1 0 0 0,0-1 0 0 0,0 0 0 0 0,0 1 0 0 0,0-1-79 0 0,0 1 42 0 0,0 0 0 0 0,1 0 1 0 0,-1-1-1 0 0,0 1 1 0 0,1 0-1 0 0,-1-1 1 0 0,0 1-1 0 0,1-1 1 0 0,-1 1-1 0 0,1 0 1 0 0,-1-1-1 0 0,1 1 0 0 0,-1-1 1 0 0,1 1-1 0 0,0-1 1 0 0,-1 1-1 0 0,1-1 1 0 0,-1 0-1 0 0,1 1 1 0 0,0-1-1 0 0,0 0 1 0 0,-1 1-1 0 0,1-1 1 0 0,0 0-1 0 0,-1 0 0 0 0,1 0-42 0 0,1 1 22 0 0,-1-1-1 0 0,1 1 1 0 0,-1-1 0 0 0,1 0-1 0 0,-1 0 1 0 0,1 0-1 0 0,-1 0 1 0 0,1 0-1 0 0,-1 0 1 0 0,1 0-1 0 0,-1 0 1 0 0,1 0-1 0 0,-1-1 1 0 0,1 1-22 0 0,8-5 10 0 0,5 2-10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5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0-130 0 0,0 0 425 0 0,0 0 208 0 0,0 0 44 0 0,1 11 805 0 0,0-6-1683 0 0,1-1 0 0 0,1 0 0 0 0,-1 0 1 0 0,0 0-1 0 0,1 0 0 0 0,0-1 0 0 0,0 1 0 0 0,0-1 0 0 0,0 1 0 0 0,0-1 1 0 0,1 0-1 0 0,0-1 0 0 0,-1 1 0 0 0,1 0 0 0 0,0-1 0 0 0,2 1-78 0 0,-2-1-140 0 0,0 0-1 0 0,-1-1 1 0 0,1 1 0 0 0,0-1-1 0 0,0 0 1 0 0,0 0 0 0 0,0-1-1 0 0,0 1 1 0 0,0-1 0 0 0,0 0-1 0 0,0 0 1 0 0,0 0 0 0 0,0 0-1 0 0,0-1 1 0 0,0 1 0 0 0,0-1-1 0 0,0 0 1 0 0,4-2 140 0 0,6-5-879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9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13104 0 0,'0'0'297'0'0,"-1"1"39"0"0,-4 3-197 0 0,1 1 1 0 0,0 0-1 0 0,0 0 1 0 0,0 1-1 0 0,0-1 1 0 0,1 1-1 0 0,0-1 1 0 0,0 1-1 0 0,-2 6-139 0 0,-3 13 1516 0 0,-5 23-1516 0 0,9-35 298 0 0,-6 43-394 0 0,9-49-39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93 17503 0 0,'0'0'399'0'0,"0"0"60"0"0,0 0 21 0 0,0 0-59 0 0,11 9-260 0 0,0-4-104 0 0,0-2 0 0 0,0 0 0 0 0,0 0 0 0 0,1-1-57 0 0,-7-1-243 0 0,0-1 0 0 0,-1 1 0 0 0,1-1 0 0 0,0-1 0 0 0,-1 1 0 0 0,1 0 0 0 0,0-1 0 0 0,-1 0 0 0 0,1 0 0 0 0,-1-1 0 0 0,1 1 0 0 0,0-1 243 0 0,16-9-1514 0 0,-1 1-19 0 0</inkml:trace>
  <inkml:trace contextRef="#ctx0" brushRef="#br0" timeOffset="1">101 1 14888 0 0,'0'0'320'0'0,"-4"3"72"0"0,-2 0 16 0 0,-2 1 15 0 0,2-1-335 0 0,-2 7-88 0 0,0-5 0 0 0,2 5 0 0 0,3-1 192 0 0,-2 1 16 0 0,-1 0 8 0 0,2 0 0 0 0,4 2-216 0 0,-4 0 0 0 0,4-2 0 0 0,0 3-6919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5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0 15664 0 0,'-18'4'1843'0'0,"17"-4"-1530"0"0,0 1-93 0 0,0-1-1 0 0,1 0 0 0 0,-1 0 1 0 0,0 1-1 0 0,1-1 0 0 0,-1 0 1 0 0,1 1-1 0 0,-1-1 0 0 0,1 1 0 0 0,-1-1 1 0 0,1 1-1 0 0,-1-1 0 0 0,1 1 1 0 0,-1-1-1 0 0,1 1-219 0 0,-1 0 11 0 0,1-1 1 0 0,0 0-1 0 0,0 1 1 0 0,-1-1-1 0 0,1 1 1 0 0,0 0-1 0 0,0-1 1 0 0,0 1-1 0 0,0-1 0 0 0,0 1 1 0 0,0-1-1 0 0,0 1 1 0 0,0-1-1 0 0,0 1 1 0 0,0-1-1 0 0,0 1 1 0 0,0-1-1 0 0,0 1 0 0 0,1-1 1 0 0,-1 1-1 0 0,0-1 1 0 0,0 1-1 0 0,0-1 1 0 0,1 1-1 0 0,-1-1 1 0 0,0 1-1 0 0,1 0-11 0 0,-1-1 28 0 0,2 2-22 0 0,-1 0 0 0 0,0-1-1 0 0,1 1 1 0 0,-1 0 0 0 0,1-1-1 0 0,-1 1 1 0 0,1-1 0 0 0,0 0 0 0 0,0 1-1 0 0,0-1 1 0 0,-1 0 0 0 0,1 0-1 0 0,0 0 1 0 0,0-1 0 0 0,1 1-1 0 0,-1 0 1 0 0,0-1 0 0 0,0 1-1 0 0,0-1 1 0 0,0 0 0 0 0,0 0-1 0 0,1 0 1 0 0,-1 0 0 0 0,0 0-1 0 0,0 0 1 0 0,0 0 0 0 0,0-1 0 0 0,2 0-6 0 0,1 0-166 0 0,-1 0 0 0 0,0 0 1 0 0,0 0-1 0 0,0-1 1 0 0,-1 1-1 0 0,1-1 1 0 0,1-1 165 0 0,-3 2-405 0 0,0-1 1 0 0,0 1-1 0 0,0-1 1 0 0,0 1-1 0 0,0-1 1 0 0,0 0-1 0 0,-1 0 1 0 0,1 0-1 0 0,-1 0 1 0 0,1 0-1 0 0,0-1 405 0 0,-1-3-1566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12272 0 0,'0'0'352'0'0,"0"0"64"0"0,0 0-328 0 0,-3 6-88 0 0,-4 0 0 0 0,-1 1 0 0 0,5-1 608 0 0,-5 1 112 0 0,5-1 16 0 0,-4 4 8 0 0,7-1-400 0 0,-4 0-89 0 0,1 1-7 0 0,0 0-6935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0 11976 0 0,'0'0'256'0'0,"-8"3"64"0"0,5 1 0 0 0,-4-1 32 0 0,0 3-288 0 0,3 1-64 0 0,-3-2 0 0 0,4 5 0 0 0,-4-4 424 0 0,3 4 72 0 0,0 0 16 0 0,1 2 0 0 0,-1-2-416 0 0,4-1-96 0 0,0 4 0 0 0,0 0-4072 0 0,0-1-840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16 13416 0 0,'-8'-11'1458'0'0,"6"7"-1292"0"0,2 3 622 0 0,0 1 269 0 0,0 0 51 0 0,0 0-70 0 0,0 0-332 0 0,0 0-142 0 0,0 0-27 0 0,7 9 96 0 0,-2-5-779 0 0,1 0 0 0 0,-1-1 0 0 0,1 1 0 0 0,0-1 0 0 0,0-1 0 0 0,0 1 0 0 0,0-1-1 0 0,1 0 1 0 0,-1 0 0 0 0,1-1 0 0 0,-1 0 0 0 0,7 0 146 0 0,-12-1-647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354 1 14192 0 0,'0'0'322'0'0,"0"0"45"0"0,-7 10 490 0 0,2-1-267 0 0,0 0 1 0 0,0 0-1 0 0,1 1 0 0 0,-2 7-590 0 0,2-8 688 0 0,2-2-445 0 0,-1 0 0 0 0,1 0-1 0 0,1 0 1 0 0,-1 1-243 0 0,1 8-5501 0 0,1-7-612 0 0</inkml:trace>
  <inkml:trace contextRef="#ctx0" brushRef="#br0" timeOffset="1">0 145 15616 0 0,'0'0'462'0'0,"0"0"-13"0"0,0 0-247 0 0,0 0 32 0 0,15-4 570 0 0,96 4-1140 0 0,-101 0 336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10512 0 0,'0'0'296'0'0,"-3"6"64"0"0,-1-2-288 0 0,0 2-72 0 0,1 1 0 0 0,-5 1 0 0 0,5-1 160 0 0,-3-1 24 0 0,1 4 0 0 0,2-4 0 0 0,0 1-296 0 0,-2 2-56 0 0,2-3-16 0 0,-4 1 0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16 13560 0 0,'-9'0'306'0'0,"7"0"46"0"0,2 0 23 0 0,0 0-44 0 0,-2 0-115 0 0,1 0 334 0 0,1 0 170 0 0,0 0 31 0 0,0 0-59 0 0,0 2-582 0 0,1 0 1 0 0,-1-1 0 0 0,1 1-1 0 0,-1-1 1 0 0,1 1 0 0 0,-1-1-1 0 0,1 1 1 0 0,0-1 0 0 0,0 1-1 0 0,0-1 1 0 0,0 1-111 0 0,1 0 32 0 0,1 0 0 0 0,0 0 0 0 0,-1 0-1 0 0,1 0 1 0 0,0 0 0 0 0,0-1 0 0 0,0 1 0 0 0,0-1 0 0 0,0 1 0 0 0,0-1-1 0 0,1-1 1 0 0,-1 1 0 0 0,0 0 0 0 0,1-1-32 0 0,7 2-249 0 0,1 0 0 0 0,0-2 0 0 0,4 1 249 0 0,9-5-1779 0 0,-11 1 853 0 0</inkml:trace>
  <inkml:trace contextRef="#ctx0" brushRef="#br0" timeOffset="1">71 0 12416 0 0,'-10'7'352'0'0,"10"-7"80"0"0,-5 0-344 0 0,-1 3-88 0 0,3 0 0 0 0,-5 0 0 0 0,5 4 0 0 0,-5-2 0 0 0,1-2 0 0 0,3 1 0 0 0,1 2 0 0 0,0 1 0 0 0,3-1 0 0 0,-4-3 0 0 0,4 4-392 0 0,0-7-96 0 0,-7 10-24 0 0,7-10 0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6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16615 0 0,'0'0'374'0'0,"0"0"54"0"0,0 0 24 0 0,0 0-42 0 0,0 0-243 0 0,0 0-35 0 0,11 15 332 0 0,-6-11-407 0 0,0 0 0 0 0,0 0 0 0 0,0-1 0 0 0,0 1 0 0 0,1-1 0 0 0,-1-1 0 0 0,1 1 0 0 0,0-1 0 0 0,4 1-57 0 0,-8-2-119 0 0,1 0 1 0 0,0-1-1 0 0,0 1 1 0 0,0-1 0 0 0,0 0-1 0 0,0 0 1 0 0,0 0-1 0 0,0 0 1 0 0,0 0 0 0 0,0-1-1 0 0,-1 0 1 0 0,1 1 0 0 0,0-1-1 0 0,0 0 1 0 0,0 0-1 0 0,-1 0 1 0 0,1-1 0 0 0,-1 1-1 0 0,1-1 1 0 0,-1 1 0 0 0,1-1-1 0 0,1-2 119 0 0,10-10-1398 0 0,-4-1-10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12416 0 0,'-24'8'942'0'0,"22"-6"-708"0"0,-1-1 0 0 0,1 1 0 0 0,0 0 0 0 0,0 0 0 0 0,0 0 0 0 0,0 0 0 0 0,0 0 0 0 0,1 0-1 0 0,-1 1 1 0 0,1-1 0 0 0,-1 1 0 0 0,1-1 0 0 0,0 1 0 0 0,0-1 0 0 0,0 1 0 0 0,0 0 0 0 0,0 0-234 0 0,0 6-336 0 0,-1 0 0 0 0,1 0 0 0 0,1 0 1 0 0,0 7 335 0 0,0-7-512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14336 0 0,'0'0'421'0'0,"0"0"-12"0"0,4 19 442 0 0,-1-16-762 0 0,0 0 0 0 0,0-1 0 0 0,-1 1 0 0 0,1-1 1 0 0,1 1-1 0 0,-1-1 0 0 0,0 0 0 0 0,1 0 0 0 0,-1 0 0 0 0,1-1 1 0 0,-1 1-1 0 0,1-1 0 0 0,0 0 0 0 0,0 0 0 0 0,-1 0 0 0 0,1 0 0 0 0,0-1 1 0 0,2 0-90 0 0,-1 1-100 0 0,1-1 0 0 0,-1 0 1 0 0,1-1-1 0 0,-1 0 1 0 0,5 0 99 0 0,-5-1-659 0 0,0 1 1 0 0,0-1-1 0 0,-1 0 1 0 0,1 0-1 0 0,-1 0 1 0 0,1-1 658 0 0,-3 2-1533 0 0</inkml:trace>
  <inkml:trace contextRef="#ctx0" brushRef="#br0" timeOffset="1">32 14 11256 0 0,'0'0'248'0'0,"0"0"48"0"0,0 0 16 0 0,0 0 8 0 0,-3 3-256 0 0,-5 3-64 0 0,8 0 0 0 0,-3-3 0 0 0,3-3 168 0 0,-3 7 24 0 0,0 2 8 0 0,-2-2 0 0 0,2-1-200 0 0,0 4 0 0 0,3-1 0 0 0,0-3-5280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16 15664 0 0,'0'0'356'0'0,"0"0"49"0"0,0 0 21 0 0,0 0-42 0 0,4 7-236 0 0,-2-5-148 0 0,1 0 0 0 0,-1 0 0 0 0,1 0 0 0 0,0 0 0 0 0,0-1 0 0 0,-1 1 0 0 0,1-1 0 0 0,0 0 0 0 0,0 0 0 0 0,1 0 0 0 0,0 0 0 0 0,3 1 0 0 0,-1 0 0 0 0,1-1 0 0 0,0 0 0 0 0,6 0 0 0 0,8-1-4793 0 0,-10 0-613 0 0</inkml:trace>
  <inkml:trace contextRef="#ctx0" brushRef="#br0" timeOffset="1">55 0 12640 0 0,'0'0'280'0'0,"-4"3"56"0"0,-3 1 16 0 0,-1-1 0 0 0,2 3-288 0 0,2 1-64 0 0,-3-1 0 0 0,4 0 0 0 0,-2 3 320 0 0,2-2 56 0 0,0-1 8 0 0,-2 1 0 0 0,5-1-256 0 0,0 3-56 0 0,0-2-8 0 0,0-1-4256 0 0,5 4-848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0,7 16-236 0 0,-5-14-148 0 0,1 1 0 0 0,0-1 0 0 0,0 0 0 0 0,0 0 0 0 0,0 0 0 0 0,0 0 0 0 0,1 0 0 0 0,-1-1 0 0 0,1 1 0 0 0,-1-1 0 0 0,1 0 0 0 0,-1 0 0 0 0,1 0 0 0 0,-1-1 0 0 0,1 1 0 0 0,0-1 0 0 0,-1 0 0 0 0,1 0 0 0 0,0 0 0 0 0,-1-1 0 0 0,1 1 0 0 0,3-2 0 0 0,-6 2-66 0 0,1-1 0 0 0,0 1 0 0 0,0-1-1 0 0,-1 1 1 0 0,1-1 0 0 0,0 0-1 0 0,-1 0 1 0 0,1 0 0 0 0,-1 0 0 0 0,1 0-1 0 0,-1-1 1 0 0,0 1 0 0 0,1 0 0 0 0,-1 0-1 0 0,0-1 1 0 0,0 1 0 0 0,0-1-1 0 0,0 1 1 0 0,0-1 0 0 0,0 0 0 0 0,0 0 66 0 0,-1-4-512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7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15664 0 0,'0'0'344'0'0,"0"0"71"0"0,0 0 9 0 0,0 0 24 0 0,0 0-360 0 0,6 7-88 0 0,-1-4 0 0 0,-2-1 0 0 0,3 5 0 0 0,2-4 0 0 0,-1 0 0 0 0,-3 4 0 0 0,6-4 72 0 0,-3-3-72 0 0,1 3 80 0 0,2-3-4751 0 0,1 0-945 0 0</inkml:trace>
  <inkml:trace contextRef="#ctx0" brushRef="#br0" timeOffset="1">68 1 13288 0 0,'0'0'376'0'0,"-3"6"80"0"0,-1 1-360 0 0,0-1-96 0 0,-3 4 0 0 0,4-2 0 0 0,-1-1 240 0 0,1 3 32 0 0,3-1 8 0 0,-4-2 0 0 0,4 3-184 0 0,-4-5-96 0 0,4-2 96 0 0,0 4-4216 0 0,0-1-840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3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11976 0 0,'0'0'266'0'0,"0"0"44"0"0,-15 10 426 0 0,14-8-610 0 0,-1 0 1 0 0,0 1-1 0 0,0-1 1 0 0,1 1-1 0 0,-1-1 1 0 0,1 1-1 0 0,0-1 1 0 0,0 1-1 0 0,0 0 1 0 0,0 0-1 0 0,0 0 1 0 0,0-1-1 0 0,1 1 1 0 0,0 0-1 0 0,-1 0 1 0 0,1 1-127 0 0,0 10 19 0 0,0 8-22 0 0,1-3-1017 0 0,2-9-4080 0 0</inkml:trace>
  <inkml:trace contextRef="#ctx0" brushRef="#br0" timeOffset="1">98 51 15056 0 0,'0'0'340'0'0,"0"0"50"0"0,0 0 25 0 0,0 0-49 0 0,-3 17 258 0 0,3-16-616 0 0,1 0 0 0 0,0 0-1 0 0,0 0 1 0 0,-1 0 0 0 0,1 0-1 0 0,0 0 1 0 0,0 0-1 0 0,0 0 1 0 0,0-1 0 0 0,0 1-1 0 0,0 0 1 0 0,0 0-1 0 0,0-1 1 0 0,0 1 0 0 0,0-1-1 0 0,1 1 1 0 0,-1-1 0 0 0,0 1-1 0 0,0-1 1 0 0,0 0-1 0 0,1 0 1 0 0,-1 0 0 0 0,0 1-1 0 0,1-1-7 0 0,2 0-2 0 0,0 1 0 0 0,0-1 0 0 0,1 0 0 0 0,-1 0 0 0 0,0-1 0 0 0,0 1-1 0 0,1-1 3 0 0,0 0 17 0 0,-1 0-1 0 0,1-1 0 0 0,-1 0 1 0 0,1 1-1 0 0,-1-1 0 0 0,1-1 1 0 0,-1 1-1 0 0,3-3-16 0 0,4-4 13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6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12416 0 0,'0'0'365'0'0,"0"0"-4"0"0,-8 19 1659 0 0,9-17-1978 0 0,-1 0 0 0 0,1 0-1 0 0,-1 0 1 0 0,1 1 0 0 0,0-1-1 0 0,-1 0 1 0 0,1 0 0 0 0,0 0-1 0 0,1-1 1 0 0,-1 1 0 0 0,0 0 0 0 0,0 0-1 0 0,1 0-41 0 0,10 10-652 0 0,-1-2-3284 0 0,-3-7-836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10 15288 0 0,'0'0'448'0'0,"0"0"-7"0"0,-11 3-200 0 0,-21 19 1687 0 0,20-13-1671 0 0,11-8-194 0 0,0 0 0 0 0,-1 0 1 0 0,1 0-1 0 0,-1 0 0 0 0,1 0 0 0 0,-1 0 0 0 0,1 0 0 0 0,-1-1 0 0 0,1 1 0 0 0,-1 0 1 0 0,0-1-1 0 0,0 1-63 0 0,-11 3 1050 0 0,10-2-140 0 0,9-3-805 0 0,27-4-238 0 0,-19 4 34 0 0,-1-1 1 0 0,0-1-1 0 0,1 0 0 0 0,-1-1 0 0 0,-1 0 1 0 0,4-2 98 0 0,5-3-246 0 0,-16 7-154 0 0,0 0 1 0 0,0 0 0 0 0,0 0-1 0 0,-1-1 1 0 0,1 1-1 0 0,0-1 400 0 0,4-4-1195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12152 0 0,'0'0'356'0'0,"0"0"-7"0"0,-11 16 551 0 0,7-8 95 0 0,0 1 0 0 0,0 0 0 0 0,1-1 0 0 0,-1 5-995 0 0,-2 10 340 0 0,1 0 1 0 0,0 7-341 0 0,5-19-101 0 0,0 1-1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6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9 15664 0 0,'0'0'356'0'0,"-4"-3"475"0"0,-3-2 5439 0 0,14 13-5287 0 0,13 14-1568 0 0,12 4-100 0 0,-9-14-6095 0 0,-12-8-130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9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15664 0 0,'0'0'356'0'0,"0"0"49"0"0,-3 13 539 0 0,-1-5-942 0 0,1 0 0 0 0,1 0 0 0 0,-1 1 0 0 0,1-1 0 0 0,1 1 0 0 0,0 0 0 0 0,0 3-2 0 0,-3 15 0 0 0,2-11-1400 0 0,1 1-1 0 0,0 10 1401 0 0,1-11-1022 0 0</inkml:trace>
  <inkml:trace contextRef="#ctx0" brushRef="#br0" timeOffset="1">97 258 15896 0 0,'0'0'362'0'0,"0"0"47"0"0,0 0 29 0 0,0 0-52 0 0,0 0-239 0 0,8 1-10 0 0,0-1-134 0 0,-1 1-1 0 0,0-2 0 0 0,1 1 1 0 0,-1-1-1 0 0,0 0 0 0 0,1 0-2 0 0,28-3 494 0 0,-24 2-836 0 0,-2 1-4679 0 0,-6 1-539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0 12392 0 0,'0'0'364'0'0,"0"0"-8"0"0,-1 0-227 0 0,1 0-28 0 0,-1 0 1 0 0,0 0-1 0 0,1 0 1 0 0,-1 0-1 0 0,0 0 1 0 0,1 0-1 0 0,-1 0 1 0 0,0 1-1 0 0,1-1 1 0 0,-1 0-1 0 0,1 0 1 0 0,-1 0-1 0 0,0 1 1 0 0,1-1-1 0 0,-1 0 1 0 0,1 1-1 0 0,-1-1 1 0 0,1 0-1 0 0,-1 1 1 0 0,1-1-1 0 0,-1 1 1 0 0,1-1-1 0 0,0 1 1 0 0,-1-1-1 0 0,1 1 0 0 0,-1-1 1 0 0,1 1-1 0 0,0-1 1 0 0,0 1-1 0 0,-1 0 1 0 0,1-1-1 0 0,0 1 1 0 0,0-1-1 0 0,0 1 1 0 0,0 0-1 0 0,-1-1 1 0 0,1 1-1 0 0,0 0 1 0 0,0-1-1 0 0,0 1 1 0 0,1 0-1 0 0,-1-1 1 0 0,0 1-1 0 0,0-1 1 0 0,0 1-102 0 0,1 2-25 0 0,-1 0 0 0 0,1 0 1 0 0,0-1-1 0 0,0 1 0 0 0,0 0 1 0 0,0-1-1 0 0,1 1 0 0 0,-1 0 25 0 0,7 4-1476 0 0,-2-4-4322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6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0 13416 0 0,'-11'7'1010'0'0,"8"-5"-924"0"0,-1 0-1 0 0,1 0 1 0 0,0 0 0 0 0,0 1-1 0 0,0-1 1 0 0,1 1-1 0 0,-1 0 1 0 0,0 1-86 0 0,-5 4 1982 0 0,7-7-1580 0 0,1-1-2 0 0,0 0-29 0 0,0 0-352 0 0,0 0-1 0 0,0 0 0 0 0,0 0 1 0 0,0 0-1 0 0,0 0 1 0 0,-1 0-1 0 0,1 0 0 0 0,0 0 1 0 0,0 0-1 0 0,0 0 1 0 0,0 0-1 0 0,0 0 0 0 0,-1 0 1 0 0,1 0-1 0 0,0 0 1 0 0,0 1-1 0 0,0-1 0 0 0,0 0 1 0 0,0 0-1 0 0,0 0 1 0 0,0 0-1 0 0,-1 0 1 0 0,1 0-1 0 0,0 0 0 0 0,0 0 1 0 0,0 1-1 0 0,0-1 1 0 0,0 0-1 0 0,0 0 0 0 0,0 0 1 0 0,0 0-1 0 0,0 0 1 0 0,0 0-1 0 0,0 1 0 0 0,0-1 1 0 0,0 0-1 0 0,0 0 1 0 0,0 0-1 0 0,0 0 0 0 0,0 0 1 0 0,0 1-1 0 0,0-1 1 0 0,0 0-1 0 0,0 0 1 0 0,0 0-1 0 0,0 0 0 0 0,0 0 1 0 0,0 0-1 0 0,0 1 1 0 0,0-1-1 0 0,0 0 0 0 0,0 0 1 0 0,0 0-1 0 0,0 0 1 0 0,0 0-1 0 0,1 0 0 0 0,-1 0 1 0 0,0 1-1 0 0,0-1 1 0 0,0 0-1 0 0,0 0 1 0 0,0 0-19 0 0,1 0 11 0 0,-1 1 0 0 0,0-1 1 0 0,1 1-1 0 0,-1-1 0 0 0,1 1 1 0 0,-1-1-1 0 0,1 0 0 0 0,-1 1 1 0 0,1-1-1 0 0,-1 0 1 0 0,1 1-1 0 0,0-1 0 0 0,-1 0 1 0 0,1 0-1 0 0,-1 0 0 0 0,1 1 1 0 0,0-1-1 0 0,-1 0 0 0 0,1 0-11 0 0,48-3 4 0 0,-34 4 4 0 0,-1 0-1 0 0,14 4-7 0 0,-13-2-45 0 0,-13-3-17 0 0,10 2-812 0 0,-1 0 1 0 0,1-1-1 0 0,4 0 874 0 0,-6-1-6138 0 0</inkml:trace>
  <inkml:trace contextRef="#ctx0" brushRef="#br0" timeOffset="1">65 16 13824 0 0,'0'0'314'0'0,"0"0"46"0"0,0 0 22 0 0,0 0-50 0 0,0 0-151 0 0,0 0 190 0 0,4 17 1166 0 0,-3-15-1617 0 0,1 0-1 0 0,-1 0 1 0 0,0 0 0 0 0,1-1 0 0 0,0 1 0 0 0,-1-1-1 0 0,1 1 1 0 0,0-1 0 0 0,0 1 0 0 0,0-1 0 0 0,2 1 80 0 0,3 2-3955 0 0,-1 0-1405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10104 0 0,'0'0'224'0'0,"0"0"40"0"0,-3 7 16 0 0,0-1 8 0 0,-5 4-288 0 0,0 0 0 0 0,2-2 0 0 0,2-1-4440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3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0,11 4-236 0 0,-4-2-156 0 0,0 0 0 0 0,-1 1 0 0 0,1 0 0 0 0,3 2 8 0 0,-4-2-86 0 0,-1 0-1 0 0,1 0 0 0 0,0-1 1 0 0,1 0-1 0 0,4 1 87 0 0,-8-2-64 0 0,1 0 0 0 0,0-1-1 0 0,0 0 1 0 0,0 0 0 0 0,-1 0-1 0 0,1 0 1 0 0,0 0 0 0 0,0-1 0 0 0,-1 0-1 0 0,1 0 1 0 0,0 0 0 0 0,-1 0-1 0 0,1 0 1 0 0,0-1 64 0 0,-3 1-5706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0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13272 0 0,'0'0'298'0'0,"0"0"46"0"0,0 0 23 0 0,12 5 80 0 0,-7-2-445 0 0,3 1 330 0 0,1 1 1 0 0,0-2-1 0 0,0 1 0 0 0,0-1 1 0 0,9 2-333 0 0,-6-3 274 0 0,-9-1-368 0 0,-1 0 0 0 0,1-1 1 0 0,0 1-1 0 0,0-1 0 0 0,0 1 0 0 0,0-1 1 0 0,0 0-1 0 0,0-1 0 0 0,1 1 94 0 0,0-3-374 0 0</inkml:trace>
  <inkml:trace contextRef="#ctx0" brushRef="#br0" timeOffset="1">68 6 13648 0 0,'0'0'384'0'0,"0"0"88"0"0,-3 7-376 0 0,3-1-96 0 0,-4 1 0 0 0,4-1 0 0 0,-4 1 160 0 0,4-1 24 0 0,-3 3 0 0 0,3-3 0 0 0,3 1-184 0 0,1-1 0 0 0,0 1 0 0 0,2-1-6112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6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11976 0 0,'0'0'256'0'0,"0"0"64"0"0,0 0 0 0 0,-3 0 32 0 0,0 6-288 0 0,-1-2-64 0 0,-3 5 0 0 0,4-2 0 0 0,-5 3 152 0 0,5-1 8 0 0,-5 0 8 0 0,1 1 0 0 0,4 3-80 0 0,-4-4-24 0 0,0 10 0 0 0,-1-3 0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9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 13824 0 0,'0'0'314'0'0,"0"0"46"0"0,8 13 466 0 0,-7-8-736 0 0,1 0 0 0 0,0 0 0 0 0,0-1 1 0 0,0 1-1 0 0,1-1 0 0 0,-1 0 0 0 0,1 0 1 0 0,0 0-1 0 0,0 0 0 0 0,1 0 0 0 0,-1-1 1 0 0,1 1-1 0 0,-1-1 0 0 0,1 0 0 0 0,0 0 0 0 0,5 2-90 0 0,-8-4 67 0 0,1 0-1 0 0,-1-1 1 0 0,1 1-1 0 0,-1-1 1 0 0,1 1-1 0 0,-1-1 1 0 0,1 1-1 0 0,0-1 0 0 0,-1 0 1 0 0,1 0-1 0 0,-1 0 1 0 0,2 0-67 0 0,12-5-4964 0 0,-9 2-445 0 0</inkml:trace>
  <inkml:trace contextRef="#ctx0" brushRef="#br0" timeOffset="1">22 0 12816 0 0,'0'0'280'0'0,"0"0"56"0"0,0 0 16 0 0,0 0 8 0 0,0 7-288 0 0,0-4-72 0 0,0 3 0 0 0,0 1 0 0 0,4-1 240 0 0,-4 1 32 0 0,0 2 8 0 0,4-3 0 0 0,-1 4-280 0 0,-3-4 0 0 0,4 4 0 0 0,-4 0-4040 0 0,3 1-864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3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11976 0 0,'0'0'266'0'0,"18"10"769"0"0,-6-3-344 0 0,0 0 0 0 0,0-1 1 0 0,1-1-1 0 0,0 0 0 0 0,0-1 0 0 0,9 2-691 0 0,-12-4-408 0 0,0-1-1 0 0,0 0 0 0 0,6 0 409 0 0,-2-1-5766 0 0</inkml:trace>
  <inkml:trace contextRef="#ctx0" brushRef="#br0" timeOffset="1">54 1 12416 0 0,'0'0'365'0'0,"0"0"-4"0"0,-4 6-215 0 0,0 0 133 0 0,0 1 1 0 0,0-1-1 0 0,1 1 1 0 0,0-1-1 0 0,0 1 1 0 0,0 0-1 0 0,1 0 1 0 0,0 2-280 0 0,-3 13-281 0 0,2 0 0 0 0,0 1 281 0 0,-1 6-510 0 0,1-14 2 0 0,0-7-4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6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0-180 0 0,0 0 176 0 0,0 0 107 0 0,0 0 22 0 0,0 0-66 0 0,4 7-278 0 0,-1-4-165 0 0,-1-1 0 0 0,0 0 0 0 0,1 1 0 0 0,-1-1 0 0 0,1 0 0 0 0,0 0 0 0 0,0-1 0 0 0,0 1 0 0 0,-1 0 0 0 0,2-1 0 0 0,-1 0 0 0 0,0 0 0 0 0,0 0 0 0 0,0 0 0 0 0,4 0 0 0 0,0 1 0 0 0,1-1 0 0 0,0 0 0 0 0,0-1 0 0 0,-1 0 0 0 0,1 0 0 0 0,3-1 0 0 0,-4 0-678 0 0,0-1 0 0 0,-1-1 0 0 0,1 1-1 0 0,-1-1 1 0 0,0 0 0 0 0,0-1-1 0 0,1 0 679 0 0,-1 1-709 0 0,-2 1-1273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11600 0 0,'0'0'256'0'0,"0"0"48"0"0,0 0 16 0 0,-4 3 8 0 0,4-3-264 0 0,-7 3-64 0 0,4 3 0 0 0,-5 0 0 0 0,5 7 96 0 0,-2-3 8 0 0,2 0 0 0 0,0 2 0 0 0,0 4 152 0 0,3 0 32 0 0,0-1 8 0 0,0-2-5920 0 0</inkml:trace>
  <inkml:trace contextRef="#ctx0" brushRef="#br0" timeOffset="1">29 252 15664 0 0,'0'0'356'0'0,"0"0"49"0"0,0 0 21 0 0,0 0-42 0 0,14 6-236 0 0,-6-3-137 0 0,1-1-1 0 0,-1 0 1 0 0,1-1-1 0 0,-1 1 0 0 0,1-2 1 0 0,-1 1-1 0 0,1-1 1 0 0,4-1-11 0 0,20-4-4865 0 0,-26 2-545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13824 0 0,'0'0'304'0'0,"0"0"64"0"0,0 0 16 0 0,-3 3 0 0 0,-2 3-312 0 0,2 1-72 0 0,0 3 0 0 0,-1-4 0 0 0,0 4 352 0 0,4-4 64 0 0,0 3-1 0 0,0-3 9 0 0,0 4-264 0 0,0-3-64 0 0,4-1 0 0 0,0 4-4703 0 0,-1-5-929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90 14744 0 0,'0'0'332'0'0,"0"0"50"0"0,0 0 25 0 0,0 0-48 0 0,1 0-237 0 0,0 1-121 0 0,0-1 0 0 0,-1 1-1 0 0,1-1 1 0 0,0 1 0 0 0,0-1-1 0 0,0 0 1 0 0,0 0 0 0 0,-1 1-1 0 0,1-1 1 0 0,0 0 0 0 0,0 0-1 0 0,0 0 1 0 0,0 0 0 0 0,0 0-1 0 0,0 0 1 0 0,0 0 0 0 0,0 0-1 0 0,0 0 1 0 0,0 0-1 0 0,5-1 1 0 0,0 3 8 0 0,1-1 0 0 0,-1 0 0 0 0,0 0 0 0 0,1-1 1 0 0,-1 0-1 0 0,0 0 0 0 0,1 0 0 0 0,-1-1 1 0 0,0 0-1 0 0,1 0 0 0 0,-1-1 0 0 0,0 0 1 0 0,0 0-1 0 0,0 0 0 0 0,1-1-9 0 0,-1 0-506 0 0</inkml:trace>
  <inkml:trace contextRef="#ctx0" brushRef="#br0" timeOffset="1">78 1 11224 0 0,'0'0'330'0'0,"0"0"-7"0"0,0 7-192 0 0,0 0 34 0 0,0-1 248 0 0,0-1 1 0 0,0 1 0 0 0,1-1-1 0 0,-1 1 1 0 0,1-1-1 0 0,1 2-413 0 0,-1 7 523 0 0,2 2-192 0 0,3 3-624 0 0,-5-11-3745 0 0,-1-1-763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0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0-181 0 0,0 0 170 0 0,0 0 106 0 0,12 9 613 0 0,-4-6-1068 0 0,-1 0 0 0 0,1 0 0 0 0,0-1 0 0 0,0 1 0 0 0,0-2 0 0 0,1 1 0 0 0,-1-1 0 0 0,3-1-24 0 0,17 4-15 0 0,9-3-4872 0 0,-36-1 3159 0 0</inkml:trace>
  <inkml:trace contextRef="#ctx0" brushRef="#br0" timeOffset="1">51 4 13824 0 0,'0'0'314'0'0,"0"0"46"0"0,0 0 22 0 0,-4 11 74 0 0,3-9-442 0 0,1 0 1 0 0,-1 0-1 0 0,0 0 1 0 0,1 0 0 0 0,-1 0-1 0 0,1 0 1 0 0,0 0 0 0 0,-1 0-1 0 0,1 0 1 0 0,0 0-1 0 0,0 0 1 0 0,1 0 0 0 0,-1 0-1 0 0,0 0 1 0 0,1 0 0 0 0,-1 0-1 0 0,1 0 1 0 0,0 0 0 0 0,0 1-15 0 0,0 1 291 0 0,0-2-234 0 0,0 0 0 0 0,0 0 0 0 0,0 0 0 0 0,0 0-1 0 0,0-1 1 0 0,0 1 0 0 0,1 0 0 0 0,-1-1 0 0 0,1 1 0 0 0,0 0-57 0 0,10 7-5101 0 0,-11-9 208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13760 0 0,'0'0'400'0'0,"0"0"0"0"0,0 0-167 0 0,0 0 243 0 0,0 0 131 0 0,0 0 28 0 0,14 7 141 0 0,-3-3-719 0 0,1-1 0 0 0,-1 0 0 0 0,6 1-57 0 0,17 4-1262 0 0,-23-5-4518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1 13040 0 0,'0'0'288'0'0,"0"0"56"0"0,-4 5 8 0 0,0 2 24 0 0,1-1-304 0 0,0 1-72 0 0,-1 2 0 0 0,4-2 0 0 0,-4 2 440 0 0,1-3 72 0 0,3 4 8 0 0,0-4 7 0 0,0 4-319 0 0,0-4-64 0 0,0 1-16 0 0,0-4-6895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27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1826 290 7424 0 0,'0'0'166'0'0,"0"0"29"0"0,0 0 12 0 0,0 0 1 0 0,0 0 0 0 0,0 0 0 0 0,0 0 0 0 0,0 0 50 0 0,-3-2 4182 0 0,-12-5-1239 0 0,5 6-2444 0 0,6 1-427 0 0,0 0-1 0 0,-1 0 0 0 0,1 0 0 0 0,0 1 0 0 0,0-1 0 0 0,-2 1-329 0 0,-30 5 824 0 0,11-2-288 0 0,-3-1-130 0 0,-4 2-156 0 0,25-4-250 0 0,-1 1 0 0 0,1-1 0 0 0,-1-1 0 0 0,1 1 0 0 0,-5-2 0 0 0,2 2 0 0 0,0-1 0 0 0,0 2 0 0 0,1-1 0 0 0,-2 2 0 0 0,3-2 0 0 0,0 1 0 0 0,0-1 0 0 0,-7 0 0 0 0,6 0 2 0 0,1 0-1 0 0,0 1 0 0 0,0 0 1 0 0,-1 0-1 0 0,1 1 0 0 0,1 0 1 0 0,-1 0-1 0 0,0 1 1 0 0,-1 1-2 0 0,-10 5 59 0 0,7-4 337 0 0,1 0-1 0 0,0 1 0 0 0,0 0 0 0 0,0 1 0 0 0,-2 4-395 0 0,5-6 94 0 0,3-1-155 0 0,-1 1 1 0 0,-1-1-1 0 0,1-1 0 0 0,-1 1 0 0 0,1-1 0 0 0,-1 0 1 0 0,0-1-1 0 0,-1 1 0 0 0,-6 1 61 0 0,-4 0 152 0 0,0-2 0 0 0,-4 1-152 0 0,4-1-9 0 0,-1 0-1 0 0,-2 3 10 0 0,-71 20 176 0 0,81-24-159 0 0,0 0 0 0 0,-1 0 0 0 0,1-1 0 0 0,-1-1-1 0 0,-7 0-16 0 0,3-1 64 0 0,0 2 0 0 0,-9 1-64 0 0,-21 0-8 0 0,37-3-18 0 0,0 1-1 0 0,0 1 1 0 0,0 0 0 0 0,0 0-1 0 0,-7 2 27 0 0,-49 14 1968 0 0,11-5-2574 0 0,16-5 667 0 0,-17 6-61 0 0,21-10-152 0 0,29-3 280 0 0,0 0 0 0 0,0 1 0 0 0,-1 0 0 0 0,1 0 0 0 0,-4 1-128 0 0,-17 5 49 0 0,-1-1 0 0 0,1-1 0 0 0,-24 1-49 0 0,20-2 469 0 0,-9 3-681 0 0,0 1 0 0 0,-26 10 212 0 0,-55 20 1097 0 0,46-14-897 0 0,65-22-134 0 0,-9 4 80 0 0,18-4-155 0 0,0-2 68 0 0,0 0 31 0 0,0 0 5 0 0,0 0-6 0 0,0 0-32 0 0,-1-2-64 0 0,0 0 0 0 0,1-1 0 0 0,-1 1-1 0 0,1-1 1 0 0,-1 1 0 0 0,1 0 0 0 0,0-1-1 0 0,0 1 1 0 0,0-1 7 0 0,1-15 23 0 0,0 0 0 0 0,4-14-23 0 0,1-5 18 0 0,8-60 191 0 0,-9 18-288 0 0,-3 33 85 0 0,8-39-6 0 0,-5 49 0 0 0,-1 0 0 0 0,-2-35 0 0 0,4 29-50 0 0,-3 25 36 0 0,-2 7 13 0 0,3-18 13 0 0,-6 19 44 0 0,1 8-51 0 0,1-1 0 0 0,-1 0 1 0 0,1 0-1 0 0,-1 1 0 0 0,1-1 1 0 0,0 0-1 0 0,0 0 0 0 0,0 0 1 0 0,0 0-6 0 0,0 1-80 0 0,0 1-62 0 0,0 0 9 0 0,0 0 5 0 0,0 0-204 0 0,3 8-4058 0 0,-3-3 2736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0,5 10-236 0 0,-4-8-82 0 0,0 0 0 0 0,0 1 0 0 0,0-1-1 0 0,0 0 1 0 0,1 0 0 0 0,-1 0-1 0 0,1 0 1 0 0,0 0 0 0 0,-1 0 0 0 0,1-1-1 0 0,0 1 1 0 0,0 0 0 0 0,0-1 0 0 0,0 0-1 0 0,0 1 1 0 0,0-1 0 0 0,1 0-1 0 0,-1 0 1 0 0,2 0-66 0 0,2 2-16 0 0,-1-1 0 0 0,1 0 0 0 0,0-1 0 0 0,0 1 1 0 0,0-1-1 0 0,0 0 0 0 0,6 0 16 0 0,7-2-1922 0 0,-14-1 931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0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13168 0 0,'0'0'388'0'0,"0"0"-11"0"0,14-3 48 0 0,-6 6-261 0 0,-1 0 1 0 0,1 0-1 0 0,-1 1 0 0 0,0 0 0 0 0,0 1 1 0 0,6 4-165 0 0,-10-8-99 0 0,-1 1 1 0 0,1-1 0 0 0,0 1 0 0 0,0-1 0 0 0,-1 0 0 0 0,1 0 0 0 0,0 0-1 0 0,0-1 1 0 0,0 1 0 0 0,0-1 0 0 0,0 1 0 0 0,0-1 0 0 0,0 0 0 0 0,0 0-1 0 0,0-1 1 0 0,0 1 0 0 0,0-1 0 0 0,0 1 0 0 0,0-1 0 0 0,0 0 0 0 0,0 0-1 0 0,0 0 1 0 0,1-1 98 0 0,8-2-822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3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11976 0 0,'0'0'256'0'0,"0"0"64"0"0,0 6 0 0 0,-4 1 32 0 0,4 3-288 0 0,-4-2-64 0 0,1 2 0 0 0,-1 0 0 0 0,0 3 424 0 0,4-4 72 0 0,-3 3 16 0 0,3 1 0 0 0,-3 0-416 0 0,-2 0-96 0 0,5-4 0 0 0,-3 1-6120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16208 0 0,'0'0'474'0'0,"0"0"-1"0"0,14 4-285 0 0,11 6-188 0 0,-22-8 0 0 0,0 0 0 0 0,1-1 0 0 0,-1 1 0 0 0,1-1 0 0 0,0 0 0 0 0,0 0 0 0 0,-1 0 0 0 0,1-1 0 0 0,0 1 0 0 0,0-1 0 0 0,0 0 0 0 0,0 0 0 0 0,3 0 0 0 0,4-2-95 0 0,-7 2-64 0 0,0-1 1 0 0,0 0 0 0 0,0 0-1 0 0,1 0 1 0 0,-2 0 0 0 0,1-1-1 0 0,0 1 1 0 0,2-2 158 0 0,-2 0-1565 0 0</inkml:trace>
  <inkml:trace contextRef="#ctx0" brushRef="#br0" timeOffset="1">36 0 10136 0 0,'0'0'230'0'0,"-4"3"309"0"0,3-2-506 0 0,-1 0-1 0 0,1-1 1 0 0,0 1-1 0 0,0 0 1 0 0,-1 0-1 0 0,1 0 1 0 0,0 0 0 0 0,0 0-1 0 0,0 0 1 0 0,0 0-1 0 0,0 0 1 0 0,0 0 0 0 0,1 1-1 0 0,-1-1 1 0 0,0 0-1 0 0,1 0 1 0 0,-1 1-1 0 0,0-1 1 0 0,1 1 0 0 0,0-1-1 0 0,-1 0-32 0 0,-3 11 1083 0 0,3-10-888 0 0,0 0 1 0 0,0 0-1 0 0,1 1 1 0 0,-1-1 0 0 0,1 0-1 0 0,-1 1 1 0 0,1-1-1 0 0,0 1 1 0 0,0-1 0 0 0,0 1-1 0 0,0-1 1 0 0,1 2-196 0 0,0 10-1077 0 0,-1-4 567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67 13824 0 0,'0'0'314'0'0,"0"0"46"0"0,0 0 22 0 0,0 0-50 0 0,7 17 1223 0 0,-6-16-1533 0 0,0 0 0 0 0,-1 1-1 0 0,1-1 1 0 0,0 0 0 0 0,0 0-1 0 0,0 0 1 0 0,0 0 0 0 0,0 0-1 0 0,0 0 1 0 0,0 0-1 0 0,0 0 1 0 0,1 0 0 0 0,-1 0-1 0 0,0 0 1 0 0,0-1 0 0 0,1 1-1 0 0,-1-1 1 0 0,0 1-1 0 0,1-1 1 0 0,-1 1 0 0 0,1-1-1 0 0,-1 0 1 0 0,1 0 0 0 0,0 0-22 0 0,1 1 9 0 0,1-1 1 0 0,-1-1 0 0 0,0 1-1 0 0,1 0 1 0 0,-1-1 0 0 0,0 0-1 0 0,1 1 1 0 0,-1-2 0 0 0,0 1-1 0 0,2-1-9 0 0,3-1 0 0 0</inkml:trace>
  <inkml:trace contextRef="#ctx0" brushRef="#br0" timeOffset="1">28 1 12416 0 0,'0'0'352'0'0,"0"0"80"0"0,0 0-344 0 0,0 0-88 0 0,0 0 0 0 0,5 6 0 0 0,-2 1 472 0 0,0-5 72 0 0,2 5 24 0 0,1-4 0 0 0,-3 3-184 0 0,8 1-32 0 0,-3-1-1 0 0,6 1-7 0 0,-3-1-184 0 0,3 3-40 0 0,1-3-8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4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0,2 1-250 0 0,11 10-97 0 0,1 0 0 0 0,0-2 0 0 0,5 3-37 0 0,-12-7-152 0 0,1-2-1 0 0,-1 1 0 0 0,1-1 1 0 0,0 0-1 0 0,0-1 1 0 0,0 1-1 0 0,0-2 1 0 0,1 1 152 0 0,5-2-636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7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11976 0 0,'-3'4'256'0'0,"0"2"64"0"0,-2 4 0 0 0,2-2 32 0 0,0 5-288 0 0,-1 0-64 0 0,-3 0 0 0 0,4-1 0 0 0,3-2 0 0 0,0 0 0 0 0,0-1 0 0 0,0-2 0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84 18151 0 0,'0'0'532'0'0,"-1"0"-4"0"0,-1 0-197 0 0,1 0 416 0 0,1 0 223 0 0,0 0 44 0 0,0 0-149 0 0,0 0-658 0 0,0 2-264 0 0,0 0 0 0 0,1 0 0 0 0,-1-1 0 0 0,0 1 0 0 0,1 0 1 0 0,-1 0-1 0 0,1 0 0 0 0,0 1 57 0 0,2 0 26 0 0,1-1 1 0 0,-1 1-1 0 0,0-1 1 0 0,1 1-1 0 0,0-1 1 0 0,0 0-1 0 0,0-1 1 0 0,0 1-1 0 0,0-1 0 0 0,0 1 1 0 0,0-1-1 0 0,0 0 1 0 0,0-1-1 0 0,0 1 1 0 0,2-1-27 0 0,1 1-486 0 0,-1-1 0 0 0,1-1 0 0 0,0 1 0 0 0,1-1 486 0 0,25-8-7503 0 0,-22 3 1511 0 0</inkml:trace>
  <inkml:trace contextRef="#ctx0" brushRef="#br0" timeOffset="1">94 1 13824 0 0,'-11'3'1056'0'0,"7"-1"-1004"0"0,0-1 1 0 0,0 1-1 0 0,1 0 1 0 0,-1 0 0 0 0,1 0-1 0 0,0 0 1 0 0,-1 1-1 0 0,1-1 1 0 0,-1 2-53 0 0,-14 10 905 0 0,16-12-709 0 0,0-1 0 0 0,-1 1 0 0 0,1 0-1 0 0,0 0 1 0 0,1 0 0 0 0,-1 0 0 0 0,0 1 0 0 0,1-1-1 0 0,-1 0 1 0 0,1 1 0 0 0,-1-1 0 0 0,1 1 0 0 0,0 0-1 0 0,0 1-195 0 0,-2 16-2568 0 0,3-6 1481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4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13 102 15520 0 0,'-1'0'34'0'0,"1"0"1"0"0,0 0 0 0 0,-1-1-1 0 0,1 1 1 0 0,0 0 0 0 0,-1 0 0 0 0,1 0-1 0 0,0 0 1 0 0,-1 0 0 0 0,1 0 0 0 0,0 0-1 0 0,-1 0 1 0 0,1 0 0 0 0,0 0-1 0 0,-1 0 1 0 0,1 0 0 0 0,-1 0 0 0 0,1 0-1 0 0,0 0 1 0 0,-1 0 0 0 0,1 0 0 0 0,0 0-1 0 0,-1 0 1 0 0,1 0 0 0 0,0 1-1 0 0,-1-1 1 0 0,1 0 0 0 0,0 0 0 0 0,0 0-1 0 0,-1 1 1 0 0,1-1 0 0 0,0 0-1 0 0,0 0 1 0 0,-1 1 0 0 0,1-1 0 0 0,0 0-35 0 0,0 1 8 0 0,0 0 0 0 0,1 0 1 0 0,-1 0-1 0 0,1 0 0 0 0,-1 0 1 0 0,1 0-1 0 0,-1 0 1 0 0,1 0-1 0 0,-1-1 0 0 0,1 1 1 0 0,0 0-1 0 0,-1 0 0 0 0,1-1 1 0 0,0 1-1 0 0,0 0 0 0 0,0-1-8 0 0,6 6 24 0 0,0-1-1 0 0,1-1 0 0 0,0 0 0 0 0,0 0 0 0 0,1 0 1 0 0,-1-1-1 0 0,1 0-23 0 0,11 5 117 0 0,-1-2-700 0 0,2-2-3487 0 0,0-1-1308 0 0</inkml:trace>
  <inkml:trace contextRef="#ctx0" brushRef="#br0" timeOffset="1">149 1 15256 0 0,'-8'6'432'0'0,"2"-3"96"0"0,-2 0-424 0 0,2 4-104 0 0,1-1 0 0 0,-1 6 0 0 0,-2 1 127 0 0,1 0 1 0 0,3 2 0 0 0,1 5 0 0 0,3-4-128 0 0,0 6 0 0 0,0 0 0 0 0,3 0-6759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7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19351 0 0,'0'0'439'0'0,"0"0"62"0"0,0 0 33 0 0,0 0-65 0 0,5 13-306 0 0,-3-8-198 0 0,0-1 1 0 0,0 0 0 0 0,1-1 0 0 0,0 1 0 0 0,0 0 0 0 0,0-1-1 0 0,0 0 1 0 0,1 1 0 0 0,-1-1 0 0 0,1-1 0 0 0,0 1-1 0 0,3 2 35 0 0,7 2-269 0 0,-1-1-1 0 0,1 0 1 0 0,5 1 269 0 0,6 2-1591 0 0,-10-2-5144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17191 0 0,'0'0'376'0'0,"-3"4"72"0"0,-2 2 24 0 0,-1 1 16 0 0,1 4-392 0 0,5 2-96 0 0,-3 0 0 0 0,0 0 0 0 0,-1 2 0 0 0,4-2 0 0 0,-4 4 0 0 0,4-2 0 0 0,4 1-728 0 0,-4 0-168 0 0,0 32-32 0 0,0-20 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7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73 9560 0 0,'0'0'208'0'0,"-3"6"48"0"0,-1-3 0 0 0,0 4 16 0 0,1 3-272 0 0,0-5 0 0 0,-2 5 0 0 0,5-1 0 0 0,-3-2 0 0 0,3-1-112 0 0,-3 10 8 0 0,3-16 0 0 0</inkml:trace>
  <inkml:trace contextRef="#ctx0" brushRef="#br0" timeOffset="1">218 0 19471 0 0,'0'0'572'0'0,"0"0"-10"0"0,12 16-248 0 0,-7-11-227 0 0,-4-3-65 0 0,0-1 0 0 0,1 0 0 0 0,-1 0 0 0 0,0 0 0 0 0,1 0 0 0 0,-1 0 0 0 0,1 0 0 0 0,-1 0-1 0 0,1 0 1 0 0,-1 0 0 0 0,1-1 0 0 0,-1 1 0 0 0,1 0 0 0 0,0-1 0 0 0,0 0-22 0 0,2 1-156 0 0,1 0 0 0 0,0 0-1 0 0,-1-1 1 0 0,1 1 0 0 0,0-1-1 0 0,0-1 1 0 0,-1 1 0 0 0,1-1 0 0 0,0 0-1 0 0,0 0 1 0 0,-1 0 0 0 0,1 0-1 0 0,-1-1 1 0 0,1 0 0 0 0,-1 0-1 0 0,0 0 1 0 0,2-1 156 0 0,2-4-1023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4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13824 0 0,'0'0'304'0'0,"0"0"64"0"0,0 0 16 0 0,4 9 0 0 0,0 1-312 0 0,2-1-72 0 0,-1 4 0 0 0,1-1 0 0 0,2 1 112 0 0,-2-3 8 0 0,5 3 0 0 0,0-1 0 0 0,0 1-56 0 0,-1-4-64 0 0,1-2 88 0 0,0-1-4336 0 0,0 1-864 0 0</inkml:trace>
  <inkml:trace contextRef="#ctx0" brushRef="#br0" timeOffset="1">79 9 15200 0 0,'-7'13'336'0'0,"0"-7"72"0"0,3 4 8 0 0,-3 0 7 0 0,0 5-335 0 0,-1 1-88 0 0,5 0 0 0 0,-3 6 0 0 0,-2 1 120 0 0,5-2 8 0 0,-2-1 0 0 0,2-1 0 0 0,3-4-928 0 0,0 2-175 0 0,-3 11-41 0 0,3-15-8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17791 0 0,'0'0'407'0'0,"0"0"60"0"0,0 0 21 0 0,0 0-60 0 0,4 4-367 0 0,4 2-159 0 0,0 0 0 0 0,0 0 0 0 0,0-1 0 0 0,1 0 0 0 0,0-1 0 0 0,0 0 0 0 0,0 0 0 0 0,0-1 0 0 0,1 0 0 0 0,-1-1 0 0 0,1 0 0 0 0,0 0 0 0 0,0-1-1 0 0,0 0 1 0 0,-1-1 98 0 0,2 0-6499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0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13824 0 0,'-4'3'304'0'0,"-3"0"64"0"0,-1 0 16 0 0,2 4 0 0 0,-2 2-312 0 0,1 4-72 0 0,4-4 0 0 0,-5 4 0 0 0,5 0 424 0 0,0-1 72 0 0,-1 1 15 0 0,0 0 1 0 0,4-1-176 0 0,0 4-32 0 0,4 0-8 0 0,-4-3-7559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13824 0 0,'0'0'314'0'0,"0"0"46"0"0,0 0 22 0 0,0 0-50 0 0,4 3-208 0 0,0 1-127 0 0,1-1 0 0 0,-1 1 0 0 0,1-1 1 0 0,0-1-1 0 0,0 1 0 0 0,0-1 1 0 0,2 1 2 0 0,20 11 248 0 0,-18-10-137 0 0,0 1 0 0 0,1-1 0 0 0,-1-1-1 0 0,1 0 1 0 0,0 0 0 0 0,4 0-111 0 0,-7-2-86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12152 0 0,'0'0'344'0'0,"0"0"72"0"0,0 0-328 0 0,0 0-88 0 0,0 6 0 0 0,0 4 0 0 0,-5-5 72 0 0,5 5 0 0 0,0 0 0 0 0,0-1-3592 0 0,5-2-712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0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55 13824 0 0,'0'0'314'0'0,"0"0"46"0"0,0 0 22 0 0,0 0-50 0 0,-1 0-220 0 0,-4 0-30 0 0,4 0 284 0 0,4 15 1072 0 0,-1-12-1423 0 0,0 0 0 0 0,0 0-1 0 0,0 0 1 0 0,0 0 0 0 0,0-1 0 0 0,1 1-1 0 0,-1-1 1 0 0,1 1 0 0 0,0-1-1 0 0,0 0 1 0 0,0 0 0 0 0,0 0 0 0 0,2 1-15 0 0,5 2-54 0 0,1 0 1 0 0,-1-1 0 0 0,9 3 53 0 0,-13-6-332 0 0,0 1-1 0 0,-1-1 1 0 0,1 1-1 0 0,0-2 1 0 0,0 1-1 0 0,0-1 1 0 0,0 0-1 0 0,2 0 333 0 0,-5-1-128 0 0,-1 1 1 0 0,0-1-1 0 0,0 0 0 0 0,0 0 0 0 0,-1 0 0 0 0,1 0 0 0 0,0-1 1 0 0,1 0 127 0 0</inkml:trace>
  <inkml:trace contextRef="#ctx0" brushRef="#br0" timeOffset="1">151 1 10512 0 0,'-7'16'296'0'0,"0"-8"64"0"0,3 5-288 0 0,-3 0-72 0 0,3 3 0 0 0,1 0 0 0 0,-4 0 416 0 0,0 0 72 0 0,-1 3 16 0 0,2-3 0 0 0,1 0-504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4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0,'0'0'474'0'0,"6"5"169"0"0,15 19-628 0 0,-7-8-13 0 0,0 0 0 0 0,5 2-2 0 0,-15-14 0 0 0,1 0 0 0 0,0 0 0 0 0,0 0 0 0 0,0-1 0 0 0,1 0 0 0 0,-1 0 0 0 0,1-1 0 0 0,0 1-1 0 0,4 0 1 0 0,-7-2-596 0 0,-1-1-1 0 0,0 0 0 0 0,1 0 0 0 0,-1 0 0 0 0,1 0 1 0 0,-1 0-1 0 0,0 0 0 0 0,1 0 597 0 0,8-3-5409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0 11728 0 0,'-3'10'328'0'0,"-2"-4"88"0"0,2 4-336 0 0,0-1-80 0 0,-2 4 0 0 0,2 0 0 0 0,3 0 512 0 0,-3 2 80 0 0,3 1 16 0 0,-4 0 8 0 0,4 3-744 0 0,-4 0-144 0 0,1 25-32 0 0,-1-18-8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17047 0 0,'0'0'388'0'0,"0"0"52"0"0,0 0 30 0 0,0 0-56 0 0,5 13-176 0 0,-3-5 265 0 0,1 0 0 0 0,0 0 1 0 0,1-1-1 0 0,-1 1 0 0 0,2-1 1 0 0,4 7-504 0 0,1 3 650 0 0,-7-13-587 0 0,1 1 0 0 0,0-1 0 0 0,0 1-1 0 0,0-1 1 0 0,0 0 0 0 0,1 0 0 0 0,-1-1-1 0 0,1 1 1 0 0,5 2-63 0 0,13 4-6524 0 0,-15-7-664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425 449 12328 0 0,'-7'22'352'0'0,"3"-10"72"0"0,1 4-336 0 0,-4 1-88 0 0,-1-2 0 0 0,2 4 0 0 0,-2-2 0 0 0,-3-2 0 0 0,5 1 72 0 0</inkml:trace>
  <inkml:trace contextRef="#ctx0" brushRef="#br0" timeOffset="1">0 1 16240 0 0,'0'0'455'0'0,"0"0"113"0"0,0 0-456 0 0,0 0-112 0 0,4 6 0 0 0,-4 1 0 0 0,7 3 256 0 0,-4-4 24 0 0,1 3 8 0 0,0 1 0 0 0,2-4-224 0 0,2 4-64 0 0,3-4 0 0 0,-5 1 0 0 0,5-1 0 0 0,0 0 0 0 0,-4-3 0 0 0,4 0-7431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14336 0 0,'0'0'408'0'0,"-3"7"80"0"0,-5-1-392 0 0,5 1-96 0 0,-4 2 0 0 0,3 3 0 0 0,0 1 424 0 0,-3 0 64 0 0,4 2 15 0 0,-1-5 1 0 0,4 3-400 0 0,-3-3-104 0 0,-1 0 0 0 0,4-2 0 0 0,0-1-368 0 0,0-1-112 0 0,0 1-31 0 0,0-7-1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0 10136 0 0,'-4'16'224'0'0,"0"-7"40"0"0,1 4 16 0 0,0 3 8 0 0,-2-3-288 0 0,2 2 0 0 0,-5 2 0 0 0,5-1 0 0 0,-3-1 0 0 0,1 1 0 0 0,-1-3 0 0 0,2 0-4448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1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79 15664 0 0,'0'0'356'0'0,"0"0"49"0"0,0 0 21 0 0,0 0-42 0 0,0 0-180 0 0,0 0 176 0 0,0 0 107 0 0,0 0 22 0 0,8 4 350 0 0,1 2-683 0 0,0 0 0 0 0,0-1 1 0 0,1 0-1 0 0,0 0 0 0 0,0-1 0 0 0,1 0 0 0 0,-1-1 0 0 0,1 0-176 0 0,-2-2-459 0 0,-1 1 1 0 0,1-2-1 0 0,-1 1 0 0 0,1-1 0 0 0,-1 0 0 0 0,8-2 459 0 0,-5-1-1332 0 0,0-3-10 0 0</inkml:trace>
  <inkml:trace contextRef="#ctx0" brushRef="#br0" timeOffset="1">96 0 11976 0 0,'0'0'256'0'0,"-3"7"64"0"0,0 5 0 0 0,0 1 32 0 0,-2-3-288 0 0,2 2-64 0 0,0 0 0 0 0,-5 1 0 0 0,5-3 448 0 0,3 0 80 0 0,-4 0 16 0 0,1-2 0 0 0,3 2-424 0 0,0 0-120 0 0,-4-1 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17 14336 0 0,'0'0'421'0'0,"0"-1"-12"0"0,-4-4-263 0 0,4 4 7 0 0,0 1 1 0 0,-1-1 0 0 0,0 0 0 0 0,1 1 0 0 0,-1-1 0 0 0,1 1 0 0 0,-1-1 0 0 0,0 1 0 0 0,1-1-1 0 0,-1 1 1 0 0,0 0 0 0 0,1-1 0 0 0,-1 1 0 0 0,0 0 0 0 0,0 0 0 0 0,1-1 0 0 0,-1 1 0 0 0,0 0-1 0 0,0 0 1 0 0,0 0 0 0 0,0 0-154 0 0,-4-2 2507 0 0,5 2-1330 0 0,0 0-121 0 0,0 0-28 0 0,0 0-140 0 0,-2 0-578 0 0,1 0-309 0 0,0 0 0 0 0,1 0 0 0 0,-1 0 0 0 0,0 0 0 0 0,0 1 0 0 0,0-1 0 0 0,0 0 0 0 0,0 1 0 0 0,1-1 0 0 0,-1 1 1 0 0,0-1-1 0 0,0 1 0 0 0,1-1 0 0 0,-1 1 0 0 0,0-1 0 0 0,1 1 0 0 0,-1 0 0 0 0,0-1 0 0 0,1 1 0 0 0,-1 0 0 0 0,1-1 1 0 0,-1 1-1 0 0,1 0 0 0 0,-1 0 0 0 0,1 0 0 0 0,0 0 0 0 0,0-1 0 0 0,-1 1 0 0 0,1 0-1 0 0,-1 2 3 0 0,-1 2-3 0 0,0 1 0 0 0,0-1 0 0 0,1 1 0 0 0,-1-1 0 0 0,1 6 0 0 0,-4 11 0 0 0,2-17-61 0 0,3-4-264 0 0,0-1-142 0 0,0 0-40 0 0,0 0-141 0 0,0 0-572 0 0,0 0-253 0 0,0 0-51 0 0,0 0-11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1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17679 0 0,'0'0'399'0'0,"0"0"60"0"0,0 0 23 0 0,0 0-50 0 0,0 0-218 0 0,0 0 138 0 0,0 0 89 0 0,0 0 20 0 0,12 3 99 0 0,32 10-398 0 0,-1-1-725 0 0,-13-6-4949 0 0,-16-6-1174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20063 0 0,'0'0'590'0'0,"0"7"198"0"0,2 11-1148 0 0,0 0 1 0 0,1 0 0 0 0,1 0 0 0 0,1-1 0 0 0,4 12 359 0 0,-4-16-16 0 0,-1 0 0 0 0,2 0 0 0 0,0-1 0 0 0,0 0 0 0 0,4 5 16 0 0,-8-13-59 0 0,0-1 1 0 0,0 0 0 0 0,1 0 0 0 0,-1 0 0 0 0,1 0-1 0 0,-1-1 1 0 0,1 1 0 0 0,0-1 0 0 0,0 1 0 0 0,0-1-1 0 0,1 0 1 0 0,-1 0 0 0 0,0 0 0 0 0,1-1-1 0 0,-1 1 1 0 0,1-1 0 0 0,0 0 0 0 0,-1 0 0 0 0,1 0-1 0 0,0 0 1 0 0,2-1 58 0 0,-2 0-211 0 0,0 0 1 0 0,-1-1-1 0 0,1 0 0 0 0,-1 0 0 0 0,1 0 1 0 0,-1 0-1 0 0,0 0 0 0 0,1-1 0 0 0,-1 1 1 0 0,0-1-1 0 0,2-1 211 0 0,1 0-296 0 0,17-13-1048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8288 0 0,'0'7'184'0'0,"-7"2"40"0"0,0 7 0 0 0,-4 7 8 0 0,4 1-232 0 0,-3-1 0 0 0,-23 28 0 0 0,11-20 0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17247 0 0,'0'0'396'0'0,"0"0"52"0"0,0 0 28 0 0,12 13 100 0 0,-9-10-401 0 0,1 1 0 0 0,-1 0 0 0 0,0 0-1 0 0,0 0 1 0 0,0 0 0 0 0,0 1 0 0 0,-1-1-1 0 0,1 1 1 0 0,-1 0 0 0 0,0 0-175 0 0,0 1 64 0 0,0-1 1 0 0,1 0-1 0 0,0 1 1 0 0,0-1-1 0 0,0 0 1 0 0,1 0-1 0 0,-1-1 1 0 0,1 1-1 0 0,2 0-64 0 0,9 12-23 0 0,-13-15-42 0 0,0 1-1 0 0,1-1 1 0 0,-1 1 0 0 0,0-1-1 0 0,1 0 1 0 0,-1 0-1 0 0,1 0 1 0 0,0 0 0 0 0,-1-1-1 0 0,1 1 1 0 0,0-1 0 0 0,0 1-1 0 0,0-1 1 0 0,2 0 65 0 0,8 2-2230 0 0,-12-3 1078 0 0</inkml:trace>
  <inkml:trace contextRef="#ctx0" brushRef="#br0" timeOffset="1">68 10 11976 0 0,'0'0'256'0'0,"0"2"64"0"0,0 5 0 0 0,0 2 32 0 0,0 1-288 0 0,0 3-64 0 0,0 5 0 0 0,0-1 0 0 0,4-1 424 0 0,-4-4 72 0 0,3 1 16 0 0,1 0-6352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5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24 15952 0 0,'-1'0'5'0'0,"0"-1"56"0"0,1 1 1 0 0,-1-1-1 0 0,1 1 0 0 0,-1-1 0 0 0,1 1 1 0 0,-1-1-1 0 0,1 1 0 0 0,-1-1 0 0 0,1 1 0 0 0,0-1 1 0 0,-1 0-1 0 0,1 1 0 0 0,0-1 0 0 0,0 0 0 0 0,-1 1 1 0 0,1-1-1 0 0,0 0 0 0 0,0 1 0 0 0,0-1 1 0 0,0 0-1 0 0,0 1 0 0 0,0-1 0 0 0,0 0 0 0 0,0 0 1 0 0,0 1-1 0 0,0-1-61 0 0,0 1 8 0 0,0-1-1 0 0,0 1 1 0 0,0 0 0 0 0,0 0 0 0 0,0-1 0 0 0,0 1 0 0 0,0 0-1 0 0,0 0 1 0 0,0 0 0 0 0,0-1 0 0 0,1 1 0 0 0,-1 0-1 0 0,0 0 1 0 0,0-1 0 0 0,0 1 0 0 0,0 0 0 0 0,0 0-1 0 0,0 0 1 0 0,1-1 0 0 0,-1 1 0 0 0,0 0 0 0 0,0 0 0 0 0,0 0-1 0 0,1 0 1 0 0,-1 0 0 0 0,0-1 0 0 0,0 1 0 0 0,0 0-1 0 0,1 0 1 0 0,-1 0 0 0 0,0 0 0 0 0,0 0 0 0 0,1 0 0 0 0,-1 0-1 0 0,0 0 1 0 0,0 0 0 0 0,1 0 0 0 0,-1 0 0 0 0,0 0-1 0 0,1 0-7 0 0,6 2 156 0 0,143 66-636 0 0,-144-65 543 0 0,0-1 0 0 0,0 0-1 0 0,0 0 1 0 0,0 0 0 0 0,1-1 0 0 0,-1 0 0 0 0,0 0 0 0 0,1-1 0 0 0,4 1-63 0 0,17-6-3151 0 0,-26 4 1839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8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13104 0 0,'0'0'288'0'0,"0"0"56"0"0,0 0 8 0 0,0 0 24 0 0,0 0-304 0 0,-3 6-72 0 0,-1 4 0 0 0,1 0 0 0 0,-1 3 176 0 0,0-2 16 0 0,1 6 8 0 0,-1-1 0 0 0,4 2 248 0 0,-3 2 56 0 0,-1 2 7 0 0,1-6-7166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5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18167 0 0,'-15'4'1992'0'0,"14"-3"-1961"0"0,1-1 0 0 0,-1 1 0 0 0,1-1 0 0 0,-1 1 0 0 0,1 0-1 0 0,-1-1 1 0 0,1 1 0 0 0,-1 0 0 0 0,1 0 0 0 0,0 0 0 0 0,-1-1 0 0 0,1 1-1 0 0,0 0 1 0 0,0 0 0 0 0,0 0 0 0 0,-1-1 0 0 0,1 1 0 0 0,0 0 0 0 0,0 0-1 0 0,0 0 1 0 0,1 0 0 0 0,-1 0 0 0 0,0-1 0 0 0,0 2-31 0 0,1-1 87 0 0,-1 0 0 0 0,1 0 0 0 0,0 0 0 0 0,0 1 0 0 0,0-1 1 0 0,-1 0-1 0 0,1 0 0 0 0,0 0 0 0 0,0-1 0 0 0,0 1 0 0 0,1 0 0 0 0,-1 0 0 0 0,0 0 0 0 0,1 0-87 0 0,21 8-889 0 0,-1-6-4699 0 0,-8-3-1134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4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 15320 0 0,'0'0'348'0'0,"3"12"838"0"0,-1-5-1110 0 0,1-1 0 0 0,0 0 0 0 0,0 0-1 0 0,3 4-75 0 0,-5-8 20 0 0,0 0-1 0 0,0-1 0 0 0,1 1 0 0 0,-1-1 1 0 0,1 1-1 0 0,-1-1 0 0 0,1 0 0 0 0,-1 0 0 0 0,1 1 1 0 0,-1-1-1 0 0,1 0 0 0 0,0 0 0 0 0,0-1 1 0 0,0 1-1 0 0,0 0 0 0 0,-1-1 0 0 0,1 1 0 0 0,0-1-19 0 0,3 1 27 0 0,0-1 0 0 0,1 0-1 0 0,-1 0 1 0 0,0 0-1 0 0,0-1 1 0 0,0 1 0 0 0,0-1-1 0 0,-1-1 1 0 0,1 1-1 0 0,0-1 1 0 0,0 1 0 0 0,-1-1-1 0 0,4-2-26 0 0,18-12-2372 0 0,-24 14 1175 0 0</inkml:trace>
  <inkml:trace contextRef="#ctx0" brushRef="#br0" timeOffset="1">62 0 12416 0 0,'0'0'352'0'0,"-4"7"80"0"0,1-1-344 0 0,-1 1-88 0 0,0 2 0 0 0,-2 0 0 0 0,1 1 0 0 0,2 3 0 0 0,0-4 0 0 0,-2 3 0 0 0,5-2 424 0 0,-3 0 72 0 0,0 0 16 0 0,3-1 0 0 0,0 1-416 0 0,0-1-96 0 0,0-3 0 0 0,0-3 0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14136 0 0,'-7'10'312'0'0,"0"-1"64"0"0,3 3 8 0 0,-3 5 16 0 0,-4 2-320 0 0,4-1-80 0 0,-1-1 0 0 0,2 1 0 0 0,-2-2 96 0 0,5 0 0 0 0,0-3 0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76 17503 0 0,'0'0'399'0'0,"0"0"60"0"0,0 0 21 0 0,0 0-59 0 0,15 6-260 0 0,-12-4-161 0 0,1 0 0 0 0,0-1 0 0 0,0 0 0 0 0,0 0 0 0 0,0 0 0 0 0,0 0 0 0 0,1-1 0 0 0,-1 0 0 0 0,0 0 0 0 0,0 0 0 0 0,0 0 0 0 0,0 0 0 0 0,1-1 0 0 0,-1 0 0 0 0,0 0 0 0 0,0 0 0 0 0,0 0 0 0 0,0-1 0 0 0,-1 1 0 0 0,1-1 0 0 0,0 0 0 0 0,3-4-1293 0 0,-2-1-5173 0 0</inkml:trace>
  <inkml:trace contextRef="#ctx0" brushRef="#br0" timeOffset="1">86 0 11976 0 0,'0'0'256'0'0,"-3"6"64"0"0,-2 0 0 0 0,-1 1 32 0 0,2-1-288 0 0,-3 4-64 0 0,4-1 0 0 0,-5 0 0 0 0,1 4 424 0 0,3-3 72 0 0,-3 3 16 0 0,0-1 0 0 0,0-3-344 0 0,0 1-64 0 0,3 0-8 0 0,-2 0-8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18 140 15288 0 0,'0'0'348'0'0,"0"0"49"0"0,0 0 20 0 0,15 6 100 0 0,-11-4-495 0 0,-1-1-1 0 0,1 0 0 0 0,0 0 0 0 0,0 0 0 0 0,-1 0 0 0 0,1-1 0 0 0,0 1 0 0 0,0-1 0 0 0,0 0 0 0 0,0 0 0 0 0,-1-1 0 0 0,1 1 0 0 0,0-1 0 0 0,0 0 0 0 0,-1 0 0 0 0,1 0 0 0 0,2-1-21 0 0,1-1-191 0 0,0-1 1 0 0,0 1-1 0 0,0-1 1 0 0,0-1-1 0 0,-1 1 1 0 0,0-1 0 0 0,6-6 190 0 0,-2 2-512 0 0</inkml:trace>
  <inkml:trace contextRef="#ctx0" brushRef="#br0" timeOffset="1">47 0 12416 0 0,'0'0'352'0'0,"-3"7"80"0"0,-1-4-344 0 0,1 7-88 0 0,-5-1 0 0 0,5 1 0 0 0,0 2 416 0 0,-2 1 64 0 0,-1 0 8 0 0,3-1 8 0 0,3-2-384 0 0,-5 3-112 0 0,5-4 0 0 0,-3 1-4040 0 0,3-3-856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15520 0 0,'0'0'356'0'0,"0"0"49"0"0,0 0 19 0 0,0 0-51 0 0,10 7-214 0 0,-5-3-498 0 0,4 2 958 0 0,0 0-1 0 0,0-1 1 0 0,0 0 0 0 0,1 0-1 0 0,0-1-618 0 0,-7-3 28 0 0,0 0-1 0 0,1 0 0 0 0,-1 0 1 0 0,0-1-1 0 0,1 1 1 0 0,-1-1-1 0 0,4 0-27 0 0,-4 0-521 0 0,0 0-1 0 0,0-1 1 0 0,-1 1-1 0 0,1-1 1 0 0,0 0 0 0 0,0 0-1 0 0,-1 0 1 0 0,1 0-1 0 0,0-1 1 0 0,0 0 521 0 0,3-1-6425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2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244 0 12392 0 0,'0'0'352'0'0,"-4"3"72"0"0,0 4-336 0 0,1-2-88 0 0,-4 2 0 0 0,-1 3 0 0 0,5-1 328 0 0,-4 1 56 0 0,3 0 0 0 0,-2-2 8 0 0,1 5-272 0 0,2-3-56 0 0,0 0-64 0 0,-2 0-5952 0 0</inkml:trace>
  <inkml:trace contextRef="#ctx0" brushRef="#br0" timeOffset="1">1 15 15664 0 0,'0'0'356'0'0,"0"0"49"0"0,0 0 21 0 0,14 0 106 0 0,37 1-543 0 0,-14 0-1369 0 0,35-3 1380 0 0,-65 0-512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5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15664 0 0,'0'0'356'0'0,"0"0"49"0"0,0 0 21 0 0,0 7 92 0 0,-1 20-250 0 0,0-20-28 0 0,0-1-1 0 0,1 0 1 0 0,0 1 0 0 0,0-1-1 0 0,1 1 1 0 0,0-1-1 0 0,0 0 1 0 0,1 1 0 0 0,-1-1-1 0 0,1 0 1 0 0,1 1-240 0 0,8 12-124 0 0,-4-12-10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8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16096 0 0,'0'0'471'0'0,"0"0"-8"0"0,0 0-282 0 0,8 0-75 0 0,4 2-99 0 0,0-1 1 0 0,-1-1-1 0 0,1 0 0 0 0,0 0 1 0 0,0-1-1 0 0,0-1 1 0 0,0 0-1 0 0,-1-1 0 0 0,8-2-7 0 0,-8 1-1157 0 0,-1-2-4629 0 0</inkml:trace>
  <inkml:trace contextRef="#ctx0" brushRef="#br0" timeOffset="1">65 1 12416 0 0,'0'0'352'0'0,"-3"10"80"0"0,3-4-344 0 0,-4 3-88 0 0,0 4 0 0 0,4-4 0 0 0,-3 1 424 0 0,3 3 72 0 0,0-4 16 0 0,-4-3-4376 0 0,4 4-872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14336 0 0,'0'0'421'0'0,"0"0"-12"0"0,0-1-263 0 0,0-4-13 0 0,0 4 475 0 0,0 1 205 0 0,15-8 1427 0 0,-9 8-2186 0 0,0 0 0 0 0,1 0 0 0 0,-1 0 0 0 0,0 1 0 0 0,0 0-1 0 0,1 1 1 0 0,0 0-54 0 0,6 0 12 0 0,68 20-1525 0 0,-73-21-4925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11256 0 0,'0'0'248'0'0,"-4"7"48"0"0,0-2 16 0 0,1 5 8 0 0,3 0-256 0 0,-4-1-64 0 0,1 1 0 0 0,-1 2 0 0 0,4-2 96 0 0,0 3 16 0 0,0 0 0 0 0,4-4-3512 0 0,-1 3-704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9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46 15576 0 0,'0'0'356'0'0,"0"0"49"0"0,0 0 20 0 0,0 0-46 0 0,12 9-221 0 0,-2-5-137 0 0,0-1-1 0 0,0 1 0 0 0,0-2 0 0 0,0 1 0 0 0,1-2 0 0 0,-1 1 1 0 0,11-1-21 0 0,20-2-4848 0 0,-25-2-553 0 0</inkml:trace>
  <inkml:trace contextRef="#ctx0" brushRef="#br0" timeOffset="1">72 1 13464 0 0,'0'0'384'0'0,"-3"6"80"0"0,3 4-368 0 0,-5 0-96 0 0,2 3 0 0 0,0-1 0 0 0,-1 1 152 0 0,0-4 8 0 0,1 1 8 0 0,3 0 0 0 0,0-2-80 0 0,0-1-24 0 0,0-1 0 0 0,0 1-6168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7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0,11 12-260 0 0,-9-10-161 0 0,-1-1 0 0 0,0 0 0 0 0,1 1 0 0 0,-1-1 0 0 0,1 0 0 0 0,-1 0 0 0 0,1 0 0 0 0,-1 0 0 0 0,1-1 0 0 0,0 1 0 0 0,0 0 0 0 0,-1-1 0 0 0,2 1 0 0 0,22 5-188 0 0,-23-6 160 0 0,0 0-231 0 0,0 0-1 0 0,1 1 1 0 0,-1-1-1 0 0,0 0 1 0 0,1 1-1 0 0,-1 0 0 0 0,0 0 1 0 0,1-1-1 0 0,-1 1 1 0 0,0 1-1 0 0,0-1 1 0 0,0 0-1 0 0,0 0 0 0 0,0 1 1 0 0,0-1-1 0 0,1 3 260 0 0,-1-2-1398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14336 0 0,'0'0'421'0'0,"0"0"-12"0"0,1 2-263 0 0,11 13-128 0 0,-10-12-18 0 0,0-1 0 0 0,0 1-1 0 0,0 0 1 0 0,0 0 0 0 0,1-1 0 0 0,-1 0-1 0 0,1 1 1 0 0,-1-1 0 0 0,1 0 0 0 0,1 0 0 0 0,2 1 0 0 0,0 0 0 0 0,0-1 0 0 0,0 0 0 0 0,1 0 0 0 0,-1 0 0 0 0,2-1 0 0 0,-5 0 0 0 0,0-1 0 0 0,0 0 0 0 0,-1 0 0 0 0,1 0 0 0 0,0-1 0 0 0,0 1 0 0 0,0 0 0 0 0,-1-1 0 0 0,1 0 0 0 0,0 0 0 0 0,-1 0 0 0 0,1 0 0 0 0,-1 0 0 0 0,1 0 0 0 0,-1-1 0 0 0,1 1 0 0 0,1-3 0 0 0</inkml:trace>
  <inkml:trace contextRef="#ctx0" brushRef="#br0" timeOffset="1">47 7 13328 0 0,'0'0'288'0'0,"0"0"64"0"0,-5 6 16 0 0,2 1 16 0 0,0 3-312 0 0,-1-1-72 0 0,0-3 0 0 0,4 4 0 0 0,-3-1 112 0 0,3-2 8 0 0,0 2 0 0 0,0-2 0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89 16096 0 0,'0'0'471'0'0,"0"0"-8"0"0,0 0-259 0 0,0 0 4 0 0,0 0 31 0 0,13 6 411 0 0,-6-3-560 0 0,1 0-1 0 0,-1 0 0 0 0,0-1 1 0 0,0-1-1 0 0,1 1 0 0 0,0-1-89 0 0,-3 0-58 0 0,0-1 0 0 0,0 0-1 0 0,0 0 1 0 0,0-1 0 0 0,0 1-1 0 0,0-1 1 0 0,2-1 58 0 0,10-3-5059 0 0,-9 2-701 0 0</inkml:trace>
  <inkml:trace contextRef="#ctx0" brushRef="#br0" timeOffset="1">30 0 11552 0 0,'0'0'320'0'0,"-4"6"88"0"0,1 0-328 0 0,-1 1-80 0 0,0 2 0 0 0,1 4 0 0 0,0-3 200 0 0,3 2 24 0 0,-4-2 8 0 0,0 3 0 0 0,4 0-232 0 0,0-1 0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0,7 10-193 0 0,-3-6-69 0 0,1 0 0 0 0,0 0 0 0 0,-1 0 0 0 0,1-1 0 0 0,1 0 0 0 0,-1 0 0 0 0,0 0 0 0 0,1-1 0 0 0,-1 0 0 0 0,1 0 1 0 0,0 0-1 0 0,0 0 0 0 0,0-1 0 0 0,0 0 0 0 0,0-1 0 0 0,0 1 0 0 0,2-1-122 0 0,-5 0-283 0 0,-1 0 1 0 0,0 0 0 0 0,0-1 0 0 0,0 1-1 0 0,0-1 1 0 0,0 1 0 0 0,0-1 0 0 0,0 0-1 0 0,0 0 1 0 0,1 0 282 0 0,1-3-1086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12272 0 0,'0'0'352'0'0,"0"0"64"0"0,0 0-328 0 0,-3 6-88 0 0,-4 0 0 0 0,-1 1 0 0 0,5-1 608 0 0,-5 1 112 0 0,5-1 16 0 0,-4 4 8 0 0,7-1-400 0 0,-4 0-89 0 0,1 1-7 0 0,0 0-6935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7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15664 0 0,'0'0'344'0'0,"0"0"71"0"0,0 0 9 0 0,0 0 24 0 0,0 0-360 0 0,6 7-88 0 0,-1-4 0 0 0,-2-1 0 0 0,3 5 0 0 0,2-4 0 0 0,-1 0 0 0 0,-3 4 0 0 0,6-4 72 0 0,-3-3-72 0 0,1 3 80 0 0,2-3-4751 0 0,1 0-945 0 0</inkml:trace>
  <inkml:trace contextRef="#ctx0" brushRef="#br0" timeOffset="1">68 1 13288 0 0,'0'0'376'0'0,"-3"6"80"0"0,-1 1-360 0 0,0-1-96 0 0,-3 4 0 0 0,4-2 0 0 0,-1-1 240 0 0,1 3 32 0 0,3-1 8 0 0,-4-2 0 0 0,4 3-184 0 0,-4-5-96 0 0,4-2 96 0 0,0 4-4216 0 0,0-1-840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0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13272 0 0,'0'0'298'0'0,"0"0"46"0"0,0 0 23 0 0,12 5 80 0 0,-7-2-445 0 0,3 1 330 0 0,1 1 1 0 0,0-2-1 0 0,0 1 0 0 0,0-1 1 0 0,9 2-333 0 0,-6-3 274 0 0,-9-1-368 0 0,-1 0 0 0 0,1-1 1 0 0,0 1-1 0 0,0-1 0 0 0,0 1 0 0 0,0-1 1 0 0,0 0-1 0 0,0-1 0 0 0,1 1 94 0 0,0-3-374 0 0</inkml:trace>
  <inkml:trace contextRef="#ctx0" brushRef="#br0" timeOffset="1">68 6 13648 0 0,'0'0'384'0'0,"0"0"88"0"0,-3 7-376 0 0,3-1-96 0 0,-4 1 0 0 0,4-1 0 0 0,-4 1 160 0 0,4-1 24 0 0,-3 3 0 0 0,3-3 0 0 0,3 1-184 0 0,1-1 0 0 0,0 1 0 0 0,2-1-6112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0,5 10-236 0 0,-4-8-82 0 0,0 0 0 0 0,0 1 0 0 0,0-1-1 0 0,0 0 1 0 0,1 0 0 0 0,-1 0-1 0 0,1 0 1 0 0,0 0 0 0 0,-1 0 0 0 0,1-1-1 0 0,0 1 1 0 0,0 0 0 0 0,0-1 0 0 0,0 0-1 0 0,0 1 1 0 0,0-1 0 0 0,1 0-1 0 0,-1 0 1 0 0,2 0-66 0 0,2 2-16 0 0,-1-1 0 0 0,1 0 0 0 0,0-1 0 0 0,0 1 1 0 0,0-1-1 0 0,0 0 0 0 0,6 0 16 0 0,7-2-1922 0 0,-14-1 931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7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73 9560 0 0,'0'0'208'0'0,"-3"6"48"0"0,-1-3 0 0 0,0 4 16 0 0,1 3-272 0 0,0-5 0 0 0,-2 5 0 0 0,5-1 0 0 0,-3-2 0 0 0,3-1-112 0 0,-3 10 8 0 0,3-16 0 0 0</inkml:trace>
  <inkml:trace contextRef="#ctx0" brushRef="#br0" timeOffset="1">218 0 19471 0 0,'0'0'572'0'0,"0"0"-10"0"0,12 16-248 0 0,-7-11-227 0 0,-4-3-65 0 0,0-1 0 0 0,1 0 0 0 0,-1 0 0 0 0,0 0 0 0 0,1 0 0 0 0,-1 0 0 0 0,1 0 0 0 0,-1 0-1 0 0,1 0 1 0 0,-1 0 0 0 0,1-1 0 0 0,-1 1 0 0 0,1 0 0 0 0,0-1 0 0 0,0 0-22 0 0,2 1-156 0 0,1 0 0 0 0,0 0-1 0 0,-1-1 1 0 0,1 1 0 0 0,0-1-1 0 0,0-1 1 0 0,-1 1 0 0 0,1-1 0 0 0,0 0-1 0 0,0 0 1 0 0,-1 0 0 0 0,1 0-1 0 0,-1-1 1 0 0,1 0 0 0 0,-1 0-1 0 0,0 0 1 0 0,2-1 156 0 0,2-4-1023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14336 0 0,'0'0'408'0'0,"-3"7"80"0"0,-5-1-392 0 0,5 1-96 0 0,-4 2 0 0 0,3 3 0 0 0,0 1 424 0 0,-3 0 64 0 0,4 2 15 0 0,-1-5 1 0 0,4 3-400 0 0,-3-3-104 0 0,-1 0 0 0 0,4-2 0 0 0,0-1-368 0 0,0-1-112 0 0,0 1-31 0 0,0-7-1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4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 15320 0 0,'0'0'348'0'0,"3"12"838"0"0,-1-5-1110 0 0,1-1 0 0 0,0 0 0 0 0,0 0-1 0 0,3 4-75 0 0,-5-8 20 0 0,0 0-1 0 0,0-1 0 0 0,1 1 0 0 0,-1-1 1 0 0,1 1-1 0 0,-1-1 0 0 0,1 0 0 0 0,-1 0 0 0 0,1 1 1 0 0,-1-1-1 0 0,1 0 0 0 0,0 0 0 0 0,0-1 1 0 0,0 1-1 0 0,0 0 0 0 0,-1-1 0 0 0,1 1 0 0 0,0-1-19 0 0,3 1 27 0 0,0-1 0 0 0,1 0-1 0 0,-1 0 1 0 0,0 0-1 0 0,0-1 1 0 0,0 1 0 0 0,0-1-1 0 0,-1-1 1 0 0,1 1-1 0 0,0-1 1 0 0,0 1 0 0 0,-1-1-1 0 0,4-2-26 0 0,18-12-2372 0 0,-24 14 1175 0 0</inkml:trace>
  <inkml:trace contextRef="#ctx0" brushRef="#br0" timeOffset="1">62 0 12416 0 0,'0'0'352'0'0,"-4"7"80"0"0,1-1-344 0 0,-1 1-88 0 0,0 2 0 0 0,-2 0 0 0 0,1 1 0 0 0,2 3 0 0 0,0-4 0 0 0,-2 3 0 0 0,5-2 424 0 0,-3 0 72 0 0,0 0 16 0 0,3-1 0 0 0,0 1-416 0 0,0-1-96 0 0,0-3 0 0 0,0-3 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9 17191 0 0,'0'0'388'0'0,"-6"6"523"0"0,1 0-812 0 0,1 1 1 0 0,0-1-1 0 0,0 1 0 0 0,0 0 0 0 0,1 0 0 0 0,0 0 1 0 0,1 1-1 0 0,0-1 0 0 0,0 1 0 0 0,0-1 0 0 0,1 1 1 0 0,0 0-1 0 0,0-1 0 0 0,1 1 0 0 0,0 0 0 0 0,1 0 1 0 0,0 5-100 0 0,5 3-1675 0 0,-6-10 796 0 0</inkml:trace>
  <inkml:trace contextRef="#ctx0" brushRef="#br0" timeOffset="1">155 0 18223 0 0,'0'0'414'0'0,"0"0"56"0"0,0 0 32 0 0,0 0-60 0 0,11 6 10 0 0,32 16-164 0 0,-37-20-336 0 0,0 0 0 0 0,1-1 0 0 0,-1 1 0 0 0,1-1 0 0 0,-1-1 0 0 0,1 1 0 0 0,1-1 48 0 0,14-3-6141 0 0,-16 0-21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7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0,11 12-260 0 0,-9-10-161 0 0,-1-1 0 0 0,0 0 0 0 0,1 1 0 0 0,-1-1 0 0 0,1 0 0 0 0,-1 0 0 0 0,1 0 0 0 0,-1 0 0 0 0,1-1 0 0 0,0 1 0 0 0,0 0 0 0 0,-1-1 0 0 0,2 1 0 0 0,22 5-188 0 0,-23-6 160 0 0,0 0-231 0 0,0 0-1 0 0,1 1 1 0 0,-1-1-1 0 0,0 0 1 0 0,1 1-1 0 0,-1 0 0 0 0,0 0 1 0 0,1-1-1 0 0,-1 1 1 0 0,0 1-1 0 0,0-1 1 0 0,0 0-1 0 0,0 0 0 0 0,0 1 1 0 0,0-1-1 0 0,1 3 260 0 0,-1-2-1398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9 17191 0 0,'0'0'388'0'0,"-6"6"523"0"0,1 0-812 0 0,1 1 1 0 0,0-1-1 0 0,0 1 0 0 0,0 0 0 0 0,1 0 0 0 0,0 0 1 0 0,1 1-1 0 0,0-1 0 0 0,0 1 0 0 0,0-1 0 0 0,1 1 1 0 0,0 0-1 0 0,0-1 0 0 0,1 1 0 0 0,0 0 0 0 0,1 0 1 0 0,0 5-100 0 0,5 3-1675 0 0,-6-10 796 0 0</inkml:trace>
  <inkml:trace contextRef="#ctx0" brushRef="#br0" timeOffset="1">155 0 18223 0 0,'0'0'414'0'0,"0"0"56"0"0,0 0 32 0 0,0 0-60 0 0,11 6 10 0 0,32 16-164 0 0,-37-20-336 0 0,0 0 0 0 0,1-1 0 0 0,-1 1 0 0 0,1-1 0 0 0,-1-1 0 0 0,1 1 0 0 0,1-1 48 0 0,14-3-6141 0 0,-16 0-21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4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386 0 13824 0 0,'0'0'304'0'0,"0"0"64"0"0,0 0 16 0 0,0 0 0 0 0,-4 7-312 0 0,1-4-72 0 0,-1 3 0 0 0,1 1 0 0 0,-1-4 320 0 0,0 2 40 0 0,4 2 16 0 0,0-1-1 0 0,0 1-303 0 0,0-1-72 0 0,0 1 0 0 0,0 3-6727 0 0</inkml:trace>
  <inkml:trace contextRef="#ctx0" brushRef="#br0" timeOffset="1">1 356 15320 0 0,'0'0'336'0'0,"0"0"72"0"0,0 0 7 0 0,0 0 17 0 0,6 6-344 0 0,-3-2-88 0 0,2 2 0 0 0,1-4 0 0 0,-2 1 0 0 0,3 1 0 0 0,1-1 0 0 0,-1 0 0 0 0,3-3 0 0 0,1 0 0 0 0,-1 0 96 0 0,1 0-4639 0 0,3-3-937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7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13040 0 0,'0'0'288'0'0,"-4"3"56"0"0,1 3 8 0 0,0 4 24 0 0,-2-1-304 0 0,2 1-72 0 0,3 3 0 0 0,-3-1 0 0 0,-1-2 0 0 0,4-1 0 0 0,0 4 0 0 0,0-1 64 0 0,0-2-64 0 0,0 0 0 0 0,0-1 0 0 0,-4 1-5808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1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0,'0'0'421'0'0,"0"0"-12"0"0,10 7 187 0 0,-3-3 3 0 0,1 0-1 0 0,0-1 1 0 0,0 1 0 0 0,0-2-1 0 0,0 1 1 0 0,4 0-599 0 0,0-1-417 0 0,1 0 0 0 0,-1-1 0 0 0,13 0 417 0 0,-17-1-6479 0 0</inkml:trace>
  <inkml:trace contextRef="#ctx0" brushRef="#br0" timeOffset="1">43 7 14000 0 0,'0'0'392'0'0,"0"0"96"0"0,0 0-392 0 0,-3 6-96 0 0,-1 1 0 0 0,4-1 0 0 0,-3 4 96 0 0,3-1-8 0 0,0-3 0 0 0,0 4 0 0 0,0 0-88 0 0,0-4 0 0 0,3 4 0 0 0,1-2-4080 0 0,-1-1-832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4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 17447 0 0,'0'0'396'0'0,"0"0"52"0"0,0 0 31 0 0,0 0-52 0 0,8 9-265 0 0,-6-8-162 0 0,0 0 0 0 0,0 0 0 0 0,0 0 0 0 0,0 0 0 0 0,0 0 0 0 0,0-1 0 0 0,0 1 0 0 0,1 0 0 0 0,-1-1 0 0 0,0 0 0 0 0,0 1 0 0 0,1-1 0 0 0,28 1 7 0 0,-27-1-2 0 0,13 0 31 0 0,16-1-1306 0 0,-22-1-5203 0 0</inkml:trace>
  <inkml:trace contextRef="#ctx0" brushRef="#br0" timeOffset="1">25 0 17479 0 0,'0'0'396'0'0,"0"0"52"0"0,0 0 31 0 0,-6 13 110 0 0,5-9-796 0 0,0-2 345 0 0,1 0 0 0 0,-1 0 0 0 0,1 0 0 0 0,-1 1 0 0 0,1-1 0 0 0,0 0 0 0 0,0 0-1 0 0,0 1 1 0 0,0-1 0 0 0,0 0 0 0 0,0 0 0 0 0,1 1 0 0 0,-1-1 0 0 0,1 0 0 0 0,0 2-138 0 0,0-3-204 0 0,-1-1 0 0 0,1 1 0 0 0,0 0 0 0 0,0 0 0 0 0,0-1 0 0 0,0 1 0 0 0,0 0 0 0 0,0-1 0 0 0,0 1 0 0 0,0-1 0 0 0,0 0 0 0 0,0 1 0 0 0,0-1 0 0 0,0 0 0 0 0,0 1 1 0 0,0-1-1 0 0,0 0 0 0 0,0 0 0 0 0,1 0 204 0 0,1 0-276 0 0,-1 1-1122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8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0 17503 0 0,'0'0'399'0'0,"0"0"60"0"0,0 0 21 0 0,0 0-59 0 0,0 0-204 0 0,0 0 170 0 0,-7 8 1049 0 0,4-3-1303 0 0,3-4-133 0 0,-1 1 0 0 0,1-1 1 0 0,0 1-1 0 0,-1-1 0 0 0,1 1 0 0 0,0 0 0 0 0,0-1 0 0 0,0 1 0 0 0,0-1 0 0 0,0 1 0 0 0,1 0 0 0 0,-1-1 0 0 0,0 1 0 0 0,1-1 0 0 0,-1 1 0 0 0,1-1 1 0 0,0 1-1 0 0,-1-1 0 0 0,2 2 0 0 0,1 0-252 0 0,1 0 0 0 0,0 0 0 0 0,-1-1 0 0 0,1 1 0 0 0,1-1 0 0 0,-1 0 0 0 0,0 0 1 0 0,0-1-1 0 0,1 1 0 0 0,-1-1 0 0 0,1 0 0 0 0,-1 0 0 0 0,3 0 252 0 0,4 0-6602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0 9968 0 0,'0'0'292'0'0,"0"0"0"0"0,-7 11 1432 0 0,1-3-767 0 0,0 1 0 0 0,1-1 0 0 0,0 2 0 0 0,0 1-957 0 0,-7 19 1154 0 0,-6 19-1154 0 0,3-4 109 0 0,7-23-1093 0 0,1-1-1 0 0,1 3 985 0 0,2-14-726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5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14720 0 0,'0'0'416'0'0,"0"0"96"0"0,0 0-416 0 0,0 0-96 0 0,7 4 0 0 0,-3-1 0 0 0,-1 0 0 0 0,5 0 0 0 0,-2-3-96 0 0,-1 4 96 0 0,1-4 64 0 0,2 3 72 0 0,-2 0 16 0 0,2-3 0 0 0,-1 0-40 0 0,0 0-8 0 0,1 0-1 0 0,-2 3-6686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48 11976 0 0,'0'0'256'0'0,"0"0"64"0"0,-4 6 0 0 0,0 4 32 0 0,1-3-288 0 0,0 2-64 0 0,3 0 0 0 0,-5 1 0 0 0,5-1 0 0 0,-3 1 0 0 0,3 3 0 0 0,-3-4 0 0 0,3 1 0 0 0,0-1 0 0 0,0 1 0 0 0,0-4 0 0 0</inkml:trace>
  <inkml:trace contextRef="#ctx0" brushRef="#br0" timeOffset="1">115 0 15664 0 0,'0'0'356'0'0,"0"0"49"0"0,0 0 21 0 0,0 0-42 0 0,10 9-236 0 0,-7-6-60 0 0,1-2 0 0 0,-1 1 0 0 0,1 0-1 0 0,0-1 1 0 0,-1 0 0 0 0,1 1 0 0 0,0-2-1 0 0,0 1 1 0 0,0 0 0 0 0,0-1 0 0 0,-1 1-1 0 0,3-1-87 0 0,-4 0-340 0 0,-1 0-1 0 0,1 0 1 0 0,0-1-1 0 0,-1 1 1 0 0,1 0-1 0 0,0-1 1 0 0,-1 1-1 0 0,1-1 1 0 0,0 1 0 0 0,0-1 340 0 0,5-2-1376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4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386 0 13824 0 0,'0'0'304'0'0,"0"0"64"0"0,0 0 16 0 0,0 0 0 0 0,-4 7-312 0 0,1-4-72 0 0,-1 3 0 0 0,1 1 0 0 0,-1-4 320 0 0,0 2 40 0 0,4 2 16 0 0,0-1-1 0 0,0 1-303 0 0,0-1-72 0 0,0 1 0 0 0,0 3-6727 0 0</inkml:trace>
  <inkml:trace contextRef="#ctx0" brushRef="#br0" timeOffset="1">1 356 15320 0 0,'0'0'336'0'0,"0"0"72"0"0,0 0 7 0 0,0 0 17 0 0,6 6-344 0 0,-3-2-88 0 0,2 2 0 0 0,1-4 0 0 0,-2 1 0 0 0,3 1 0 0 0,1-1 0 0 0,-1 0 0 0 0,3-3 0 0 0,1 0 0 0 0,-1 0 96 0 0,1 0-4639 0 0,3-3-937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14336 0 0,'0'0'421'0'0,"0"0"-12"0"0,0 0-146 0 0,0 0 361 0 0,0 2-289 0 0,-1-1 1 0 0,1 0-1 0 0,0 1 1 0 0,-1-1-1 0 0,1 1 1 0 0,0-1-1 0 0,0 0 0 0 0,0 1 1 0 0,0-1-1 0 0,0 1-335 0 0,1-1-72 0 0,0 1 0 0 0,0-1 0 0 0,1 0 0 0 0,-1 0 0 0 0,0 0 0 0 0,1 0 0 0 0,-1 0 0 0 0,0 0 0 0 0,1 0 0 0 0,-1 0 0 0 0,1 0 0 0 0,0-1 0 0 0,-1 1 0 0 0,1-1 0 0 0,-1 1 0 0 0,1-1 0 0 0,0 0 0 0 0,-1 1 0 0 0,2-1 72 0 0,2 0-512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254 102 11976 0 0,'-3'3'256'0'0,"-1"3"64"0"0,-3 0 0 0 0,-1 4 32 0 0,5-4-288 0 0,-5 7-64 0 0,2-1 0 0 0,-2 1 0 0 0,2 0 0 0 0,-2 0 0 0 0,5-1 0 0 0,-5 1-3536 0 0,2-3-720 0 0</inkml:trace>
  <inkml:trace contextRef="#ctx0" brushRef="#br0" timeOffset="1">1 25 13824 0 0,'0'0'314'0'0,"0"0"46"0"0,0 0 22 0 0,0 0-50 0 0,14 7-208 0 0,-11-6-40 0 0,1 0 0 0 0,-1 1 0 0 0,1-2 0 0 0,-1 1 0 0 0,1 0 0 0 0,-1-1 0 0 0,1 1 0 0 0,0-1 0 0 0,-1 0 0 0 0,1 0 0 0 0,-1-1 0 0 0,1 1 0 0 0,0-1 0 0 0,-1 0 1 0 0,1 0-85 0 0,7-2 86 0 0,-1-1 0 0 0,0-1 0 0 0,-1 0 0 0 0,4-2-86 0 0,-5 3 10 0 0,3-3 70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8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42 11976 0 0,'0'0'256'0'0,"0"0"64"0"0,-4 3 0 0 0,-3 3 32 0 0,3 1-288 0 0,-3-1-64 0 0,3 3 0 0 0,-2 4 0 0 0,2 0 0 0 0,-3 3 0 0 0,4-4 0 0 0,3-2 0 0 0</inkml:trace>
  <inkml:trace contextRef="#ctx0" brushRef="#br0" timeOffset="1">204 1 17503 0 0,'0'0'399'0'0,"0"0"60"0"0,0 0 21 0 0,0 0-59 0 0,17 9-428 0 0,-13-8-95 0 0,0 0-1 0 0,0-1 0 0 0,0 1 0 0 0,0-1 1 0 0,0 0-1 0 0,0 0 0 0 0,0 0 1 0 0,0 0-1 0 0,0-1 0 0 0,0 0 0 0 0,-1 0 1 0 0,1 0-1 0 0,0 0 0 0 0,3-2 103 0 0,6-1-1645 0 0,-12 4 1516 0 0,0 0 1 0 0,-1 0 0 0 0,1 0 0 0 0,0 0-1 0 0,0 0 1 0 0,-1 0 0 0 0,1 0 0 0 0,0 0 0 0 0,-1 0-1 0 0,1 1 1 0 0,0-1 0 0 0,0 0 0 0 0,-1 0-1 0 0,1 1 1 0 0,0-1 0 0 0,-1 0 0 0 0,1 1 0 0 0,-1-1-1 0 0,1 1 1 0 0,0-1 128 0 0,0 1-433 0 0,1 0-1101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1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64 14336 0 0,'0'0'421'0'0,"0"0"-12"0"0,14 18 1192 0 0,-11-17-1505 0 0,-1 0-1 0 0,1 0 0 0 0,-1-1 0 0 0,1 1 1 0 0,0-1-1 0 0,0 1 0 0 0,-1-1 0 0 0,1 0 1 0 0,0 0-1 0 0,0 0 0 0 0,-1-1 0 0 0,1 1 0 0 0,0-1 1 0 0,0 1-1 0 0,-1-1 0 0 0,1 0 0 0 0,0 0 1 0 0,-1 0-96 0 0,15-4-760 0 0,-15 5 459 0 0,-1 0-1 0 0,1-1 0 0 0,0 1 1 0 0,0 0-1 0 0,0 0 1 0 0,-1 0-1 0 0,1 0 1 0 0,0 1-1 0 0,0-1 0 0 0,1 1 302 0 0,7 0-894 0 0,6-3-1150 0 0</inkml:trace>
  <inkml:trace contextRef="#ctx0" brushRef="#br0" timeOffset="1">105 0 13824 0 0,'0'0'314'0'0,"0"0"46"0"0,-11 10 466 0 0,8-5-649 0 0,0 0 1 0 0,0 0-1 0 0,0 1 1 0 0,0-1-1 0 0,1 0 1 0 0,0 1-1 0 0,0 0 0 0 0,-1 5-177 0 0,-4 20 192 0 0,0 17-192 0 0,6-42-169 0 0,0-2 30 0 0,1-1 0 0 0,0 1 0 0 0,0 0 0 0 0,0 0-1 0 0,0 0 1 0 0,1-1 0 0 0,0 4 139 0 0,1 3-224 0 0,1 13-384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5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0,'0'0'474'0'0,"0"0"-1"0"0,0 18 158 0 0,0-17-573 0 0,0 0-1 0 0,1 0 1 0 0,-1 0-1 0 0,1 0 1 0 0,-1 0-1 0 0,1 0 1 0 0,-1 0-1 0 0,1 0 1 0 0,0 0-1 0 0,-1 0 1 0 0,1 0-1 0 0,0-1 1 0 0,0 1 0 0 0,0 0-1 0 0,0 0 1 0 0,0-1-1 0 0,0 1 1 0 0,0-1-1 0 0,0 1 1 0 0,0-1-1 0 0,0 1 1 0 0,0-1-1 0 0,0 0 1 0 0,0 1-1 0 0,0-1 1 0 0,0 0-1 0 0,0 0 1 0 0,0 0-1 0 0,1 0-57 0 0,33 4-63 0 0,-31-4-312 0 0,1-1 0 0 0,-1 1-1 0 0,0-1 1 0 0,0 1-1 0 0,0-1 1 0 0,1-1 375 0 0,2 0-3103 0 0,7-1-2941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11976 0 0,'0'0'266'0'0,"0"0"44"0"0,0 0 15 0 0,0 0-26 0 0,-2 16 249 0 0,3-13-336 0 0,0 0 1 0 0,1 0 0 0 0,0-1 0 0 0,0 1-1 0 0,0 0 1 0 0,0-1 0 0 0,0 1 0 0 0,0-1-1 0 0,0 1 1 0 0,1-1 0 0 0,-1 0 0 0 0,1 0 0 0 0,0 0-1 0 0,0-1 1 0 0,0 1 0 0 0,0 0-213 0 0,5 2-109 0 0,1 0 1 0 0,0-1-1 0 0,0 0 0 0 0,0 0 1 0 0,1-1 108 0 0,-3-1-3993 0 0,0-1-1407 0 0</inkml:trace>
  <inkml:trace contextRef="#ctx0" brushRef="#br0" timeOffset="0.898">57 39 13160 0 0,'0'0'288'0'0,"0"0"56"0"0,0 0 8 0 0,-4 6 32 0 0,1 1-312 0 0,0-1-72 0 0,-2 0 0 0 0,2 0 0 0 0,0 1 192 0 0,3-1 16 0 0,-3 1 8 0 0,3-1 0 0 0,0 1-144 0 0,3-1-72 0 0,-3 0 80 0 0,3 0-6312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17503 0 0,'0'0'384'0'0,"0"0"88"0"0,0 0 8 0 0,0 0 8 0 0,0 0-392 0 0,0 0-96 0 0,0 0 0 0 0,8 0 0 0 0,-1-2-112 0 0,0 2-48 0 0,3 0 0 0 0,-2-4-8 0 0,3 4-1368 0 0,-5-6-279 0 0,16-10-49 0 0,-8 3-16 0 0</inkml:trace>
  <inkml:trace contextRef="#ctx0" brushRef="#br0" timeOffset="1">52 1 13536 0 0,'0'0'306'0'0,"-11"9"856"0"0,8-4-1228 0 0,1-3 194 0 0,1 0 1 0 0,0 0 0 0 0,0 0 0 0 0,0 0 0 0 0,0 0 0 0 0,0 0 0 0 0,0 0 0 0 0,0 1 0 0 0,0-1 0 0 0,1 0 0 0 0,-1 0 0 0 0,1 1 0 0 0,0-1 0 0 0,0 1-1 0 0,0 1-128 0 0,0 0-76 0 0,1-1-1 0 0,-1 1 1 0 0,1 0-1 0 0,0-1 0 0 0,0 1 1 0 0,0-1-1 0 0,0 1 1 0 0,1-1-1 0 0,-1 0 0 0 0,1 1 1 0 0,2 1 76 0 0,-1 1-5749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10136 0 0,'0'0'230'0'0,"0"0"30"0"0,0 0 19 0 0,0 0 105 0 0,0 0 411 0 0,0 0 182 0 0,0 0 42 0 0,0 0-6 0 0,0 0-42 0 0,0 0-13 0 0,0 0-5 0 0,0 0-50 0 0,0 0-207 0 0,0 0-89 0 0,0 0-21 0 0,0 0-79 0 0,9 5-310 0 0,12 1-694 0 0,38 11 1230 0 0,-20-8-7151 0 0,-29-8-151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15664 0 0,'0'0'356'0'0,"0"0"49"0"0,0 0 21 0 0,-3 5 92 0 0,2-4-494 0 0,0 0 0 0 0,1 0 1 0 0,-1 0-1 0 0,0 0 0 0 0,1 0 1 0 0,-1 0-1 0 0,1 0 0 0 0,-1 0 1 0 0,1 0-1 0 0,-1 1 0 0 0,1-1 1 0 0,0 0-1 0 0,0 0 0 0 0,-1 1 1 0 0,1-1-1 0 0,0 0 0 0 0,0 0 1 0 0,0 1-1 0 0,0-1 0 0 0,1 0 1 0 0,-1 0-1 0 0,0 1 0 0 0,1-1 1 0 0,-1 0-1 0 0,0 0 0 0 0,1 0 1 0 0,-1 0-1 0 0,1 1 0 0 0,0-1 1 0 0,-1 0-1 0 0,1 0 0 0 0,0 0 0 0 0,0 0 1 0 0,-1 0-1 0 0,1-1 0 0 0,0 1 1 0 0,1 0-25 0 0,2 3-622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2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74 16495 0 0,'0'0'374'0'0,"0"0"54"0"0,0 0 22 0 0,-4 12 114 0 0,3-10-497 0 0,1 1-1 0 0,0-1 1 0 0,-1 1-1 0 0,1-1 1 0 0,0 1-1 0 0,0-1 1 0 0,1 1-1 0 0,-1-1 1 0 0,0 1-1 0 0,1-1 1 0 0,-1 1-1 0 0,1-1 1 0 0,1 2-67 0 0,-2-3-17 0 0,0 0 0 0 0,1 0 0 0 0,-1 0 0 0 0,1 0 1 0 0,-1-1-1 0 0,1 1 0 0 0,0 0 0 0 0,-1 0 0 0 0,1-1 1 0 0,0 1-1 0 0,-1 0 0 0 0,1-1 0 0 0,0 1 0 0 0,0 0 1 0 0,0-1-1 0 0,-1 1 0 0 0,1-1 0 0 0,0 0 0 0 0,0 1 1 0 0,0-1-1 0 0,0 0 0 0 0,0 1 0 0 0,0-1 0 0 0,0 0 1 0 0,0 0-1 0 0,0 0 0 0 0,0 0 0 0 0,0 0 0 0 0,0 0 0 0 0,0 0 1 0 0,0 0-1 0 0,0 0 0 0 0,0 0 0 0 0,0-1 0 0 0,0 1 17 0 0,3-3-476 0 0</inkml:trace>
  <inkml:trace contextRef="#ctx0" brushRef="#br0" timeOffset="1">88 0 16439 0 0,'0'0'374'0'0,"-1"8"1044"0"0,-1-4-1215 0 0,0 1-1 0 0,0 0 1 0 0,1-1-1 0 0,-1 1 1 0 0,1 0-1 0 0,0 0 1 0 0,0 0-1 0 0,0 5-202 0 0,1-8 161 0 0,0 0 0 0 0,0 0 0 0 0,1 1 0 0 0,-1-1 0 0 0,0 0 0 0 0,1 1 1 0 0,-1-1-1 0 0,1 0 0 0 0,0 0 0 0 0,0 0 0 0 0,0 0 0 0 0,0 0 0 0 0,0 0 0 0 0,0 0 0 0 0,0 0 0 0 0,1 0 0 0 0,-1 0 0 0 0,1-1 0 0 0,1 3-161 0 0,-2-4-57 0 0,-1 1 23 0 0,0-1 1 0 0,1 0-1 0 0,-1 1 0 0 0,0-1 1 0 0,0 0-1 0 0,1 1 0 0 0,-1-1 0 0 0,0 0 1 0 0,1 1-1 0 0,-1-1 0 0 0,1 0 0 0 0,-1 0 1 0 0,0 1-1 0 0,1-1 0 0 0,-1 0 1 0 0,1 0-1 0 0,-1 0 0 0 0,1 0 0 0 0,-1 1 1 0 0,0-1-1 0 0,1 0 0 0 0,-1 0 0 0 0,1 0 1 0 0,-1 0-1 0 0,1 0 0 0 0,-1 0 1 0 0,1 0-1 0 0,-1 0 0 0 0,1-1 0 0 0,-1 1 1 0 0,1 0-1 0 0,-1 0 0 0 0,0 0 0 0 0,1 0 1 0 0,-1-1-1 0 0,1 1 0 0 0,-1 0 1 0 0,0 0-1 0 0,1-1 0 0 0,-1 1 0 0 0,1 0 34 0 0,2-3-416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7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13040 0 0,'0'0'288'0'0,"-4"3"56"0"0,1 3 8 0 0,0 4 24 0 0,-2-1-304 0 0,2 1-72 0 0,3 3 0 0 0,-3-1 0 0 0,-1-2 0 0 0,4-1 0 0 0,0 4 0 0 0,0-1 64 0 0,0-2-64 0 0,0 0 0 0 0,0-1 0 0 0,-4 1-5808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14336 0 0,'0'0'408'0'0,"0"0"80"0"0,0 0-392 0 0,0 0-96 0 0,0 0 0 0 0,0 0 0 0 0,0 0 256 0 0,6 3 24 0 0,2-3 8 0 0,-2 4-1 0 0,2-4-287 0 0,0 2 0 0 0,-2-2 0 0 0,2 0-4351 0 0,2 0-921 0 0</inkml:trace>
  <inkml:trace contextRef="#ctx0" brushRef="#br0" timeOffset="1">86 1 14544 0 0,'0'0'429'0'0,"-7"13"150"0"0,7-10-517 0 0,-1 0 0 0 0,1 0 1 0 0,0 1-1 0 0,-1-1 0 0 0,1 0 1 0 0,1 0-1 0 0,-1 0 1 0 0,0 0-1 0 0,1 0 0 0 0,0 0 1 0 0,-1 0-1 0 0,1 0 1 0 0,0 0-1 0 0,1-1 0 0 0,-1 1 1 0 0,0 0-1 0 0,2 2-62 0 0,2 3-83 0 0,1-1 1 0 0,-1 1-1 0 0,1-1 0 0 0,0 0 0 0 0,1 0 83 0 0,-6-5-5766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9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13824 0 0,'0'0'314'0'0,"0"0"46"0"0,-8 12 466 0 0,4-1-458 0 0,0-1 0 0 0,1 0 0 0 0,0 1 1 0 0,0-1-1 0 0,1 1 0 0 0,1 0 0 0 0,0 0 1 0 0,0-1-1 0 0,1 1 0 0 0,1 4-368 0 0,-1-11-61 0 0,0 0-1 0 0,0-1 1 0 0,1 1-1 0 0,0 0 1 0 0,-1-1 0 0 0,1 1-1 0 0,1 0 1 0 0,-1-1-1 0 0,0 0 1 0 0,1 1-1 0 0,0-1 1 0 0,0 0 0 0 0,0 0-1 0 0,0 1 62 0 0,-1-3-1440 0 0,0-2-61 0 0,5-5-16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2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0 103 13824 0 0,'0'0'314'0'0,"0"0"46"0"0,0 0 22 0 0,0 0-50 0 0,12 6 714 0 0,-7-5-882 0 0,1 1 0 0 0,0-1 1 0 0,-1 0-1 0 0,1 0 0 0 0,0 0 0 0 0,0-1 0 0 0,0 0 0 0 0,0 0 0 0 0,5-1-164 0 0,11 0-1271 0 0,-18 1-4633 0 0</inkml:trace>
  <inkml:trace contextRef="#ctx0" brushRef="#br0" timeOffset="1">8 1 17503 0 0,'0'0'399'0'0,"0"0"60"0"0,0 0 21 0 0,-5 16 102 0 0,6-13-489 0 0,0 0 1 0 0,0 0-1 0 0,0 0 0 0 0,0-1 0 0 0,0 1 0 0 0,0 0 0 0 0,1 0 0 0 0,-1-1 0 0 0,1 1 0 0 0,0-1 0 0 0,0 1 0 0 0,0-1 1 0 0,0 0-1 0 0,0 0 0 0 0,0 0 0 0 0,1 0 0 0 0,-1 0 0 0 0,1 0 0 0 0,0-1 0 0 0,-1 1 0 0 0,1-1 0 0 0,1 1-93 0 0,13 1-1854 0 0,-10-2-2198 0 0,1 2-2633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0 10136 0 0,'0'0'230'0'0,"0"0"30"0"0,0 0 19 0 0,-7 13 8 0 0,0 5 461 0 0,1-1 1 0 0,1 2-1 0 0,0-1 0 0 0,-1 13-748 0 0,3-17 200 0 0,3-13-190 0 0,-2 8 32 0 0,0 0 0 0 0,0 0 0 0 0,1 0 1 0 0,1 0-1 0 0,-1 1 0 0 0,1-1 0 0 0,1 2-42 0 0,3-4-578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9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14 11976 0 0,'-4'-13'2234'0'0,"6"14"-2006"0"0,-1-1 0 0 0,1 1 1 0 0,0 0-1 0 0,0 0 0 0 0,0-1 0 0 0,0 1 0 0 0,1-1 0 0 0,-1 0 0 0 0,0 1 1 0 0,2-1-229 0 0,1 1 539 0 0,38 12 1076 0 0,-31-11-1407 0 0,1 1 1 0 0,-1 0-1 0 0,1 1 0 0 0,-1 1-208 0 0,2 0-504 0 0,0-1-1 0 0,12 3 505 0 0,-18-6-2256 0 0,-8-1 1082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15200 0 0,'0'0'348'0'0,"0"0"49"0"0,0 0 19 0 0,0 0-50 0 0,0 9 3202 0 0,1-2-3162 0 0,0-1-1 0 0,-1 1 1 0 0,0-1-1 0 0,0 1 0 0 0,-1-1 1 0 0,0 1-1 0 0,0 1-405 0 0,-2 27-294 0 0,-1-11-436 0 0,2-13-5450 0 0,1-5-669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6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14336 0 0,'0'0'421'0'0,"0"0"-12"0"0,-4 13 195 0 0,4-11-422 0 0,0 0 1 0 0,0 0-1 0 0,0-1 0 0 0,1 1 0 0 0,-1 0 0 0 0,0-1 0 0 0,1 1 1 0 0,-1 0-1 0 0,1-1 0 0 0,-1 1 0 0 0,1-1 0 0 0,0 1 0 0 0,0-1 1 0 0,-1 1-1 0 0,1-1 0 0 0,0 1 0 0 0,1-1-182 0 0,-1 2 200 0 0,1-1-1 0 0,0 0 1 0 0,0 0 0 0 0,-1 0-1 0 0,2 1 1 0 0,-1-2-1 0 0,0 1 1 0 0,0 0 0 0 0,1 0-1 0 0,-1-1-199 0 0,2 1 18 0 0,0-1-1 0 0,-1 1 0 0 0,1-1 0 0 0,-1 1 0 0 0,0 0 1 0 0,1 1-1 0 0,-1-1 0 0 0,0 1 0 0 0,0-1 1 0 0,0 1-1 0 0,-1 0 0 0 0,2 2-17 0 0,-3-5-127 0 0,-1 1-1 0 0,0-1 1 0 0,1 1 0 0 0,-1-1-1 0 0,1 1 1 0 0,-1-1-1 0 0,1 0 1 0 0,-1 1 0 0 0,1-1-1 0 0,-1 0 1 0 0,1 1 0 0 0,-1-1-1 0 0,1 0 1 0 0,-1 1-1 0 0,1-1 1 0 0,0 0 0 0 0,-1 0-1 0 0,1 0 1 0 0,-1 0 0 0 0,1 1-1 0 0,0-1 128 0 0,4 1-3895 0 0,-1 1-2349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12448 0 0,'0'0'352'0'0,"0"0"80"0"0,0 0-344 0 0,-4 6-88 0 0,4 0 0 0 0,-3 1 0 0 0,0 2 488 0 0,-2-2 88 0 0,2 3 8 0 0,0-2 8 0 0,3 5-272 0 0,-3 0-48 0 0,3 3-16 0 0,0-4-1 0 0,-5 1-255 0 0,5 4 0 0 0,0-1-120 0 0,0-4-6511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0,'0'0'344'0'0,"0"0"71"0"0,0 0 9 0 0,0 0 24 0 0,3 7-360 0 0,0-1-88 0 0,1 1 0 0 0,-4-1 0 0 0,7-4 416 0 0,-4 5 72 0 0,2-4 16 0 0,1 3 0 0 0,2-2-400 0 0,3-1-104 0 0,-1 0 0 0 0,1-3-5151 0 0,0 3-1057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7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 11976 0 0,'0'0'256'0'0,"-7"3"64"0"0,0 0 0 0 0,0 0 32 0 0,0 4-288 0 0,-1-1-64 0 0,2 4 0 0 0,-2-4 0 0 0,1 3 424 0 0,3-2 72 0 0,-2-1 16 0 0,1 4 0 0 0,-1-4-160 0 0,2 1-32 0 0,4-7-8 0 0,0 6-6776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1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0,'0'0'421'0'0,"0"0"-12"0"0,10 7 187 0 0,-3-3 3 0 0,1 0-1 0 0,0-1 1 0 0,0 1 0 0 0,0-2-1 0 0,0 1 1 0 0,4 0-599 0 0,0-1-417 0 0,1 0 0 0 0,-1-1 0 0 0,13 0 417 0 0,-17-1-6479 0 0</inkml:trace>
  <inkml:trace contextRef="#ctx0" brushRef="#br0" timeOffset="1">43 7 14000 0 0,'0'0'392'0'0,"0"0"96"0"0,0 0-392 0 0,-3 6-96 0 0,-1 1 0 0 0,4-1 0 0 0,-3 4 96 0 0,3-1-8 0 0,0-3 0 0 0,0 4 0 0 0,0 0-88 0 0,0-4 0 0 0,3 4 0 0 0,1-2-4080 0 0,-1-1-832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1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0,'0'0'408'0'0,"0"0"80"0"0,0 0-392 0 0,0 0-96 0 0,0 0 0 0 0,3 8 0 0 0,0-1 432 0 0,1-1 64 0 0,0 1 15 0 0,-1-1 1 0 0,0 1-512 0 0,5 2-64 0 0,-1-5-32 0 0,0 1-8 0 0,4 2-248 0 0,-7-4-39 0 0,6 13-17 0 0,5-22 0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4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12392 0 0,'-4'9'352'0'0,"1"-2"72"0"0,-1-1-336 0 0,0 1-88 0 0,1 2 0 0 0,-5 3 0 0 0,5-2 432 0 0,0 3 72 0 0,-1 3 8 0 0,0-4 8 0 0,1-2-72 0 0,3-4-24 0 0,-3 4-1 0 0,3-3-4774 0 0,0 2-953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8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16 16783 0 0,'0'0'382'0'0,"0"0"54"0"0,0 0 22 0 0,0 0-46 0 0,6 6-140 0 0,-2-5-219 0 0,0-1-1 0 0,0 1 1 0 0,0-1-1 0 0,0 0 1 0 0,0 1-1 0 0,0-2 1 0 0,0 1-1 0 0,0 0 0 0 0,0-1 1 0 0,1 0-53 0 0,21-2-2153 0 0,-25 3 1980 0 0,0 0-1 0 0,0 0 1 0 0,0-1-1 0 0,0 1 1 0 0,0 0-1 0 0,0-1 1 0 0,0 1-1 0 0,0 0 1 0 0,0-1-1 0 0,0 1 0 0 0,0-1 1 0 0,0 0-1 0 0,0 1 1 0 0,-1-1-1 0 0,1 0 1 0 0,0 1-1 0 0,0-2 174 0 0,2-1-608 0 0,7-3-1229 0 0</inkml:trace>
  <inkml:trace contextRef="#ctx0" brushRef="#br0" timeOffset="1">32 29 11976 0 0,'0'0'256'0'0,"-3"6"64"0"0,0 1 0 0 0,-1-4 32 0 0,0 2-288 0 0,1 2-64 0 0,-1-1 0 0 0,0 4 0 0 0,1-4 352 0 0,3 1 48 0 0,-3-1 16 0 0,3 1 0 0 0,0-7-320 0 0,3 2-96 0 0,-3 5 0 0 0,3-4-5968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16000 0 0,'0'0'466'0'0,"0"0"1"0"0,14 6-127 0 0,-7-3-236 0 0,0 1 0 0 0,0-2-1 0 0,0 1 1 0 0,1-1 0 0 0,0 0 0 0 0,-1-1 0 0 0,1 0 0 0 0,0 0-1 0 0,4 0-103 0 0,6-3 141 0 0,-14 2-634 0 0,0-1 0 0 0,0 1-1 0 0,0 0 1 0 0,0 0-1 0 0,0 1 1 0 0,0-1-1 0 0,1 1 494 0 0,-3 0-1270 0 0</inkml:trace>
  <inkml:trace contextRef="#ctx0" brushRef="#br0" timeOffset="1">72 0 12464 0 0,'0'0'272'0'0,"0"0"56"0"0,0 0 16 0 0,0 0 8 0 0,0 0-280 0 0,0 7-72 0 0,0-7 0 0 0,0 6 0 0 0,0 1 608 0 0,3 2 96 0 0,-3-2 32 0 0,3-1-1 0 0,2 0-519 0 0,-2 0-104 0 0,0 1-16 0 0,2-1-6911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15976 0 0,'0'0'447'0'0,"0"0"105"0"0,0 0-440 0 0,7 0-112 0 0,0 0 0 0 0,0 4 0 0 0,0-4 80 0 0,1 0-8 0 0,-1 3 0 0 0,0 0 0 0 0,0-3-72 0 0,0 0 0 0 0,0-3 0 0 0,1 3 0 0 0,3 0 80 0 0,-1-3 0 0 0,0-4 0 0 0,1 4-7119 0 0</inkml:trace>
  <inkml:trace contextRef="#ctx0" brushRef="#br0" timeOffset="1">58 0 12408 0 0,'0'0'272'0'0,"0"0"56"0"0,0 0 16 0 0,-3 7 8 0 0,3-1-288 0 0,0 1-64 0 0,-4-1 0 0 0,0 4 0 0 0,4-5 328 0 0,0-5 56 0 0,0 7 0 0 0,0-1 8 0 0,0-6-720 0 0,-3 7-152 0 0,3-7-24 0 0,0 6-8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8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13592 0 0,'0'0'306'0'0,"0"0"46"0"0,7 6 466 0 0,1-2-765 0 0,-1 0 1 0 0,1 0 0 0 0,0-1 0 0 0,0-1 0 0 0,0 1 0 0 0,2-1-54 0 0,-5-1 23 0 0,0 0 0 0 0,1 0 0 0 0,-1 0 0 0 0,1-1 1 0 0,-1 0-1 0 0,0 0 0 0 0,1-1 0 0 0,-1 1 0 0 0,0-1 0 0 0,2-1-23 0 0,-3 1-118 0 0,0-1-2 0 0</inkml:trace>
  <inkml:trace contextRef="#ctx0" brushRef="#br0" timeOffset="1">83 1 12872 0 0,'0'0'289'0'0,"0"0"40"0"0,0 0 23 0 0,0 0-36 0 0,10 6-194 0 0,-8-5 6 0 0,-1 0-1 0 0,1-1 1 0 0,0 0 0 0 0,-1 1 0 0 0,1-1 0 0 0,0 0 0 0 0,-1 0 0 0 0,1 0 0 0 0,0 0 0 0 0,1 0-128 0 0,17 1 894 0 0,-19 0-843 0 0,18 3-309 0 0,-18-3 212 0 0,0-1 0 0 0,0 0 0 0 0,0 0 0 0 0,-1 0 0 0 0,1 0 0 0 0,0 0 0 0 0,0 0 0 0 0,0 0 0 0 0,0 0 0 0 0,0-1 0 0 0,-1 1 0 0 0,1 0 0 0 0,0 0 0 0 0,0-1 0 0 0,0 1 0 0 0,0 0 0 0 0,-1-1 0 0 0,1 1 0 0 0,0-1 0 0 0,0 0 46 0 0,4-10-462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1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1 9648 0 0,'-4'13'208'0'0,"-3"-4"48"0"0,4-2 0 0 0,-1-1 24 0 0,-3 0-280 0 0,3 0 0 0 0,1 1 0 0 0,-1 2 0 0 0,0-2 160 0 0,1 3-16 0 0,0-2-8 0 0,-1 2 0 0 0,4-3 304 0 0,0-4 56 0 0,0 3 16 0 0,0-6 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11312 0 0,'0'0'256'0'0,"-1"7"345"0"0,-23 72 54 0 0,21-69-497 0 0,3-9-164 0 0,-1 0-1 0 0,1 0 0 0 0,-1 0 0 0 0,1 0 0 0 0,0 0 1 0 0,0 0-1 0 0,-1 0 0 0 0,1 0 0 0 0,0 1 0 0 0,0-1 0 0 0,0 0 1 0 0,0 0-1 0 0,1 0 0 0 0,-1 0 0 0 0,0 0 0 0 0,0 0 1 0 0,1 0-1 0 0,-1 0 0 0 0,0 1 0 0 0,1-1 0 0 0,-1 0 0 0 0,1 0 1 0 0,-1-1-1 0 0,1 1 0 0 0,0 0 0 0 0,-1 0 0 0 0,1 0 1 0 0,0 0 6 0 0,0 0-176 0 0</inkml:trace>
  <inkml:trace contextRef="#ctx0" brushRef="#br0" timeOffset="1">85 20 12416 0 0,'0'0'365'0'0,"0"0"-4"0"0,0 0-167 0 0,0 0 143 0 0,1 2 88 0 0,1 0-295 0 0,-2-1-72 0 0,1 1-1 0 0,0-1 0 0 0,0 0 1 0 0,-1 1-1 0 0,1-1 1 0 0,0 0-1 0 0,0 0 0 0 0,1 0 1 0 0,-1 0-1 0 0,0 0 1 0 0,0 0-1 0 0,0 0 1 0 0,1 0-1 0 0,-1 0 0 0 0,0-1 1 0 0,1 1-1 0 0,-1 0 1 0 0,1-1-1 0 0,-1 1 1 0 0,1-1-1 0 0,-1 0 0 0 0,1 1 1 0 0,-1-1-1 0 0,1 0-57 0 0,17 1 146 0 0,-16 0-183 0 0,1-1 0 0 0,-1 0 0 0 0,1 0 0 0 0,-1 0 1 0 0,1 0-1 0 0,-1 0 0 0 0,1-1 0 0 0,-1 0 0 0 0,1 0 1 0 0,2 0 36 0 0,1-2 0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12416 0 0,'-3'16'352'0'0,"3"-16"80"0"0,0 0-344 0 0,0 0-88 0 0,0 6 0 0 0,-5 6 0 0 0,5 1 672 0 0,0 0 128 0 0,-3 4 16 0 0,3-6 8 0 0,3 2-537 0 0,-3 0-95 0 0,0 4-32 0 0,5-6-4679 0 0,-2 6-945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2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44 16240 0 0,'0'0'474'0'0,"0"0"-1"0"0,8 12-285 0 0,-5-7-188 0 0,0-1 0 0 0,0 0 0 0 0,1 0 0 0 0,-1 0 0 0 0,1-1 0 0 0,0 1 0 0 0,0-1 0 0 0,0 0 0 0 0,1 0 0 0 0,-1 0 0 0 0,1-1 0 0 0,0 0 0 0 0,-1 0 0 0 0,1 0 0 0 0,0 0 0 0 0,0-1 0 0 0,0 1 0 0 0,0-1 0 0 0,5 0 0 0 0,4 2 0 0 0</inkml:trace>
  <inkml:trace contextRef="#ctx0" brushRef="#br0" timeOffset="1">90 0 11976 0 0,'0'0'256'0'0,"0"0"64"0"0,-8 2 0 0 0,5 1 32 0 0,-4 4-288 0 0,-1-1-64 0 0,2 1 0 0 0,-2 3 0 0 0,1-1 632 0 0,0 3 104 0 0,4 1 32 0 0,-5 0 0 0 0,1 0-465 0 0,3-1-87 0 0,-2 4-24 0 0,6-3 0 0 0,-5 0-632 0 0,2-4-127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4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 17447 0 0,'0'0'396'0'0,"0"0"52"0"0,0 0 31 0 0,0 0-52 0 0,8 9-265 0 0,-6-8-162 0 0,0 0 0 0 0,0 0 0 0 0,0 0 0 0 0,0 0 0 0 0,0 0 0 0 0,0-1 0 0 0,0 1 0 0 0,1 0 0 0 0,-1-1 0 0 0,0 0 0 0 0,0 1 0 0 0,1-1 0 0 0,28 1 7 0 0,-27-1-2 0 0,13 0 31 0 0,16-1-1306 0 0,-22-1-5203 0 0</inkml:trace>
  <inkml:trace contextRef="#ctx0" brushRef="#br0" timeOffset="1">25 0 17479 0 0,'0'0'396'0'0,"0"0"52"0"0,0 0 31 0 0,-6 13 110 0 0,5-9-796 0 0,0-2 345 0 0,1 0 0 0 0,-1 0 0 0 0,1 0 0 0 0,-1 1 0 0 0,1-1 0 0 0,0 0 0 0 0,0 0-1 0 0,0 1 1 0 0,0-1 0 0 0,0 0 0 0 0,0 0 0 0 0,1 1 0 0 0,-1-1 0 0 0,1 0 0 0 0,0 2-138 0 0,0-3-204 0 0,-1-1 0 0 0,1 1 0 0 0,0 0 0 0 0,0 0 0 0 0,0-1 0 0 0,0 1 0 0 0,0 0 0 0 0,0-1 0 0 0,0 1 0 0 0,0-1 0 0 0,0 0 0 0 0,0 1 0 0 0,0-1 0 0 0,0 0 0 0 0,0 1 1 0 0,0-1-1 0 0,0 0 0 0 0,0 0 0 0 0,1 0 204 0 0,1 0-276 0 0,-1 1-1122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27 17407 0 0,'0'0'514'0'0,"0"0"-12"0"0,10 6-166 0 0,-7-4-297 0 0,0-1 0 0 0,0 1-1 0 0,0-1 1 0 0,0 0-1 0 0,1 1 1 0 0,-1-1 0 0 0,0-1-1 0 0,1 1 1 0 0,-1-1-1 0 0,0 1 1 0 0,1-1-1 0 0,-1 0 1 0 0,1 0 0 0 0,-1 0-1 0 0,0-1 1 0 0,1 1-1 0 0,1-1-38 0 0,5-2 356 0 0,-5 2-811 0 0,0-1 0 0 0,0 1 0 0 0,0-1 0 0 0,0 0 0 0 0,0 0 0 0 0,-1 0 0 0 0,1-1 0 0 0,-1 1 0 0 0,1-1 0 0 0,2-3 455 0 0,3-7-1533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225 1 11976 0 0,'0'0'256'0'0,"0"0"64"0"0,0 0 0 0 0,0 0 32 0 0,-4 6-288 0 0,4-6-64 0 0,-3 7 0 0 0,-1 2 0 0 0,4-3 424 0 0,0 1 72 0 0,0-7 16 0 0,0 6 0 0 0,0 1 0 0 0,0-7 0 0 0,4 9-1 0 0,-4-2-4918 0 0,3-2-977 0 0</inkml:trace>
  <inkml:trace contextRef="#ctx0" brushRef="#br0" timeOffset="1">0 249 15664 0 0,'0'0'356'0'0,"0"0"49"0"0,0 0 21 0 0,11 10 106 0 0,-8-8-499 0 0,0 0 0 0 0,0 0 0 0 0,0 0 0 0 0,0 0 0 0 0,1-1 0 0 0,-1 1 0 0 0,0-1 0 0 0,1 0 0 0 0,-1 0 0 0 0,1 0 0 0 0,-1 0 0 0 0,1-1-1 0 0,-1 0 1 0 0,1 1 0 0 0,-1-1 0 0 0,3 0-33 0 0,-1-1-11 0 0,0 1 0 0 0,-1-1 0 0 0,1 0 1 0 0,0 0-1 0 0,0 0 0 0 0,0-1 0 0 0,-1 1 0 0 0,1-1 0 0 0,-1 0 0 0 0,1-1 0 0 0,1-1 11 0 0,1 0-311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76 10512 0 0,'0'0'296'0'0,"-3"7"64"0"0,-1 2-288 0 0,0 1-72 0 0,1 2 0 0 0,0 1 0 0 0,3 3 368 0 0,-5-3 56 0 0,2 2 16 0 0,0-5-3704 0 0,-1 0-744 0 0</inkml:trace>
  <inkml:trace contextRef="#ctx0" brushRef="#br0" timeOffset="1">65 0 16240 0 0,'0'0'474'0'0,"0"0"-1"0"0,2 2-258 0 0,10 13 524 0 0,-10-13-607 0 0,0 1 1 0 0,0-1-1 0 0,0 0 0 0 0,0 1 0 0 0,0-1 1 0 0,0 0-1 0 0,1 0 0 0 0,1 1-132 0 0,-1-2-9 0 0,-1 0 0 0 0,0 0-1 0 0,0 0 1 0 0,0 0 0 0 0,1 0-1 0 0,-1-1 1 0 0,0 1 0 0 0,1-1-1 0 0,-1 0 1 0 0,1 0-1 0 0,-1 0 1 0 0,0 0 0 0 0,1 0-1 0 0,1 0 10 0 0,31-10-2542 0 0,-27 7 1608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6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12416 0 0,'0'0'365'0'0,"0"0"-4"0"0,0 0-159 0 0,0 0 178 0 0,11 19 1224 0 0,14 6-5816 0 0,-18-19-560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11976 0 0,'0'0'266'0'0,"0"0"44"0"0,0 0 15 0 0,0 0-26 0 0,0 0-59 0 0,0 0 490 0 0,0 0 240 0 0,0 0 43 0 0,0 0-60 0 0,0 0-288 0 0,0 0-121 0 0,0 0-28 0 0,9 3 100 0 0,30 23-580 0 0,-21-14-1308 0 0,2 0-1 0 0,0 0 1273 0 0,-5-3-6138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3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13824 0 0,'0'0'314'0'0,"0"0"46"0"0,-29 4 548 0 0,25-2-806 0 0,1-1 0 0 0,0 1 0 0 0,0-1 0 0 0,-1 1 0 0 0,1 0 0 0 0,0 0 0 0 0,1 0 0 0 0,-1 1 0 0 0,0-1 0 0 0,1 1 0 0 0,-1 0 0 0 0,1-1 0 0 0,0 1 0 0 0,0 0 0 0 0,0 0 0 0 0,0 1 0 0 0,1-1 0 0 0,-1 0 0 0 0,1 0 0 0 0,0 1 0 0 0,-1 0-102 0 0,-1 7-29 0 0,0-1 0 0 0,0 0 1 0 0,1 1-1 0 0,1-1 0 0 0,-1 1 0 0 0,1 8 29 0 0,1-6 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8 17503 0 0,'0'-1'61'0'0,"0"1"0"0"0,-1-1 0 0 0,1 0 0 0 0,-1 1 0 0 0,1 0 0 0 0,-1-1 0 0 0,1 1 0 0 0,-1-1 0 0 0,1 1 0 0 0,-1-1 0 0 0,1 1 0 0 0,-1 0 0 0 0,0 0 0 0 0,1-1 0 0 0,-1 1 0 0 0,0 0 0 0 0,1 0 0 0 0,-1-1 0 0 0,0 1 0 0 0,1 0 0 0 0,-1 0-61 0 0,1 1 64 0 0,-1-1 1 0 0,1 0-1 0 0,0 1 1 0 0,0-1-1 0 0,0 0 1 0 0,-1 1-1 0 0,1-1 1 0 0,0 0-1 0 0,0 1 0 0 0,0-1 1 0 0,0 1-1 0 0,0-1 1 0 0,0 1-1 0 0,0-1 1 0 0,0 0-1 0 0,0 1 1 0 0,0-1-1 0 0,0 1 1 0 0,0-1-1 0 0,0 0 1 0 0,0 1-1 0 0,0-1 1 0 0,1 1-1 0 0,-1-1-64 0 0,0 3 127 0 0,1 0-1 0 0,0 0 1 0 0,0 0 0 0 0,1-1 0 0 0,-1 1-1 0 0,0 0 1 0 0,1-1 0 0 0,0 1-1 0 0,0 1-126 0 0,2-1 58 0 0,0 0-1 0 0,0 0 1 0 0,0-1 0 0 0,0 1-1 0 0,0-1 1 0 0,0 0-1 0 0,1 0 1 0 0,-1 0-1 0 0,1 0-57 0 0,-1-2-216 0 0,-1 1 1 0 0,1 0-1 0 0,-1-1 0 0 0,1 1 0 0 0,-1-1 0 0 0,1 0 0 0 0,1 0 216 0 0,13-5-4913 0 0,-7-1-1772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0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11488 0 0,'0'13'256'0'0,"-3"-1"48"0"0,-1 4 16 0 0,0 4 0 0 0,4-2-256 0 0,0-1-64 0 0,-3-1 0 0 0,3-1-3392 0 0,0 1-696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3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19351 0 0,'0'0'439'0'0,"0"0"62"0"0,0 0 33 0 0,4 7 95 0 0,-2-1-679 0 0,1-1 0 0 0,0 1 0 0 0,0-1 0 0 0,1 0 0 0 0,0 0 0 0 0,0 0-1 0 0,0-1 1 0 0,0 1 0 0 0,1-1 0 0 0,-1 0 0 0 0,1 0 0 0 0,0-1 0 0 0,1 0 0 0 0,-1 1 0 0 0,0-2 0 0 0,1 1 0 0 0,0 0 0 0 0,-1-1-1 0 0,1 0 1 0 0,5 0 50 0 0,-5 0-507 0 0,0-1 0 0 0,-1-1 1 0 0,1 1-1 0 0,0-1 0 0 0,0 0 0 0 0,0 0 0 0 0,0-1 0 0 0,3-1 507 0 0,10-5-1525 0 0</inkml:trace>
  <inkml:trace contextRef="#ctx0" brushRef="#br0" timeOffset="1">100 0 11000 0 0,'0'0'240'0'0,"0"7"48"0"0,-3 2 16 0 0,3 4 8 0 0,-4 3-248 0 0,0 0-64 0 0,8 38 0 0 0,-4-13-4880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8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0 121 19351 0 0,'0'0'424'0'0,"0"0"88"0"0,3 7 24 0 0,-3 3 8 0 0,4-1-440 0 0,3 3-104 0 0,-4-2 0 0 0,5 0 0 0 0,-2-1 0 0 0,5 1 0 0 0,0-4 0 0 0,4 3 0 0 0,-1-2 0 0 0,0-4 0 0 0,0 0 0 0 0,0 1 0 0 0,5-4-1208 0 0,-5-4-264 0 0</inkml:trace>
  <inkml:trace contextRef="#ctx0" brushRef="#br0" timeOffset="1">160 0 17503 0 0,'-6'13'384'0'0,"1"-6"88"0"0,2-1 8 0 0,0 1 8 0 0,0 6-392 0 0,-2-1-96 0 0,2 4 0 0 0,0 0 0 0 0,-2 6 0 0 0,5-3 0 0 0,-3 0 0 0 0,3 0-5167 0 0,3 0-1057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2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967 0 11544 0 0,'0'0'264'0'0,"0"0"34"0"0,-7 2 404 0 0,-3 0 1393 0 0,1-1 1 0 0,-1 0-1 0 0,0-1 1 0 0,-2 0-2096 0 0,-17-3 2371 0 0,24 2-2350 0 0,0 0 1 0 0,0 1-1 0 0,0-1 1 0 0,0 1-1 0 0,0 0 1 0 0,0 1-1 0 0,0-1 1 0 0,0 1-22 0 0,-8 1 57 0 0,-1-1 1 0 0,1 0 0 0 0,-1-1 0 0 0,1-1-1 0 0,-1 0 1 0 0,-12-3-58 0 0,19 4-12 0 0,1 0-1 0 0,-1 1 0 0 0,0-1 0 0 0,0 1 1 0 0,0 1-1 0 0,0-1 13 0 0,0 1 359 0 0,-9 1-142 0 0,1 0-3 0 0,0-1 0 0 0,0 0 1 0 0,-13-1-215 0 0,24 0 45 0 0,-1-1 0 0 0,0 1 0 0 0,0 0 0 0 0,1 0 1 0 0,-1 0-1 0 0,0 1 0 0 0,-1 0-45 0 0,3-1 1 0 0,-1 1-1 0 0,0-1 1 0 0,0 0 0 0 0,0 0 0 0 0,0-1-1 0 0,0 1 1 0 0,0-1-1 0 0,2 0 39 0 0,-1-1-1 0 0,1 1 0 0 0,-1-1 0 0 0,1 1 1 0 0,-1-1-1 0 0,1 0 0 0 0,0 0 1 0 0,-2-1-39 0 0,-15-4 237 0 0,-28 3-154 0 0,35 3-63 0 0,-1 0 1 0 0,0-1-1 0 0,-1-1-20 0 0,12 1 0 0 0,-26-4-294 0 0,-15 0 294 0 0,35 4-35 0 0,0 1 0 0 0,0 0-1 0 0,1 0 1 0 0,-1 1 0 0 0,0 0 0 0 0,0 0-1 0 0,1 1 1 0 0,-2 0 35 0 0,-2 1 39 0 0,0 0-1 0 0,1-1 1 0 0,-1-1-1 0 0,0 0 1 0 0,-7 0-39 0 0,4 0 86 0 0,0 0 1 0 0,0 1-1 0 0,0 1-86 0 0,-22 0 736 0 0,29-3-587 0 0,0 0 1 0 0,0 1 0 0 0,0 0-1 0 0,0 0 1 0 0,-1 1-150 0 0,-13 0-1221 0 0,21-2-5138 0 0,0 0-2228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8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0 17503 0 0,'0'0'399'0'0,"0"0"60"0"0,0 0 21 0 0,0 0-59 0 0,0 0-204 0 0,0 0 170 0 0,-7 8 1049 0 0,4-3-1303 0 0,3-4-133 0 0,-1 1 0 0 0,1-1 1 0 0,0 1-1 0 0,-1-1 0 0 0,1 1 0 0 0,0 0 0 0 0,0-1 0 0 0,0 1 0 0 0,0-1 0 0 0,0 1 0 0 0,1 0 0 0 0,-1-1 0 0 0,0 1 0 0 0,1-1 0 0 0,-1 1 0 0 0,1-1 1 0 0,0 1-1 0 0,-1-1 0 0 0,2 2 0 0 0,1 0-252 0 0,1 0 0 0 0,0 0 0 0 0,-1-1 0 0 0,1 1 0 0 0,1-1 0 0 0,-1 0 0 0 0,0 0 1 0 0,0-1-1 0 0,1 1 0 0 0,-1-1 0 0 0,1 0 0 0 0,-1 0 0 0 0,3 0 252 0 0,4 0-6602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26 21191 0 0,'-3'3'2127'0'0,"0"0"-1874"0"0,4-3-137 0 0,0 1 0 0 0,0-1-1 0 0,0 1 1 0 0,0-1 0 0 0,0 0-1 0 0,0 1 1 0 0,0-1 0 0 0,0 0-1 0 0,0 0 1 0 0,0 1 0 0 0,0-1-1 0 0,0 0-115 0 0,4 0 66 0 0,-1 0 0 0 0,0 0-1 0 0,1 0 1 0 0,-1 0 0 0 0,0-1 0 0 0,0 0-1 0 0,1 0 1 0 0,-1 0 0 0 0,0 0 0 0 0,2-1-66 0 0,5-3-1403 0 0,-1 1 0 0 0,0-2 1 0 0,3-1 1402 0 0,-4 1-7849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10136 0 0,'-4'7'224'0'0,"1"3"40"0"0,0-1 16 0 0,-2 6 8 0 0,-1 2-288 0 0,1 2 0 0 0,2 0 0 0 0,0 0 0 0 0,3 3 464 0 0,-3-3 40 0 0,3 1 8 0 0,0-12 0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8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19087 0 0,'0'0'432'0'0,"0"0"66"0"0,3 4 491 0 0,-2-1-869 0 0,0 1 1 0 0,0-1-1 0 0,1 1 0 0 0,-1-1 1 0 0,1 0-1 0 0,0 0 0 0 0,0 0 1 0 0,0 0-1 0 0,1 0 0 0 0,-1 0 1 0 0,1-1-1 0 0,-1 1 1 0 0,1-1-1 0 0,0 1 0 0 0,1-1-120 0 0,-2 0 6 0 0,0-1 1 0 0,0 0-1 0 0,1 0 0 0 0,-1 1 0 0 0,1-2 1 0 0,-1 1-1 0 0,1 0 0 0 0,0 0 0 0 0,-1-1 1 0 0,1 0-1 0 0,-1 1 0 0 0,1-1 0 0 0,0 0 1 0 0,-1 0-1 0 0,1 0 0 0 0,0-1 0 0 0,-1 1 1 0 0,1-1-1 0 0,0 1 0 0 0,-1-1 0 0 0,1 0 1 0 0,0-1-7 0 0,-2 2-171 0 0,0 0 0 0 0,0-1 0 0 0,0 1 1 0 0,0-1-1 0 0,0 1 0 0 0,0-1 0 0 0,0 1 1 0 0,0-1-1 0 0,-1 0 0 0 0,1 0 0 0 0,0 1 0 0 0,0-1 1 0 0,-1 0-1 0 0,1 0 0 0 0,-1 0 0 0 0,1 0 1 0 0,0 0-1 0 0,-1 0 0 0 0,0 0 0 0 0,1 0 1 0 0,-1 0-1 0 0,0 0 0 0 0,1 0 0 0 0,-1 0 0 0 0,0 0 1 0 0,0 0-1 0 0,0-1 171 0 0,1 1-52 0 0,3-16-1707 0 0</inkml:trace>
  <inkml:trace contextRef="#ctx0" brushRef="#br0" timeOffset="1">54 1 12640 0 0,'0'0'280'0'0,"-3"3"56"0"0,-1 5 16 0 0,4-1 0 0 0,-4 6-288 0 0,4-3-64 0 0,-3-1 0 0 0,3 3 0 0 0,0 1 0 0 0,-3-6 0 0 0,-1 9 0 0 0,0-1 0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17767 0 0,'0'0'40'0'0,"-1"0"-1"0"0,0 1 0 0 0,1-1 0 0 0,-1 0 0 0 0,1 0 0 0 0,-1 1 0 0 0,0-1 0 0 0,1 1 0 0 0,-1-1 0 0 0,1 0 0 0 0,-1 1 0 0 0,1-1 0 0 0,-1 1 0 0 0,1-1 0 0 0,-1 1 0 0 0,1-1 1 0 0,0 1-1 0 0,-1 0 0 0 0,1-1 0 0 0,0 1 0 0 0,0-1 0 0 0,-1 1 0 0 0,1 0 0 0 0,0-1 0 0 0,0 1 0 0 0,0 0 0 0 0,0-1 0 0 0,0 1 0 0 0,0 0-39 0 0,0 1 50 0 0,0 0-1 0 0,0 1 0 0 0,0-1 1 0 0,1 0-1 0 0,-1 1 0 0 0,1-1 1 0 0,0 0-1 0 0,-1 0 0 0 0,2 2-49 0 0,0 0 102 0 0,0 1 0 0 0,0-2 0 0 0,1 1-1 0 0,-1 0 1 0 0,1 0 0 0 0,0-1 0 0 0,0 1-1 0 0,0-1 1 0 0,1 0 0 0 0,0 1-102 0 0,2 0 93 0 0,1 0 0 0 0,-1 0 0 0 0,1-1 0 0 0,-1 0 1 0 0,1 0-1 0 0,0-1 0 0 0,0 0 0 0 0,0 0 0 0 0,0 0 0 0 0,1-1 0 0 0,-1 0 0 0 0,4-1-93 0 0,-3 0-267 0 0,-1-1-1 0 0,1 0 0 0 0,-1 0 1 0 0,3-2 267 0 0,-8 3-360 0 0,12-3-6793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0 13328 0 0,'-7'12'288'0'0,"3"-6"64"0"0,1 1 16 0 0,-1 3 16 0 0,1-1-312 0 0,-1 3-72 0 0,1 4 0 0 0,-1 1 0 0 0,0-2 272 0 0,4 4 40 0 0,-3 1 8 0 0,3-2 0 0 0,0 5-408 0 0,3-2-72 0 0,1 18-24 0 0,0-17 0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21191 0 0,'0'0'480'0'0,"0"0"67"0"0,0 0 32 0 0,0 0-58 0 0,-5 13-320 0 0,6-9-200 0 0,-1 0 0 0 0,1 0 0 0 0,-1 0 0 0 0,1-1 0 0 0,0 1 0 0 0,0 0-1 0 0,1-1 1 0 0,-1 1 0 0 0,1-1 0 0 0,0 1 0 0 0,0-1 0 0 0,0 0 0 0 0,0 0 0 0 0,0 0 0 0 0,1 0-1 0 0,0 0 1 0 0,-1 0 0 0 0,1-1 0 0 0,0 1 0 0 0,0-1 0 0 0,0 0 0 0 0,1 0 0 0 0,-1 0 0 0 0,1 0-1 0 0,-1 0 1 0 0,1-1 0 0 0,-1 0 0 0 0,1 0 0 0 0,0 0 0 0 0,-1 0 0 0 0,1 0 0 0 0,3 0-1 0 0,-4-1-201 0 0,1 0 0 0 0,0 0 0 0 0,-1 0 1 0 0,1-1-1 0 0,0 1 0 0 0,-1-1 0 0 0,1 0 0 0 0,-1 0 1 0 0,1 0-1 0 0,-1 0 0 0 0,0 0 0 0 0,1-1 0 0 0,-1 0 1 0 0,1 0 200 0 0,8-5-7505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0 11976 0 0,'0'0'256'0'0,"-4"4"64"0"0,0 4 0 0 0,1 2 32 0 0,0 0-288 0 0,-1 3-64 0 0,0-1 0 0 0,1 1 0 0 0,-1 3 0 0 0,4-3 0 0 0,0-1 0 0 0,0 1 0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45 21191 0 0,'0'0'480'0'0,"0"0"67"0"0,0 0 32 0 0,0 0-58 0 0,1 1-340 0 0,13 15-159 0 0,-11-12-22 0 0,0 0-1 0 0,0 0 1 0 0,1 0 0 0 0,-1-1-1 0 0,2 2 1 0 0,6 3 15 0 0,0-1 0 0 0,1 0 0 0 0,0-1 0 0 0,0 0 1 0 0,5 2-16 0 0,19 3-6544 0 0,-19-7-771 0 0</inkml:trace>
  <inkml:trace contextRef="#ctx0" brushRef="#br0" timeOffset="1">119 0 17503 0 0,'-7'7'384'0'0,"3"-5"88"0"0,1 4 8 0 0,-1 1 8 0 0,-3 3-392 0 0,4-1-96 0 0,-5 4 0 0 0,5 2 0 0 0,-1-2 432 0 0,0 0 64 0 0,4 3 16 0 0,4 0 0 0 0,-4-3-824 0 0,4 0-160 0 0,3-5-32 0 0,0 2-8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9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19351 0 0,'0'0'439'0'0,"0"0"62"0"0,7 10 662 0 0,-2-1-870 0 0,0 0 0 0 0,0 0-1 0 0,1-1 1 0 0,0 0 0 0 0,1 0 0 0 0,0 0-1 0 0,3 2-292 0 0,-8-9-32 0 0,-1 1 0 0 0,1-1 0 0 0,0 1-1 0 0,1-1 1 0 0,-1 0 0 0 0,0 0 0 0 0,0 0 0 0 0,1 0-1 0 0,-1-1 1 0 0,0 1 0 0 0,1 0 0 0 0,-1-1 0 0 0,0 0-1 0 0,1 1 1 0 0,-1-1 0 0 0,1 0 32 0 0,2 0-377 0 0,0-1 0 0 0,0 1 0 0 0,0-1 0 0 0,0 0 0 0 0,0 0 0 0 0,4-2 377 0 0,3-1-1023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 17015 0 0,'-19'12'376'0'0,"8"-6"72"0"0,1 1 24 0 0,-1 3 8 0 0,1 3-384 0 0,-1 2-96 0 0,0 1 0 0 0,1 3 0 0 0,-4 0 536 0 0,3 3 88 0 0,3 3 16 0 0,1-2 8 0 0,0-1-1336 0 0,0-3-272 0 0,3 1-48 0 0,4-11-16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0 9968 0 0,'0'0'292'0'0,"0"0"0"0"0,-7 11 1432 0 0,1-3-767 0 0,0 1 0 0 0,1-1 0 0 0,0 2 0 0 0,0 1-957 0 0,-7 19 1154 0 0,-6 19-1154 0 0,3-4 109 0 0,7-23-1093 0 0,1-1-1 0 0,1 3 985 0 0,2-14-726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161 6 14336 0 0,'-7'3'830'0'0,"-7"0"-1280"0"0,13-2 904 0 0,0 0 0 0 0,-1-1 0 0 0,1 0 0 0 0,0 1 0 0 0,-1-1 1 0 0,1 0-1 0 0,0 0 0 0 0,-1 0 0 0 0,1 0 0 0 0,-1 0 0 0 0,1 0 0 0 0,-1 0 1 0 0,1 0-1 0 0,0 0 0 0 0,-1-1 0 0 0,0 0-454 0 0,1 1 1127 0 0,-11-10 3207 0 0,11 8-4179 0 0,3 4-138 0 0,-1 0-41 0 0,0-1-1 0 0,0 1 0 0 0,0 0 1 0 0,0-1-1 0 0,0 1 1 0 0,0 0-1 0 0,0 0 0 0 0,-1 0 1 0 0,1-1-1 0 0,-1 1 1 0 0,1 0-1 0 0,-1 0 1 0 0,0 0-1 0 0,0 0 0 0 0,0 0 1 0 0,0 0-1 0 0,0 0 1 0 0,0 0-1 0 0,-1 2 25 0 0,0 5-261 0 0,-1 1 0 0 0,-1-1 0 0 0,-1 5 261 0 0,1-6-134 0 0,-1 2-614 0 0,0 0-1 0 0,-1 0 0 0 0,0-1 1 0 0,-1 1-1 0 0,0-1 1 0 0,-1 0-1 0 0,1-1 1 0 0,-2 0-1 0 0,1 0 0 0 0,-1-1 1 0 0,-7 6 748 0 0,4-3-4573 0 0,3 0-1227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0-191 0 0,0 0 168 0 0,0 0 102 0 0,8 10 1045 0 0,2-5-1231 0 0,-1-1-1 0 0,0 0 1 0 0,1 0-1 0 0,0-1 1 0 0,0 0-1 0 0,4 0-301 0 0,12 2-1038 0 0,26 1 1038 0 0,-32-5-4482 0 0,2-1-1566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18151 0 0,'0'0'532'0'0,"0"0"-4"0"0,0 0-265 0 0,0 0 129 0 0,8 13 1048 0 0,-2-3-1416 0 0,1-1-1 0 0,0 0 1 0 0,1-1-1 0 0,0 0 1 0 0,1 0 0 0 0,0 0-1 0 0,8 4-23 0 0,-7-4-22 0 0,1-1 0 0 0,0 0 0 0 0,0-1 0 0 0,2 0 22 0 0,14 5-5818 0 0,-9-4-867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14336 0 0,'0'0'408'0'0,"-5"3"80"0"0,2 7-392 0 0,0-4-96 0 0,0 4 0 0 0,-5 3 0 0 0,5-1 432 0 0,-5 8 64 0 0,1-4 15 0 0,3 5 1 0 0,1-1 0 0 0,-4-2 0 0 0,3 5 0 0 0,-3-1 0 0 0,4 4-416 0 0,3-4-96 0 0,-4 0 0 0 0,4-12-7775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4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18151 0 0,'0'0'532'0'0,"0"0"-4"0"0,0 0-265 0 0,0 0 129 0 0,0 0 96 0 0,-3 16 1557 0 0,3-13-1908 0 0,0-1 1 0 0,0 0-1 0 0,0 1 0 0 0,0-1 0 0 0,1 0 0 0 0,-1 1 0 0 0,1-1 1 0 0,0 0-1 0 0,0 0 0 0 0,-1 1 0 0 0,1-1 0 0 0,1 0 0 0 0,-1 0 1 0 0,0 0-1 0 0,0 0 0 0 0,1 0 0 0 0,-1-1 0 0 0,1 1 0 0 0,0 0 0 0 0,0-1 1 0 0,-1 1-1 0 0,1-1 0 0 0,0 0 0 0 0,0 1 0 0 0,0-1 0 0 0,0 0 1 0 0,2 0-138 0 0,-1 1-156 0 0,0-1 0 0 0,0-1 0 0 0,0 1 0 0 0,1 0 0 0 0,-1-1 0 0 0,0 1 0 0 0,1-1 0 0 0,2 0 156 0 0,-2 0-983 0 0,0-1-1 0 0,0 1 0 0 0,0-1 1 0 0,-1 0-1 0 0,1 0 1 0 0,0 0-1 0 0,2-2 984 0 0,9-3-7730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133 1 16096 0 0,'-3'6'351'0'0,"-8"7"81"0"0,3-1 16 0 0,2 8 0 0 0,-2 2-360 0 0,-3 3-88 0 0,1 1 0 0 0,-5-1 0 0 0,5 4 328 0 0,2-7 56 0 0,-2 1 0 0 0,3-2 8 0 0,-1-4-720 0 0,2 1-152 0 0,-2-5-24 0 0,5-3-8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9 14712 0 0,'-2'-1'105'0'0,"0"-1"0"0"0,0 1 0 0 0,-1 1 0 0 0,1-1 0 0 0,0 0 1 0 0,0 0-1 0 0,-1 1 0 0 0,1-1 0 0 0,0 1 0 0 0,-1 0 0 0 0,1 0 1 0 0,0 0-1 0 0,-1 0 0 0 0,1 0 0 0 0,0 0 0 0 0,-1 1 1 0 0,1-1-1 0 0,0 1 0 0 0,-1-1 0 0 0,1 1 0 0 0,0 0 0 0 0,-2 1-105 0 0,1 0 277 0 0,-1 0-1 0 0,1 0 1 0 0,-1 1-1 0 0,1-1 0 0 0,0 1 1 0 0,0 0-1 0 0,0 0 1 0 0,0 0-1 0 0,1 1 0 0 0,-1-1 1 0 0,1 0-1 0 0,-2 4-276 0 0,-2 4 294 0 0,0 0 1 0 0,0 1-1 0 0,1 0 0 0 0,1 0 0 0 0,0 0 1 0 0,1 1-1 0 0,-2 9-294 0 0,5-18 86 0 0,-1 0 0 0 0,1 0 0 0 0,0 0 0 0 0,0 0 0 0 0,0 0 0 0 0,0 0 0 0 0,1 0 0 0 0,0 0 0 0 0,-1 0-1 0 0,2-1 1 0 0,-1 1 0 0 0,0 0 0 0 0,2 1-86 0 0,-3-4-33 0 0,1 0 0 0 0,-1 0 0 0 0,1 0 0 0 0,0 0-1 0 0,0-1 1 0 0,-1 1 0 0 0,1 0 0 0 0,0-1 0 0 0,0 1-1 0 0,0 0 1 0 0,0-1 0 0 0,0 1 0 0 0,0-1 0 0 0,0 0-1 0 0,0 1 1 0 0,0-1 0 0 0,0 0 0 0 0,0 1 0 0 0,0-1-1 0 0,0 0 1 0 0,0 0 0 0 0,0 0 0 0 0,0 0 0 0 0,1 0-1 0 0,-1 0 34 0 0,30-5-962 0 0,-29 5 928 0 0,10-4-195 0 0,0 1 0 0 0,0-2 0 0 0,-1 0 0 0 0,10-5 229 0 0,6-5-5196 0 0,-4 0-1497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0 16240 0 0,'-15'7'455'0'0,"5"-5"113"0"0,2 8-456 0 0,2 0-112 0 0,-5 3 0 0 0,0 5 0 0 0,0-2 432 0 0,0 4 64 0 0,5-5 16 0 0,-2 1 0 0 0,-3 3-416 0 0,8-3-96 0 0,0-3 0 0 0,-1 3-5167 0 0,0-3-1057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0 19351 0 0,'-4'2'229'0'0,"0"-1"-1"0"0,-1 1 0 0 0,1 0 0 0 0,0 0 1 0 0,1 0-1 0 0,-1 1 0 0 0,-3 1-228 0 0,7-3 15 0 0,-1 0 0 0 0,0 0 0 0 0,0 0 0 0 0,1 0 0 0 0,-1 0 0 0 0,1-1 0 0 0,-1 1 0 0 0,1 0-1 0 0,-1 0 1 0 0,1 1 0 0 0,0-1 0 0 0,0 0 0 0 0,-1 0 0 0 0,1 0 0 0 0,0 0 0 0 0,0 0 0 0 0,0 0 0 0 0,0 0 0 0 0,0 0 0 0 0,0 0 0 0 0,0 0-1 0 0,0 0 1 0 0,1 0 0 0 0,-1 1 0 0 0,0-1 0 0 0,1 0 0 0 0,-1 0 0 0 0,1 0 0 0 0,-1 0 0 0 0,1-1 0 0 0,-1 1 0 0 0,1 0 0 0 0,0 0-1 0 0,-1 0 1 0 0,1 0-15 0 0,2 2 0 0 0,0 1 0 0 0,0-1 0 0 0,0 0 0 0 0,0 0 0 0 0,1 0 0 0 0,-1 0 0 0 0,1-1 0 0 0,0 1 0 0 0,0-1 0 0 0,0 0 0 0 0,0 0 0 0 0,0 0 0 0 0,0-1 0 0 0,2 1 0 0 0,4 1 0 0 0,-1-1 0 0 0,1 0 0 0 0,0-1 0 0 0,0 0 0 0 0,9 0 0 0 0,24-7-829 0 0,-32 5-118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1 12416 0 0,'-14'13'352'0'0,"11"-7"80"0"0,-5 4-344 0 0,-3 5-88 0 0,0 4 0 0 0,1 3 0 0 0,-5 1 256 0 0,1-2 32 0 0,4 5 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5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14720 0 0,'0'0'416'0'0,"0"0"96"0"0,0 0-416 0 0,0 0-96 0 0,7 4 0 0 0,-3-1 0 0 0,-1 0 0 0 0,5 0 0 0 0,-2-3-96 0 0,-1 4 96 0 0,1-4 64 0 0,2 3 72 0 0,-2 0 16 0 0,2-3 0 0 0,-1 0-40 0 0,0 0-8 0 0,1 0-1 0 0,-2 3-6686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9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10 16631 0 0,'-28'-9'1142'0'0,"27"9"-1121"0"0,1 0 0 0 0,0 0 0 0 0,0 0-1 0 0,0 0 1 0 0,0 0 0 0 0,-1-1 0 0 0,1 1 0 0 0,0 0 0 0 0,0 0 0 0 0,0 0 0 0 0,-1 0 0 0 0,1 0 0 0 0,0 0 0 0 0,0 0 0 0 0,0 0-1 0 0,-1 0 1 0 0,1 0 0 0 0,0 0 0 0 0,0 0 0 0 0,0 0 0 0 0,-1 0 0 0 0,1 1 0 0 0,0-1 0 0 0,0 0 0 0 0,0 0 0 0 0,0 0 0 0 0,-1 0-1 0 0,1 0 1 0 0,0 0 0 0 0,0 0 0 0 0,0 0 0 0 0,0 1 0 0 0,0-1 0 0 0,-1 0 0 0 0,1 0 0 0 0,0 0 0 0 0,0 0 0 0 0,0 1-21 0 0,1 7 1712 0 0,10 9 767 0 0,-8-15-2479 0 0,1 0 0 0 0,-1 0 0 0 0,1 0 0 0 0,0 0 0 0 0,-1 0 0 0 0,1-1 0 0 0,0 0 0 0 0,0 0 0 0 0,0 0 0 0 0,0 0 0 0 0,3 0 0 0 0,4 0 0 0 0,-1 0 0 0 0,1-1 0 0 0,0 0 0 0 0,0 0 0 0 0,-4-1-304 0 0,0 0 1 0 0,0 0-1 0 0,0-1 0 0 0,0 0 0 0 0,0 0 0 0 0,0-1 0 0 0,-1 1 0 0 0,1-1 0 0 0,-1-1 1 0 0,0 1-1 0 0,5-4 304 0 0,-10 4-1796 0 0,2-7-17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9.3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13824 0 0,'-6'13'304'0'0,"3"-7"64"0"0,-5 4 16 0 0,5-1 0 0 0,-1 7-312 0 0,0 0-72 0 0,4-1 0 0 0,-3 8 0 0 0,3-7 424 0 0,-4 3 72 0 0,4 0 15 0 0,4-3-4918 0 0,-4 3-977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5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1168 9872 0 0,'0'0'222'0'0,"0"0"30"0"0,0 0 20 0 0,0 0 75 0 0,0 0 261 0 0,-9 6 3397 0 0,8 4-2689 0 0,0-8-1189 0 0,1-1 0 0 0,0 1-1 0 0,-1-1 1 0 0,1 1 0 0 0,0-1 0 0 0,0 1 0 0 0,0-1 0 0 0,0 1 0 0 0,1-1 0 0 0,-1 1 0 0 0,0-1 0 0 0,1 1-1 0 0,-1 0-126 0 0,2 1 85 0 0,-1-1-1 0 0,0 0 0 0 0,1 1 0 0 0,0-1 0 0 0,-1 0 0 0 0,1 0 0 0 0,0 0 0 0 0,0 0 0 0 0,0 0 1 0 0,0-1-1 0 0,1 1 0 0 0,-1 0 0 0 0,0-1 0 0 0,1 0 0 0 0,0 1-84 0 0,4 1 316 0 0,0-1 0 0 0,0 0 0 0 0,0-1 0 0 0,7 2-316 0 0,8 1 426 0 0,-15-3-232 0 0,-1-1-1 0 0,0 1 0 0 0,1-1 0 0 0,-1-1 0 0 0,0 1 0 0 0,4-1-193 0 0,16-1 808 0 0,91-6-431 0 0,-88 7 152 0 0,21-4-529 0 0,-32 2 184 0 0,1 2 0 0 0,-1 0 0 0 0,1 0-1 0 0,0 2 1 0 0,14 2-184 0 0,-18-2 55 0 0,0 1-1 0 0,1-2 1 0 0,-1 0-1 0 0,1-2-54 0 0,21 1 70 0 0,126 4 50 0 0,-140-2 445 0 0,-17 0-339 0 0,0-1 0 0 0,1 1 0 0 0,-1-1 0 0 0,1-1-1 0 0,-1 0 1 0 0,1 0-226 0 0,49-7 0 0 0,-33 7-226 0 0,-4 0 8 0 0,-10-2 288 0 0,0 0-1 0 0,0 1 1 0 0,0 1 0 0 0,0 0-1 0 0,6-1-69 0 0,42-6 88 0 0,145 6-103 0 0,-134-2-109 0 0,-31 2 202 0 0,-1 1-1 0 0,19 2-77 0 0,1 0-175 0 0,-54-1 114 0 0,2-2 49 0 0,1 0 121 0 0,-3 2 309 0 0,18 1 168 0 0,-19-1-712 0 0,-1 0-78 0 0,0 0-20 0 0,0 0 53 0 0,-1 0 504 0 0,20 0 26 0 0,-2 3-554 0 0,-14-3 148 0 0,0 1 0 0 0,0-1 0 0 0,0 1 0 0 0,0-1 0 0 0,0 0 0 0 0,0 0 0 0 0,0 0 0 0 0,1-1-1 0 0,-1 1 1 0 0,0-1 0 0 0,0 0 0 0 0,2 0 47 0 0,9-2 0 0 0,-10 3 0 0 0,-1 0 0 0 0,1-1 0 0 0,1-1 0 0 0,-2 2 0 0 0,0-1 0 0 0,0 0 0 0 0,2 0 0 0 0,-1-2 0 0 0,-1 0 0 0 0,0-2 0 0 0,-1 2 0 0 0,0-1 0 0 0,-1 0 0 0 0,1 0 0 0 0,0 1 0 0 0,-1-1 0 0 0,0 0 0 0 0,0 0 0 0 0,0-1 0 0 0,-1 1 0 0 0,1-3 0 0 0,0-10 0 0 0,7-25 832 0 0,-2-7-832 0 0,-2 14 568 0 0,2-1 0 0 0,2-6-568 0 0,8-20 0 0 0,10-40 0 0 0,-19 82 0 0 0,1 1 0 0 0,2-2 0 0 0,11-12 0 0 0,-16 27 0 0 0,-1-1 0 0 0,1 0 0 0 0,-1 0 0 0 0,0-2 0 0 0,-2 6 0 0 0,0-1 0 0 0,-1 1 0 0 0,1 0 0 0 0,0 0 0 0 0,1 0 0 0 0,-1 0 0 0 0,4-5 0 0 0,-4 4 0 0 0,0 1 0 0 0,3 0 0 0 0,-3-2 0 0 0,-1 3-17 0 0,0 1-67 0 0,-1 1-6 0 0,0 0 92 0 0,0 0 0 0 0,1 0 0 0 0,-1 0 0 0 0,0-1 0 0 0,0 1 0 0 0,1 0-1 0 0,-1 0 1 0 0,0 0 0 0 0,0 0 0 0 0,0-1 0 0 0,0 1 0 0 0,1 0 0 0 0,-1 0-1 0 0,0-1 1 0 0,0 1 0 0 0,0 0 0 0 0,0 0 0 0 0,0-1 0 0 0,1 1 0 0 0,-1 0-1 0 0,0 0 1 0 0,0-1 0 0 0,0 1 0 0 0,0 0 0 0 0,0-1 0 0 0,0 1-1 0 0,0 0 1 0 0,0 0 0 0 0,0-1 0 0 0,0 1 0 0 0,0 0 0 0 0,0-1 0 0 0,0 1-1 0 0,-1 0 1 0 0,1 0 0 0 0,0-1-2 0 0,-2-10 129 0 0,1 10-126 0 0,-1-6-3 0 0,0 1 0 0 0,-1 0 0 0 0,0-1 0 0 0,0 1 0 0 0,-1 0 0 0 0,0 0 0 0 0,0 1 0 0 0,0-1 0 0 0,-2 0 0 0 0,-11-12 0 0 0,-17-15 0 0 0,28 28 0 0 0,-28-24 0 0 0,-2 2 0 0 0,-28-17 0 0 0,45 30 0 0 0,0-2 0 0 0,1 0 0 0 0,1 0 0 0 0,0-2 0 0 0,-10-14 0 0 0,5 6 0 0 0,-2 0 0 0 0,-6-3 0 0 0,5 6 0 0 0,7 6 0 0 0,-2 1 0 0 0,-4-2 0 0 0,12 9-4 0 0,-1 0-6 0 0,0 0-1 0 0,0 0 1 0 0,-1 2-1 0 0,0 0 1 0 0,-5-1 10 0 0,-3 2 2 0 0,21 5-92 0 0,0 1 0 0 0,0 0 0 0 0,0 0-1 0 0,0 0 1 0 0,0 0 0 0 0,0 0 0 0 0,0 1 0 0 0,0-1-1 0 0,1 0 1 0 0,-1 0 0 0 0,0 1 0 0 0,0-1 0 0 0,0 0-1 0 0,0 1 1 0 0,1-1 0 0 0,-1 1 0 0 0,0-1 0 0 0,0 1 0 0 0,1-1-1 0 0,-1 1 1 0 0,0 0 90 0 0,-3 3-1692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9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2030 8288 0 0,'0'0'190'0'0,"0"0"28"0"0,0-1 7 0 0,0-3-33 0 0,-2 1-9 0 0,1 3 557 0 0,1 0 228 0 0,0 0 37 0 0,0 0-57 0 0,0 0-277 0 0,0 0-119 0 0,0 0-28 0 0,0 0-74 0 0,0 0-251 0 0,0 0 36 0 0,0 0 42 0 0,0 0 10 0 0,16-11 788 0 0,-9 10-761 0 0,0 0 0 0 0,1 1-1 0 0,-1 0 1 0 0,0 0-1 0 0,0 0 1 0 0,0 1 0 0 0,0 0-1 0 0,6 2-313 0 0,31 2 1719 0 0,26 0 239 0 0,-42-6-2065 0 0,22-4 107 0 0,-22 2 1504 0 0,20 0-1504 0 0,-1 1 475 0 0,-30 0-402 0 0,1 2-1 0 0,-1 0 1 0 0,1 1-1 0 0,5 1-72 0 0,7 2 419 0 0,31 0-419 0 0,3 1 392 0 0,-23-5-1017 0 0,-32-1 610 0 0,0 1-1 0 0,-1 0 0 0 0,1 1 1 0 0,0 0-1 0 0,1 0 16 0 0,12 1 933 0 0,3-1-534 0 0,-17 1-160 0 0,1-1 0 0 0,-1 0 0 0 0,0 0 0 0 0,1-1 0 0 0,-1 0 0 0 0,6-1-239 0 0,9 0-26 0 0,90-4 541 0 0,-86 4-399 0 0,0-2 1 0 0,-1-1-1 0 0,16-4-116 0 0,-8-2-48 0 0,-27 7 169 0 0,1 0 1 0 0,-1 1-1 0 0,0 0 0 0 0,1 1 1 0 0,-1 0-1 0 0,7-1-121 0 0,16 1 281 0 0,-18 0-287 0 0,0 1 1 0 0,-1 0-1 0 0,11 2 6 0 0,14 2-127 0 0,0-1 1 0 0,13-2 126 0 0,6 5 184 0 0,-18-1-175 0 0,-28-3 14 0 0,-1-1-1 0 0,1 1 1 0 0,5-1-23 0 0,125 6-96 0 0,-94-9-31 0 0,-24 1 74 0 0,0 1 1 0 0,14 1 52 0 0,0 7-3 0 0,-30-6 16 0 0,0-1 0 0 0,1 1 0 0 0,-1-1 0 0 0,0-1 0 0 0,1 1 0 0 0,-1-1 1 0 0,1 0-1 0 0,-1 0 0 0 0,2 0-13 0 0,1-1 66 0 0,0 1 0 0 0,0 0 0 0 0,0 0 1 0 0,0 1-67 0 0,-3-1 4 0 0,0 1 1 0 0,0-1-1 0 0,0 0 1 0 0,-1 0-1 0 0,1 0 0 0 0,0-1 1 0 0,0 1-1 0 0,0-1 1 0 0,-1-1-1 0 0,1 1 1 0 0,0 0-1 0 0,1-2-4 0 0,6-2-19 0 0,-1 1 0 0 0,1 0 0 0 0,-1 1 0 0 0,1 0 0 0 0,0 1 0 0 0,0 0 0 0 0,9 1 19 0 0,13-3 44 0 0,8 2-38 0 0,-33 2 24 0 0,0 0-1 0 0,1-1 1 0 0,-1 1-1 0 0,4-3-29 0 0,49-7 4 0 0,-58 8-4 0 0,0 1 0 0 0,0 0 0 0 0,0 1 0 0 0,1-1 0 0 0,-1 1 0 0 0,0 0 0 0 0,0 0 0 0 0,-2 0 23 0 0,-1 0-1 0 0,1-1 1 0 0,-1 1-1 0 0,1 0 1 0 0,-1 0-1 0 0,1-1 1 0 0,-1 1 0 0 0,1-1-1 0 0,-1 1 1 0 0,1-1-1 0 0,-1 0-22 0 0,2 0 17 0 0,0 0-139 0 0,10-4 248 0 0,-11 0-115 0 0,1-3-11 0 0,0 0 0 0 0,0 1 0 0 0,0 1 0 0 0,0-2 0 0 0,0 0 0 0 0,-2 0 0 0 0,1 0 0 0 0,1 1 0 0 0,0-5 0 0 0,-3 9 0 0 0,0-9 0 0 0,-1-26 0 0 0,-1 1 0 0 0,-3-15 0 0 0,-5-35 0 0 0,1-16 0 0 0,6 84 0 0 0,-4-23 0 0 0,0-30 0 0 0,1 9 0 0 0,1 27 0 0 0,-1 1 0 0 0,-2 0 0 0 0,-1 1 0 0 0,-14-32 0 0 0,11 10 0 0 0,8 38 0 0 0,0 0 0 0 0,2 0 0 0 0,0-2 0 0 0,-4-25 0 0 0,5 19 0 0 0,-6-41 0 0 0,7 65-24 0 0,-4-14-40 0 0,-5-18 64 0 0,-2 10 30 0 0,10 23-27 0 0,1-1 1 0 0,-1 1-1 0 0,1-1 0 0 0,-1 1 1 0 0,0-1-1 0 0,0 1 1 0 0,0 0-1 0 0,1-1 1 0 0,-2 1-1 0 0,1-1-3 0 0,-91-75-96 0 0,44 40 107 0 0,34 26 18 0 0,-1 0 0 0 0,0 0 1 0 0,0 2-1 0 0,-4-2-29 0 0,6 3-11 0 0,0 0 0 0 0,1-2 0 0 0,-3-2 11 0 0,2 2-15 0 0,0-1-1 0 0,-12-5 16 0 0,10 3 0 0 0,14 12 0 0 0,0-1 0 0 0,0 1 0 0 0,1 0 0 0 0,-1 0 0 0 0,-1 0 0 0 0,1 0 0 0 0,0 0 0 0 0,0 0 0 0 0,0 1 0 0 0,0-1 0 0 0,-1 0 0 0 0,1 1 0 0 0,0-1 0 0 0,-1 0 0 0 0,1 1 0 0 0,0 0 0 0 0,-1-1 0 0 0,1 1 0 0 0,-1 0 0 0 0,1 0 0 0 0,0-1 0 0 0,-1 1 0 0 0,0 0 0 0 0,0 0 2 0 0,1 0-1 0 0,-1-1 1 0 0,1 1-1 0 0,-1-1 1 0 0,1 1-1 0 0,-1-1 1 0 0,1 0-1 0 0,-1 1 1 0 0,1-1-1 0 0,0 0 1 0 0,0 0-1 0 0,-1 0 1 0 0,1 0-1 0 0,0 0 0 0 0,0 0 1 0 0,0-1-1 0 0,0 1 1 0 0,0 0-1 0 0,0-1-1 0 0,-1 0-1 0 0,1 0-1 0 0,-1 0 1 0 0,0 0-1 0 0,0 1 0 0 0,1-1 1 0 0,-1 0-1 0 0,0 1 1 0 0,0 0-1 0 0,-1-1 0 0 0,1 1 1 0 0,-1 0 1 0 0,-15-7-12 0 0,16 6 12 0 0,-1 1 0 0 0,0 0 1 0 0,1 0-1 0 0,-1 0 0 0 0,0 0 0 0 0,-2-1 0 0 0,0 1 0 0 0,0-1 0 0 0,1 1 0 0 0,-1-1 0 0 0,1-1 0 0 0,0 1 0 0 0,0 0 0 0 0,0-1 0 0 0,0 0 0 0 0,0 0 0 0 0,0 0 0 0 0,1-1 0 0 0,-1 1 0 0 0,-20-17 11 0 0,-13-5 51 0 0,20 15-77 0 0,1-1 1 0 0,1 0-1 0 0,0-1 1 0 0,1-1-1 0 0,-5-5 15 0 0,18 16 0 0 0,0 0 0 0 0,0 1 0 0 0,-1-1 0 0 0,1 1 0 0 0,0 0 0 0 0,-1-1 0 0 0,1 1 0 0 0,-1 0 0 0 0,1 0 0 0 0,-1 0 0 0 0,1 0 0 0 0,-1 0 0 0 0,0 0 0 0 0,0 1 0 0 0,1-1 0 0 0,-1 0 0 0 0,0 1 0 0 0,0 0 0 0 0,0-1 0 0 0,1 1 0 0 0,-2 0 0 0 0,-4-2 0 0 0,0 1 0 0 0,0-1 0 0 0,0-1 0 0 0,0 0 0 0 0,1 1 0 0 0,0-2 0 0 0,-1 1 0 0 0,1-1 0 0 0,0 0 0 0 0,0-1 0 0 0,-59-41 0 0 0,47 33 0 0 0,0 1 0 0 0,-1 1 0 0 0,-14-7 0 0 0,22 13 0 0 0,-43-18 64 0 0,-67-36-128 0 0,64 30 64 0 0,45 23 0 0 0,10 5 0 0 0,0-1 0 0 0,0 1 0 0 0,0 0 0 0 0,-1 0 0 0 0,1 0 0 0 0,0 0 0 0 0,-1 1 0 0 0,1-1 0 0 0,0 1 0 0 0,-3-1 0 0 0,4 1 0 0 0,-1 0 0 0 0,0 0 0 0 0,1-1 0 0 0,-1 1 0 0 0,0 0 0 0 0,1-1 0 0 0,-1 1 0 0 0,1-1 0 0 0,-1 0 0 0 0,1 1 0 0 0,-1-1 0 0 0,-18-7 0 0 0,19 8 0 0 0,0-1-1 0 0,0 1 0 0 0,0 0 1 0 0,0 0-1 0 0,0 0 1 0 0,-1 0-1 0 0,1 0 1 0 0,0 0-1 0 0,0 0 0 0 0,0 0 1 0 0,0 1-1 0 0,-1-1 1 0 0,1 0-1 0 0,0 1 1 0 0,0-1-1 0 0,0 1 1 0 0,0-1-1 0 0,0 1 0 0 0,-1 0 1 0 0,1 0-29 0 0,1-2 72 0 0,-3-3-30 0 0,-3 1-13 0 0,0 2 0 0 0,1 0 0 0 0,1 2 0 0 0,-1-1 0 0 0,1-3 0 0 0,3 3 0 0 0,1 0 0 0 0,0-1 0 0 0,0 1 0 0 0,0 0 0 0 0,0 0 0 0 0,0 0 0 0 0,-1 0 0 0 0,1 0 0 0 0,0 0 0 0 0,0 0 0 0 0,0 0 0 0 0,0-1 0 0 0,-1 1 0 0 0,1 0 0 0 0,0 0 0 0 0,0 0 0 0 0,0 0 0 0 0,-1 0 0 0 0,1 0 0 0 0,0 0 0 0 0,0 0 0 0 0,0 0 0 0 0,-1 0 0 0 0,1 0 0 0 0,0 0 0 0 0,0 0 0 0 0,0 0 0 0 0,0 1 0 0 0,-1-1 0 0 0,1 0 0 0 0,0 0 0 0 0,0 0 0 0 0,0 0 0 0 0,-1 0 0 0 0,1 0 0 0 0,0 0 0 0 0,0 0 0 0 0,0 1 0 0 0,0-1 0 0 0,0 0 0 0 0,0 0 0 0 0,-1 0 0 0 0,1 0 0 0 0,0 1 0 0 0,0-1 0 0 0,0 0 0 0 0,0 0 0 0 0,0 0 0 0 0,0 1 0 0 0,-3 3 0 0 0,0 1-11 0 0,3-4-43 0 0,0-1-17 0 0,0 0-1 0 0,0 0-7 0 0,0 0-23 0 0,0 0 3 0 0,0 0 3 0 0,0 0-11 0 0,0 0-42 0 0,0 0-12 0 0,0 0-6 0 0,0 0 14 0 0,0 0 54 0 0,0 0 6 0 0,-1 0-12 0 0,0 0 0 0 0,0 0 0 0 0,0 0 0 0 0,1 0 0 0 0,-1 0 0 0 0,0 0 0 0 0,0 0 0 0 0,0 0 0 0 0,1 0-1 0 0,-1 1 1 0 0,0-1 0 0 0,0 0 0 0 0,1 0 0 0 0,-1 1 0 0 0,0-1 0 0 0,1 1 0 0 0,-1-1 0 0 0,0 1 0 0 0,1-1 0 0 0,-1 1 105 0 0,-1 7-5499 0 0,-10-2 2107 0 0,0 2 1666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6.4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1074 3820 7616 0 0,'0'-2'135'0'0,"-1"-1"1"0"0,0 1 0 0 0,0-1 0 0 0,0 1-1 0 0,0 0 1 0 0,0-1 0 0 0,-1 1-1 0 0,1 0 1 0 0,-1 0 0 0 0,0 0-1 0 0,0-1-135 0 0,-8-10 1396 0 0,5 3-571 0 0,2 6-578 0 0,1 0 0 0 0,0 0 0 0 0,0 0 0 0 0,0-1 0 0 0,1 1 0 0 0,0 0 0 0 0,-1-1 0 0 0,2 1 0 0 0,-1-2-247 0 0,0-2 270 0 0,0 1 0 0 0,-1 0 1 0 0,0-1-1 0 0,-1-2-270 0 0,2 6 77 0 0,-20-66 1788 0 0,3 10-1199 0 0,4 6 651 0 0,-18-41-1317 0 0,4 10 1201 0 0,-32-104-281 0 0,50 151-796 0 0,1 1-1 0 0,1-6-123 0 0,-2-7 137 0 0,-4-35-137 0 0,9 49 0 0 0,0-63 0 0 0,0 64 0 0 0,3 14 0 0 0,-1-1 0 0 0,-3-5 0 0 0,-1-5 48 0 0,-4-15 846 0 0,3 17-848 0 0,-4-12-50 0 0,4 23 8 0 0,5 10 18 0 0,-1 0 0 0 0,0 0 0 0 0,0 0 0 0 0,-3-2-22 0 0,3 3 70 0 0,0 1-1 0 0,1 0 0 0 0,-3-8-69 0 0,-7-14-4 0 0,11 23 12 0 0,-1 0 1 0 0,1 0-1 0 0,0 0 0 0 0,1 0 0 0 0,0 0 0 0 0,-1-5-8 0 0,-5-21 39 0 0,-23-64 257 0 0,25 80-296 0 0,-8-17 0 0 0,-22-36 58 0 0,22 41 12 0 0,-14-22-70 0 0,18 33 0 0 0,1 0 0 0 0,0 0 0 0 0,-4-17 0 0 0,5 12 0 0 0,-2 1 0 0 0,-6-11 0 0 0,-9-17 100 0 0,13 24 56 0 0,-11-15-156 0 0,-25-38 0 0 0,37 60 0 0 0,1 0 0 0 0,0-1 0 0 0,2 0 0 0 0,-3-11 0 0 0,5 15 0 0 0,-14-50 0 0 0,-19-124 0 0 0,28 100 0 0 0,-5-51 984 0 0,13 122-984 0 0,-2 1 0 0 0,0 0 0 0 0,-1 0 0 0 0,-2-3 0 0 0,-6-18 0 0 0,9 24 0 0 0,-5-16 0 0 0,-2-19 0 0 0,8 36 0 0 0,0 1 0 0 0,-1 0 0 0 0,-1 0 0 0 0,-7-24 0 0 0,-5-36 0 0 0,1-6 0 0 0,2-10 0 0 0,2 17 92 0 0,-2 22-27 0 0,8 31-37 0 0,1-1 0 0 0,0 0-1 0 0,2 0 1 0 0,0 0 0 0 0,0-13-28 0 0,2 7 0 0 0,-1-1 0 0 0,-2-3 0 0 0,3-4 0 0 0,2 25 0 0 0,-1 0 0 0 0,0 0 0 0 0,-1 0 0 0 0,0 0 0 0 0,0 0 0 0 0,-1 1 0 0 0,0-2 0 0 0,-1 2 0 0 0,2-4 0 0 0,1 10 2 0 0,0 0 0 0 0,0 0 0 0 0,0-1 0 0 0,-1 1 0 0 0,1 0 0 0 0,0 0-1 0 0,-1 0 1 0 0,1 0 0 0 0,-1 0 0 0 0,1 0 0 0 0,-1 0 0 0 0,0-1-2 0 0,-6-14 31 0 0,6 15-23 0 0,0-9 36 0 0,1 9-152 0 0,0 1 0 0 0,-3 8-1276 0 0,1 13-836 0 0,3-10 1469 0 0,-4 10-784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9.4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2694 521 7920 0 0,'0'0'174'0'0,"0"0"29"0"0,0 0 13 0 0,0 0 92 0 0,0 0 359 0 0,-8-14 3799 0 0,3 6-2588 0 0,4 5-1277 0 0,0 2-402 0 0,0-1 0 0 0,0 0 1 0 0,0 1-1 0 0,0-1 0 0 0,0 1 0 0 0,0 0 0 0 0,-1-1 0 0 0,1 1 0 0 0,0 0 0 0 0,-1 0 0 0 0,0-1-199 0 0,1 2 128 0 0,1-1-110 0 0,0 1-1 0 0,0-1 1 0 0,-1 0-1 0 0,1 1 1 0 0,0-1-1 0 0,-1 1 1 0 0,1-1-1 0 0,-1 0 1 0 0,1 1-1 0 0,-1-1 1 0 0,1 1-1 0 0,-1-1 1 0 0,1 1-1 0 0,-1 0 1 0 0,1-1-1 0 0,-1 1 1 0 0,0-1-1 0 0,1 1 1 0 0,-1 0-1 0 0,1 0 1 0 0,-1-1-1 0 0,0 1 1 0 0,0 0-1 0 0,1 0 0 0 0,-1 0 1 0 0,0 0-1 0 0,1 0 1 0 0,-2 0-18 0 0,-11-5 758 0 0,-41-13-335 0 0,42 13-255 0 0,0 1 1 0 0,-1 0-1 0 0,-3 0-168 0 0,3 1 110 0 0,-1-1 0 0 0,-7-4-110 0 0,14 4 112 0 0,0 0-1 0 0,0 0 1 0 0,1 0-1 0 0,-1-1 0 0 0,1 0 1 0 0,0-1-1 0 0,-2-2-111 0 0,2 2 24 0 0,0 0 0 0 0,-1 0 0 0 0,1 1 0 0 0,-1 0 0 0 0,0 0 0 0 0,-1 1-24 0 0,1 0 92 0 0,1 0 0 0 0,-1-1 0 0 0,1 0 0 0 0,0 0-1 0 0,-1-2-91 0 0,-17-13 272 0 0,9 8-21 0 0,1 0 0 0 0,0-1-1 0 0,1 0 1 0 0,1-1 0 0 0,-2-3-251 0 0,13 16-1 0 0,-12-17 53 0 0,-7-5-26 0 0,2-8 243 0 0,15 29-216 0 0,2 1 1 0 0,-1-2-33 0 0,2 2 32 0 0,0 1 11 0 0,0 0 0 0 0,0 0-22 0 0,0 0-97 0 0,-1-1-26 0 0,-3 0 77 0 0,3 0 72 0 0,1 1 18 0 0,0 0 2 0 0,0 0 0 0 0,-9 0-176 0 0,-14 0 207 0 0,0 1 0 0 0,-1 2 1 0 0,-4 1-120 0 0,-4 3-15 0 0,22-5 15 0 0,1 0 1 0 0,0 0-1 0 0,-1-1 0 0 0,-6 1 0 0 0,-11-2 9 0 0,14 1 51 0 0,-1-1 0 0 0,1-1 0 0 0,0 0-1 0 0,0-1-59 0 0,-61-14-304 0 0,-4-4 304 0 0,4 0-16 0 0,40 14 86 0 0,-1 1 0 0 0,1 2-1 0 0,-1 1 1 0 0,-26 3-70 0 0,3-1 129 0 0,-4-3-129 0 0,35 1-8 0 0,-10-2-19 0 0,0 2 1 0 0,-1 2-1 0 0,-13 2 27 0 0,-14 2-120 0 0,1-4 0 0 0,-62-7 120 0 0,59 0 420 0 0,40 3-299 0 0,-1 1-1 0 0,1 2 1 0 0,-25 1-121 0 0,18 1 11 0 0,-1-1 0 0 0,-3-2-11 0 0,2 0-270 0 0,-31 2 270 0 0,36 1-11 0 0,0-2 1 0 0,-20-3 10 0 0,9 0-1 0 0,5 0 81 0 0,-27-7-80 0 0,36 5 38 0 0,-1 2-1 0 0,-1 0 0 0 0,-8 2-37 0 0,21 1 0 0 0,15 1 0 0 0,0-1 0 0 0,-1 1 0 0 0,1 0 0 0 0,0 0 0 0 0,-1 0 0 0 0,1 0 0 0 0,0 1 0 0 0,-1-1 0 0 0,1 0 0 0 0,0 1 0 0 0,-1 0 0 0 0,1 0 0 0 0,0-1 0 0 0,0 1 0 0 0,-1 1 0 0 0,-8 4-17 0 0,8-5-251 0 0,0 0 1 0 0,1 1-1 0 0,-1-1 1 0 0,1 1 0 0 0,-1 0-1 0 0,1-1 1 0 0,-1 1-1 0 0,1 0 1 0 0,0 0-1 0 0,0 1 1 0 0,0-1 0 0 0,0 1 267 0 0,-3 6-8221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08.6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8720 0 0,'0'0'197'0'0,"0"0"24"0"0,0 0 19 0 0,0 0 56 0 0,0 0 182 0 0,0 0 76 0 0,0 0 20 0 0,0 0-29 0 0,-9 9 916 0 0,7-3-1345 0 0,0 0 0 0 0,1 0-1 0 0,-1 0 1 0 0,1 0-1 0 0,1 1 1 0 0,-1-1 0 0 0,1 0-1 0 0,0 3-115 0 0,7 55 532 0 0,-3-31-226 0 0,17 162 903 0 0,-20-168-396 0 0,0-15-696 0 0,-1-1-1 0 0,2 1 1 0 0,0 3-117 0 0,-1 19 1538 0 0,-1-34-1428 0 0,0 0-13 0 0,0 0-8 0 0,0 0-1 0 0,0 0-85 0 0,0 0-359 0 0,0 0-157 0 0,0-1-30 0 0,0-5-8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09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1 192 8592 0 0,'0'0'109'0'0,"0"0"1"0"0,0-1 0 0 0,0 1 0 0 0,0 0 0 0 0,0 0-1 0 0,0 0 1 0 0,0-1 0 0 0,0 1 0 0 0,0 0-1 0 0,0 0 1 0 0,0 0 0 0 0,0 0 0 0 0,0-1-1 0 0,0 1 1 0 0,0 0 0 0 0,0 0 0 0 0,0 0-1 0 0,0 0 1 0 0,0-1 0 0 0,0 1 0 0 0,1 0-1 0 0,-1 0 1 0 0,0 0 0 0 0,0 0 0 0 0,0 0 0 0 0,0-1-1 0 0,0 1 1 0 0,0 0 0 0 0,1 0 0 0 0,-1 0-1 0 0,0 0 1 0 0,0 0 0 0 0,0 0 0 0 0,0 0-1 0 0,1 0 1 0 0,-1-1 0 0 0,0 1 0 0 0,0 0-1 0 0,0 0 1 0 0,0 0 0 0 0,1 0-110 0 0,8 4 388 0 0,6 1 476 0 0,6-1 46 0 0,-18-3-658 0 0,1 0-1 0 0,0 0 1 0 0,0 0 0 0 0,0 0 0 0 0,4 0-252 0 0,19 0 738 0 0,-16-1-705 0 0,0 1 1 0 0,0-1-1 0 0,12-2-33 0 0,0 2-5 0 0,-20 1 17 0 0,0-1-1 0 0,0 0 1 0 0,0 0-1 0 0,1 0 0 0 0,-1 0 1 0 0,0 0-1 0 0,3-1-11 0 0,0-1 263 0 0,1 1 0 0 0,0 1 0 0 0,0 0-1 0 0,0 0 1 0 0,0 0 0 0 0,0 1 0 0 0,4 0-263 0 0,-4 0 22 0 0,1 0 1 0 0,-1 0-1 0 0,0-1 1 0 0,1 0-1 0 0,-1-1 1 0 0,1 1-1 0 0,-1-1-22 0 0,4-2-42 0 0,-1 1 0 0 0,1 1 0 0 0,-1 0 0 0 0,5 0 42 0 0,-10 1 29 0 0,0 0 0 0 0,0-1-1 0 0,0 0 1 0 0,1 0-1 0 0,-1-1 1 0 0,0 1-1 0 0,3-3-28 0 0,2 1-24 0 0,8-4 115 0 0,1 2 0 0 0,0 0-1 0 0,0 1 1 0 0,0 1 0 0 0,1 0-1 0 0,2 2-90 0 0,-17 1-78 0 0,12 1 194 0 0,0-2 1 0 0,0 1-1 0 0,0-2 0 0 0,-1 0 1 0 0,1-1-1 0 0,0-1 0 0 0,2-1-116 0 0,-16 4 28 0 0,0 0 0 0 0,1 0 1 0 0,-1 1-1 0 0,0 0 0 0 0,0-1 0 0 0,1 1 0 0 0,0 1-28 0 0,-1-1 59 0 0,0 0 0 0 0,0 0 0 0 0,0 0 1 0 0,0-1-1 0 0,0 1 0 0 0,0-1 0 0 0,0 0 0 0 0,0 1 1 0 0,0-2-60 0 0,4 0 2 0 0,1-1 1 0 0,-1 1-1 0 0,0 0 0 0 0,6 0-2 0 0,-6 1 43 0 0,0 0 0 0 0,0-1-1 0 0,0 0 1 0 0,-1 0-1 0 0,7-3-42 0 0,3-3 8 0 0,0 2-1 0 0,1 0 0 0 0,-1 1 0 0 0,1 0 1 0 0,0 2-1 0 0,1 0 0 0 0,-1 1-7 0 0,58-14 1640 0 0,-33 2-1683 0 0,-16 5 215 0 0,-23 9-172 0 0,13-9 44 0 0,2 4-44 0 0,-18 5-13 0 0,0 0-1 0 0,1 0 0 0 0,-1 0 1 0 0,1-1-1 0 0,-1 1 0 0 0,0 0 0 0 0,1 0 1 0 0,-1 0-1 0 0,0 0 0 0 0,1 0 1 0 0,-1 0-1 0 0,0-1 0 0 0,1 1 1 0 0,-1 0-1 0 0,0 0 0 0 0,1 0 0 0 0,-1-1 1 0 0,0 1-1 0 0,0 0 0 0 0,1 0 1 0 0,-1-1-1 0 0,0 1 0 0 0,0 0 1 0 0,1-1-1 0 0,-1 1 0 0 0,0 0 1 0 0,0-1-1 0 0,0 1 0 0 0,0 0 0 0 0,0-1 14 0 0,4-3-473 0 0,2 1-820 0 0,-4 1-5604 0 0,-2 2 4340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11.5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1170 0 8288 0 0,'0'0'190'0'0,"0"0"28"0"0,0 0 7 0 0,0 20 1990 0 0,0-17-1700 0 0,1 1 1 0 0,-1-1 0 0 0,1 1 0 0 0,0-1 0 0 0,0 0 0 0 0,0 1-1 0 0,1-1 1 0 0,-1 1-516 0 0,6 14 138 0 0,3 13 354 0 0,1-1 0 0 0,2-1-1 0 0,1 0 1 0 0,6 8-492 0 0,-13-24 45 0 0,1-1 0 0 0,1-1-1 0 0,-1 1 1 0 0,2-1-1 0 0,7 6-44 0 0,15 13 197 0 0,8 3-197 0 0,-36-29 2 0 0,1 0-122 0 0,3 1 204 0 0,-1 1 1 0 0,-1 0-1 0 0,1 0 0 0 0,-1 1 0 0 0,0 0 1 0 0,0 0-1 0 0,-1 0 0 0 0,4 7-84 0 0,15 26 944 0 0,-13-18-790 0 0,-8-18-155 0 0,-1 0-1 0 0,0 1 1 0 0,1-1 0 0 0,-2 1-1 0 0,1-1 1 0 0,0 1-1 0 0,-1 0 2 0 0,13 45 963 0 0,-4-21 114 0 0,4 8-634 0 0,-8-15 1162 0 0,-3-18-1605 0 0,7 29 0 0 0,-8-28 0 0 0,-2 0 0 0 0,0-2 0 0 0,0 2 0 0 0,0 0 0 0 0,0-5 32 0 0,0 1-1 0 0,0-1 1 0 0,0 0-1 0 0,1 0 1 0 0,-1 0-1 0 0,0 1 1 0 0,0-1-1 0 0,0 0 0 0 0,0 0 1 0 0,0 1-1 0 0,0-1 1 0 0,0 0-1 0 0,0 0 1 0 0,0 1-1 0 0,0-1 1 0 0,0 0-1 0 0,0 0 1 0 0,-1 1-1 0 0,1-1 1 0 0,0 0-1 0 0,0 0 1 0 0,0 0-1 0 0,0 1 1 0 0,0-1-1 0 0,0 0 0 0 0,0 0 1 0 0,-1 0-1 0 0,1 1 1 0 0,0-1-1 0 0,0 0 1 0 0,0 0-1 0 0,0 0 1 0 0,-1 0-1 0 0,1 1 1 0 0,0-1-1 0 0,0 0-31 0 0,-2 1 65 0 0,1-1 1 0 0,0 1-1 0 0,0 0 1 0 0,-1 0-1 0 0,1 0 0 0 0,0 0 1 0 0,0 0-1 0 0,0 0 0 0 0,0 0 1 0 0,0 0-1 0 0,0 0 0 0 0,1 1 1 0 0,-1-1-1 0 0,0 1-65 0 0,1-1 0 0 0,-18 9 0 0 0,12-7 0 0 0,0-1 0 0 0,0 0 0 0 0,-35 9 196 0 0,36-11-138 0 0,0 1-1 0 0,0 0 0 0 0,0 0 0 0 0,0 0 1 0 0,-3 2-58 0 0,4-2 76 0 0,-1 1 1 0 0,0-1-1 0 0,0 0 1 0 0,-1 0 0 0 0,-3 0-77 0 0,-13 1 484 0 0,18-2-448 0 0,-1 1 0 0 0,1-1 0 0 0,-1 0 0 0 0,1 0 0 0 0,-1 0-1 0 0,-1 0-35 0 0,-1-1 53 0 0,0 1-1 0 0,0 0 0 0 0,0 0 0 0 0,0 0 0 0 0,0 1-52 0 0,-17 1 82 0 0,-45-2 118 0 0,67 0-101 0 0,0 0-1 0 0,0 0 1 0 0,0-1-1 0 0,0 1 0 0 0,0 0 1 0 0,1-1-1 0 0,-1 0 1 0 0,0 1-1 0 0,0-1-98 0 0,-25-14 1046 0 0,23 12-1030 0 0,-2 1-16 0 0,1-1 0 0 0,0 0 0 0 0,0 1 0 0 0,-1 0 0 0 0,1-1 0 0 0,-2 0 0 0 0,1 1 0 0 0,-2-2-79 0 0,-10-1-42 0 0,9 1 145 0 0,-1 1 0 0 0,0 0 0 0 0,0 0 0 0 0,0 1 0 0 0,-1 0 0 0 0,1 0 0 0 0,0 1 0 0 0,-3 1-24 0 0,0-1 15 0 0,0-1 1 0 0,-1 0-1 0 0,1-1 0 0 0,-2 0-15 0 0,3 0 14 0 0,-59-13 119 0 0,-1 6-237 0 0,44 4 325 0 0,-25-1-221 0 0,12 2 83 0 0,14 1-83 0 0,8 2 0 0 0,1-1 0 0 0,-16-5 0 0 0,-22-7 0 0 0,34 12-95 0 0,1 1 1 0 0,0 1-1 0 0,-5 1 95 0 0,7-4-25 0 0,-1-2 30 0 0,8 3 36 0 0,0 1 0 0 0,1 0 0 0 0,-1 1 0 0 0,-1 1 0 0 0,1 0 0 0 0,0 0 0 0 0,0 1 0 0 0,-7 2-41 0 0,-3 0 0 0 0,14-3 0 0 0,1 1 0 0 0,-1 0 0 0 0,1 1 0 0 0,0-1 0 0 0,-3 2 0 0 0,-59 14 0 0 0,26 0-126 0 0,13-3 28 0 0,28-14 11 0 0,-3 0 70 0 0,-1 0 17 0 0,-24 0-3641 0 0,31-1 1616 0 0,1-6-21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18.6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100 538 6688 0 0,'0'0'197'0'0,"0"0"54"0"0,0 0 139 0 0,0 0 61 0 0,0 0 12 0 0,-10 3 2691 0 0,8-1-3023 0 0,0 0 1 0 0,1-1-1 0 0,-1 1 0 0 0,0 0 0 0 0,1 0 0 0 0,-1 0 0 0 0,1 1 0 0 0,-1-1 0 0 0,1 0 0 0 0,0 0 0 0 0,0 1 1 0 0,0-1-1 0 0,0 1 0 0 0,1-1 0 0 0,-1 2-131 0 0,-1 4 438 0 0,0 0-1 0 0,1 0 1 0 0,-1-1 0 0 0,2 8-438 0 0,-6 64 934 0 0,0-16 163 0 0,0 19-489 0 0,2-19 576 0 0,3-35-952 0 0,-5 26-232 0 0,1-6 190 0 0,3-15 607 0 0,-7 43 288 0 0,3-21-123 0 0,1 12 136 0 0,1-35-1070 0 0,4-28-28 0 0,-2-1 0 0 0,2 0 0 0 0,3 11 0 0 0,-1-10 0 0 0,2 0 0 0 0,-5-3 0 0 0,0 1 0 0 0,8 9 0 0 0,-3-7 0 0 0,1 4 15 0 0,-3-5 7 0 0,11 2 1 0 0,-7-4-11 0 0,5 0 39 0 0,-1 0-1 0 0,1-1 1 0 0,-1 0-1 0 0,7-2-50 0 0,4 1 76 0 0,-15 0-106 0 0,-1 1 0 0 0,1-1 0 0 0,-1 0 0 0 0,0-1 0 0 0,1 1 0 0 0,1-2 30 0 0,22-5-122 0 0,-5 2 309 0 0,-19 4-114 0 0,1 1-1 0 0,-1 0 1 0 0,0 0-1 0 0,0 0 1 0 0,5 0-73 0 0,-4 1-5 0 0,0-1 1 0 0,1 0-1 0 0,-1-1 1 0 0,3 0 4 0 0,1 0-189 0 0,-2 0 9 0 0,4-1 131 0 0,1 0 0 0 0,-1-1 0 0 0,11-5 49 0 0,23-7 32 0 0,-22 9 773 0 0,-18 6-628 0 0,-1 0 0 0 0,0 0 0 0 0,1-1 0 0 0,-1 0 0 0 0,0 0 0 0 0,4-3-177 0 0,5-2-74 0 0,0 1 0 0 0,1 1 0 0 0,0 0-1 0 0,0 0 1 0 0,1 2 0 0 0,2-1 74 0 0,6-1 114 0 0,89-22 262 0 0,-24 6-282 0 0,-30 6 0 0 0,-6 8 39 0 0,-7 2-347 0 0,-30 3 185 0 0,-12 2 76 0 0,-1-1 0 0 0,0 1 1 0 0,1-1-1 0 0,-1 1 0 0 0,1-1 1 0 0,-1 0-1 0 0,0 0 0 0 0,1-1-47 0 0,1 0 24 0 0,0 0 0 0 0,0 0 0 0 0,0 1 0 0 0,0-1 0 0 0,3 1-24 0 0,16-5 24 0 0,74-29 280 0 0,-88 31-286 0 0,0-1 0 0 0,-1 0 0 0 0,1-1 0 0 0,2-2-18 0 0,92-63-80 0 0,-98 67 83 0 0,5-3 23 0 0,0 0 1 0 0,1 1 0 0 0,-1 1-1 0 0,1-1 1 0 0,6 0-27 0 0,-9 3 0 0 0,0-1 0 0 0,-1 0 0 0 0,1-1 0 0 0,-1 0 0 0 0,3-2 0 0 0,26-15 0 0 0,44-12 0 0 0,-61 21 0 0 0,-17 10 0 0 0,-1 1 0 0 0,1 0 0 0 0,0 1 0 0 0,0-1 0 0 0,0 0 0 0 0,1 0 0 0 0,16-5 0 0 0,-1-2 0 0 0,2-1 0 0 0,23-14 0 0 0,-17 12 0 0 0,-23 11 0 0 0,0-1 0 0 0,0 1 0 0 0,-1-1 0 0 0,1 0 0 0 0,0 0 0 0 0,-1 0 0 0 0,0 0 0 0 0,1-1 0 0 0,0-1 0 0 0,1 1 0 0 0,0 0 0 0 0,0 0 0 0 0,0 0 0 0 0,0 0 0 0 0,4 0 0 0 0,-3 1 0 0 0,-1-1 0 0 0,1 0 0 0 0,-1 0 0 0 0,1 0 0 0 0,3-4 0 0 0,38-24 0 0 0,-27 18 16 0 0,16-16 32 0 0,-31 26-48 0 0,-1-1 1 0 0,1 2-1 0 0,0-1 0 0 0,0 0 1 0 0,0 1-1 0 0,0 0 0 0 0,0 0 0 0 0,1 0 0 0 0,27-12 18 0 0,1-6 2 0 0,-19 12-17 0 0,-1 0-1 0 0,-1-1 1 0 0,1 0-3 0 0,11-11 0 0 0,2 2 0 0 0,1 0 0 0 0,2 1 0 0 0,0 5 0 0 0,-25 10 0 0 0,0 0 0 0 0,0 0 0 0 0,0 0 0 0 0,0 0 0 0 0,0-1 0 0 0,-1 0 0 0 0,1 0 0 0 0,-1 0 0 0 0,0-1 0 0 0,2-1 0 0 0,0 0 27 0 0,0-1 0 0 0,0 1-1 0 0,1 0 1 0 0,5-3-27 0 0,7-5 37 0 0,-10 8-37 0 0,-1 0 0 0 0,1 0 0 0 0,0 1 0 0 0,6-2 0 0 0,-8 3 0 0 0,1 0 0 0 0,-1-1 0 0 0,0 0 0 0 0,0 0 0 0 0,0 0 0 0 0,5-5 0 0 0,-7 5 0 0 0,1 0 0 0 0,0 0 0 0 0,0 1 0 0 0,0 0 0 0 0,2-1 0 0 0,11-6 0 0 0,-2 0 26 0 0,-1-2 1 0 0,4-3-27 0 0,7-5 19 0 0,-19 14-15 0 0,-7 5 2 0 0,1 0-1 0 0,0 0 1 0 0,-1 0-1 0 0,0 0 1 0 0,1-1-1 0 0,-1 1 1 0 0,0-1-1 0 0,0 1 1 0 0,1-1-6 0 0,7-9-43 0 0,-6 8 32 0 0,0 1 12 0 0,-1 1 5 0 0,0-1 1 0 0,0 1-1 0 0,0-1 0 0 0,0 0 0 0 0,0 0 1 0 0,0 0-1 0 0,0 0 0 0 0,-1 0 0 0 0,1 0 1 0 0,-1-1-1 0 0,0 1 0 0 0,1-1-6 0 0,-2 2 64 0 0,0 1 28 0 0,0-1-66 0 0,0 0 0 0 0,0 0 0 0 0,0-1-1 0 0,-1 1 1 0 0,1 0 0 0 0,-1 0 0 0 0,1 0-1 0 0,-1-1 1 0 0,1 1 0 0 0,-1 0 0 0 0,0 0-1 0 0,0-1-25 0 0,-5-4 65 0 0,3 2 36 0 0,0 1 0 0 0,-1 0 0 0 0,1 0-1 0 0,-1 0 1 0 0,0 0 0 0 0,0 1 0 0 0,-3-2-101 0 0,-10-8-2 0 0,15 11 3 0 0,0-1 0 0 0,0 1 1 0 0,0 0-1 0 0,0 0 0 0 0,0-1 1 0 0,0 1-1 0 0,0 1 0 0 0,0-1 1 0 0,0 0-1 0 0,-3 0-1 0 0,-22-12 53 0 0,18 9-53 0 0,0 1 0 0 0,1-2 0 0 0,-5-2 0 0 0,11 6 6 0 0,-1 0 0 0 0,0 0 0 0 0,1 0 0 0 0,-1 1 0 0 0,0-1 0 0 0,1 1 0 0 0,-2-1-6 0 0,1 1 11 0 0,0-1-1 0 0,1 1 1 0 0,-1-1 0 0 0,0 0 0 0 0,0 0 0 0 0,1 0-1 0 0,-2 0-10 0 0,-3-3 10 0 0,0 1 0 0 0,-1 1 0 0 0,0 0 0 0 0,1 0-1 0 0,-1 0 1 0 0,0 1 0 0 0,0 0 0 0 0,-3 0-10 0 0,-24-3 60 0 0,23 2-1 0 0,-14-3 268 0 0,1 1 0 0 0,-25-1-327 0 0,-11 0 386 0 0,43 0-823 0 0,8 2 470 0 0,-23-4-6 0 0,0 1 0 0 0,0 2 0 0 0,-25 0-27 0 0,-29-4 64 0 0,13 13-64 0 0,61-4 0 0 0,0 1 0 0 0,0 1 0 0 0,0-1 0 0 0,0 2 0 0 0,1 0 0 0 0,-1 0 0 0 0,-1 2 0 0 0,10-3 0 0 0,0-1 0 0 0,-1-1 0 0 0,1 1 0 0 0,0-1 0 0 0,-1 1 0 0 0,0-1 0 0 0,0 0 0 0 0,-1 0 0 0 0,0 0 0 0 0,0 1 0 0 0,1-1 0 0 0,-1 1 0 0 0,1 1 0 0 0,0-1 0 0 0,-3 2 0 0 0,-11 10-26 0 0,-7 2-12 0 0,23-14 46 0 0,-1 0 0 0 0,1 1 1 0 0,0-1-1 0 0,0 1 0 0 0,0 0 0 0 0,0 0 0 0 0,-1 3-8 0 0,-9 7 23 0 0,5-4 18 0 0,0 0-1 0 0,1 0 1 0 0,0 0 0 0 0,0 1 0 0 0,-3 7-41 0 0,-15 20 84 0 0,17-24-82 0 0,1-1-1 0 0,-5 10-1 0 0,7-11-4 0 0,-1-1 0 0 0,1-1 0 0 0,-2 1 0 0 0,-5 6 4 0 0,-18 22-325 0 0,21-26 305 0 0,0-1 0 0 0,-1 1 0 0 0,0-1-1 0 0,-3 0 21 0 0,-7 10 4 0 0,16-17-8 0 0,1 0 0 0 0,-1 0 0 0 0,-1 0-1 0 0,1 0 1 0 0,0-1 0 0 0,-2 1 4 0 0,-47 38 133 0 0,40-26 166 0 0,7-11-323 0 0,0-1 0 0 0,0 0-1 0 0,-1-1 1 0 0,1 1 0 0 0,-4 0 24 0 0,3-1-24 0 0,1 0 0 0 0,0 1 1 0 0,0 0-1 0 0,0 0 0 0 0,-3 2 24 0 0,-20 6-64 0 0,-4 4 64 0 0,18-9 0 0 0,7-4 9 0 0,-1 0 0 0 0,0-1 0 0 0,0 0 1 0 0,-4 1-10 0 0,-27 7 27 0 0,12 0-27 0 0,0-1 0 0 0,-26 4 0 0 0,-30 6 256 0 0,36-8-256 0 0,32-9 0 0 0,0-1 0 0 0,-1 0 0 0 0,1-1 0 0 0,-1-1 0 0 0,-14-2 0 0 0,-18-3 0 0 0,21 3 0 0 0,-23-5 0 0 0,42 5 0 0 0,0 1 0 0 0,0-1 0 0 0,1-1 0 0 0,-1 0 0 0 0,-6-4 0 0 0,-6-2 0 0 0,-17-14 0 0 0,31 19 0 0 0,0 1 0 0 0,-1 0 0 0 0,1 0 0 0 0,-1 1 0 0 0,0 0 0 0 0,0 0 0 0 0,-1 1 0 0 0,-4-1 0 0 0,-23-8 0 0 0,-27-11 64 0 0,62 22-64 0 0,-9-4-8 0 0,0 0 0 0 0,-1 1 0 0 0,1 0 0 0 0,0 1 0 0 0,-1 0 0 0 0,1 1 0 0 0,-1 0 0 0 0,-6 1 8 0 0,17 0 0 0 0,-6 0 0 0 0,-1 0 0 0 0,1 0 0 0 0,0 1 0 0 0,-1 0 0 0 0,-2 2 0 0 0,7-3 0 0 0,-1 1 0 0 0,1-1 0 0 0,0 1 0 0 0,0 0 0 0 0,0 0 0 0 0,0 0 0 0 0,0 0 0 0 0,0 0 0 0 0,0 0 0 0 0,1 0 0 0 0,-1 1 0 0 0,0-1 0 0 0,-6 5 0 0 0,6-4 0 0 0,-1 0 0 0 0,0 0 0 0 0,0 1 0 0 0,1-1 0 0 0,-1 1 0 0 0,1-1 0 0 0,0 1 0 0 0,0 0 0 0 0,0 0 0 0 0,0 0 0 0 0,0 0 0 0 0,1 0 0 0 0,-2 0-16 0 0,3-3-64 0 0,-2 9-453 0 0,2-7 154 0 0,1-1 1 0 0,-1 1 0 0 0,1-1-1 0 0,0 1 1 0 0,-1-1-1 0 0,1 1 1 0 0,0-1 0 0 0,0 0-1 0 0,0 1 1 0 0,0-1-1 0 0,0 0 1 0 0,1 1 378 0 0,1 1-584 0 0,3 6-1358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48 11976 0 0,'0'0'256'0'0,"0"0"64"0"0,-4 6 0 0 0,0 4 32 0 0,1-3-288 0 0,0 2-64 0 0,3 0 0 0 0,-5 1 0 0 0,5-1 0 0 0,-3 1 0 0 0,3 3 0 0 0,-3-4 0 0 0,3 1 0 0 0,0-1 0 0 0,0 1 0 0 0,0-4 0 0 0</inkml:trace>
  <inkml:trace contextRef="#ctx0" brushRef="#br0" timeOffset="1">115 0 15664 0 0,'0'0'356'0'0,"0"0"49"0"0,0 0 21 0 0,0 0-42 0 0,10 9-236 0 0,-7-6-60 0 0,1-2 0 0 0,-1 1 0 0 0,1 0-1 0 0,0-1 1 0 0,-1 0 0 0 0,1 1 0 0 0,0-2-1 0 0,0 1 1 0 0,0 0 0 0 0,0-1 0 0 0,-1 1-1 0 0,3-1-87 0 0,-4 0-340 0 0,-1 0-1 0 0,1 0 1 0 0,0-1-1 0 0,-1 1 1 0 0,1 0-1 0 0,0-1 1 0 0,-1 1-1 0 0,1-1 1 0 0,0 1 0 0 0,0-1 340 0 0,5-2-1376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0.7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0 6656 0 0,'0'0'197'0'0,"0"0"51"0"0,0 0 128 0 0,0 0 52 0 0,0 0 11 0 0,0 0-23 0 0,0 0-100 0 0,0 0-42 0 0,0 0-8 0 0,0 0-4 0 0,-6 16 1516 0 0,1 5-90 0 0,-8 27-302 0 0,9-29-1099 0 0,4-17-272 0 0,0 0 0 0 0,0-1 0 0 0,0 1 0 0 0,-1 0 0 0 0,1-1 0 0 0,-1 1-1 0 0,1 0 1 0 0,-1-1 0 0 0,1 1 0 0 0,-1-1 0 0 0,0 1 0 0 0,0-1 0 0 0,0 1 0 0 0,0-1 0 0 0,0 1 0 0 0,0-1 0 0 0,0 0 0 0 0,0 0 0 0 0,-1 1-15 0 0,1-1 8 0 0,-1 1 0 0 0,0 0 0 0 0,1 0 0 0 0,0 0 0 0 0,-1 0 0 0 0,1 0 0 0 0,0 0 0 0 0,0 0 0 0 0,0 1-8 0 0,-2 2 12 0 0,1 0 1 0 0,-1 0 0 0 0,0 0 0 0 0,-3 3-13 0 0,3-4 0 0 0,1-1 0 0 0,0 1 175 0 0,0 0 1 0 0,0 0-1 0 0,-1-1 1 0 0,1 0 0 0 0,-3 3-176 0 0,-4 7 504 0 0,8-8-616 0 0,0-4 124 0 0,1 0 0 0 0,0 0-1 0 0,0 0 1 0 0,-1 0-1 0 0,1 0 1 0 0,0 0 0 0 0,-1 0-1 0 0,1 0 1 0 0,-1 0-1 0 0,0 0 1 0 0,1 0 0 0 0,-1-1-1 0 0,0 1 1 0 0,1 0-12 0 0,-12 21 488 0 0,2 2-462 0 0,5-12-345 0 0,5-9 350 0 0,-1 0-1 0 0,0 0 1 0 0,1-1 0 0 0,-1 1 0 0 0,-1 0 0 0 0,1 0 0 0 0,0-1 0 0 0,-1 1 0 0 0,1-1 0 0 0,-1 1-1 0 0,-1 1-30 0 0,-2 7-64 0 0,-8 21 64 0 0,12-30 4 0 0,-1 1 0 0 0,1-1-1 0 0,1 0 1 0 0,-1 1 0 0 0,0-1-1 0 0,0 0 1 0 0,1 1 0 0 0,0-1-1 0 0,-1 1 1 0 0,1 1-4 0 0,0-3 2 0 0,0 0 0 0 0,0 0 1 0 0,0 0-1 0 0,0 0 0 0 0,-1 0 1 0 0,1 0-1 0 0,0 0 0 0 0,0 0 1 0 0,-1 0-1 0 0,1 0 0 0 0,-1 0 0 0 0,0 1-2 0 0,1-1 1 0 0,-1 1 0 0 0,0 0 0 0 0,1 0-1 0 0,0 0 1 0 0,-1 0 0 0 0,1-1 0 0 0,0 1-1 0 0,0 0 1 0 0,0 0 0 0 0,0 1-1 0 0,0 2 18 0 0,0-4 111 0 0,0-1 38 0 0,0 0 7 0 0,0 0-16 0 0,-2 2-73 0 0,1-1-9 0 0,1-1-4 0 0,0 0-44 0 0,0 0-161 0 0,0 0-85 0 0,0 0-26 0 0,0 0 66 0 0,0 0 291 0 0,-3 12 654 0 0,3-12-827 0 0,0 0-31 0 0,0 0-6 0 0,0 0-105 0 0,0 0-43 0 0,0 0-10 0 0,0 0-23 0 0,0 0-97 0 0,9 0-2493 0 0,-3-2 2038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4.0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0 582 6688 0 0,'0'0'197'0'0,"0"0"74"0"0,0 0 222 0 0,0 0 92 0 0,0 0 21 0 0,0 0-25 0 0,0 0-110 0 0,0 0-45 0 0,0 0-8 0 0,0 0-25 0 0,0 0-96 0 0,15 6 973 0 0,-1-1-634 0 0,-13-4-617 0 0,1 0 0 0 0,-1 0 1 0 0,1-1-1 0 0,0 1 0 0 0,-1 0 0 0 0,1-1 0 0 0,-1 0 1 0 0,1 1-1 0 0,0-1 0 0 0,-1 0 0 0 0,1 0 1 0 0,0 0-1 0 0,-1 0 0 0 0,1 0 0 0 0,0 0 1 0 0,0 0-20 0 0,3-1 124 0 0,-1 0 0 0 0,1 1 0 0 0,0 0 1 0 0,0 0-1 0 0,3 0-124 0 0,-5 1 82 0 0,0-1 0 0 0,0 0 0 0 0,0 0 0 0 0,1 0 0 0 0,-1 0 0 0 0,0-1 0 0 0,0 1 0 0 0,0-1 0 0 0,1 0 0 0 0,-1 0 0 0 0,0 0 0 0 0,0 0 1 0 0,1-1-83 0 0,-2 1-2 0 0,0 0 0 0 0,0 0 0 0 0,0 1 1 0 0,0-1-1 0 0,-1 0 0 0 0,1 1 1 0 0,0 0-1 0 0,0-1 0 0 0,0 1 0 0 0,1 0 2 0 0,19-4 90 0 0,24-9 1861 0 0,-12 7-1951 0 0,12 9 983 0 0,-30-7-1493 0 0,-15 4 569 0 0,1-1 0 0 0,-1 1 0 0 0,0-1 1 0 0,0 1-1 0 0,1 0 0 0 0,-1-1 0 0 0,0 1 0 0 0,1 0 0 0 0,-1 0 0 0 0,0 0 0 0 0,1 0 1 0 0,-1 0-1 0 0,1 0 0 0 0,-1 0 0 0 0,0 1 0 0 0,1-1-59 0 0,27-2 645 0 0,1-3-645 0 0,-19 3 0 0 0,-9 2 0 0 0,-1 0 0 0 0,0-1 0 0 0,1 1 0 0 0,-1 0 0 0 0,0 0 0 0 0,1-1 0 0 0,-1 1 0 0 0,0-1 0 0 0,0 1 0 0 0,1-1 0 0 0,-1 0 0 0 0,0 1 0 0 0,1-2 0 0 0,-1 2 0 0 0,-1-1 0 0 0,1 1 0 0 0,0 0 0 0 0,0-1 0 0 0,-1 1 0 0 0,1 0 0 0 0,0 0 0 0 0,0 0 0 0 0,0-1 0 0 0,-1 1 0 0 0,1 0 0 0 0,0 0 0 0 0,1 0 0 0 0,7-1 0 0 0,-6-2 0 0 0,2 0 0 0 0,19-8 0 0 0,-21 9 0 0 0,3 1 0 0 0,-3-1 0 0 0,0 0 0 0 0,0 1 0 0 0,-1-1 74 0 0,-1 2 302 0 0,-1 0 113 0 0,0 0 20 0 0,0 0-66 0 0,1 0-294 0 0,6-2-451 0 0,-7 1 219 0 0,1 1-392 0 0,-1 0-33 0 0,0 0 134 0 0,0 0 575 0 0,7 0 1340 0 0,-5-2-1525 0 0,4 1-16 0 0,-3-1 0 0 0,3 2 0 0 0,-4 0-26 0 0,-1 0-116 0 0,6-3-468 0 0,21-2 164 0 0,-26 5 686 0 0,2-2-192 0 0,36-9-48 0 0,13 3 0 0 0,-30 3 0 0 0,18-3 0 0 0,-22 5 0 0 0,-1 1 2 0 0,-13 1 5 0 0,0 1-1 0 0,-1-1 1 0 0,1 1-1 0 0,0-1 0 0 0,-1-1 1 0 0,1 1-1 0 0,-1-1 1 0 0,4-1-7 0 0,30-16 858 0 0,-11 6-1413 0 0,-21 11 650 0 0,-1 0 0 0 0,0 0 0 0 0,0-1 1 0 0,0 1-1 0 0,-1-1 0 0 0,5-4-95 0 0,-5 5-63 0 0,0-1 0 0 0,1 1 0 0 0,-1 0 0 0 0,0 0 0 0 0,1 1 0 0 0,-1-1 0 0 0,1 1-1 0 0,-1 0 1 0 0,2 0 63 0 0,71-17 296 0 0,57-7-28 0 0,-129 24-226 0 0,8-4-24 0 0,25-14 176 0 0,-7 8-380 0 0,-20 5 186 0 0,10-8 0 0 0,-15 8 601 0 0,1 1-1 0 0,0 0 1 0 0,7-3-601 0 0,12-8 178 0 0,-18 11-260 0 0,0 0-1 0 0,0 1 1 0 0,1 0-1 0 0,4-2 83 0 0,18-8 302 0 0,-18 8-281 0 0,0 1 0 0 0,1 0 0 0 0,-1 1-1 0 0,1 0 1 0 0,11-1-21 0 0,-20 4 25 0 0,0 0 0 0 0,1-1 0 0 0,-1 1 0 0 0,0-1 0 0 0,0-1 0 0 0,0 1 0 0 0,0-1-25 0 0,-4 3-139 0 0,1 0 142 0 0,-1-1 0 0 0,1 1-1 0 0,0-1 1 0 0,-1 1 0 0 0,1-1-1 0 0,-1 0 1 0 0,0 0 0 0 0,1 1-1 0 0,-1-1 1 0 0,0 0 0 0 0,1 0-1 0 0,-1 0 1 0 0,0-1-3 0 0,0 2 52 0 0,-1-1 1 0 0,0 0-1 0 0,1 1 1 0 0,-1-1-1 0 0,0 0 1 0 0,0 1-1 0 0,1-1 1 0 0,-1 0-1 0 0,0 0 1 0 0,0 1-1 0 0,0-1 0 0 0,0 0 1 0 0,0 0-1 0 0,0 1 1 0 0,0-1-1 0 0,0 0 1 0 0,0 0-1 0 0,0 1 1 0 0,-1-1-1 0 0,1 0 1 0 0,0 0-1 0 0,0 1 1 0 0,-1-1-1 0 0,1 0 0 0 0,-1 1 1 0 0,1-1-1 0 0,0 0 1 0 0,-1 1-1 0 0,1-1 1 0 0,-1 1-1 0 0,1-1 1 0 0,-1 0-1 0 0,0 1 1 0 0,0-1-53 0 0,-2-4 129 0 0,1 3-129 0 0,1-1-1 0 0,-1 1 1 0 0,0 0 0 0 0,0-1-1 0 0,0 1 1 0 0,0 0 0 0 0,0 0-1 0 0,0 0 1 0 0,-1 1 0 0 0,1-1-1 0 0,0 1 1 0 0,-1-1-1 0 0,1 1 1 0 0,-1 0 0 0 0,-1-1 0 0 0,-7-2 169 0 0,0 0 0 0 0,-1 1 0 0 0,-2 0-168 0 0,-12-3 598 0 0,6 1-863 0 0,1 1 1 0 0,-1 2 0 0 0,-16-1 263 0 0,-3-1-216 0 0,23 2 224 0 0,-11-1 169 0 0,-1 1 0 0 0,-4 1-177 0 0,28 0 178 0 0,0 0 1 0 0,-1 1 0 0 0,1-1 0 0 0,-1-1 0 0 0,1 1 0 0 0,0-1-1 0 0,-2-1-177 0 0,1 2-53 0 0,1-1 0 0 0,-1 1 0 0 0,1 0 0 0 0,-1 0 0 0 0,0 0 0 0 0,1 1 1 0 0,-3-1 51 0 0,-15-2-115 0 0,-58-7 115 0 0,65 7 262 0 0,1 2 0 0 0,-1 0 0 0 0,-13 1-262 0 0,25 0 6 0 0,-87 7 18 0 0,82-7-59 0 0,-1 1-1 0 0,1 0 1 0 0,-1 0-1 0 0,1 1 1 0 0,-9 2 35 0 0,-9 3-136 0 0,-14-1-103 0 0,-9-1 239 0 0,10-2 536 0 0,-12 5-536 0 0,32-4 0 0 0,0 1 0 0 0,1 2 0 0 0,-8 3 0 0 0,-17 6 0 0 0,35-13 0 0 0,-1 1 0 0 0,1 0 0 0 0,-4 3 0 0 0,6-3 0 0 0,-1-1 0 0 0,1 0 0 0 0,-1 0 0 0 0,0 0 0 0 0,-3 0 0 0 0,-10 3-26 0 0,0 0 0 0 0,1 1 0 0 0,0 1 0 0 0,-1 2 26 0 0,-34 8-456 0 0,43-14 544 0 0,0 0-1 0 0,0-1 0 0 0,0 0 1 0 0,-1-1-88 0 0,-33 9 218 0 0,41-9-218 0 0,1-2 0 0 0,0 1 0 0 0,0 0 0 0 0,0 0 0 0 0,1 0 0 0 0,-1 1 0 0 0,0-1 0 0 0,1 0 0 0 0,-1 1 0 0 0,1 0 0 0 0,-1 0 0 0 0,1 0-252 0 0,-1 1 0 0 0,1 0 0 0 0,0 0 0 0 0,0 0 0 0 0,0 0 0 0 0,0 1 0 0 0,1-1 0 0 0,-1 0 0 0 0,1 1 0 0 0,0-1 0 0 0,0 2 252 0 0,-7 16-2060 0 0,2-12 1036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5.2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1 8288 0 0,'0'0'190'0'0,"0"0"28"0"0,0 0 7 0 0,0 0 84 0 0,0 0 333 0 0,0 0 146 0 0,0 0 32 0 0,0 0-80 0 0,0 0-352 0 0,0 0-151 0 0,-8 21 1799 0 0,2-1-1894 0 0,2 0 1 0 0,0 1-1 0 0,0 14-142 0 0,1-7 70 0 0,-7 39 1850 0 0,-4 6-1920 0 0,12-62-163 0 0,1 0-1 0 0,1-1 0 0 0,0 1 1 0 0,1 10 163 0 0,0 8 11 0 0,8 132 429 0 0,0-34 640 0 0,-11-66 92 0 0,-5-18-754 0 0,5-27 2598 0 0,-6 8-4884 0 0,4-12 97 0 0,4-9-106 0 0,0-3-4444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7.6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6056 0 0,'0'0'176'0'0,"1"6"753"0"0,3 3-206 0 0,-3-5-459 0 0,1 0 0 0 0,-1-1-1 0 0,1 1 1 0 0,0-1 0 0 0,0 1-1 0 0,0-1 1 0 0,1 0 0 0 0,-1 0-1 0 0,1 0 1 0 0,0 0-264 0 0,5 4 410 0 0,0 0 1 0 0,0-1-1 0 0,0-1 0 0 0,7 4-410 0 0,1 1 320 0 0,-1 0-1 0 0,-1 1 0 0 0,0 1 1 0 0,4 4-320 0 0,-12-9 269 0 0,0 1 1 0 0,-1 0 0 0 0,0 0-1 0 0,0 0 1 0 0,0 0 0 0 0,-1 1 0 0 0,0 0-270 0 0,28 79 1318 0 0,-29-77-1077 0 0,0 0 0 0 0,-1-1 0 0 0,1 9-241 0 0,1 2-26 0 0,-1-2 720 0 0,-2 1-1 0 0,1 0 0 0 0,-2 5-693 0 0,3 22 0 0 0,-2-40 6 0 0,-1-3 2 0 0,0 0 0 0 0,0 0 1 0 0,0 1-1 0 0,0-1 0 0 0,-1 0 1 0 0,1 0-1 0 0,-1 0 0 0 0,-1 2-8 0 0,1-3 286 0 0,-1 17 1476 0 0,2-19-1391 0 0,0-1 117 0 0,0 0 21 0 0,0 0-66 0 0,-1 2-268 0 0,1-2-176 0 0,0 0 1 0 0,-1 1 0 0 0,1-1 0 0 0,0 0-1 0 0,0 0 1 0 0,0 0 0 0 0,0 0 0 0 0,0 0-1 0 0,0 0 1 0 0,0 0 0 0 0,-1 1 0 0 0,1-1-1 0 0,0 0 1 0 0,0 0 0 0 0,0 0 0 0 0,0 0-1 0 0,0 0 1 0 0,0 1 0 0 0,0-1 0 0 0,0 0-1 0 0,0 0 1 0 0,0 0 0 0 0,0 0 0 0 0,0 1-1 0 0,0-1 1 0 0,0 0 0 0 0,0 0 0 0 0,0 0-1 0 0,0 0 1 0 0,0 0 0 0 0,0 1 0 0 0,0-1-1 0 0,0 0 1 0 0,0 0 0 0 0,1 0 0 0 0,-1 0-1 0 0,0 0 1 0 0,3 3 0 0 0,2-3 0 0 0,-2 2 0 0 0,2-1-205 0 0,-1 0-1 0 0,1 0 1 0 0,0-1-1 0 0,-1 1 1 0 0,1-1-1 0 0,-1 0 1 0 0,1 0 205 0 0,-1-1-320 0 0,97-9 1968 0 0,12 2-2474 0 0,-99 8 999 0 0,-1-2-1 0 0,0 0 0 0 0,0 0 0 0 0,2-2-172 0 0,17-2 215 0 0,21-10-280 0 0,-26 11-84 0 0,-15 2 172 0 0,1 0 0 0 0,0 1 0 0 0,0 1 0 0 0,1 0-23 0 0,84-8 208 0 0,-87 9-146 0 0,0-1 0 0 0,0-1 0 0 0,-1 0 0 0 0,5-2-62 0 0,28-4-240 0 0,1 0 214 0 0,-31 5 100 0 0,-1 1 0 0 0,0 0 0 0 0,11 0-74 0 0,-13 2 94 0 0,-1-1-1 0 0,0 0 1 0 0,5-2-94 0 0,-5 1 33 0 0,1 0 0 0 0,-1 1 0 0 0,5 0-33 0 0,38-1 179 0 0,0-1-5 0 0,-1-4 102 0 0,-44 6-191 0 0,0 0 0 0 0,1 0-1 0 0,-1 0 1 0 0,0-1 0 0 0,0 0 0 0 0,1-1-85 0 0,21-6 272 0 0,72-11 600 0 0,-53 12-376 0 0,-38 5-380 0 0,0 1 0 0 0,1 1 0 0 0,5 0-116 0 0,-9 1 23 0 0,-6 1-15 0 0,1-1 0 0 0,0 0 0 0 0,-1 0 0 0 0,1 0 1 0 0,-1 0-1 0 0,1 0 0 0 0,0-1 0 0 0,-1 1 0 0 0,1 0 1 0 0,-1-1-1 0 0,1 1 0 0 0,-1-1 0 0 0,1 1 0 0 0,-1-1 1 0 0,1 0-1 0 0,-1 0 0 0 0,1 0 0 0 0,-1 1 0 0 0,0-1 0 0 0,0-1 1 0 0,1 1-1 0 0,-1 0-8 0 0,0 0-712 0 0,-1 1-244 0 0,0 0-48 0 0,0 0-11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1.4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186 1154 4776 0 0,'0'0'135'0'0,"13"-2"1524"0"0,-3 1-127 0 0,-8 1-1358 0 0,-1 0 0 0 0,0 0 1 0 0,1-1-1 0 0,-1 1 0 0 0,0 0 0 0 0,1 0 1 0 0,-1-1-1 0 0,0 1 0 0 0,1-1 1 0 0,-1 1-1 0 0,0-1 0 0 0,0 1 1 0 0,1-1-175 0 0,15-10 976 0 0,2 1 0 0 0,-1 1 0 0 0,4 0-976 0 0,3-2 529 0 0,79-42 1398 0 0,-79 42-1963 0 0,2 1 0 0 0,-1 1 0 0 0,1 1 0 0 0,1 1 0 0 0,4 1 36 0 0,-10 1 193 0 0,3 0-479 0 0,-5 1 276 0 0,0 0 1 0 0,-1-2 0 0 0,0 0 0 0 0,7-4 9 0 0,27-10 1900 0 0,-31 11-1616 0 0,0 2 0 0 0,0 1-1 0 0,0 0 1 0 0,0 2 0 0 0,20-2-284 0 0,8-9 478 0 0,-38 12-426 0 0,-2 1 0 0 0,1-2 0 0 0,7-2-52 0 0,-2 0 4 0 0,-11 3-4 0 0,1 0 0 0 0,0 0 0 0 0,-1 0 0 0 0,0 0 0 0 0,0-1 0 0 0,3-2 0 0 0,-2 1 0 0 0,0 0 0 0 0,0 1 0 0 0,1 0 0 0 0,2-1 0 0 0,0 0 448 0 0,1-1 0 0 0,-2 0 0 0 0,1 0 0 0 0,3-3-448 0 0,11-9 280 0 0,10 2-280 0 0,-20 11 0 0 0,-12 5 0 0 0,1-1 0 0 0,-1 1 0 0 0,1-1 0 0 0,-1 0 0 0 0,1 1 0 0 0,-1-1 0 0 0,1 0 0 0 0,-1 0 0 0 0,0 0 0 0 0,2 0 0 0 0,5-5 140 0 0,0 0-1 0 0,0 1 1 0 0,1 0-1 0 0,0 0 1 0 0,0 1-1 0 0,7-2-139 0 0,21-11 1138 0 0,-21 8-1129 0 0,-2-1 1 0 0,1-1-1 0 0,-2 0 1 0 0,4-3-10 0 0,-6 4 3 0 0,2-1-3 0 0,-1 1 0 0 0,2 1 0 0 0,1-1 0 0 0,-13 10 0 0 0,5-8 0 0 0,-4 5 0 0 0,20-10 0 0 0,-20 10 0 0 0,0-1 50 0 0,-3 3 199 0 0,0 1 60 0 0,6-9 1121 0 0,-3-12-1646 0 0,-3-29 106 0 0,1 25-30 0 0,2 0 0 0 0,4-21 140 0 0,1-3-72 0 0,12-39 200 0 0,-18 82-28 0 0,0-1-1 0 0,0 0 1 0 0,0 0-1 0 0,2-1-99 0 0,5-18 170 0 0,1-4-691 0 0,-5 16 521 0 0,-1 0 0 0 0,0 0 0 0 0,0-6 0 0 0,3-5 96 0 0,-6 21-140 0 0,1-1 1 0 0,-1 0-1 0 0,0 0 1 0 0,0 1 0 0 0,0-5 43 0 0,-1 8 77 0 0,0 1 98 0 0,0 0 17 0 0,0 0-40 0 0,0 0-195 0 0,0 0-86 0 0,0 0-21 0 0,0 0 40 0 0,0 0 171 0 0,0 0 71 0 0,0 0 17 0 0,0-2-33 0 0,0 1-152 0 0,-3-2-182 0 0,2 3 229 0 0,1-1-1 0 0,0 0 0 0 0,-1 1 0 0 0,1-1 1 0 0,-1 0-1 0 0,1 1 0 0 0,-1-1 1 0 0,1 1-1 0 0,-1-1 0 0 0,0 1 0 0 0,1-1 1 0 0,-1 1-1 0 0,0-1 0 0 0,1 1 0 0 0,-1 0 1 0 0,0-1-1 0 0,0 1 0 0 0,1 0 0 0 0,-1 0 1 0 0,0 0-1 0 0,0-1 0 0 0,1 1 1 0 0,-1 0-1 0 0,0 0 0 0 0,0 0 0 0 0,1 0 1 0 0,-1 0-1 0 0,0 0 0 0 0,0 1-10 0 0,-7-1-42 0 0,4-1 50 0 0,0 2 1 0 0,0-1-1 0 0,0 0 0 0 0,0 1 1 0 0,0 0-1 0 0,-3 1-8 0 0,2-1 0 0 0,0 1 0 0 0,1 0 0 0 0,-1-1 0 0 0,1 1 0 0 0,-1 1 0 0 0,1 0 0 0 0,0-1 0 0 0,1 2 0 0 0,-2 0 0 0 0,1 0 0 0 0,1 0 0 0 0,0 0 0 0 0,-7 9 0 0 0,-4 2 0 0 0,3-4 0 0 0,6-6 0 0 0,0 0 0 0 0,0 0 0 0 0,-1-1 0 0 0,0 0 0 0 0,-20 15 0 0 0,22-16-10 0 0,0 0 0 0 0,0-1 0 0 0,0 1 0 0 0,0-1 0 0 0,0 0 0 0 0,0 0-1 0 0,-3 0 11 0 0,2 1-193 0 0,-6 1 310 0 0,1 1-107 0 0,0-1 1 0 0,-1 0-1 0 0,0-1 1 0 0,-8 2-11 0 0,-4 1 1 0 0,1 0 0 0 0,0 2 1 0 0,0 1-1 0 0,-16 8-1 0 0,29-12 52 0 0,-13 5-52 0 0,-8 3 0 0 0,-25 17 0 0 0,19-9 0 0 0,4-2 42 0 0,-23 6 144 0 0,-4 3 1082 0 0,29-12-1518 0 0,-11 7 356 0 0,26-15 265 0 0,-6 5-22 0 0,9-4-349 0 0,-3 4 0 0 0,12-10 0 0 0,0 0 0 0 0,0 0 0 0 0,-1 0 0 0 0,1-1 0 0 0,-1 1 0 0 0,1-1 0 0 0,-3 2 0 0 0,1-2 0 0 0,1 1 0 0 0,-1 0 0 0 0,1 0 0 0 0,0 1 0 0 0,-1 0 0 0 0,-2 3-49 0 0,-1-2-1 0 0,0 1 0 0 0,0-1 1 0 0,0 0-1 0 0,-1-1 1 0 0,1 0-1 0 0,-1 0 1 0 0,0-1-1 0 0,-4 1 50 0 0,-7 4 6 0 0,-41 12-3 0 0,43-14 37 0 0,-1 0-1 0 0,1 1 1 0 0,0 1 0 0 0,1 0-1 0 0,-14 9-39 0 0,19-9 34 0 0,-42 31 135 0 0,34-21-126 0 0,8-6-34 0 0,-27 30-161 0 0,-1-3-1 0 0,-2-1 1 0 0,-10 4 152 0 0,-4-3-23 0 0,32-25 35 0 0,17-10 52 0 0,1 0 0 0 0,-1 0-1 0 0,1 0 1 0 0,0 1 0 0 0,0 0 0 0 0,0 0 0 0 0,-4 6-64 0 0,-25 33 21 0 0,32-41-21 0 0,0 0 0 0 0,0 0 0 0 0,0 2 0 0 0,3-4 0 0 0,-1 0 0 0 0,1 1 0 0 0,0-1 0 0 0,0 0 0 0 0,-1 0 0 0 0,1 1 0 0 0,0-1 0 0 0,0 0 0 0 0,0 1 0 0 0,1-1 0 0 0,-1 0 0 0 0,0 0 0 0 0,0 1 0 0 0,1-1 0 0 0,-1 0 0 0 0,1 0 0 0 0,0 2 0 0 0,10 15 0 0 0,-9-15 0 0 0,4 6-122 0 0,1-1 0 0 0,1 0-1 0 0,7 7 123 0 0,-7-7-117 0 0,-1-1-1 0 0,0 1 0 0 0,6 8 118 0 0,-8-10-2 0 0,5 5 15 0 0,-10-7 40 0 0,6 10-93 0 0,-6-13-56 0 0,0-1-1 0 0,0 0 0 0 0,0 1 1 0 0,0-1-1 0 0,0 1 0 0 0,0-1 1 0 0,0 0-1 0 0,0 1 0 0 0,0-1 1 0 0,0 0-1 0 0,0 1 0 0 0,1-1 1 0 0,-1 0-1 0 0,0 1 0 0 0,0-1 1 0 0,0 0-1 0 0,1 1 0 0 0,-1-1 1 0 0,0 0-1 0 0,0 0 0 0 0,1 1 1 0 0,-1-1 96 0 0,3 3-1274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3.2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14 205 10136 0 0,'0'0'230'0'0,"0"0"30"0"0,0 0 19 0 0,-4 5 8 0 0,-4 7-210 0 0,8-10 53 0 0,-1-1 1 0 0,1 1-1 0 0,0-1 0 0 0,0 1 1 0 0,0 0-1 0 0,0-1 0 0 0,0 1 0 0 0,0-1 1 0 0,0 1-1 0 0,0-1 0 0 0,1 1 1 0 0,-1-1-1 0 0,1 1 0 0 0,-1-1 1 0 0,1 0-1 0 0,-1 1 0 0 0,1-1 1 0 0,0 1-1 0 0,0-1 0 0 0,0 0 1 0 0,0 0-1 0 0,0 0 0 0 0,0 1 0 0 0,0-1 1 0 0,0 0-1 0 0,0 0-130 0 0,7 10 671 0 0,-4-6-650 0 0,1 0 1 0 0,-1 0 0 0 0,1 0 0 0 0,0-1 0 0 0,0 0-1 0 0,0 0 1 0 0,0 0 0 0 0,1 0 0 0 0,0-1-22 0 0,18 15 246 0 0,-15-11 413 0 0,3 1-524 0 0,-1 2 0 0 0,0-1 1 0 0,-1 2-1 0 0,0-1 0 0 0,-1 1 0 0 0,0 1 0 0 0,3 5-135 0 0,-5-5 271 0 0,8 15 1506 0 0,-8-13-1777 0 0,-1 2 2048 0 0,-5-12-2048 0 0,0 1 0 0 0,0-3 0 0 0,0 13 0 0 0,-1-10 0 0 0,3-2 0 0 0,1 0 0 0 0,-3-3 68 0 0,0 1 1 0 0,0-1-1 0 0,1 1 0 0 0,-1-1 0 0 0,1 1 0 0 0,-1-1 0 0 0,0 0 0 0 0,1 0 0 0 0,-1 0 0 0 0,1 1 0 0 0,-1-2 0 0 0,0 1 0 0 0,1 0 0 0 0,-1 0 1 0 0,1 0-1 0 0,-1-1-68 0 0,5 1 229 0 0,1-1-141 0 0,0 0 0 0 0,0-1 1 0 0,1 1-1 0 0,-1-1 0 0 0,0-1 0 0 0,0 1 1 0 0,-1-1-1 0 0,6-4-88 0 0,27-9-9 0 0,91-23 9 0 0,-112 33 0 0 0,-1 0 0 0 0,1-1 0 0 0,8-6 0 0 0,32-13 0 0 0,-15 12 1040 0 0,0 1 0 0 0,24-2-1040 0 0,57-12-8 0 0,-58 6 8 0 0,-36 10 0 0 0,-24 8 0 0 0,0 1 0 0 0,0 0 0 0 0,-1 0 0 0 0,1 0 0 0 0,1 1 0 0 0,14-4 0 0 0,-16 3 0 0 0,0 1 0 0 0,0 0 0 0 0,0 0 0 0 0,0 1 0 0 0,2-1 0 0 0,4 0 0 0 0,-1 0 0 0 0,1-1 0 0 0,-1 0 0 0 0,1-1 0 0 0,-1 0 0 0 0,16-4 0 0 0,-13 4 7 0 0,-1-2 0 0 0,0 1 1 0 0,0-1-1 0 0,0-1 0 0 0,-1 0 0 0 0,0-1 0 0 0,0 0 0 0 0,-1-1 0 0 0,6-4-7 0 0,6-4 0 0 0,-7 5 0 0 0,0 0 0 0 0,9-10 0 0 0,-18 16 0 0 0,0 0 0 0 0,1 0 0 0 0,-1 0 0 0 0,1 1 0 0 0,0 0 0 0 0,0 1 0 0 0,0 0 0 0 0,4-2 0 0 0,18-5 0 0 0,19-3 0 0 0,-6 2 0 0 0,20-3 0 0 0,-44 11 0 0 0,0-1 0 0 0,0 0 0 0 0,-1-1 0 0 0,4-3 0 0 0,-19 6 0 0 0,0-1 0 0 0,15-3 0 0 0,-12 4 0 0 0,-1-1 0 0 0,-2 1 64 0 0,4-3 1800 0 0,-6 4-2201 0 0,7 1-2182 0 0,-7 0 2007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6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296 1705 8952 0 0,'0'0'200'0'0,"0"0"33"0"0,0 0 15 0 0,-13-14 1567 0 0,-54-46 5063 0 0,56 50-6363 0 0,0 0-1 0 0,0 0 1 0 0,2-2 0 0 0,-1 1-1 0 0,1-1 1 0 0,1 0 0 0 0,-7-13-515 0 0,6 7 1112 0 0,5 10-1147 0 0,0 2 150 0 0,0-1 1 0 0,0 0-1 0 0,1 0 1 0 0,0 0-1 0 0,-2-5-115 0 0,-1-1 205 0 0,5 12-200 0 0,1 1-1 0 0,-1-1 1 0 0,1 0 0 0 0,-1 1 0 0 0,1-1 0 0 0,0 0 0 0 0,-1 1 0 0 0,1-1 0 0 0,0 0 0 0 0,0 1 0 0 0,-1-1 0 0 0,1 0 0 0 0,0 1 0 0 0,0-1 0 0 0,0 0 0 0 0,0 0 0 0 0,0 1 0 0 0,0-2-5 0 0,-9-19 450 0 0,6 16-308 0 0,-1 0-18 0 0,1-6 20 0 0,1 3-138 0 0,1 6-6 0 0,1 1 0 0 0,0-1 0 0 0,-1 1 0 0 0,1 0 0 0 0,0-1 0 0 0,0 1 0 0 0,0-1 0 0 0,0 1 0 0 0,0-1 0 0 0,0 1 0 0 0,1-1 0 0 0,-1 1 0 0 0,0-1 0 0 0,1 1 0 0 0,-1-1 0 0 0,1 1 0 0 0,-1 1 0 0 0,0-1 0 0 0,1 1 0 0 0,-1 0 0 0 0,0-1 0 0 0,1 1 0 0 0,-1-1 0 0 0,0 0 0 0 0,0 1 0 0 0,0-1 0 0 0,1 1 0 0 0,-1-1 0 0 0,0 1 0 0 0,0-1 0 0 0,0 1-1 0 0,0-1 1 0 0,0 0 0 0 0,0 1 0 0 0,0-1 0 0 0,0 1 0 0 0,0-1 0 0 0,-1 1 0 0 0,1-1 0 0 0,0 1 0 0 0,0-1 0 0 0,0 0 0 0 0,-1 1 0 0 0,1-1 0 0 0,0 1 0 0 0,0 0 0 0 0,-1-1 0 0 0,1 1 0 0 0,-1-1 0 0 0,-1-5 12 0 0,1 3 24 0 0,1 0 1 0 0,0 0-1 0 0,-1 0 1 0 0,0 0-1 0 0,0 0 1 0 0,0 0-1 0 0,0 0 0 0 0,0 1 1 0 0,-1-3-37 0 0,-8-19 173 0 0,6 10-192 0 0,2 6 22 0 0,1 3-3 0 0,1 0 0 0 0,-4-18 248 0 0,0 11-160 0 0,3 4-151 0 0,1 4 67 0 0,-1 1 1 0 0,1-1-1 0 0,-1 0 1 0 0,0 0-1 0 0,0 0 1 0 0,0 0-1 0 0,-1 0-4 0 0,1-9 0 0 0,1 9 0 0 0,-2 1 0 0 0,2-2 0 0 0,0 0 0 0 0,-1 2 0 0 0,-1-1 0 0 0,2 1 0 0 0,0-2 0 0 0,0 1 0 0 0,0-1 0 0 0,-1 1 0 0 0,-2-13 0 0 0,3 10 0 0 0,0 3 0 0 0,-2 0 0 0 0,1-10 0 0 0,2 9 0 0 0,-1-6 0 0 0,-1 6 0 0 0,-1-1 0 0 0,1 0 0 0 0,0 0 0 0 0,0 0 0 0 0,0 0 0 0 0,1 0 0 0 0,0-1 0 0 0,0-1 0 0 0,0-13 0 0 0,1 14 0 0 0,0 6 0 0 0,-1 1 0 0 0,0-1 0 0 0,0 1 0 0 0,0-1 0 0 0,0 0 0 0 0,0 1 0 0 0,0-1 0 0 0,0 1 0 0 0,0-1 0 0 0,0 0 0 0 0,0 1 0 0 0,0-1 0 0 0,0 1 0 0 0,0-1 0 0 0,0 0 0 0 0,-1 1 0 0 0,1-1 0 0 0,0 1 0 0 0,0-18 0 0 0,3-9 0 0 0,-3-54 0 0 0,1 74 0 0 0,-2-1 0 0 0,1-5 0 0 0,2-5 0 0 0,-1 5 0 0 0,0 8 0 0 0,0 1 0 0 0,0-1 0 0 0,-1 0 0 0 0,0 0 0 0 0,0 1 0 0 0,0-5 0 0 0,3-1 0 0 0,-3 6 0 0 0,0 2 0 0 0,0 0 0 0 0,0 0 0 0 0,0 0 0 0 0,0 0 0 0 0,0 0 0 0 0,1 0 0 0 0,-1 0 0 0 0,1 0 0 0 0,0-1 0 0 0,1-3 0 0 0,-1 3 0 0 0,0-1 0 0 0,0 1 0 0 0,0-1 0 0 0,0 0 0 0 0,-1 1 0 0 0,1-1 0 0 0,-1 1 0 0 0,0-1 0 0 0,0-2 0 0 0,0-8 0 0 0,-1 8 0 0 0,1 1 0 0 0,0-1 0 0 0,1 0 0 0 0,-1 1 0 0 0,1-1 0 0 0,1-2 0 0 0,2-16-72 0 0,-2-18 72 0 0,0 24 0 0 0,-1 15 0 0 0,0-1 0 0 0,-1 1 0 0 0,1 0 0 0 0,-1 0 0 0 0,0 0 0 0 0,0-1 0 0 0,0 1 0 0 0,-1 0 0 0 0,1-1 0 0 0,0 2 7 0 0,-1 0 0 0 0,1 0 0 0 0,1 0 0 0 0,-1 0 0 0 0,0 0 0 0 0,0 0 0 0 0,1 0 0 0 0,-1 0 0 0 0,1 0 0 0 0,0 0-7 0 0,2-13-59 0 0,-3 12 43 0 0,0 1-1 0 0,1 0 1 0 0,-1-1 0 0 0,1 1 0 0 0,0-1 0 0 0,0 1-1 0 0,0-2 17 0 0,0 2 1 0 0,0 0 0 0 0,0-1 0 0 0,0 1 0 0 0,0-1 0 0 0,-1 1 0 0 0,1-1 0 0 0,-1-1-1 0 0,1 2 4 0 0,-1 0 0 0 0,0-1-1 0 0,1 1 1 0 0,-1 0 0 0 0,1 0-1 0 0,0 0 1 0 0,0-1 0 0 0,0 1-1 0 0,1-1-3 0 0,-1 1 17 0 0,0 0 0 0 0,0 0 0 0 0,0 0-1 0 0,-1 0 1 0 0,1 0 0 0 0,-1 0 0 0 0,1 0-1 0 0,-1-1 1 0 0,1 0-17 0 0,-1 1-17 0 0,0 0 0 0 0,1 0 1 0 0,-1 0-1 0 0,1 1 0 0 0,0-1 0 0 0,-1 0 0 0 0,1 1 0 0 0,0-1 0 0 0,0 0 1 0 0,0 1-1 0 0,0-1 17 0 0,0 1 18 0 0,1-1 0 0 0,-1 0 1 0 0,0 0-1 0 0,0 0 0 0 0,-1 0 1 0 0,1 1-1 0 0,0-1 0 0 0,-1 0 1 0 0,1 0-1 0 0,-1-1 0 0 0,1 1-18 0 0,3-8 2 0 0,-3 9-4 0 0,-1 0 1 0 0,1 1 0 0 0,-1-1-1 0 0,0 0 1 0 0,1 1 0 0 0,-1-1-1 0 0,0 0 1 0 0,1 1 0 0 0,-1-1-1 0 0,0 0 1 0 0,0 0 0 0 0,1 1-1 0 0,-1-1 1 0 0,0 0 0 0 0,0 0 1 0 0,0-1-19 0 0,1 0 1 0 0,-1 0 0 0 0,1 0-1 0 0,0 1 1 0 0,0-1 0 0 0,-1 0-1 0 0,1 0 1 0 0,0 1 0 0 0,1-1-1 0 0,-1 0 1 0 0,0 1 18 0 0,9-17 207 0 0,-3 2-192 0 0,-6 15-16 0 0,-1 0 1 0 0,1-1 0 0 0,0 1 0 0 0,-1-1 0 0 0,1 1 0 0 0,0-1 0 0 0,-1 1 0 0 0,0-1 0 0 0,1 1-1 0 0,-1-1 1 0 0,0 1 0 0 0,0-1 0 0 0,1-4 0 0 0,0 0 0 0 0,0 0 0 0 0,1 0 0 0 0,0 0 0 0 0,0 1 0 0 0,0-1 0 0 0,1 0 0 0 0,7-18 0 0 0,-3 4 0 0 0,0 0 0 0 0,3-1 0 0 0,1 2 0 0 0,7-13 0 0 0,-5 12 0 0 0,-9 13-997 0 0,0 3-6118 0 0,-1 1-404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8.4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1 337 10136 0 0,'0'0'230'0'0,"0"0"30"0"0,0 0 19 0 0,0 0 37 0 0,0 0 125 0 0,0 0 58 0 0,0 0 12 0 0,0 0-6 0 0,0 0-28 0 0,12-11 1098 0 0,-6 9-1383 0 0,0-1 0 0 0,0 1 1 0 0,0 1-1 0 0,0-1 0 0 0,0 1 1 0 0,6-1-193 0 0,3 0 288 0 0,167-33 2256 0 0,-123 20-2182 0 0,-23 6 214 0 0,0 1 0 0 0,8 0-576 0 0,15 2 585 0 0,72-11-498 0 0,-105 11-66 0 0,-1-1 0 0 0,14-6-21 0 0,-15 4-2 0 0,-1 2 0 0 0,24-4 2 0 0,-36 9 0 0 0,52-9 0 0 0,54-16 0 0 0,-110 24 0 0 0,-1 1 0 0 0,0-1 0 0 0,0-1 0 0 0,-1 1 0 0 0,1-1 0 0 0,4-4 0 0 0,18-11 696 0 0,-19 14-495 0 0,1 0 0 0 0,0 1-1 0 0,1 0 1 0 0,-1 0 0 0 0,1 1-1 0 0,5 0-200 0 0,4-2-193 0 0,-13 3 287 0 0,0 1-1 0 0,0 0 0 0 0,0 0 0 0 0,2 0-93 0 0,6 0-15 0 0,0 0-1 0 0,0-2 1 0 0,-1 1-1 0 0,9-4 16 0 0,5-1 180 0 0,20-7-242 0 0,-44 14-58 0 0,-3 1-178 0 0,-6 3-462 0 0,4-3 498 0 0,0 1-250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41.3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18 511 6448 0 0,'0'0'141'0'0,"0"0"23"0"0,0 0 13 0 0,-3-2 13 0 0,2 2-7 0 0,0-1-1 0 0,1 1 1 0 0,-1 0 0 0 0,0 0-1 0 0,1-1 1 0 0,-1 1 0 0 0,0-1 0 0 0,1 1-1 0 0,-1-1 1 0 0,1 1 0 0 0,-1-1 0 0 0,0 1-1 0 0,1-1 1 0 0,-1 1 0 0 0,1-1 0 0 0,0 1-1 0 0,-1-1 1 0 0,1 0 0 0 0,-1 1 0 0 0,1-1-1 0 0,0 0-182 0 0,-2-3 325 0 0,1 3 58 0 0,1 1 113 0 0,0 0 15 0 0,0 0-21 0 0,0 0-87 0 0,0 0-34 0 0,0 0-7 0 0,0 0-48 0 0,0 0-168 0 0,22 6 425 0 0,-17-5-578 0 0,27 8 456 0 0,-31-9-327 0 0,1 0-1 0 0,-1 0 1 0 0,1 1 0 0 0,-1-1 0 0 0,0 0 0 0 0,1 0-1 0 0,-1 0 1 0 0,1 0 0 0 0,-1-1 0 0 0,1 1 0 0 0,-1 0-1 0 0,1-1 1 0 0,-1 1 0 0 0,0-1 0 0 0,2 1-122 0 0,10-3 261 0 0,-5 2-53 0 0,1 0 0 0 0,-1 0 0 0 0,0-1-1 0 0,1 0 1 0 0,2-2-208 0 0,27-5 311 0 0,-5 3-197 0 0,0-1 0 0 0,4-3-114 0 0,-7 2-4 0 0,4-4 38 0 0,-23 8 630 0 0,-1 1-1 0 0,1-1 0 0 0,6 1-663 0 0,2-2-154 0 0,0 0-1 0 0,8-4 155 0 0,5-2 317 0 0,9 1-285 0 0,1 2-1 0 0,41-3-31 0 0,-79 11 11 0 0,28-5 2021 0 0,28-9-2032 0 0,5 0-50 0 0,52 0 50 0 0,-99 12 11 0 0,1 0 0 0 0,-1 2-1 0 0,1 0-10 0 0,0 0 11 0 0,-1 0 0 0 0,0-2-1 0 0,1 0-10 0 0,7 0-15 0 0,-21 2 31 0 0,0 0 0 0 0,0-1 0 0 0,0 1-1 0 0,0-1 1 0 0,1 0-16 0 0,59-15 1920 0 0,-52 13-2101 0 0,0 1-1 0 0,0 0 0 0 0,12 0 182 0 0,1 0 33 0 0,41-7 282 0 0,-34 3-69 0 0,0-1 1 0 0,1-3-247 0 0,8-3-42 0 0,-18 4-53 0 0,2 2 0 0 0,6-1 95 0 0,31-8 275 0 0,-32 9-137 0 0,-1 0-1 0 0,0-2 1 0 0,28-13-138 0 0,-3-5 138 0 0,-42 19-119 0 0,1 1 1 0 0,0 1 0 0 0,1 0-1 0 0,14-3-19 0 0,27-10 0 0 0,-14 9 0 0 0,-30 7 0 0 0,1 0 0 0 0,0 0 0 0 0,1 1 0 0 0,8 1 0 0 0,2 4-2 0 0,-21-2 8 0 0,0-1 0 0 0,0 1 0 0 0,0-1 1 0 0,0 1-1 0 0,0-1 0 0 0,0 0 0 0 0,0 0 0 0 0,0 0 1 0 0,3-1-7 0 0,15-3 10 0 0,-16 4 0 0 0,0-1 0 0 0,0 1 0 0 0,0-2 0 0 0,0 1 0 0 0,-1 0 0 0 0,2-2-10 0 0,-3 2 3 0 0,0 0-1 0 0,1 0 1 0 0,-1 1-1 0 0,0-1 1 0 0,0 1-1 0 0,3-1-2 0 0,-3 1 0 0 0,1 0-1 0 0,-1-1 1 0 0,0 1-1 0 0,1-1 1 0 0,-1 0-1 0 0,3-1 1 0 0,2-1 0 0 0,-1 1 0 0 0,1 1 0 0 0,0 0 0 0 0,0 0 0 0 0,0 0 0 0 0,0 1 0 0 0,3 0 0 0 0,42-7 128 0 0,-45 5-110 0 0,-4 1-9 0 0,-1 0 0 0 0,1 0 0 0 0,0 0 0 0 0,0 0 0 0 0,0 1 0 0 0,3-1-9 0 0,30-2 288 0 0,-32 3-288 0 0,-2-2 43 0 0,-2 2 169 0 0,-1 0 37 0 0,0 0-1 0 0,0 1-229 0 0,1 0-1 0 0,-1 0 1 0 0,0 0-1 0 0,1 0 1 0 0,-1 0-1 0 0,0 0 1 0 0,1 1-1 0 0,-1-1 1 0 0,0 0-1 0 0,0 0 0 0 0,0 0 1 0 0,0 0-1 0 0,0 1-18 0 0,0-1 8 0 0,3 10-8 0 0,-3-11 0 0 0,0 0 0 0 0,0 0 0 0 0,0 0 0 0 0,0 0 0 0 0,0 0 0 0 0,0 0 0 0 0,0 0 0 0 0,0 0 0 0 0,0 0 0 0 0,0 0 0 0 0,0 0 0 0 0,1 0 0 0 0,-1 0 0 0 0,0 0-1 0 0,0 0 1 0 0,0 0 0 0 0,0 0 0 0 0,0 0 0 0 0,0 0 0 0 0,0 0 0 0 0,0 0 0 0 0,0 0 0 0 0,0 0 0 0 0,0 0 0 0 0,1 0 0 0 0,-1 0 0 0 0,0 0 0 0 0,0 0 0 0 0,0 0 0 0 0,0 0 0 0 0,0 0 0 0 0,0 0 0 0 0,0 0 0 0 0,0 0 0 0 0,0 0 0 0 0,0 0 0 0 0,0 0 0 0 0,0 0-1 0 0,0 0 1 0 0,0 0 0 0 0,1 0 0 0 0,-1 0 0 0 0,0-1 0 0 0,0 1 0 0 0,0 0 0 0 0,0 0 0 0 0,0 0 0 0 0,0 0 0 0 0,0 0 0 0 0,0 0 0 0 0,0 0 0 0 0,0 0 0 0 0,0 0 0 0 0,0 0 0 0 0,0 0 0 0 0,0-1 0 0 0,0 1 0 0 0,0 0 0 0 0,0 0 0 0 0,0 0 0 0 0,0 0-1 0 0,0 0 1 0 0,2-20 14 0 0,-2 19 39 0 0,0 1 15 0 0,0 0 12 0 0,0 15-5 0 0,0-10-86 0 0,0-16 3 0 0,0 10-53 0 0,0 1-18 0 0,0 0-48 0 0,0 0-195 0 0,0 0-88 0 0,0 0-19 0 0,0 0-91 0 0,0 0-368 0 0,0 0-157 0 0,0 0-38 0 0,0 0-106 0 0,-2-4-2235 0 0,2 3 1573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41.9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152 1 8592 0 0,'0'0'250'0'0,"0"0"4"0"0,-12 8 2719 0 0,3 5 848 0 0,0 10-2350 0 0,0 1-17 0 0,8-20-1095 0 0,-1 1 0 0 0,1-1-1 0 0,0 0 1 0 0,0 1-1 0 0,1-1 1 0 0,-1 0-1 0 0,1 3-358 0 0,-2 10 146 0 0,0 7 207 0 0,1 0 1 0 0,1 16-354 0 0,0-15 1176 0 0,-1-9-1094 0 0,0-1 0 0 0,-3 12-82 0 0,-1 2 1 0 0,-1 13-1 0 0,2-22 36 0 0,1 0 0 0 0,0 20-36 0 0,1 1 984 0 0,-1 0-1 0 0,-5 9-983 0 0,3-10 9 0 0,-11 45-9 0 0,-1 17 1047 0 0,12-82-855 0 0,4-17-156 0 0,0 1 1 0 0,0-1-1 0 0,0 0 1 0 0,0 0-1 0 0,1 0 1 0 0,-1 3-37 0 0,1-5 6 0 0,0-1 1 0 0,0 0-1 0 0,0 1 1 0 0,0-1-1 0 0,0 0 1 0 0,0 1 0 0 0,0-1-1 0 0,0 0 1 0 0,0 1-1 0 0,0-1 1 0 0,0 1 0 0 0,0-1-1 0 0,0 0 1 0 0,0 1-1 0 0,0-1 1 0 0,-1 0-1 0 0,1 0 1 0 0,0 1 0 0 0,0-1-1 0 0,0 0 1 0 0,-1 1-1 0 0,1-1 1 0 0,0 0-1 0 0,0 0 1 0 0,-1 1-7 0 0,-3 5 148 0 0,2 17 687 0 0,2-18-824 0 0,-2 0-83 0 0,1 0-164 0 0,1-4-2276 0 0,0-1-3617 0 0,0 0-2153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14336 0 0,'0'0'421'0'0,"0"0"-12"0"0,0 0-146 0 0,0 0 361 0 0,0 2-289 0 0,-1-1 1 0 0,1 0-1 0 0,0 1 1 0 0,-1-1-1 0 0,1 1 1 0 0,0-1-1 0 0,0 0 0 0 0,0 1 1 0 0,0-1-1 0 0,0 1-335 0 0,1-1-72 0 0,0 1 0 0 0,0-1 0 0 0,1 0 0 0 0,-1 0 0 0 0,0 0 0 0 0,1 0 0 0 0,-1 0 0 0 0,0 0 0 0 0,1 0 0 0 0,-1 0 0 0 0,1 0 0 0 0,0-1 0 0 0,-1 1 0 0 0,1-1 0 0 0,-1 1 0 0 0,1-1 0 0 0,0 0 0 0 0,-1 1 0 0 0,2-1 72 0 0,2 0-512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53.8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560 2225 8288 0 0,'0'0'190'0'0,"0"0"28"0"0,0 0 7 0 0,0 0 43 0 0,0 0 159 0 0,0 0 70 0 0,0 0 14 0 0,3 13 2129 0 0,0-8-2319 0 0,0-1 0 0 0,1-1 0 0 0,0 1 0 0 0,-1 0 0 0 0,2-1 0 0 0,3 3-321 0 0,-7-5 134 0 0,1 0 1 0 0,0 0-1 0 0,0 0 0 0 0,0 0 1 0 0,0 0-1 0 0,-1-1 0 0 0,1 1 1 0 0,0-1-1 0 0,0 1 0 0 0,0-1 1 0 0,0 0-1 0 0,0 0 0 0 0,0 0 0 0 0,1 0 1 0 0,-1 0-1 0 0,0 0 0 0 0,0-1 1 0 0,0 1-1 0 0,0 0-134 0 0,0-1 64 0 0,0 1-1 0 0,0 0 1 0 0,1 0 0 0 0,-1 0-1 0 0,0 1 1 0 0,0-1 0 0 0,1 0-1 0 0,-1 1 1 0 0,0-1 0 0 0,2 2-64 0 0,17 2 252 0 0,9-1-84 0 0,-24-2-80 0 0,0 0 0 0 0,0-1 0 0 0,1 0 0 0 0,-1 0 0 0 0,0 0 0 0 0,0-1 0 0 0,1 0-88 0 0,4 0 38 0 0,-9 1 21 0 0,0 0 0 0 0,-1 0 0 0 0,1 0-1 0 0,-1 0 1 0 0,1-1 0 0 0,-1 1 0 0 0,1-1-1 0 0,-1 1 1 0 0,0-1 0 0 0,1 1-1 0 0,0-1-58 0 0,0 0 97 0 0,0 0 0 0 0,0 0-1 0 0,0 1 1 0 0,0-1 0 0 0,0 1-1 0 0,0 0 1 0 0,0-1 0 0 0,1 1-97 0 0,14-3 42 0 0,20-16 410 0 0,-17 14-410 0 0,-19 5-42 0 0,1 0-1 0 0,0 0 1 0 0,0-1 0 0 0,-1 1 0 0 0,1 0-1 0 0,0-1 1 0 0,-1 0 0 0 0,1 1 0 0 0,0-1-1 0 0,-1 0 1 0 0,1 0 0 0 0,1-1 0 0 0,20-1 73 0 0,31-14-309 0 0,-23 10 217 0 0,-12 2 104 0 0,-1 0 1 0 0,1 2-1 0 0,0 0 0 0 0,12 1-85 0 0,34-4 74 0 0,-52 5 27 0 0,0-1 1 0 0,-1 0-1 0 0,0-1 0 0 0,0 0 0 0 0,2-2-101 0 0,-3 2-66 0 0,102-26 458 0 0,-112 29-397 0 0,0-1 0 0 0,0 1 1 0 0,0 0-1 0 0,0 0 0 0 0,0 0 0 0 0,0 0 0 0 0,0-1 0 0 0,0 1 0 0 0,0 0 0 0 0,0 1 0 0 0,0-1 0 0 0,0 0 0 0 0,0 0 0 0 0,0 0 1 0 0,0 1-1 0 0,0-1 0 0 0,0 0 5 0 0,8 3 3 0 0,2-1-3 0 0,0 0 0 0 0,0-1 0 0 0,6 0 0 0 0,-13-2 0 0 0,1 1-1 0 0,-1-1 1 0 0,0 0-1 0 0,0 0 0 0 0,0 0 1 0 0,1-1 0 0 0,10-3 57 0 0,29-12-107 0 0,-42 16 8 0 0,0 0 0 0 0,0 1 0 0 0,0-1 0 0 0,0 0 0 0 0,-1 0 0 0 0,1 0 0 0 0,0-1 0 0 0,-1 1 0 0 0,1 0 0 0 0,-1-1 0 0 0,1 1 0 0 0,-1-1 0 0 0,0 1 0 0 0,0-1 0 0 0,0 1 0 0 0,0-1 0 0 0,0 0 0 0 0,0 0 0 0 0,0 0 0 0 0,0 1 0 0 0,-1-1 0 0 0,1-1 42 0 0,2-2 225 0 0,-1 0 0 0 0,1 1-1 0 0,0-1 1 0 0,0 1 0 0 0,1-1-1 0 0,-1 1 1 0 0,1 0 0 0 0,0 1-1 0 0,2-3-224 0 0,19-20-640 0 0,-7 4 1136 0 0,-10 14-447 0 0,-2-1 0 0 0,1 1-1 0 0,1-5-48 0 0,7-10 0 0 0,-8 13 0 0 0,-1 0 0 0 0,-1 0 0 0 0,3-6 0 0 0,-6 13 0 0 0,0 0 0 0 0,-1 0 0 0 0,1 0 0 0 0,0 0 0 0 0,0 1 0 0 0,0-1 0 0 0,2-1 0 0 0,15-20 0 0 0,12-15-238 0 0,-23 31 534 0 0,25-30-146 0 0,-28 33-61 0 0,0-1 0 0 0,0 1 0 0 0,1 0 0 0 0,1-1-89 0 0,13-12 211 0 0,-14 11-223 0 0,4-4-55 0 0,-8 10 70 0 0,-1 0 0 0 0,0 0-1 0 0,1 0 1 0 0,-1 0 0 0 0,0 0-1 0 0,0 0 1 0 0,0 0 0 0 0,0-1-1 0 0,0 1 1 0 0,0 0 0 0 0,1-2-3 0 0,5-6 46 0 0,-4 7-25 0 0,0 0-1 0 0,-1-1 1 0 0,1 1-1 0 0,-1-1 0 0 0,0 0 1 0 0,0 0-1 0 0,1-1-20 0 0,16-19 109 0 0,-15 19-109 0 0,0-1-1 0 0,0 1 0 0 0,-1-1 1 0 0,0 0-1 0 0,0 0 1 0 0,1-2 0 0 0,12-19 19 0 0,-9 18 93 0 0,-6 7-104 0 0,1-1 0 0 0,-1 0 0 0 0,1 1 0 0 0,-1-1 0 0 0,0 0 0 0 0,0 0 0 0 0,0 0 0 0 0,1-1-8 0 0,-1 0 44 0 0,0 1-1 0 0,-1 0 0 0 0,1 1 1 0 0,1-1-1 0 0,-1 0 1 0 0,0 0-1 0 0,0 0 0 0 0,1 1 1 0 0,0-1-44 0 0,7-12 311 0 0,0-2-890 0 0,-7 14 395 0 0,-1-1 1 0 0,1 1 0 0 0,0-1-1 0 0,-1 0 1 0 0,0 0 0 0 0,1-2 183 0 0,0 1 226 0 0,0 1 1 0 0,0 0-1 0 0,0-1 0 0 0,0 1 1 0 0,0 0-1 0 0,1 0 0 0 0,-1 0 1 0 0,1 0-227 0 0,-2 3-123 0 0,-1 0-60 0 0,18-24 426 0 0,-12 16-1879 0 0,2-3 3341 0 0,7-4-2409 0 0,-13 11 704 0 0,1 0 0 0 0,0 0 0 0 0,0 1 0 0 0,1-1 0 0 0,-1 1 0 0 0,1 0 0 0 0,0 0 0 0 0,-1 0 0 0 0,4-1 0 0 0,6-9 0 0 0,10-3 0 0 0,-21 14 0 0 0,3 0 0 0 0,-7 3 0 0 0,20-16 0 0 0,-14 13-7 0 0,-1-1 0 0 0,0 0 0 0 0,1 1 0 0 0,-1-1 0 0 0,-1-1-1 0 0,1 1 1 0 0,0 0 0 0 0,-1-1 7 0 0,4-4-7 0 0,0 3 7 0 0,-6 5 0 0 0,1 0 0 0 0,-1-1 0 0 0,1 1 0 0 0,-1 0 0 0 0,0-1 0 0 0,1 1 0 0 0,-1 0 0 0 0,1-1 0 0 0,-1 1 0 0 0,0-1 0 0 0,0 1 0 0 0,1-1 0 0 0,-1 1 0 0 0,0-1 0 0 0,0 1 0 0 0,1-1 0 0 0,-1 1 0 0 0,0-1 0 0 0,0 1 0 0 0,0-1 0 0 0,0 1 0 0 0,0-1 0 0 0,0 0 0 0 0,0 1 0 0 0,0-1 0 0 0,0 1 0 0 0,1-1 0 0 0,-1 0 0 0 0,0 1 0 0 0,0-1 0 0 0,1 0 0 0 0,-1 1 0 0 0,0-1 0 0 0,1 1 0 0 0,-1-1 0 0 0,0 1 0 0 0,1-1 0 0 0,-1 1 0 0 0,1-1 0 0 0,-1 1 0 0 0,1-1 0 0 0,-1 1 0 0 0,2-2 6 0 0,-1 0-1 0 0,1 0 1 0 0,-1-1 0 0 0,1 1-1 0 0,-1 0 1 0 0,0-1-1 0 0,0 1 1 0 0,0-2-6 0 0,5-8 19 0 0,2-7 29 0 0,-7 16-37 0 0,0 0 0 0 0,0 0 0 0 0,0 0 0 0 0,1 0 0 0 0,-1 0 0 0 0,1 1 0 0 0,-1-1 0 0 0,2 0-11 0 0,-1 0 0 0 0,0 0 0 0 0,0 1 0 0 0,0-1 0 0 0,-1 0 0 0 0,1 0 0 0 0,0-2 0 0 0,5-8 0 0 0,-2 2 0 0 0,-4 10 0 0 0,-1-1 0 0 0,1 1 0 0 0,0-1 0 0 0,-1 1 0 0 0,1 0 0 0 0,0 0 0 0 0,0-1 0 0 0,0 1 0 0 0,0 0 0 0 0,0 0 0 0 0,0-1 0 0 0,2 0 0 0 0,-1 0 0 0 0,0 0 0 0 0,0 0 0 0 0,0-1 0 0 0,-1 1 0 0 0,1-1 0 0 0,-1 1 0 0 0,1-1 0 0 0,-1 0 0 0 0,1 0 0 0 0,5-11 0 0 0,23-26-16 0 0,-19 26-10 0 0,1 1-1 0 0,0 0 0 0 0,1 0 27 0 0,-10 10 0 0 0,5-5 16 0 0,2-3 69 0 0,1 1 1 0 0,1 0-1 0 0,6-4-85 0 0,-15 12 0 0 0,9-10 0 0 0,-11 11 0 0 0,0 0 0 0 0,0 0 0 0 0,0 0 0 0 0,0 0 0 0 0,0 0 0 0 0,0 0 0 0 0,1 0 0 0 0,-1 0 0 0 0,0 1 0 0 0,1-2 0 0 0,-1 2 0 0 0,0 0 0 0 0,0-1 0 0 0,0 1 0 0 0,-1-1 0 0 0,1 1 0 0 0,0-1 0 0 0,-1 0 0 0 0,1 1 0 0 0,0-1 0 0 0,-1 0 0 0 0,1 1 0 0 0,-1-1 0 0 0,1 0 0 0 0,-1 0 0 0 0,1 0 0 0 0,2-3 0 0 0,-1 2 0 0 0,-1 2 0 0 0,-1 0 0 0 0,1-1 0 0 0,-1 1 0 0 0,1-1 0 0 0,-1 1 1 0 0,1-1-1 0 0,-1 1 0 0 0,0-1 0 0 0,1 1 0 0 0,-1-1 0 0 0,0 0 0 0 0,1 1 0 0 0,-1-1 0 0 0,0 1 0 0 0,0-1 1 0 0,1 0-1 0 0,-1 0 0 0 0,2-6 9 0 0,-2 5 69 0 0,9-6 89 0 0,-9 7-167 0 0,4-4 0 0 0,-2 0 0 0 0,7-14 0 0 0,-7 16 2 0 0,1-3 13 0 0,0 0 1 0 0,0 0 0 0 0,-1 0-1 0 0,1-4-15 0 0,0 4-17 0 0,0 0 0 0 0,0 1-1 0 0,0-1 1 0 0,1 0 0 0 0,0 1 0 0 0,0 0-1 0 0,1-1 18 0 0,0-1 44 0 0,1 1 0 0 0,-1-1 0 0 0,3-7-44 0 0,7-5 54 0 0,-6 9-55 0 0,-3 4 1 0 0,0-4 0 0 0,-5 9-4 0 0,0 0-1 0 0,-1-1 1 0 0,1 1-1 0 0,0 0 1 0 0,-1 0 0 0 0,1 0-1 0 0,0 0 1 0 0,0 0-1 0 0,0 0 1 0 0,0 0-1 0 0,0 0 1 0 0,1 0 4 0 0,12-14-283 0 0,-1-1 283 0 0,-11 14 31 0 0,-2 2 132 0 0,0 0 70 0 0,0 0 20 0 0,1-1-39 0 0,-1 0-213 0 0,0 0 1 0 0,0 0 0 0 0,0 0-1 0 0,0 0 1 0 0,-1 0 0 0 0,1 0-1 0 0,0 1 1 0 0,0-1 0 0 0,-1 0-1 0 0,1 0 1 0 0,0 0 0 0 0,-1 0 0 0 0,1 1-1 0 0,-1-1 1 0 0,1 0 0 0 0,-1 0-1 0 0,0 1 1 0 0,1-1 0 0 0,-1 0-1 0 0,0 1 1 0 0,1-1 0 0 0,-1 0-1 0 0,-1 0-1 0 0,1 0 4 0 0,-5-5 23 0 0,1 0 0 0 0,-1 1 0 0 0,-1-1 0 0 0,1 1 0 0 0,-1 0 0 0 0,-4-2-27 0 0,-49-23 476 0 0,1-1-226 0 0,46 22-223 0 0,1 0-1 0 0,0-1 0 0 0,-3-4-26 0 0,-22-18 33 0 0,20 20-21 0 0,8 6 5 0 0,0-1 1 0 0,0 0-1 0 0,-7-8-17 0 0,9 9 31 0 0,1 1 1 0 0,-1 0-1 0 0,0 1 0 0 0,0-1 1 0 0,-6-2-32 0 0,-6-3 219 0 0,0-1-84 0 0,0 2-1 0 0,-4-2-134 0 0,6 4 110 0 0,1 0 1 0 0,1-1-1 0 0,-6-5-110 0 0,14 9 0 0 0,0 0 0 0 0,0 1 0 0 0,-6-3 0 0 0,-14-6 0 0 0,-9-3 0 0 0,28 13 0 0 0,0-1 0 0 0,0 0 0 0 0,1-1 0 0 0,-2-1 0 0 0,-4-1 16 0 0,0 0-1 0 0,0 1 0 0 0,-1 0 1 0 0,0 1-1 0 0,1 0 1 0 0,-1 2-1 0 0,0-1 0 0 0,-6 1-15 0 0,-1-1 21 0 0,-3-2-69 0 0,2 0 1 0 0,-4-3 47 0 0,-24-6 243 0 0,-3 1-231 0 0,-22-3-12 0 0,36 5 0 0 0,29 9 20 0 0,0-1 0 0 0,0 0-1 0 0,1-1 1 0 0,-1 0 0 0 0,1 0 0 0 0,-6-5-20 0 0,3 3 24 0 0,-1 0 1 0 0,1 0-1 0 0,-3 1-24 0 0,-35-12 0 0 0,35 15 177 0 0,14 2-235 0 0,-2-2 43 0 0,1 1 2 0 0,1 1-41 0 0,-1 1 41 0 0,-1 1 13 0 0,-21 7 0 0 0,22-7 0 0 0,0 1 0 0 0,0 0-13 0 0,-1 0-51 0 0,3-2-8 0 0,-6 20-1987 0 0,6-21 1965 0 0,0 0 4 0 0,0 0-20 0 0,0 0-96 0 0,0 0-39 0 0,0 1-10 0 0,0 4 42 0 0,-3 0 170 0 0,2-2 43 0 0,0-1 27 0 0,0-1 118 0 0,1-1 79 0 0,0 0 28 0 0,0 0-65 0 0,0 0-290 0 0,0 0-121 0 0,0 0-28 0 0,0 0 66 0 0,0 0 288 0 0,0 0 122 0 0,0 0 28 0 0,0 0-65 0 0,0 0-290 0 0,0 0-121 0 0,0 0-28 0 0,0 0 66 0 0,0 0 288 0 0,0 0 122 0 0,0 0 28 0 0,0 0-38 0 0,-2 2-170 0 0,-3 0-55 0 0,-12-4 316 0 0,-6 2-205 0 0,18-2-39 0 0,4 1-53 0 0,0 1 0 0 0,0-1 1 0 0,0 1-1 0 0,0 0 0 0 0,0-1 1 0 0,0 1-1 0 0,0 0 0 0 0,0 0 1 0 0,0 0-1 0 0,-1 0 0 0 0,1 0 1 0 0,0 0-1 0 0,0 0 1 0 0,0 0-9 0 0,-56-3 202 0 0,30-1-154 0 0,24 3-41 0 0,1 0 1 0 0,-1 1-1 0 0,0-1 1 0 0,0 1-1 0 0,0-1 0 0 0,0 1 1 0 0,0 0-1 0 0,0 0 1 0 0,-1 0-1 0 0,1 1 0 0 0,0-1 1 0 0,1 1-1 0 0,-2 0-7 0 0,-11 3 32 0 0,1-1 1 0 0,-1 0-1 0 0,0-1 0 0 0,0-1 0 0 0,-9 0-32 0 0,-29 2-41 0 0,7 3 41 0 0,-9 1 0 0 0,-29 8 0 0 0,50-9 57 0 0,-1-2 0 0 0,1-2 0 0 0,-1 0-1 0 0,-10-3-56 0 0,14 1-212 0 0,-54-3 974 0 0,-45-7-762 0 0,102 6-24 0 0,-1 2 0 0 0,1 1-1 0 0,-27 2 25 0 0,20 0 91 0 0,25-1-58 0 0,0 0 1 0 0,-1 0-1 0 0,-2 2-33 0 0,-61 11-87 0 0,70-12 87 0 0,-2 4 0 0 0,-6 0 0 0 0,3 3-72 0 0,6-5 72 0 0,0 1 0 0 0,1 0 0 0 0,-2-1 0 0 0,1 1 0 0 0,1 0 0 0 0,-1 8 0 0 0,2-10 0 0 0,1-1 0 0 0,0 0 0 0 0,0 0 0 0 0,0 0 0 0 0,0 0 1 0 0,0 1-1 0 0,0-1 0 0 0,0 0 0 0 0,0 0 0 0 0,0 0 0 0 0,0 0 0 0 0,1 1 0 0 0,-1-1 0 0 0,0 0 0 0 0,1 0 0 0 0,-1 0 0 0 0,1 0 0 0 0,-1 0 0 0 0,3 9 44 0 0,-2-4-37 0 0,0-1-1 0 0,0 1 1 0 0,1-1-1 0 0,-1 1 1 0 0,1-1-1 0 0,0 0 1 0 0,1 0-1 0 0,-1 0 1 0 0,4 5-7 0 0,-2-3-51 0 0,0 1 1 0 0,-1 0-1 0 0,1-1 0 0 0,0 6 51 0 0,7 15 183 0 0,0 1-156 0 0,-7-16 17 0 0,0 0 1 0 0,4 8-45 0 0,-5-15 8 0 0,3 22-8 0 0,-6-24 0 0 0,1 0 0 0 0,-1 0 0 0 0,1-1 0 0 0,0 1 0 0 0,0 0 0 0 0,1-1 0 0 0,-1 1 0 0 0,1 0 0 0 0,7 16 0 0 0,-3-7 0 0 0,-5-10 0 0 0,0 0 0 0 0,0 0 0 0 0,0 0 0 0 0,1 0 0 0 0,-1 0 0 0 0,1 0 0 0 0,0 0 0 0 0,0 1 0 0 0,-3 1 0 0 0,10 16 0 0 0,-4-11 0 0 0,-5-5 0 0 0,-1-3 0 0 0,3 10 0 0 0,0-6 0 0 0,-2-6 0 0 0,0 10 0 0 0,1-5 0 0 0,3 4-105 0 0,-4-8-66 0 0,-1 24-1 0 0,2-21 172 0 0,0 0 0 0 0,-1 19 0 0 0,1-17-3 0 0,-1 0 0 0 0,1 0 0 0 0,0 0-1 0 0,0-1 1 0 0,1 3 3 0 0,1-3 0 0 0,0 9 0 0 0,-3-7-3 0 0,2 1 19 0 0,-1-7 38 0 0,-1 1-54 0 0,1 1-74 0 0,1 5 148 0 0,-2-2-58 0 0,0-4-17 0 0,4 8-1 0 0,-3-10 20 0 0,0 16 28 0 0,-1-13-46 0 0,1-1 0 0 0,0 0 0 0 0,0 0 0 0 0,0 0 0 0 0,-1 0 0 0 0,1 0 0 0 0,-1 0 0 0 0,1 1 0 0 0,-1-1 0 0 0,0 0 0 0 0,0-2 0 0 0,0 5 0 0 0,3 14-84 0 0,-4-19 107 0 0,8 12 14 0 0,4 13-37 0 0,-10-22 0 0 0,1 7 0 0 0,5 5 0 0 0,-7-15 0 0 0,0 1 0 0 0,0-1 0 0 0,0 0 0 0 0,0 0 0 0 0,0 0 0 0 0,0 0 0 0 0,0 1 0 0 0,0-1 0 0 0,0 0 0 0 0,0 0 0 0 0,0 0 0 0 0,0 0 0 0 0,0 0 0 0 0,1 1 0 0 0,-1-1 0 0 0,0 0 0 0 0,0 0 0 0 0,0 0 0 0 0,0 0 0 0 0,0 0 0 0 0,0 1 0 0 0,0-1 0 0 0,0 0 0 0 0,0 0 0 0 0,1 0 0 0 0,-1 0 0 0 0,0 0 0 0 0,0 0 0 0 0,0 0 0 0 0,0 0 0 0 0,0 0 0 0 0,1 1 0 0 0,-1-1 0 0 0,0 0 0 0 0,0 0 0 0 0,0 0 0 0 0,0 0 0 0 0,0 0 0 0 0,1 0 0 0 0,-1 0 0 0 0,0 0 0 0 0,0 0 0 0 0,0 0 0 0 0,1 0 0 0 0,-1 0 0 0 0,0 0 0 0 0,0 0 0 0 0,0 0 0 0 0,1 0 0 0 0,-1 0 0 0 0,0 0 0 0 0,0 0 0 0 0,0 0 0 0 0,0 0 0 0 0,1 1 0 0 0,-1-1 0 0 0,0 0 0 0 0,0 0 0 0 0,0 0 0 0 0,0 0 0 0 0,0 0 0 0 0,0 0 0 0 0,1 1 0 0 0,-1-1 0 0 0,0 0 0 0 0,0 0 0 0 0,0 0 0 0 0,0 0 0 0 0,0 1 0 0 0,0-1 0 0 0,0 0 0 0 0,0 0 0 0 0,0 0 0 0 0,0 1 0 0 0,0-1 0 0 0,0 0 0 0 0,0 0 0 0 0,0 0 0 0 0,15 35 0 0 0,-11-23 0 0 0,-2-8 0 0 0,-1 1 0 0 0,1-1 0 0 0,-1 0 0 0 0,0 1 0 0 0,-1-1 0 0 0,1 1 0 0 0,-1-1 0 0 0,0 1 0 0 0,0 1 0 0 0,5 12 3 0 0,-3-14-15 0 0,-1 0 0 0 0,0 0 1 0 0,0 0-1 0 0,0 0 0 0 0,0 0 0 0 0,-1 0 0 0 0,1 2 12 0 0,-1-5 1 0 0,2-1-1 0 0,-2 12 79 0 0,9 28-79 0 0,-6-27 0 0 0,-3-10-3 0 0,0-3 8 0 0,6 13-54 0 0,3 17 168 0 0,3 18-55 0 0,-11-44-66 0 0,0 0 0 0 0,0-1 0 0 0,0 2-1 0 0,0-1 1 0 0,0 0 0 0 0,-1 0 0 0 0,0 3 2 0 0,0-6-1 0 0,9 25-215 0 0,-3-9 513 0 0,-4-16-365 0 0,3 13-177 0 0,-5-10 340 0 0,2 9 138 0 0,0-9-254 0 0,8 17-286 0 0,-8-15 307 0 0,-1-1 0 0 0,2 3 0 0 0,-3-7 0 0 0,0 6 0 0 0,4 11 0 0 0,-2-12 0 0 0,4 20 0 0 0,-2-16-2 0 0,-2 3 15 0 0,-2-12 47 0 0,3 18-131 0 0,-3-15 71 0 0,2 4 0 0 0,0-1 0 0 0,0 1 0 0 0,-1-1 0 0 0,0 2 0 0 0,0 3 0 0 0,1 3 0 0 0,0 1 0 0 0,-1-1 0 0 0,-1 2 0 0 0,1-14 0 0 0,1 0 0 0 0,-2-2 2 0 0,1-1 0 0 0,-1 1-1 0 0,0 0 1 0 0,0-1 0 0 0,0 1-1 0 0,0-1 1 0 0,0 1 0 0 0,0 0-1 0 0,0-1 1 0 0,0 1 0 0 0,0-1-1 0 0,0 1 1 0 0,0 0 0 0 0,0-1-1 0 0,0 1 1 0 0,0-1 0 0 0,0 1-1 0 0,-1 0-1 0 0,-1 3 105 0 0,1 1-88 0 0,-1 2-97 0 0,-10 15 24 0 0,-7 1 85 0 0,6-4 382 0 0,12-18-282 0 0,1-1-195 0 0,-15 14-437 0 0,-24 35 1130 0 0,31-39-676 0 0,-1 0 0 0 0,-1-1 0 0 0,-2 2 49 0 0,-20 21-300 0 0,10-9 937 0 0,16-18-636 0 0,0 1 0 0 0,0 1 0 0 0,0-1-1 0 0,1 1 1 0 0,-4 7-1 0 0,-7 13-763 0 0,-18 20 763 0 0,25-33-50 0 0,-3 1 50 0 0,-1-1 0 0 0,-11 10 0 0 0,-13 15 0 0 0,34-34 0 0 0,-9 8 0 0 0,3-1 0 0 0,5-5 237 0 0,3-5-175 0 0,0-1 1 0 0,0 1-1 0 0,0 0 1 0 0,0-1-1 0 0,0 1 1 0 0,0-1-1 0 0,-1 1 1 0 0,1-1-1 0 0,0 0 1 0 0,-1 1-1 0 0,0-1-62 0 0,-10 12 149 0 0,11-12-129 0 0,0 0 0 0 0,1 0-1 0 0,-1 0 1 0 0,0 1 0 0 0,-1-1 0 0 0,1-1 0 0 0,0 1-1 0 0,0 0 1 0 0,0 0 0 0 0,-1 0 0 0 0,1 0-20 0 0,-7 5 89 0 0,-5 8 27 0 0,12-10-105 0 0,-2 0 31 0 0,1-1-46 0 0,1-3-80 0 0,1 0 0 0 0,0 0 0 0 0,0 1-1 0 0,-1-1 1 0 0,1 0 0 0 0,0 0 0 0 0,0 1-1 0 0,0-1 1 0 0,0 0 0 0 0,-1 1-1 0 0,1-1 1 0 0,0 0 0 0 0,0 0 0 0 0,0 1-1 0 0,0-1 1 0 0,0 0 0 0 0,0 1 0 0 0,0-1-1 0 0,0 0 1 0 0,0 1 0 0 0,0-1-1 0 0,0 0 1 0 0,0 1 0 0 0,0-1 0 0 0,0 0-1 0 0,0 1 1 0 0,0-1 0 0 0,0 0 0 0 0,0 0-1 0 0,0 1 1 0 0,1-1 0 0 0,-1 0-1 0 0,0 1 85 0 0,0 0-1306 0 0,1 5-7847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56.2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1328 0 7800 0 0,'0'0'174'0'0,"0"0"29"0"0,0 1 13 0 0,-4 2 177 0 0,1 0 1 0 0,-1 0-1 0 0,0 0 0 0 0,0-1 0 0 0,0 0 1 0 0,-1 0-1 0 0,1 0 0 0 0,-1 0-393 0 0,-9 4 1293 0 0,9-3-854 0 0,-1-1 1 0 0,0-1 0 0 0,0 1 0 0 0,0-1-1 0 0,0 0 1 0 0,0 0 0 0 0,-3-1-440 0 0,2 1 316 0 0,1-1 0 0 0,-1 1 1 0 0,1 1-1 0 0,-1-1 0 0 0,1 1 0 0 0,-5 2-316 0 0,-46 14 784 0 0,39-11-403 0 0,-1 1 0 0 0,1 1 0 0 0,1 0 0 0 0,-7 6-381 0 0,-11 5 481 0 0,-7 5 114 0 0,21-10-503 0 0,-1-2 0 0 0,-9 4-92 0 0,9-5 19 0 0,1 0 0 0 0,-17 14-19 0 0,20-12 22 0 0,-4 3 4 0 0,1 0 0 0 0,-1 3-26 0 0,-34 31 0 0 0,42-38 229 0 0,-1 0 0 0 0,0-1-1 0 0,0-1 1 0 0,-4 1-229 0 0,9-7 280 0 0,1 0-1 0 0,-1-1 1 0 0,0 0 0 0 0,0 0-280 0 0,-10 3-2 0 0,-48 16 2 0 0,-11 20 0 0 0,67-36 0 0 0,5-4 0 0 0,1 1 0 0 0,0-1 0 0 0,-1 1 0 0 0,0-2 0 0 0,-5 3 0 0 0,7-4 0 0 0,1 1 0 0 0,0 0 0 0 0,0 0 0 0 0,0 1 0 0 0,0-1 0 0 0,0 1 0 0 0,0 0 0 0 0,-3 3 0 0 0,-13 9 0 0 0,-12 8 85 0 0,24-17 136 0 0,0 1-1 0 0,0-2 1 0 0,-5 3-221 0 0,-16 11-253 0 0,24-16 208 0 0,0 1 0 0 0,1-1 0 0 0,-1 0 0 0 0,0 0 0 0 0,-1-1 0 0 0,1 1-1 0 0,0-1 1 0 0,-1-1 0 0 0,-2 2 45 0 0,4-2 150 0 0,1 0-1 0 0,0 1 1 0 0,-1-1 0 0 0,1 1-1 0 0,0 0 1 0 0,0 0-1 0 0,-2 1-149 0 0,2 0 178 0 0,-1 0 0 0 0,0-1 0 0 0,0 0-1 0 0,0 0 1 0 0,-2 1-178 0 0,2-2 103 0 0,3-1-139 0 0,0 0 1 0 0,0 0-1 0 0,0 1 1 0 0,0-1-1 0 0,0 0 1 0 0,0 1-1 0 0,0-1 1 0 0,0 0-1 0 0,0 1 1 0 0,0-1-1 0 0,0 1 1 0 0,0 0-1 0 0,0-1 0 0 0,0 1 1 0 0,1 0-1 0 0,-1-1 1 0 0,0 1-1 0 0,0 0 1 0 0,1 0-1 0 0,-1 0 1 0 0,1 0-1 0 0,-1 0 1 0 0,0 0 35 0 0,-6 13 151 0 0,7-13-118 0 0,-1-1 1 0 0,1 1-1 0 0,-1 0 0 0 0,1 0 0 0 0,0-1 0 0 0,-1 1 0 0 0,1 0 0 0 0,0 0 0 0 0,0-1 0 0 0,-1 1 1 0 0,1 0-1 0 0,0 0 0 0 0,0-1 0 0 0,0 1 0 0 0,0 0 0 0 0,0 0 0 0 0,0 0-33 0 0,0 7-203 0 0,0 1-1 0 0,0 0 1 0 0,1-1 0 0 0,0 1-1 0 0,1-1 1 0 0,-1 1-1 0 0,3 4 204 0 0,4 9 196 0 0,-2 0 0 0 0,2 8-196 0 0,9 31 154 0 0,-10-30-198 0 0,3 4 14 0 0,9 21 30 0 0,-10-37-96 0 0,0-1-224 0 0,0-1 0 0 0,2 3 320 0 0,2 2 148 0 0,-1 1-1 0 0,-1 0 0 0 0,-1 1 0 0 0,6 21-147 0 0,-15-43 35 0 0,2 10-210 0 0,0-1 0 0 0,-1 1 0 0 0,0 5 175 0 0,6 22-347 0 0,0 14 933 0 0,-6-39-281 0 0,0 0 1 0 0,0 0 0 0 0,4 10-306 0 0,2 4 197 0 0,-2 1 1 0 0,1 7-198 0 0,-4-20 38 0 0,21 100-38 0 0,-6-13 0 0 0,-10-70-608 0 0,11 30 608 0 0,-12-40 24 0 0,-4-11 216 0 0,1 0 0 0 0,4 11-240 0 0,-5-18-12 0 0,-2 0-1 0 0,1 1 1 0 0,-1-1-1 0 0,0 1 1 0 0,0-1-1 0 0,0 4 13 0 0,3 15-69 0 0,1-7 72 0 0,-3-11 52 0 0,0 1 1 0 0,0 0-1 0 0,-1 0 1 0 0,0-1-1 0 0,0 7-55 0 0,8 37-248 0 0,-3-10 302 0 0,-3 33 340 0 0,0-50-118 0 0,-2-17-306 0 0,-1-5 15 0 0,0-1 0 0 0,0 1 0 0 0,0-1 0 0 0,1 1 0 0 0,-1-1 0 0 0,0 1 0 0 0,0-1 0 0 0,0 1 0 0 0,0 0 0 0 0,0-1 0 0 0,0 1 0 0 0,-1-1 0 0 0,1 1 0 0 0,0-1 0 0 0,0 1 0 0 0,0-1 0 0 0,0 1 0 0 0,-1 0 15 0 0,1 1 14 0 0,-1 0-1 0 0,0 0 1 0 0,1 0 0 0 0,-1 0-1 0 0,1 0 1 0 0,0 0 0 0 0,0 0-1 0 0,0 0 1 0 0,0 2-14 0 0,0-1 237 0 0,0 1-213 0 0,0-2-13 0 0,0-1 42 0 0,2 1-21 0 0,0 2-591 0 0,0 1-6442 0 0,1-3-1030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1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1572 7168 0 0,'0'0'165'0'0,"0"0"22"0"0,0 0 6 0 0,0 0 90 0 0,0 0 353 0 0,0 0 150 0 0,0 0 29 0 0,0 0-63 0 0,0 0-295 0 0,0 0-127 0 0,0 0-30 0 0,0 0-27 0 0,0 0-94 0 0,0 0-41 0 0,0 0-8 0 0,0 0-8 0 0,0 0-23 0 0,11-13 504 0 0,16-5 724 0 0,-17 12-926 0 0,0-1-183 0 0,-4 4-207 0 0,0-1 0 0 0,0 0-1 0 0,1 1 1 0 0,-1 0-11 0 0,18-7 370 0 0,-2-1 0 0 0,18-13-370 0 0,-33 19 41 0 0,-1 0 0 0 0,0 0 0 0 0,-1-1 0 0 0,1 0 1 0 0,-1 0-1 0 0,0-1 0 0 0,-1 0 0 0 0,4-4-41 0 0,2-4 16 0 0,12-20 26 0 0,-13 21 170 0 0,0 0 0 0 0,1 1-1 0 0,6-8-211 0 0,3 0-71 0 0,-9 10-161 0 0,0 0-1 0 0,10-9 233 0 0,7-2-60 0 0,13-11 128 0 0,25-15-68 0 0,-51 39 0 0 0,-1 0 33 0 0,0 0 0 0 0,0 0-1 0 0,-2-1 1 0 0,5-5-33 0 0,-6 4 67 0 0,0-1 1 0 0,-2-1-1 0 0,1 0 0 0 0,1-6-67 0 0,8-11 86 0 0,45-80-276 0 0,-53 93 238 0 0,1 1 0 0 0,0 0 0 0 0,1 1 0 0 0,1 1 0 0 0,0 0 0 0 0,1 1 0 0 0,3-2-48 0 0,17-11 2 0 0,-23 17 93 0 0,1 0 1 0 0,-2 0 0 0 0,1-1 0 0 0,-1 0-1 0 0,6-9-95 0 0,59-82 0 0 0,-25 25 296 0 0,-42 64-296 0 0,1 0 0 0 0,0 0 0 0 0,6-4 0 0 0,-3 3 0 0 0,-1 0 0 0 0,3-6 0 0 0,18-12 0 0 0,-14 16 0 0 0,-15 12 0 0 0,1-2 0 0 0,0 3 11 0 0,-2 1 1 0 0,-1 0-1 0 0,0 0 1 0 0,1 0-1 0 0,-1 0 1 0 0,0 0-1 0 0,0 0 1 0 0,1 0-1 0 0,-1-1 1 0 0,0 1-1 0 0,0 0 1 0 0,-1-1-1 0 0,1 1 1 0 0,0 0-1 0 0,0-1 1 0 0,-1 1-1 0 0,1-2-11 0 0,4-6-3 0 0,25-38 3 0 0,-10 21 0 0 0,2 1 0 0 0,4-3 0 0 0,-12 13 0 0 0,8-13 262 0 0,-18 22-197 0 0,1-1 0 0 0,0 1 0 0 0,0 0 0 0 0,0 0 0 0 0,2 0-65 0 0,29-33 53 0 0,-19 21 62 0 0,-15 16-205 0 0,0-1-1 0 0,0 1 1 0 0,1 0 0 0 0,-1 0-1 0 0,0 0 1 0 0,1 0 0 0 0,-1 0-1 0 0,2 0 91 0 0,-3 2-264 0 0,3-1-3697 0 0,7-4 2363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2.5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9184 0 0,'0'0'208'0'0,"0"0"33"0"0,0 0 14 0 0,0 0-26 0 0,0 0-110 0 0,0 0-45 0 0,0 0-8 0 0,15 0 286 0 0,-7 1-113 0 0,0 0 1 0 0,-1 0 0 0 0,1 0-1 0 0,3 2-239 0 0,19 3 522 0 0,25 6 453 0 0,-35-7-639 0 0,0-1 1 0 0,1 0-337 0 0,-4-1 103 0 0,0 0 1 0 0,0 2 0 0 0,1 1-104 0 0,-4-2 38 0 0,7 3 149 0 0,-1 1-1 0 0,2 2-186 0 0,16 7 150 0 0,-31-14-153 0 0,0 1 1 0 0,0-1 0 0 0,-1 2 0 0 0,2 0 2 0 0,22 13 102 0 0,32 9 155 0 0,-15-8 801 0 0,23 15-1058 0 0,-57-25 15 0 0,0 1 0 0 0,0-1 0 0 0,-1 2 0 0 0,2 3-15 0 0,13 11 84 0 0,21 16 957 0 0,-24-24 289 0 0,-15-2-1040 0 0,-7-12-336 0 0,-1-3-138 0 0,-1 0-9 0 0,0 0-64 0 0,0 0-249 0 0,0 0-108 0 0,-1 1-1027 0 0,-4 1-4019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3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7848 0 0,'0'0'232'0'0,"0"0"-14"0"0,0 3-17 0 0,1-1 0 0 0,-1 0-1 0 0,0 1 1 0 0,1-1-1 0 0,-1 0 1 0 0,1 0-1 0 0,0 0 1 0 0,-1 0 0 0 0,1 0-1 0 0,0 0 1 0 0,0 0-1 0 0,1 1-200 0 0,4 10 1017 0 0,-1-2-656 0 0,-1-1 0 0 0,1 0 0 0 0,6 8-361 0 0,9 20 507 0 0,30 68 1509 0 0,-39-82-1764 0 0,-5-9-8 0 0,1-1 0 0 0,0 0 0 0 0,1 0 0 0 0,0 0 0 0 0,1-1 0 0 0,1-1-1 0 0,4 6-243 0 0,23 22-10 0 0,-17-15-238 0 0,9 16 248 0 0,-17-24 115 0 0,-2 1 1 0 0,0 1-1 0 0,4 13-115 0 0,3 24 0 0 0,-11-36 0 0 0,0-1 0 0 0,6 13 0 0 0,-7-16 0 0 0,-5-14 0 0 0,1 0 0 0 0,0 0 0 0 0,-1 1 0 0 0,1-1 0 0 0,0 0 0 0 0,0 0 0 0 0,0 0 0 0 0,0 0 0 0 0,1 2-88 0 0,0 1 0 0 0,0-1-1 0 0,-1 0 1 0 0,0 1-1 0 0,1-1 1 0 0,-2 1-1 0 0,1-1 1 0 0,0 1-1 0 0,-1 0 89 0 0,0-5-6003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4.7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1843 1 10136 0 0,'0'0'230'0'0,"0"0"30"0"0,0 0 19 0 0,-7 6 586 0 0,1 0-1 0 0,0 0 1 0 0,0 1-1 0 0,1-1 1 0 0,0 1-1 0 0,0 1 1 0 0,0-1-1 0 0,-2 8-864 0 0,-3 1 76 0 0,-29 48 1434 0 0,27-40-1510 0 0,9-20 0 0 0,1 0 0 0 0,-1 0 0 0 0,1 0 0 0 0,0 0 0 0 0,0 2 0 0 0,-1-1 0 0 0,1 0 0 0 0,-1 0 0 0 0,1-1 0 0 0,-4 5 0 0 0,-11 16 0 0 0,12-17 0 0 0,1-1 0 0 0,-1 0 0 0 0,0-1 0 0 0,-1 1 0 0 0,-37 38 190 0 0,-27 21-190 0 0,50-47 116 0 0,0 2 1 0 0,2 0-1 0 0,0 1 1 0 0,2 1-1 0 0,0 1 0 0 0,0 2-116 0 0,5-3 36 0 0,-3 4 92 0 0,10-21-85 0 0,1 0 0 0 0,0 0 1 0 0,0 0-1 0 0,0 0 0 0 0,0 5-43 0 0,0-4 29 0 0,1 0 1 0 0,-1-1 0 0 0,0 1 0 0 0,-1-1-1 0 0,-1 3-29 0 0,-3 4 101 0 0,6-10-70 0 0,0 1 1 0 0,-1-1-1 0 0,1 1 0 0 0,-1-1 0 0 0,1 0 0 0 0,-1 0-31 0 0,-12 15 214 0 0,13-15-197 0 0,0 1 0 0 0,-1-1 0 0 0,1 0 0 0 0,-1 0 0 0 0,1-1 0 0 0,-2 2-17 0 0,-26 20 42 0 0,1 1-1 0 0,1 2 0 0 0,-19 24-41 0 0,29-29 159 0 0,2 1 0 0 0,1 1-1 0 0,-11 23-158 0 0,9-17 22 0 0,-1 0 0 0 0,-9 10-22 0 0,7-11 4 0 0,14-20-53 0 0,-1 1-1 0 0,0-1 1 0 0,0 0 0 0 0,-1 0 0 0 0,-3 1 49 0 0,-31 33 226 0 0,22-27-227 0 0,1 1 0 0 0,1 1-1 0 0,1 1 1 0 0,0 1 0 0 0,1 0-1 0 0,-5 10 2 0 0,5-4 0 0 0,-1-1 0 0 0,-7 6 0 0 0,-2-2 320 0 0,6-5 307 0 0,19-23-584 0 0,-8 10-5 0 0,-3 3-2 0 0,-2 0-36 0 0,-3 0 126 0 0,1 0-1 0 0,-2-1 0 0 0,-12 6-125 0 0,-15 8 124 0 0,33-21-48 0 0,1 1 0 0 0,-10 6-76 0 0,1 0 72 0 0,9-6 126 0 0,0 0 0 0 0,-7 8-198 0 0,5-3 64 0 0,0 1 0 0 0,-5 8-64 0 0,-15 29 136 0 0,7-14-136 0 0,17-22 0 0 0,-1 1 0 0 0,-8 7 0 0 0,4-3 0 0 0,11-15 0 0 0,0 0 0 0 0,0 1 0 0 0,-1-1 0 0 0,1 0 0 0 0,-3 1 0 0 0,-5 7 99 0 0,9-9-69 0 0,0-1 1 0 0,-1 1-1 0 0,1-1 0 0 0,-1 0 0 0 0,1 0 0 0 0,-3 2-30 0 0,-33 25 768 0 0,-68 31-352 0 0,99-56-429 0 0,0 1 0 0 0,1-1-1 0 0,0 1 1 0 0,-2 1 13 0 0,2 2 344 0 0,4-6-328 0 0,0 0 0 0 0,0 1 0 0 0,0-1 0 0 0,0 0 0 0 0,-1 0 0 0 0,1 0 0 0 0,-1 0 0 0 0,1 0 0 0 0,-1-1-16 0 0,2 0 43 0 0,-3 3-491 0 0,-1 2 967 0 0,5-3-8065 0 0,0-3-608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6.0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10136 0 0,'0'0'230'0'0,"0"0"30"0"0,0 0 19 0 0,0 16 578 0 0,1 1-279 0 0,0-1 0 0 0,2 1 1 0 0,0-1-1 0 0,1 0 0 0 0,0 0 0 0 0,1-1 0 0 0,3 5-578 0 0,16 59 657 0 0,-14-47-602 0 0,0 1-3 0 0,1 0 1 0 0,11 20-53 0 0,19 39 66 0 0,-28-57 7 0 0,-1 1 0 0 0,-2 0 0 0 0,-2 3-73 0 0,-5-27 44 0 0,39 177 352 0 0,-4-52-396 0 0,4 26 0 0 0,-32-129 336 0 0,2 0 0 0 0,1-1 0 0 0,5 7-336 0 0,-6-14 899 0 0,37 73-410 0 0,-18-36-214 0 0,-18-41-253 0 0,0 0 0 0 0,1-1 0 0 0,2 1-22 0 0,-2-5 310 0 0,-2 1 0 0 0,0 1-1 0 0,-1 0 1 0 0,4 11-310 0 0,-11-19 56 0 0,1 0-34 0 0,-1-1 0 0 0,0 2 0 0 0,-1-1 0 0 0,1 4-22 0 0,3 15 1404 0 0,-5-21-1243 0 0,0 0 0 0 0,0 0 0 0 0,-1 0 0 0 0,0 6-161 0 0,2 59 1847 0 0,-3-74-2898 0 0,0 0-377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7.5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1 517 9384 0 0,'0'0'208'0'0,"0"0"33"0"0,0 0 16 0 0,0 0 73 0 0,0 0 254 0 0,0 0 109 0 0,0 0 19 0 0,0 0-32 0 0,0 0-160 0 0,0 0-68 0 0,0 0-17 0 0,0 0-41 0 0,14-3 332 0 0,109 12 2347 0 0,-118-9-2928 0 0,9 0 116 0 0,0 0 0 0 0,0-1 1 0 0,0 0-1 0 0,0-1 1 0 0,-1 0-1 0 0,1-2 0 0 0,1 0-261 0 0,-4 1 267 0 0,1 0-1 0 0,-1 0 1 0 0,5 0-267 0 0,7-1 16 0 0,27-4 887 0 0,-1 1-1 0 0,1 3-902 0 0,24-3 227 0 0,3-1-227 0 0,6-9 1260 0 0,-18 3-104 0 0,6 2-1156 0 0,-30 7 129 0 0,63-10 2 0 0,-88 12-80 0 0,1-1-1 0 0,-1-1 0 0 0,1 0 1 0 0,-1-1-1 0 0,1-1-50 0 0,10-6 15 0 0,-9 3 90 0 0,2 1-1 0 0,0 1-104 0 0,57-21 128 0 0,-53 20-128 0 0,-13 5 4 0 0,1 1-1 0 0,-1-1 1 0 0,3 1-4 0 0,1 4 53 0 0,-14-1-52 0 0,1 0 0 0 0,-1 0 0 0 0,1 1 0 0 0,-1-1 0 0 0,1 0 0 0 0,-1 0 0 0 0,1-1 0 0 0,-1 1 0 0 0,1 0 0 0 0,-1-1 0 0 0,1 1-1 0 0,37-9 60 0 0,-31 8-30 0 0,0 0-1 0 0,0-1 1 0 0,0-1-1 0 0,0 1 1 0 0,2-2-30 0 0,68-30 69 0 0,-53 23 222 0 0,0 0 0 0 0,11-1-291 0 0,11-5 226 0 0,-8 6-166 0 0,-29 9 2 0 0,0-1 1 0 0,0 0 0 0 0,8-4-63 0 0,1-1-5 0 0,2 1-1 0 0,3-1 6 0 0,28-9 167 0 0,99-45 456 0 0,-147 60-611 0 0,12-4 147 0 0,0-2 0 0 0,6-3-159 0 0,-3 0-112 0 0,-18 11-693 0 0,-1 0-291 0 0,0 0-65 0 0,0 0-14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8.9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10 8288 0 0,'0'0'190'0'0,"0"0"28"0"0,0 0 7 0 0,-1-1-33 0 0,0-2-19 0 0,0 2 521 0 0,-1-3 769 0 0,2 3 3424 0 0,1 9-4829 0 0,0 0-1 0 0,1-1 0 0 0,0 1 1 0 0,1-1-1 0 0,0 1 0 0 0,0-1 1 0 0,4 6-58 0 0,0 3 179 0 0,16 40 441 0 0,-10-25-198 0 0,0-1 0 0 0,10 14-422 0 0,-11-25 144 0 0,1-1 0 0 0,0 0 0 0 0,2 0 0 0 0,9 8-144 0 0,32 39 404 0 0,-47-52-101 0 0,0 0 0 0 0,-1 1 0 0 0,1 4-303 0 0,1 1 750 0 0,1 2-385 0 0,-9-18-356 0 0,1 1-1 0 0,-2 0 1 0 0,1-1-1 0 0,0 1 0 0 0,-1 0 1 0 0,0 0-1 0 0,1 1-8 0 0,3 10 1 0 0,-4-11-90 0 0,1 0 414 0 0,0 1-1 0 0,0-1 0 0 0,-1 0 0 0 0,0 1 0 0 0,0-1 0 0 0,0 4-324 0 0,8 6 200 0 0,-7-8-58 0 0,3 1-1942 0 0,-5-18-2128 0 0,0 9 1883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0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0 970 7856 0 0,'0'0'174'0'0,"0"0"29"0"0,0 0 13 0 0,12-11 2400 0 0,-9 7-2041 0 0,0 0 0 0 0,0 0 0 0 0,0 0 0 0 0,0 0 1 0 0,0 1-1 0 0,1-1 0 0 0,1 0-575 0 0,0 0 327 0 0,-1 0 0 0 0,0-1 0 0 0,0 1 1 0 0,2-4-328 0 0,19-18 490 0 0,-14 12-256 0 0,0 0 0 0 0,4-2-234 0 0,10-14 685 0 0,-16 20-603 0 0,1 0-1 0 0,0 1 1 0 0,1 0-1 0 0,0 1 1 0 0,9-5-82 0 0,-4 2 116 0 0,1-2 155 0 0,-1-2-1 0 0,0 0 1 0 0,-1-1-1 0 0,0 0 0 0 0,1-4-270 0 0,-8 10 296 0 0,7-9-92 0 0,0 1 0 0 0,1 1 0 0 0,2-1-204 0 0,-9 9 69 0 0,-1 0 0 0 0,0-1 0 0 0,4-5-69 0 0,10-13-3 0 0,-3 1 3 0 0,-15 20 0 0 0,1 0 0 0 0,0 1 0 0 0,4-5 0 0 0,11-11 2 0 0,2 0 0 0 0,1 2-1 0 0,0 1 1 0 0,2 0-1 0 0,8-3-1 0 0,-30 20 0 0 0,-2 1 0 0 0,0 0 0 0 0,0 1 0 0 0,0-1 0 0 0,1 0 0 0 0,-1 1 0 0 0,0-1 0 0 0,1 1 0 0 0,-1 0 0 0 0,0-1 0 0 0,1 1 0 0 0,-1 0 0 0 0,1 0 0 0 0,-1 0 0 0 0,1 0 0 0 0,0 0 0 0 0,-1-1 0 0 0,0 1-1 0 0,0 0 1 0 0,1-1-1 0 0,-1 1 1 0 0,0 0-1 0 0,0-1 1 0 0,1 1 0 0 0,-1-1-1 0 0,0 0 1 0 0,0 1-1 0 0,0-1 1 0 0,0 0-1 0 0,0 0 1 0 0,0 0 0 0 0,0 0-1 0 0,0 0 1 0 0,0 0 0 0 0,16-24 101 0 0,-7 9 301 0 0,12-10-241 0 0,1 1-1 0 0,1 1 0 0 0,3-1-160 0 0,-20 19 31 0 0,6-7-21 0 0,-7 7-25 0 0,1 0-1 0 0,-1 0 1 0 0,1 1 0 0 0,0 0 0 0 0,7-4 15 0 0,-11 7 20 0 0,-1 1 1 0 0,1-1 0 0 0,-1 0-1 0 0,0 0 1 0 0,1 0 0 0 0,-1-1-1 0 0,0 1 1 0 0,0 0-1 0 0,0-1 1 0 0,0 1 0 0 0,-1-1-1 0 0,2-3-20 0 0,12-15 307 0 0,5-2-35 0 0,-20 22-113 0 0,5-5 159 0 0,-3 4-8265 0 0,-2 2 1338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254 102 11976 0 0,'-3'3'256'0'0,"-1"3"64"0"0,-3 0 0 0 0,-1 4 32 0 0,5-4-288 0 0,-5 7-64 0 0,2-1 0 0 0,-2 1 0 0 0,2 0 0 0 0,-2 0 0 0 0,5-1 0 0 0,-5 1-3536 0 0,2-3-720 0 0</inkml:trace>
  <inkml:trace contextRef="#ctx0" brushRef="#br0" timeOffset="1">1 25 13824 0 0,'0'0'314'0'0,"0"0"46"0"0,0 0 22 0 0,0 0-50 0 0,14 7-208 0 0,-11-6-40 0 0,1 0 0 0 0,-1 1 0 0 0,1-2 0 0 0,-1 1 0 0 0,1 0 0 0 0,-1-1 0 0 0,1 1 0 0 0,0-1 0 0 0,-1 0 0 0 0,1 0 0 0 0,-1-1 0 0 0,1 1 0 0 0,0-1 0 0 0,-1 0 1 0 0,1 0-85 0 0,7-2 86 0 0,-1-1 0 0 0,0-1 0 0 0,-1 0 0 0 0,4-2-86 0 0,-5 3 10 0 0,3-3 70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0.7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37 13824 0 0,'0'0'314'0'0,"0"0"46"0"0,6-16 478 0 0,-6 16-821 0 0,0-1 1 0 0,0 1 0 0 0,0 0 0 0 0,1-1 0 0 0,-1 1 0 0 0,0 0 0 0 0,0-1 0 0 0,0 1 0 0 0,1 0 0 0 0,-1-1 0 0 0,0 1 0 0 0,1 0 0 0 0,-1 0 0 0 0,0-1 0 0 0,0 1 0 0 0,1 0-1 0 0,-1 0 1 0 0,1 0 0 0 0,-1-1 0 0 0,0 1 0 0 0,1 0 0 0 0,-1 0 0 0 0,0 0 0 0 0,1 0 0 0 0,-1 0-18 0 0,4-2 474 0 0,-2 0-341 0 0,0 1 1 0 0,0 0-1 0 0,0 0 0 0 0,0 0 0 0 0,0 0 0 0 0,0 0 0 0 0,1 0 1 0 0,-1 0-1 0 0,0 0 0 0 0,0 1 0 0 0,1 0 0 0 0,-1-1 0 0 0,0 1 1 0 0,1 0-1 0 0,-1 0 0 0 0,0 0 0 0 0,1 0 0 0 0,-1 0 1 0 0,0 1-1 0 0,1-1 0 0 0,-1 1 0 0 0,0 0 0 0 0,1 0-133 0 0,9 2 108 0 0,-1 1-1 0 0,0 0 1 0 0,0 1-1 0 0,0 0-107 0 0,-2 0 158 0 0,0 1-1 0 0,0-1 0 0 0,-1 2 0 0 0,0-1 0 0 0,0 1 0 0 0,0 0 0 0 0,-1 1 0 0 0,0 0 1 0 0,-1 0-1 0 0,1 0 0 0 0,-1 3-157 0 0,12 18-30 0 0,-3 0 1 0 0,11 27 29 0 0,-9-18 42 0 0,9 13-42 0 0,1 2 756 0 0,-1 2 0 0 0,7 28-756 0 0,-30-73 363 0 0,8 19-500 0 0,-1 1-1 0 0,5 25 138 0 0,-6-31 180 0 0,-7-21-171 0 0,0 1 0 0 0,-1 0 0 0 0,1-1 0 0 0,-1 1 0 0 0,0 0 0 0 0,0 0 0 0 0,-1 0 1 0 0,1 0-1 0 0,0 3-9 0 0,-1-6-1056 0 0,0-1-382 0 0,0-2-76 0 0,0-7-20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1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8 11488 0 0,'0'0'264'0'0,"0"0"34"0"0,0 0 20 0 0,-1 0-41 0 0,-2-2-181 0 0,1 0 3 0 0,2 2 30 0 0,-1-1 0 0 0,1 1 0 0 0,0 0 1 0 0,0 0-1 0 0,0-1 0 0 0,-1 1 0 0 0,1 0 1 0 0,0 0-1 0 0,0 0 0 0 0,-1 0 0 0 0,1 0 1 0 0,0-1-1 0 0,0 1 0 0 0,-1 0 0 0 0,1 0 0 0 0,0 0 1 0 0,0 0-1 0 0,-1 0 0 0 0,1 0 0 0 0,0 0 1 0 0,-1 0-1 0 0,1 0 0 0 0,0 0 0 0 0,0 0 1 0 0,-1 0-1 0 0,1 0 0 0 0,0 0 0 0 0,0 0 1 0 0,-1 0-1 0 0,1 0 0 0 0,0 0 0 0 0,-1 0 1 0 0,1 0-130 0 0,-5 9 668 0 0,4-6-712 0 0,1-1 0 0 0,-1 0-1 0 0,1 1 1 0 0,0-1 0 0 0,0 1 0 0 0,0-1 0 0 0,0 1 0 0 0,0-1-1 0 0,0 0 45 0 0,6 15 210 0 0,0-1 0 0 0,2 0 0 0 0,-1 0 0 0 0,2-1-1 0 0,0 0 1 0 0,1 0 0 0 0,0-1 0 0 0,1 0-1 0 0,11 10-209 0 0,29 25 279 0 0,-32-33-284 0 0,-2 2 1 0 0,0 0 0 0 0,0 1 0 0 0,3 6 4 0 0,13 28 62 0 0,11 27-62 0 0,-18-30 770 0 0,15 17 1723 0 0,25 30-2493 0 0,-62-92 225 0 0,49 69 1618 0 0,-12-23-1027 0 0,-38-48-703 0 0,5 9 80 0 0,-1 0 0 0 0,0 0 0 0 0,5 12-193 0 0,-10-20-38 0 0,1 1 0 0 0,0-1 1 0 0,0 0-1 0 0,0 0 0 0 0,0 0 0 0 0,1 0 1 0 0,2 1 37 0 0,-4-2-267 0 0,-1-3 49 0 0,-1 0 88 0 0,14 8-5732 0 0,-14-8 3832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2.4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1224 0 14336 0 0,'-4'3'168'0'0,"0"1"0"0"0,1-1 1 0 0,-1-1-1 0 0,-1 1 1 0 0,-3 1-169 0 0,-15 11 222 0 0,19-11 237 0 0,-1-1 0 0 0,0 0 1 0 0,-1 0-1 0 0,-4 2-459 0 0,5-3 389 0 0,0 1-1 0 0,0 0 1 0 0,0 0-1 0 0,0 0 0 0 0,-2 2-388 0 0,-26 18 2823 0 0,25-16-2521 0 0,0 1 1 0 0,1-1-1 0 0,0 1 0 0 0,-5 7-302 0 0,-26 36-60 0 0,13-8 67 0 0,-13 13-7 0 0,28-42 185 0 0,-1 0 0 0 0,-1-1 1 0 0,0-1-1 0 0,-1 1 1 0 0,-8 4-186 0 0,-6 3 25 0 0,2 1 1 0 0,1 1 0 0 0,1 1-1 0 0,-7 11-25 0 0,-8 8 93 0 0,24-28-56 0 0,1 1 0 0 0,0 1 0 0 0,-4 8-37 0 0,5-5-1 0 0,0-1-1 0 0,-1-1 1 0 0,-5 4 1 0 0,9-12 3 0 0,1-1 1 0 0,-1 0 0 0 0,0 0 0 0 0,-1-1 0 0 0,0-1 0 0 0,-9 5-4 0 0,-34 19 497 0 0,1 1 0 0 0,2 3 0 0 0,1 2 0 0 0,-11 13-497 0 0,-44 33 612 0 0,62-50-279 0 0,8-5-8 0 0,-3 7-325 0 0,31-30-271 0 0,-6 8 998 0 0,9-3-4681 0 0,3-8-4856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5.0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1047 6880 0 0,'0'0'157'0'0,"0"0"23"0"0,0 0 11 0 0,0 0 42 0 0,0 0 174 0 0,0 0 75 0 0,0 0 20 0 0,0 0 7 0 0,0 0 23 0 0,0 0 11 0 0,0 0 1 0 0,0 0-36 0 0,0 0-151 0 0,0 0-62 0 0,-12-19 4016 0 0,13 15-4186 0 0,-1-1-1 0 0,1 1 0 0 0,0-1 1 0 0,0 1-1 0 0,0-1 0 0 0,1 1 1 0 0,0-1-1 0 0,0 1 0 0 0,0 0 1 0 0,0 0-125 0 0,7-16 68 0 0,-7 18-68 0 0,-1-1 0 0 0,2 0 0 0 0,-1 1 0 0 0,0-1 0 0 0,0 1 0 0 0,1-1 0 0 0,2 0 0 0 0,2-4 0 0 0,38-39 315 0 0,-42 43-298 0 0,0 1 1 0 0,0-1-1 0 0,0 0 0 0 0,1 1 0 0 0,-1 0 1 0 0,1 0-1 0 0,1-1-17 0 0,11-5 8 0 0,34-14 396 0 0,-42 17-352 0 0,-3 3-6 0 0,-1 0-1 0 0,0 0 1 0 0,0-1-1 0 0,-1 1 1 0 0,1-1-1 0 0,-1 0 1 0 0,1 0-1 0 0,0-1-45 0 0,24-22 524 0 0,-22 22-442 0 0,-1 1 1 0 0,0-2 0 0 0,-1 1 0 0 0,1-1-1 0 0,-1 1 1 0 0,0-1 0 0 0,0 0 0 0 0,1-4-83 0 0,-2 5 27 0 0,-2 1 7 0 0,1-1 0 0 0,0 1 1 0 0,0 0-1 0 0,0 0 1 0 0,0 1-1 0 0,0-1 0 0 0,1 0 1 0 0,-1 1-1 0 0,1-1 1 0 0,0 1-1 0 0,1-1-34 0 0,9-7 251 0 0,-1-1-1 0 0,-1 0 0 0 0,6-6-250 0 0,-8 7 282 0 0,13-12-170 0 0,0 1 0 0 0,9-5-112 0 0,-10 8 0 0 0,-14 11 0 0 0,-1 1 0 0 0,2 0 0 0 0,-1 1 0 0 0,1-1 0 0 0,0 1 0 0 0,21-10 0 0 0,22-18 0 0 0,38-28 288 0 0,-8 4-288 0 0,-58 40-3 0 0,11-11 3 0 0,-5 5 57 0 0,-6 6-32 0 0,0 1-1 0 0,1 1 1 0 0,2 1-25 0 0,69-38-24 0 0,-86 46 24 0 0,-7 5 0 0 0,1-1 0 0 0,0 0 0 0 0,0 1 0 0 0,0 0 0 0 0,-1 0 0 0 0,2 0 0 0 0,1-1 0 0 0,-1 1 0 0 0,0-1 0 0 0,-1 0 0 0 0,1 0 0 0 0,-1 0 0 0 0,1-1 0 0 0,-1 1 0 0 0,0-1 0 0 0,0 1 0 0 0,0-1 0 0 0,0 0 0 0 0,0 0 0 0 0,-1-1 0 0 0,8-5 0 0 0,-3 2 0 0 0,1 2 0 0 0,-1-1 0 0 0,2 1 0 0 0,3-2 0 0 0,14-8 0 0 0,47-28 280 0 0,-70 41-282 0 0,0 0 0 0 0,0 1-1 0 0,1-1 1 0 0,-1 1 0 0 0,0 0-1 0 0,1 0 1 0 0,2-1 2 0 0,7-1-136 0 0,20-3-4296 0 0,-19 3-1519 0 0,-13 3 4159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6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1077 6624 0 0,'0'0'192'0'0,"0"0"61"0"0,0 0 131 0 0,0 0 52 0 0,0 0 11 0 0,0 0-22 0 0,0 0-94 0 0,0 0-41 0 0,0 0-8 0 0,0 0-28 0 0,0 0-106 0 0,12-8 2756 0 0,-9 4-2451 0 0,0 1-1 0 0,-1-1 1 0 0,1 0 0 0 0,-1 0-1 0 0,1 0 1 0 0,-1 0-1 0 0,0 0 1 0 0,-1 0-1 0 0,1-1 1 0 0,-1-1-453 0 0,10-47 1237 0 0,-8 36-571 0 0,0-15 836 0 0,0-1 0 0 0,-3-25-1502 0 0,0 54 36 0 0,6-65 1340 0 0,0 2-757 0 0,-5 52-437 0 0,0-1-1 0 0,3-8-181 0 0,-2 8 181 0 0,0 0 0 0 0,0-10-181 0 0,7-79 984 0 0,-4 46-728 0 0,2-2-256 0 0,2-28 336 0 0,-7 35-336 0 0,-2 1 64 0 0,-2 18-96 0 0,2 31 32 0 0,0 1 11 0 0,0 2 42 0 0,0 1-53 0 0,0 0 0 0 0,0 0 0 0 0,0 0 0 0 0,0 0 0 0 0,0 0 0 0 0,0 0 0 0 0,1 0 0 0 0,-1 0 0 0 0,0 0 0 0 0,0-1 0 0 0,0 1 0 0 0,0 0 0 0 0,0 0 0 0 0,0 0 0 0 0,0 0 0 0 0,0 0 0 0 0,0 0 0 0 0,0 0 1 0 0,0 0-1 0 0,0 0 0 0 0,0 0 0 0 0,0 0 0 0 0,0 0 0 0 0,0 0 0 0 0,0 0 0 0 0,0 0 0 0 0,0 0 0 0 0,0 0 0 0 0,0 0 0 0 0,0 0 0 0 0,0 0 0 0 0,0 0 0 0 0,0 0 0 0 0,0 0 0 0 0,0 0 0 0 0,0 1 0 0 0,0-1 0 0 0,0 0 0 0 0,0 0 0 0 0,0 0 1 0 0,0 0-1 0 0,0 0 0 0 0,0 0 0 0 0,1 0 0 0 0,-1 0 0 0 0,0 0 0 0 0,0 0 0 0 0,0 0 0 0 0,0 0 0 0 0,0 0 0 0 0,0 0 0 0 0,0-17-140 0 0,0 15 108 0 0,0-12 85 0 0,1 13-21 0 0,1-1-64 0 0,-1-1 32 0 0,-1-34-11 0 0,0 29 75 0 0,-3 1-86 0 0,3 7 21 0 0,0-1 0 0 0,-1 1-1 0 0,1-1 1 0 0,0 1-1 0 0,0 0 1 0 0,0-1-1 0 0,-1 1 1 0 0,1-1-1 0 0,0 1 1 0 0,0-1-1 0 0,0 1 1 0 0,0 0 0 0 0,0-1-1 0 0,0 1 1 0 0,0-1-1 0 0,0 1 1 0 0,0-1-1 0 0,0 1 1 0 0,0-1-1 0 0,0 1 1 0 0,0-1-1 0 0,0 1 1 0 0,0 0 0 0 0,1-1-1 0 0,-1 1 1 0 0,0-1-1 0 0,0 1 1 0 0,0-1-1 0 0,1 1 2 0 0,0-1-22 0 0,1-7-2114 0 0,-3 9-3876 0 0,-4 4-1961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8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1534 7688 0 0,'0'0'166'0'0,"0"0"29"0"0,0 0 14 0 0,6-7 469 0 0,11-11 738 0 0,0 1 1 0 0,2 1-1 0 0,2-1-1416 0 0,4-5 599 0 0,-4 5-513 0 0,-1-1 0 0 0,-1-1 1 0 0,-1-1-1 0 0,0-1 1 0 0,10-16-87 0 0,35-48 240 0 0,-22 30-150 0 0,-21 30 216 0 0,1 1-1 0 0,5-3-305 0 0,-9 10 177 0 0,-2 0 1 0 0,14-19-178 0 0,-17 21-4 0 0,0-1 0 0 0,3 1 4 0 0,17-24 104 0 0,20-28 178 0 0,63-89 635 0 0,-71 84-188 0 0,-33 51-612 0 0,0 2-1 0 0,2 0 1 0 0,0 0 0 0 0,1 1-1 0 0,11-11-116 0 0,27-17 186 0 0,-30 27 29 0 0,0-1 0 0 0,11-14-215 0 0,-21 21 80 0 0,-3 3-6 0 0,-1-1 0 0 0,0 1 0 0 0,5-10-74 0 0,-3 6 294 0 0,0-1 1 0 0,1 1 0 0 0,1 1-1 0 0,6-6-294 0 0,-3 3 159 0 0,0-1 0 0 0,6-10-159 0 0,-1 1 162 0 0,0 1 0 0 0,2 1 0 0 0,1 0 0 0 0,6-3-162 0 0,31-24 158 0 0,-38 34-454 0 0,-21 16 347 0 0,-1 1 56 0 0,0 0 11 0 0,8 2-2100 0 0,-7-2-4979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0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1 210 7640 0 0,'8'-13'480'0'0,"-1"4"-95"0"0,0 1 0 0 0,1 0 1 0 0,0 1-1 0 0,0-1 0 0 0,1 1 1 0 0,4-2-386 0 0,29-30 418 0 0,-38 34-236 0 0,0 1 0 0 0,0-1 0 0 0,0 1 0 0 0,0-1 0 0 0,1-3-182 0 0,-3 4 70 0 0,0 0 0 0 0,1 0 1 0 0,0 1-1 0 0,-1 0 0 0 0,1-1 1 0 0,0 1-1 0 0,1 0 0 0 0,-1 0 1 0 0,0 1-1 0 0,1-1 0 0 0,0 1 1 0 0,1-1-71 0 0,5-2 28 0 0,0 0 0 0 0,1 1 0 0 0,0 1 0 0 0,0-1 0 0 0,0 2 0 0 0,0 0 1 0 0,0 0-1 0 0,0 1 0 0 0,7 0-28 0 0,-2 2-20 0 0,0 1 1 0 0,0 0-1 0 0,0 2 0 0 0,0 0 1 0 0,0 0-1 0 0,-1 2 1 0 0,6 2 19 0 0,11 4-64 0 0,-20-7 47 0 0,0 1 0 0 0,0 0 0 0 0,-1 1 1 0 0,5 4 16 0 0,17 9 3 0 0,70 38-3 0 0,-68-35 0 0 0,-1 0 0 0 0,4 6 0 0 0,-36-27 0 0 0,46 38 0 0 0,-31-27 0 0 0,-1 1 0 0 0,0 1 0 0 0,-1 1 0 0 0,11 14 0 0 0,7 8 0 0 0,44 38 64 0 0,-61-59-21 0 0,-2 0 0 0 0,0 1 1 0 0,4 8-44 0 0,-7-10 37 0 0,1 0 1 0 0,1-1-1 0 0,0 0 1 0 0,7 6-38 0 0,-17-19-3 0 0,0 0 0 0 0,-1 0-1 0 0,1-1 1 0 0,0 1 0 0 0,0-1 0 0 0,1 1 0 0 0,1 0 3 0 0,-1-1 2 0 0,-1 0 0 0 0,0 0-1 0 0,0 0 1 0 0,0 1 0 0 0,-1-1-1 0 0,1 1 1 0 0,0 0 0 0 0,1 2-2 0 0,6 5 263 0 0,12 11 98 0 0,-1 1 1 0 0,4 7-362 0 0,14 14 459 0 0,-7-10-168 0 0,-24-24-160 0 0,1 0 0 0 0,-1-1 0 0 0,1 0 0 0 0,1-1 1 0 0,5 4-132 0 0,-1-2 288 0 0,-1 1 0 0 0,5 5-288 0 0,-4-4 244 0 0,0-1 0 0 0,0 0 0 0 0,1 0 1 0 0,8 2-245 0 0,13 7 616 0 0,-21-10-449 0 0,0 1 0 0 0,0 0 1 0 0,0 2-1 0 0,-1-1 0 0 0,-1 2 1 0 0,7 6-168 0 0,-4 0 92 0 0,9 10 274 0 0,6 11-366 0 0,-1 5 581 0 0,-21-29-427 0 0,0-1 0 0 0,1 0 1 0 0,0-1-1 0 0,2 0 0 0 0,3 3-154 0 0,-2-5 721 0 0,2-1-1 0 0,12 8-720 0 0,4 2 535 0 0,-4 4 53 0 0,-12-10 14 0 0,-15-13-644 0 0,1 1 1 0 0,0-1 0 0 0,0 0-1 0 0,0 0 1 0 0,-1 0 0 0 0,1 0-1 0 0,-1 1 1 0 0,1-1 0 0 0,-1 0-1 0 0,1 0 1 0 0,-1 1 0 0 0,0-1-1 0 0,1 0 1 0 0,-1 1 0 0 0,0-1-1 0 0,0 1 1 0 0,0-1 0 0 0,0 0-1 0 0,0 1 1 0 0,-1-1 0 0 0,1 0-1 0 0,0 1 1 0 0,-1-1 0 0 0,1 0-1 0 0,-1 0 1 0 0,1 1 0 0 0,-1 0 41 0 0,0-1-427 0 0,1 4-452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2.3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7 9072 0 0,'0'0'200'0'0,"0"0"33"0"0,0 0 15 0 0,-7-5 7 0 0,4 3-52 0 0,4 3 332 0 0,5 6 1091 0 0,14 7 738 0 0,-11-9-2333 0 0,-1 1 1 0 0,1 0-1 0 0,-1 0 0 0 0,5 6-31 0 0,8 4 77 0 0,23 20 98 0 0,0 2 0 0 0,-3 2 1 0 0,31 37-176 0 0,-60-61-78 0 0,-8-11 78 0 0,0 0-1 0 0,-1 0 0 0 0,1-1 1 0 0,4 3 0 0 0,20 21-12 0 0,-22-21 297 0 0,0 0-1 0 0,1-1 0 0 0,0 0 1 0 0,0 0-1 0 0,0-1 0 0 0,3 2-284 0 0,2 1 188 0 0,1 0-1 0 0,-1 1 1 0 0,10 10-188 0 0,14 10 1758 0 0,-25-21-1683 0 0,-11-8 308 0 0,0 0 113 0 0,0 0 14 0 0,0 0-67 0 0,0 0-358 0 0,7-5-2270 0 0,0-1 782 0 0,-5 4-4882 0 0,-2 2 4439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7.4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0 400 6448 0 0,'0'0'141'0'0,"0"0"23"0"0,0 0 13 0 0,0 0 55 0 0,0 0 182 0 0,0 0 76 0 0,0 0 20 0 0,0 0-68 0 0,0 0-268 0 0,0 0-37 0 0,0 0 14 0 0,18 8 449 0 0,6 13-111 0 0,-9-7 407 0 0,-7-5-446 0 0,0 0-1 0 0,-1 1 1 0 0,0 0 0 0 0,4 10-450 0 0,28 46 241 0 0,-31-52 265 0 0,5 7-117 0 0,-6-9 251 0 0,-7-10-644 0 0,1 0 0 0 0,0 0 0 0 0,0-1 0 0 0,0 1 0 0 0,0 0 0 0 0,1-1 0 0 0,-1 1 0 0 0,1 1 4 0 0,0-2 11 0 0,-1 1 1 0 0,1 0 0 0 0,-1 0 0 0 0,1 0-1 0 0,-1 0 1 0 0,0 0 0 0 0,0 1 0 0 0,0-1-1 0 0,0 0 1 0 0,0 1-12 0 0,0 0 20 0 0,0-1 1 0 0,0 1-1 0 0,0-1 0 0 0,0 1 0 0 0,0-1 1 0 0,1 0-1 0 0,-1 1 0 0 0,1-1 0 0 0,0 0 1 0 0,1 1-21 0 0,30 37 0 0 0,-17-27 430 0 0,-15-12-358 0 0,1 0 0 0 0,-1 0 0 0 0,0 0 0 0 0,0 0 1 0 0,0 0-1 0 0,0 0 0 0 0,0 0 0 0 0,0 0 0 0 0,0 0 0 0 0,0 1 0 0 0,0-1 0 0 0,0 2-72 0 0,0-2 363 0 0,0 0-177 0 0,-1 0 0 0 0,1 0 0 0 0,-1-1 0 0 0,1 1 0 0 0,-1 0 0 0 0,0 0 0 0 0,0 0-1 0 0,1 0 1 0 0,-1 0 0 0 0,0 0 0 0 0,0 0 0 0 0,0 0 0 0 0,0 0-186 0 0,0 3 20 0 0,-3 1-20 0 0,-1-3-13 0 0,3-1-30 0 0,1-1 57 0 0,0 0-78 0 0,0 0 17 0 0,0 0 95 0 0,0 0 21 0 0,0 0 14 0 0,0 0-28 0 0,20 0 509 0 0,-12-3-971 0 0,-7 3 394 0 0,1 0-1 0 0,-1 0 1 0 0,1-1 0 0 0,-1 1 0 0 0,0 0 0 0 0,1-1 0 0 0,-1 0 0 0 0,0 1 0 0 0,1-1 0 0 0,-1 0 0 0 0,0 1-1 0 0,0-1 1 0 0,1 0 13 0 0,0 0 0 0 0,3-2 0 0 0,0 0 0 0 0,0 1 0 0 0,0-1 0 0 0,0 2 0 0 0,0-1 0 0 0,1 0 0 0 0,-3 0 0 0 0,-2 0 0 0 0,19-5 0 0 0,-16 5 0 0 0,2-1 0 0 0,-3 1 0 0 0,3 0 0 0 0,15-12 0 0 0,-16 12 0 0 0,10-6 0 0 0,-12 4 0 0 0,5-4 122 0 0,0 2 628 0 0,24-15-1382 0 0,-11 6 863 0 0,-19 13-239 0 0,1 0 0 0 0,-1 1 0 0 0,1-1 0 0 0,0 0 0 0 0,-1 1 0 0 0,1 0 0 0 0,0-1 0 0 0,0 1 0 0 0,2 0 8 0 0,-2 0-40 0 0,0 0-1 0 0,0 0 0 0 0,0 0 0 0 0,0-1 1 0 0,0 1-1 0 0,0-1 0 0 0,-1 0 0 0 0,1 0 0 0 0,1-1 41 0 0,-1 1 94 0 0,0 1-1 0 0,0-1 0 0 0,0 1 1 0 0,0-1-1 0 0,1 1 0 0 0,-1 1 1 0 0,0-1-1 0 0,0 0 0 0 0,1 1 0 0 0,-1-1 1 0 0,3 1-94 0 0,16-4-11 0 0,-3-1 72 0 0,-1 1 1 0 0,1 0-1 0 0,0 2 0 0 0,1 0 0 0 0,12 1-61 0 0,-11-3-392 0 0,-17 3 591 0 0,1 0 1 0 0,-1 0 0 0 0,1 0 0 0 0,-1 1-1 0 0,4-1-199 0 0,7-1 8 0 0,-11 1-43 0 0,1 0 0 0 0,0 1 0 0 0,0-1 0 0 0,0 1-1 0 0,1 0 36 0 0,8 0 29 0 0,1 1 1 0 0,-1 1-1 0 0,0 0 0 0 0,0 0 0 0 0,13 5-29 0 0,21 4-2 0 0,11 7 2 0 0,-45-12 0 0 0,0 1 0 0 0,33 16 2072 0 0,-6-12-2856 0 0,-38-10 898 0 0,4-1 1051 0 0,-6 0-1111 0 0,0-1 0 0 0,-1 1 1 0 0,1-1-1 0 0,-1 1 1 0 0,1-1-1 0 0,-1 0 0 0 0,1 1 1 0 0,-1-1-1 0 0,1 0 0 0 0,-1 0 1 0 0,1 1-1 0 0,-1-1 0 0 0,0 0 1 0 0,1 0-1 0 0,-1 0 0 0 0,0 1-54 0 0,3-16 266 0 0,-3 14-265 0 0,1 0 1 0 0,-1-1 0 0 0,1 1-1 0 0,-1 0 1 0 0,0-1 0 0 0,0 1-1 0 0,0 0 1 0 0,0-1-2 0 0,-1 2 0 0 0,1 0 0 0 0,0 0-1 0 0,0 1 1 0 0,0-1 0 0 0,0 0 0 0 0,0 0 0 0 0,0 1 0 0 0,1-1 0 0 0,-1 0 0 0 0,0 0-1 0 0,0 1 1 0 0,0-1 0 0 0,1 0 0 0 0,-1 1 0 0 0,0-1 0 0 0,1 0 0 0 0,-1 1 0 0 0,1-1-1 0 0,-1 0 1 0 0,0 1 0 0 0,1-1 0 0 0,7-19 0 0 0,-4 5 0 0 0,9-22 38 0 0,-10 27 9 0 0,0 0 1 0 0,1 0 0 0 0,0 0-1 0 0,2-2-47 0 0,2-3 365 0 0,-4 6-234 0 0,1 1-1 0 0,0 1 0 0 0,2-4-130 0 0,55-58-324 0 0,-46 53 288 0 0,0-4 150 0 0,-1 1 0 0 0,-1-2-1 0 0,11-19-113 0 0,-6 9 35 0 0,-12 19-175 0 0,1-2 138 0 0,1 1 0 0 0,0 0 0 0 0,1 0 0 0 0,0 1 0 0 0,12-10 2 0 0,-15 16 24 0 0,0 0 1 0 0,1 0 0 0 0,-1 1 0 0 0,1 1 0 0 0,0-1 0 0 0,1 1 0 0 0,-1 0-25 0 0,-6 4 0 0 0,2-2-2 0 0,8-7 15 0 0,33-20 232 0 0,-36 27-245 0 0,2-7 0 0 0,-10 7 0 0 0,16-9 0 0 0,-13 9 0 0 0,-2 1 11 0 0,-2 1 42 0 0,0 0-14 0 0,5-2-74 0 0,-3 2-6914 0 0,-2 0 5314 0 0,0 0-6088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9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1465 0 8840 0 0,'0'0'197'0'0,"0"0"24"0"0,0 0 19 0 0,0 0 56 0 0,0 0 183 0 0,0 0 81 0 0,0 0 15 0 0,0 0-30 0 0,0 0-128 0 0,0 0-53 0 0,0 0-10 0 0,0 0-32 0 0,0 0-123 0 0,0 0-58 0 0,0 0-11 0 0,0 0-13 0 0,0 0-37 0 0,0 0 24 0 0,0 0 56 0 0,0 0 1 0 0,0 0-7 0 0,0 0 12 0 0,0 0 62 0 0,0 0 27 0 0,0 0 8 0 0,-10 4 744 0 0,4-1-936 0 0,5-1-69 0 0,-15 5 126 0 0,-6 7 62 0 0,-18 9 931 0 0,20-14-769 0 0,-35 22-85 0 0,34-17-38 0 0,10-6 25 0 0,1 0 0 0 0,1 1 0 0 0,-1 0 0 0 0,-7 10-254 0 0,5-5 34 0 0,-23 24 148 0 0,34-37-174 0 0,0 0-1 0 0,0 0 1 0 0,1 1-1 0 0,-1-1 0 0 0,0 0 1 0 0,0 1-1 0 0,1-1 1 0 0,-1 1-1 0 0,1-1 1 0 0,-1 1-8 0 0,1 0 7 0 0,-1 0 0 0 0,1-1 0 0 0,-1 1 0 0 0,0 0 0 0 0,1-1 0 0 0,-1 1 0 0 0,0-1 0 0 0,0 1 0 0 0,0-1 0 0 0,0 0 0 0 0,-1 1-7 0 0,-9 13 166 0 0,10-14-154 0 0,0 1 1 0 0,0-1-1 0 0,1 0 0 0 0,-1 1 0 0 0,0-1 0 0 0,0 0 0 0 0,0 0 0 0 0,0 0 0 0 0,0 0 1 0 0,-1 0-1 0 0,1 0 0 0 0,0 0 0 0 0,0 0 0 0 0,-1-1 0 0 0,1 1 0 0 0,-1 0-12 0 0,-1 1 0 0 0,0-1 0 0 0,0 1-1 0 0,0-1 1 0 0,1 1 0 0 0,-1 0-1 0 0,1 0 1 0 0,-1 0-1 0 0,1 1 1 0 0,-2 1 0 0 0,-15 13 67 0 0,-47 27 397 0 0,58-39-372 0 0,0 1 0 0 0,0 0 0 0 0,0 0 0 0 0,1 1 0 0 0,-5 5-92 0 0,-9 4 508 0 0,6-6-516 0 0,7 1 22 0 0,-10 4 246 0 0,15-14-190 0 0,1-1-72 0 0,-8 13 172 0 0,6-9-169 0 0,3-4-1 0 0,0 1 1 0 0,1 0 0 0 0,-1-1-1 0 0,1 1 1 0 0,-1-1 0 0 0,1 1-1 0 0,-1-1 1 0 0,1 1 0 0 0,-1 0-1 0 0,1 0 1 0 0,0-1 0 0 0,-1 1-1 0 0,1 0 1 0 0,0-1-1 0 0,0 1 1 0 0,-1 0 0 0 0,1 0-1 0 0,0-1 1 0 0,0 1 0 0 0,0 0-1 0 0,0 0 64 0 0,-3 6 56 0 0,0-5-94 0 0,3-1 49 0 0,0-1-6 0 0,-1 0-15 0 0,-3 3-44 0 0,-9 12-10 0 0,8-12 0 0 0,1-2 0 0 0,-2 1-3 0 0,6-1-2 0 0,1 1 12 0 0,-10 3 28 0 0,8-5 135 0 0,1 0 52 0 0,0 0 8 0 0,0 0-26 0 0,-1 1-122 0 0,-3 0-72 0 0,0 2 1 0 0,2 1 32 0 0,1-4-43 0 0,1 0 0 0 0,0 1 0 0 0,0-1 1 0 0,0 0-1 0 0,0 0 0 0 0,0 0 1 0 0,0 0-1 0 0,0 0 0 0 0,0 0 0 0 0,0 0 1 0 0,0 0-1 0 0,0 1 0 0 0,0-1 0 0 0,-1 0 1 0 0,1 0-1 0 0,0 0 0 0 0,0 0 1 0 0,0 0-1 0 0,0 0 0 0 0,0 0 0 0 0,0 0 1 0 0,0 0-1 0 0,0 0 0 0 0,-1 0 0 0 0,1 0 1 0 0,0 0-1 0 0,0 0 0 0 0,0 0 1 0 0,0 0-1 0 0,0 0 0 0 0,0 0 0 0 0,-1 0 1 0 0,1 0-1 0 0,0 0 0 0 0,0 0 0 0 0,0 0 1 0 0,0 0-1 0 0,0 0 0 0 0,0 0 1 0 0,0 0-1 0 0,-1 0 0 0 0,1 0 0 0 0,0 0 1 0 0,0 0-1 0 0,0-1 0 0 0,0 1 0 0 0,0 0 1 0 0,0 0-1 0 0,-5-2-3 0 0,5 2 3 0 0,-1 0 0 0 0,-4 13 0 0 0,2-11 0 0 0,1-1 0 0 0,-1-1 0 0 0,-9 5 0 0 0,9-2 0 0 0,1-1 33 0 0,-1 0 0 0 0,1 0 0 0 0,0 0 0 0 0,-1 0 0 0 0,0-1 0 0 0,1 1 0 0 0,-1-1 0 0 0,0 1-33 0 0,2-2 0 0 0,1 0 0 0 0,0 0 0 0 0,-1 0 0 0 0,1 0 0 0 0,0 0 0 0 0,-1 0 0 0 0,1 0 0 0 0,0 0 0 0 0,0 0 0 0 0,-1 1 0 0 0,1-1 0 0 0,0 0 0 0 0,0 0 0 0 0,-1 0 0 0 0,1 1 0 0 0,0-1 0 0 0,0 0 0 0 0,0 0 0 0 0,-1 0 0 0 0,1 1 0 0 0,0-1 0 0 0,0 0 0 0 0,0 1 0 0 0,0-1 0 0 0,-1 0 0 0 0,1 0 0 0 0,-3 4 0 0 0,-4-1 0 0 0,0 2 0 0 0,-8 5 0 0 0,11-7 0 0 0,1 0 0 0 0,0-1 0 0 0,-2 0 0 0 0,4 0-14 0 0,1-1-56 0 0,-3 1 2 0 0,-2 1 15 0 0,-8 11 170 0 0,10-12-53 0 0,-9 3 107 0 0,11-5-139 0 0,-1 1 0 0 0,1 0 0 0 0,-1-1-1 0 0,0 1 1 0 0,1-1 0 0 0,-1 0-1 0 0,1 0 1 0 0,-1 1 0 0 0,0-1 0 0 0,1 0-1 0 0,-2 0-31 0 0,-13 2 358 0 0,-4 2-347 0 0,14-2-26 0 0,6-2-31 0 0,1 0 93 0 0,-6 0-16 0 0,-24-1 54 0 0,23-1 1 0 0,1-1 0 0 0,-1 0 1 0 0,1 0-1 0 0,0 0 0 0 0,0 0 1 0 0,-3-4-87 0 0,2 3 112 0 0,0-1 1 0 0,0 1 0 0 0,-1 0-1 0 0,1 1 1 0 0,-7-3-113 0 0,10 5 0 0 0,0-1 0 0 0,0 0 0 0 0,0 0 0 0 0,0 0-1 0 0,1 0 1 0 0,-3-2 0 0 0,-11-8 12 0 0,-52-35 169 0 0,40 28 19 0 0,-25-13-200 0 0,18 8 120 0 0,20 11-52 0 0,-65-58 163 0 0,34 31-178 0 0,18 19-158 0 0,21 17 107 0 0,1 0 0 0 0,0 0-1 0 0,0 0 1 0 0,1-1 0 0 0,-5-5-2 0 0,-5-3 233 0 0,13 12-196 0 0,0 0 1 0 0,0-1 0 0 0,0 1 0 0 0,1-1 0 0 0,-1 0-1 0 0,0 0 1 0 0,1 1 0 0 0,-2-3-38 0 0,2 3-224 0 0,-3-1 48 0 0,-1-1-1856 0 0,0 5 1209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8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42 11976 0 0,'0'0'256'0'0,"0"0"64"0"0,-4 3 0 0 0,-3 3 32 0 0,3 1-288 0 0,-3-1-64 0 0,3 3 0 0 0,-2 4 0 0 0,2 0 0 0 0,-3 3 0 0 0,4-4 0 0 0,3-2 0 0 0</inkml:trace>
  <inkml:trace contextRef="#ctx0" brushRef="#br0" timeOffset="1">204 1 17503 0 0,'0'0'399'0'0,"0"0"60"0"0,0 0 21 0 0,0 0-59 0 0,17 9-428 0 0,-13-8-95 0 0,0 0-1 0 0,0-1 0 0 0,0 1 0 0 0,0-1 1 0 0,0 0-1 0 0,0 0 0 0 0,0 0 1 0 0,0 0-1 0 0,0-1 0 0 0,0 0 0 0 0,-1 0 1 0 0,1 0-1 0 0,0 0 0 0 0,3-2 103 0 0,6-1-1645 0 0,-12 4 1516 0 0,0 0 1 0 0,-1 0 0 0 0,1 0 0 0 0,0 0-1 0 0,0 0 1 0 0,-1 0 0 0 0,1 0 0 0 0,0 0 0 0 0,-1 0-1 0 0,1 1 1 0 0,0-1 0 0 0,0 0 0 0 0,-1 0-1 0 0,1 1 1 0 0,0-1 0 0 0,-1 0 0 0 0,1 1 0 0 0,-1-1-1 0 0,1 1 1 0 0,0-1 128 0 0,0 1-433 0 0,1 0-1101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2.3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1966 492 7696 0 0,'0'0'225'0'0,"0"0"88"0"0,0 0 222 0 0,0 0 89 0 0,0 0 16 0 0,0 0-11 0 0,-12 8 1447 0 0,8-3-1689 0 0,1 0-1 0 0,0-1 0 0 0,0 1 1 0 0,0 0-1 0 0,0 1 0 0 0,1-1 1 0 0,-2 5-387 0 0,-10 19 685 0 0,-41 59 157 0 0,40-67-685 0 0,2 1-1 0 0,1 0 0 0 0,-5 13-156 0 0,2-1 0 0 0,3-5 0 0 0,9-23 0 0 0,0 0 0 0 0,0 0 0 0 0,1 0 0 0 0,0 1 0 0 0,0 0 0 0 0,-22 93 206 0 0,22-95 56 0 0,0 1 0 0 0,0 0 0 0 0,-1-1 1 0 0,-3 5-263 0 0,1 1 65 0 0,-4 3 185 0 0,1 0-1 0 0,-2 0 0 0 0,-9 10-249 0 0,14-17-4 0 0,-33 38 1940 0 0,36-44-1808 0 0,-2 1-32 0 0,-24 7 1784 0 0,21-8-1868 0 0,1 0-1 0 0,-1 0 0 0 0,0 0 1 0 0,1-1-1 0 0,-3 0-11 0 0,-19 2 23 0 0,-51 20-23 0 0,58-16 340 0 0,0-1-1 0 0,0-2 1 0 0,-1 0 0 0 0,-16 0-340 0 0,-5 1 345 0 0,16-2-291 0 0,0-1 0 0 0,0-2 0 0 0,1 0 0 0 0,-25-5-54 0 0,40 5 0 0 0,1 0 0 0 0,-1 1 0 0 0,1 1 0 0 0,-4 0 0 0 0,-19 1 0 0 0,5-1-63 0 0,-17 3 63 0 0,17-1 2 0 0,-18 0-2 0 0,-72-1 93 0 0,58 6-39 0 0,48-7 35 0 0,3-1-108 0 0,0 0 0 0 0,0-1 0 0 0,0 1 0 0 0,0-2 0 0 0,-8-1 19 0 0,0-1 0 0 0,-1 0 0 0 0,1 2 0 0 0,-1 0 0 0 0,0 1 0 0 0,-5 1 0 0 0,1 1 0 0 0,1 1 0 0 0,-1 1 0 0 0,-7 3 0 0 0,7-2 0 0 0,0 0 0 0 0,0-2 0 0 0,-8 0 0 0 0,-5 3 0 0 0,9-1 0 0 0,13-1 0 0 0,1-1 0 0 0,-1 2 0 0 0,1-1 0 0 0,0 2 0 0 0,0 0 0 0 0,-6 3 0 0 0,-13 6 0 0 0,19-10 0 0 0,0-1 0 0 0,0 0 0 0 0,-1 0 0 0 0,-6-1 0 0 0,-16 4 0 0 0,28-5 1 0 0,-10 3 62 0 0,17-4-31 0 0,0 0 0 0 0,-1 0-1 0 0,1 0 1 0 0,0 0 0 0 0,0 0 0 0 0,0 0 0 0 0,-1 0-1 0 0,1 0 1 0 0,0 0 0 0 0,0 0 0 0 0,-1 0-1 0 0,1 0 1 0 0,0 0 0 0 0,0 0 0 0 0,0 0-1 0 0,0 0 1 0 0,-1 0 0 0 0,1 0 0 0 0,0 0-1 0 0,0 0 1 0 0,0 0 0 0 0,-1-1 0 0 0,1 1-1 0 0,0 0 1 0 0,0 0 0 0 0,0 0 0 0 0,0 0-1 0 0,-1 0 1 0 0,1-1 0 0 0,0 1 0 0 0,0 0-1 0 0,0 0 1 0 0,0 0 0 0 0,0 0 0 0 0,0-1 0 0 0,0 1-32 0 0,-9-8 784 0 0,5 5-784 0 0,4 3 0 0 0,0-1 0 0 0,0 1 0 0 0,-1-1 0 0 0,1 0 0 0 0,0 1 0 0 0,0-1 0 0 0,0 1 0 0 0,0-1 0 0 0,0 0 0 0 0,0 1 0 0 0,0-1 0 0 0,0 0 0 0 0,0 1 0 0 0,0-1 0 0 0,0 1 0 0 0,0-1 0 0 0,0 0 0 0 0,0 1 0 0 0,1-1 0 0 0,-1 1 0 0 0,0-1 0 0 0,0 1 0 0 0,1-1 0 0 0,-1 0 0 0 0,1 1 0 0 0,-1-1 0 0 0,1-1 0 0 0,5-9 0 0 0,1 0 0 0 0,0 0 0 0 0,1 0 0 0 0,0 1 0 0 0,0 0 0 0 0,1 0 0 0 0,7-5 0 0 0,-2 1 0 0 0,8-6 0 0 0,1 1 0 0 0,0 0 0 0 0,23-11 0 0 0,13-11 0 0 0,-46 31 0 0 0,8-6 0 0 0,0 0 0 0 0,-1-1 0 0 0,-1-1 0 0 0,4-6 0 0 0,5-8 0 0 0,1 2 0 0 0,1 1 0 0 0,2 1 0 0 0,9-4 0 0 0,42-29-328 0 0,-48 36 198 0 0,0-2-1 0 0,-2-2 0 0 0,5-6 131 0 0,-22 18 0 0 0,-1-1 0 0 0,-1-1 0 0 0,1-2 0 0 0,29-36 0 0 0,-15 23 0 0 0,33-28 0 0 0,5 6 0 0 0,3 3 0 0 0,-23 17 0 0 0,-27 19 0 0 0,-1 0 0 0 0,7-9 0 0 0,23-22 0 0 0,40-29 0 0 0,-50 45-16 0 0,-39 31-168 0 0,1 0-1 0 0,0 0 1 0 0,0 1 0 0 0,0-1-1 0 0,0 1 1 0 0,0-1 0 0 0,0 1-1 0 0,-1-1 1 0 0,1 1 0 0 0,0 0-1 0 0,0-1 1 0 0,0 1-1 0 0,1 0 1 0 0,-1 0 0 0 0,0-1-1 0 0,0 1 1 0 0,0 0 0 0 0,0 0-1 0 0,0 0 1 0 0,0 1-1 0 0,0-1 1 0 0,0 0 0 0 0,0 0-1 0 0,0 0 1 0 0,1 1 184 0 0,-1 0-1567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2.5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8288 0 0,'0'0'190'0'0,"2"-2"2540"0"0,1 108-650 0 0,3 1-2080 0 0,-4-69 0 0 0,4 23 0 0 0,-1-16 0 0 0,5 17 0 0 0,-3-18 156 0 0,-3-27 47 0 0,-2 0 0 0 0,0-1 0 0 0,-1 5-203 0 0,0-3 49 0 0,1 0 0 0 0,2 11-49 0 0,1 7 15 0 0,7 40-101 0 0,-10-66 343 0 0,1 10 25 0 0,1 0 0 0 0,1 0 1 0 0,5 11-283 0 0,-4-13 135 0 0,-2-8-135 0 0,0 1 0 0 0,0-1 1 0 0,4 4-1 0 0,25 50 456 0 0,-6-3 194 0 0,-23-51-360 0 0,-1 0-1 0 0,0 0 0 0 0,0 1 1 0 0,-1 0-290 0 0,0-2 150 0 0,0-1 0 0 0,0 0 0 0 0,1 1 1 0 0,0-1-1 0 0,0 0 0 0 0,1 0 0 0 0,0 0-150 0 0,2-1 55 0 0,-1 0-1 0 0,1-1 1 0 0,0 0-1 0 0,1 0 1 0 0,-1 0-1 0 0,4 1-54 0 0,-1 1-69 0 0,0-1-1 0 0,8 10 70 0 0,-16-15 0 0 0,11 6 0 0 0,-5-5-316 0 0,-6-3-17 0 0,20 3-2139 0 0,-21-2 2258 0 0,2 0-307 0 0,-1 0-3494 0 0,1-1-705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4.4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1768 6448 0 0,'0'0'141'0'0,"0"0"23"0"0,4-3 171 0 0,8-1 469 0 0,0-1 0 0 0,0 0 0 0 0,0-1 0 0 0,0-1 0 0 0,0 0-804 0 0,1-1 724 0 0,0 0 1 0 0,10-3-725 0 0,32-9 442 0 0,-20 7 272 0 0,29-15-714 0 0,-1-9 718 0 0,-42 24-589 0 0,0 0 0 0 0,0 2 0 0 0,20-8-129 0 0,9 3 70 0 0,-25 8 50 0 0,0-1 0 0 0,0-1 1 0 0,0-2-1 0 0,20-12-120 0 0,-36 18 95 0 0,17-10 237 0 0,-1-2 0 0 0,0-2-332 0 0,-6 4 89 0 0,0 2 0 0 0,0 1 0 0 0,1 0 1 0 0,1 1-1 0 0,0 1 0 0 0,1 1 1 0 0,0 1-1 0 0,21-5-89 0 0,-32 10 26 0 0,17-3 13 0 0,-1-2 0 0 0,0-1 0 0 0,0-1 0 0 0,-1-1 0 0 0,3-3-39 0 0,-1-1 149 0 0,0 2-1 0 0,1 1 1 0 0,13-3-149 0 0,-25 9 242 0 0,29-8-72 0 0,-33 12-145 0 0,-1-1 0 0 0,-1 0 0 0 0,1-1 0 0 0,0 0 0 0 0,-1-1 0 0 0,8-5-25 0 0,47-42 406 0 0,-37 30 260 0 0,30-20-666 0 0,16-6 512 0 0,5 4 3 0 0,-1-1 52 0 0,-44 27-361 0 0,-2-1 0 0 0,8-8-206 0 0,25-22 1182 0 0,-45 36-1084 0 0,1 0 0 0 0,8-3-98 0 0,-7 5 48 0 0,-1-1 0 0 0,8-7-48 0 0,-7 7-1 0 0,-19 11 31 0 0,1-1 1 0 0,-1 1 0 0 0,0-1 0 0 0,1 0-1 0 0,1-2-30 0 0,5-4 57 0 0,-1 2 0 0 0,1-1 0 0 0,1 2 0 0 0,7-4-57 0 0,13-7 60 0 0,28-20-60 0 0,-40 25 281 0 0,19-10-281 0 0,-18 11 301 0 0,17-12-301 0 0,-8 4 165 0 0,1 1 0 0 0,27-11-165 0 0,14-14 374 0 0,29-12-236 0 0,-17 10 150 0 0,-16 10 448 0 0,-46 23-448 0 0,0 1 0 0 0,1 0 0 0 0,21-5-288 0 0,-15 2 64 0 0,-24 13-62 0 0,-2 0 4 0 0,-1 0-1 0 0,1 1 1 0 0,-1-1 0 0 0,1-1-1 0 0,-1 1 1 0 0,1 0 0 0 0,-1 0-1 0 0,1-1 1 0 0,-1 1 0 0 0,0-1-1 0 0,2-1-5 0 0,14-5 0 0 0,-16 7 11 0 0,-2 2 32 0 0,1 0-33 0 0,2-3-10 0 0,-2 2 5 0 0,1-1 0 0 0,-1 0 0 0 0,0 1-1 0 0,1-1 1 0 0,-1 1 0 0 0,0-1 0 0 0,1 1 0 0 0,-1 0-1 0 0,1-1 1 0 0,-1 1 0 0 0,0 0 0 0 0,1 0-1 0 0,0 0-4 0 0,-2 0 2 0 0,16-3-2 0 0,-15 2 0 0 0,0 1 0 0 0,1-1 0 0 0,-1 1 0 0 0,1-1 0 0 0,-1 1 0 0 0,1 0 0 0 0,-1 0 0 0 0,1 0 0 0 0,-1 0 0 0 0,1 0 0 0 0,-1 0 0 0 0,1 0 0 0 0,-1 0 2 0 0,1 1-1 0 0,-1-1 1 0 0,0 0-1 0 0,0 0 1 0 0,0 0-1 0 0,0-1 1 0 0,0 1-1 0 0,0 0 1 0 0,0 0-1 0 0,0 0 1 0 0,0-1-1 0 0,0 1 1 0 0,0 0-1 0 0,0-1-1 0 0,11-2 28 0 0,-3 3-10 0 0,-8 1-11 0 0,2-1 2 0 0,9-11-14 0 0,20-13-659 0 0,-19 10-648 0 0,0 0 0 0 0,2-5 1312 0 0,2 2-3610 0 0,-10 13-3675 0 0,-7 4 2511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7.2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3653 1064 7424 0 0,'0'0'166'0'0,"0"0"29"0"0,0 0 12 0 0,-3-8 69 0 0,2 2-58 0 0,0-1-6 0 0,1 10 4159 0 0,23-11-2812 0 0,-19 6-1449 0 0,-3 2-86 0 0,0-1 0 0 0,0 0 1 0 0,0 1-1 0 0,0-1 0 0 0,0 1 0 0 0,0-1 1 0 0,1 1-1 0 0,-1 0 0 0 0,0 0 0 0 0,0-1 0 0 0,0 1 1 0 0,1 0-1 0 0,-1 0 0 0 0,0 0 0 0 0,0 0 1 0 0,0 0-1 0 0,1 1 0 0 0,-1-1 0 0 0,0 0 1 0 0,0 1-1 0 0,0-1 0 0 0,0 0 0 0 0,0 1 1 0 0,1 0-25 0 0,0-1 0 0 0,-1 0 0 0 0,1 1 0 0 0,0-1 0 0 0,0 0 0 0 0,-1 0 0 0 0,1 0 0 0 0,0 0 0 0 0,0 0 0 0 0,-1-1 0 0 0,1 1 0 0 0,0 0 0 0 0,1-1 0 0 0,11-1 309 0 0,-10 1-166 0 0,-1 1 0 0 0,0-1-1 0 0,0 0 1 0 0,1 0 0 0 0,-1 0 0 0 0,2-1-143 0 0,11-4 349 0 0,-9 5-226 0 0,0 0 0 0 0,-1 1 0 0 0,1-1 0 0 0,3 2-123 0 0,-4-1 40 0 0,1 0 0 0 0,-1 0 0 0 0,0-1 0 0 0,5-1-40 0 0,3 0 205 0 0,0 0 0 0 0,1 1 0 0 0,-1 1 0 0 0,1 0 0 0 0,-1 1 0 0 0,0 0 0 0 0,1 1 0 0 0,12 4-205 0 0,-1 4 191 0 0,-24-9-186 0 0,0 0 0 0 0,1 0 0 0 0,-1 0 0 0 0,0 0-1 0 0,0 0 1 0 0,1 0 0 0 0,-1 0 0 0 0,0-1 0 0 0,1 1 0 0 0,-1-1 0 0 0,1 0 0 0 0,-1 0 0 0 0,1 0 0 0 0,-1 0 0 0 0,1 0 0 0 0,-1 0 0 0 0,0-1 0 0 0,1 1 0 0 0,-1-1 0 0 0,1 0 0 0 0,-1 0-1 0 0,0 1 1 0 0,1-2-5 0 0,12-4-12 0 0,-12 4 168 0 0,0 1 0 0 0,0 0-1 0 0,-1 0 1 0 0,1-1 0 0 0,0 0 0 0 0,1-1-156 0 0,-3 3 26 0 0,-1 0-1 0 0,0-1 1 0 0,1 1-1 0 0,-1 0 1 0 0,1 0-1 0 0,-1-1 1 0 0,1 1-1 0 0,-1 0 1 0 0,0 0-1 0 0,1 0 1 0 0,-1 0-1 0 0,1 0 1 0 0,-1 0-1 0 0,1 0 1 0 0,-1 0-1 0 0,1 0 1 0 0,-1 0-1 0 0,1 0 1 0 0,-1 0-1 0 0,1 0 1 0 0,-1 0-1 0 0,0 0 1 0 0,1 0-1 0 0,-1 0 1 0 0,1 1-1 0 0,-1-1 1 0 0,1 0-1 0 0,-1 0 1 0 0,0 0-1 0 0,1 1 1 0 0,-1-1-1 0 0,1 0 1 0 0,-1 1-1 0 0,0-1 1 0 0,1 0-1 0 0,-1 1 1 0 0,0-1-1 0 0,0 0 1 0 0,1 1-1 0 0,-1-1 1 0 0,0 1-1 0 0,0-1 1 0 0,0 1-1 0 0,1-1-25 0 0,2 4-21 0 0,-3-4 22 0 0,0 0 0 0 0,1 0-1 0 0,-1 0 1 0 0,1 0-1 0 0,-1 0 1 0 0,1 0 0 0 0,-1-1-1 0 0,0 1 1 0 0,1 0 0 0 0,-1 0-1 0 0,1 0 1 0 0,-1 0-1 0 0,0 0 1 0 0,1-1 0 0 0,-1 1-1 0 0,0 0 1 0 0,1 0-1 0 0,-1-1 1 0 0,0 1 0 0 0,1 0-1 0 0,-1-1 1 0 0,0 1 0 0 0,1 0-1 0 0,-1-1 1 0 0,0 1-1 0 0,0 0 1 0 0,0-1 0 0 0,1 1-1 0 0,12-18-3 0 0,-6 9 4 0 0,-2 4-1 0 0,0 0 0 0 0,0 1 0 0 0,1 0 0 0 0,0 0 0 0 0,-1 0 0 0 0,1 0 0 0 0,1 1 0 0 0,-1 0 0 0 0,0 0 0 0 0,3 0 0 0 0,-7 2 0 0 0,21-11 112 0 0,-22 12 0 0 0,6-9 1058 0 0,-7-10-430 0 0,0 17-380 0 0,-1 0 125 0 0,-13-31 543 0 0,10 22-1005 0 0,-1 0-1 0 0,1 0 0 0 0,-2 1 0 0 0,-2-4-22 0 0,-22-34 0 0 0,8 16 244 0 0,2-1 0 0 0,1-1-1 0 0,1 0 1 0 0,-2-13-244 0 0,-1 0 479 0 0,-2 2 0 0 0,-7-8-479 0 0,-6-10-195 0 0,-20-50 195 0 0,53 107 14 0 0,-23-41 74 0 0,5 11-81 0 0,17 29-32 0 0,0 0 0 0 0,0 0 0 0 0,0 0 0 0 0,-2-7 25 0 0,-12-34-163 0 0,1 22 163 0 0,15 23 0 0 0,0 0 0 0 0,0 0 0 0 0,-1 0 0 0 0,1 0 0 0 0,-1 0 0 0 0,0 1 0 0 0,0-1 0 0 0,0 1 0 0 0,0 0 0 0 0,0 0 0 0 0,-1 0 0 0 0,-10-5 23 0 0,8 5-1 0 0,0-1 1 0 0,-1 1 0 0 0,1 0-1 0 0,-1 0 1 0 0,0 0-23 0 0,-1 1 0 0 0,0-1 0 0 0,0 1 0 0 0,0 1 0 0 0,-2-1 0 0 0,-17 1 0 0 0,12 0 0 0 0,13 1 0 0 0,-14-4 0 0 0,11 3 0 0 0,2 0-12 0 0,1 0-36 0 0,-3 0 36 0 0,-48 2 12 0 0,35 0 0 0 0,-1 0 0 0 0,1 1 0 0 0,0 0 0 0 0,0 2 0 0 0,0 0 0 0 0,-1 2 0 0 0,-154 57 0 0 0,129-46 0 0 0,0 1 0 0 0,-16 12 0 0 0,5-2 0 0 0,-4-2 0 0 0,46-22 5 0 0,2 0 11 0 0,1-1 0 0 0,-1 0 1 0 0,0-1-17 0 0,-44 14 37 0 0,34-10-18 0 0,-1-1-1 0 0,-11 1-18 0 0,15-3-25 0 0,-1 2 1 0 0,1-1-1 0 0,0 2 0 0 0,-8 5 25 0 0,-9 2-33 0 0,-73 33 93 0 0,48-21-106 0 0,-30 19 46 0 0,67-32-7 0 0,0 1 1 0 0,2 1 0 0 0,0 0 0 0 0,0 2 0 0 0,-6 8 6 0 0,-13 15 18 0 0,-3-2-1 0 0,-1-2 1 0 0,-39 25-18 0 0,-61 39-43 0 0,55-37 22 0 0,-3-8 85 0 0,-29 21 0 0 0,100-63-96 0 0,0-1 0 0 0,-22 9 32 0 0,0-3 16 0 0,-3 0-16 0 0,-92 26 43 0 0,86-29-38 0 0,-94 36-83 0 0,-32 10 148 0 0,146-52-70 0 0,0 2 0 0 0,-24 13 0 0 0,30-12-44 0 0,-27 13 16 0 0,-31 20 28 0 0,48-26 37 0 0,-1-1-1 0 0,-16 5-36 0 0,-23 10-1 0 0,40-17 49 0 0,-1-2 0 0 0,-1-1 0 0 0,0-2 0 0 0,-1-2 0 0 0,0-1 0 0 0,-2-2-48 0 0,20-3 0 0 0,0 1 0 0 0,1 1 0 0 0,0 1 0 0 0,0 1 0 0 0,1 0 0 0 0,-8 5 0 0 0,22-9-90 0 0,1-1 0 0 0,0 1 0 0 0,0 0 0 0 0,1 0 0 0 0,-1 0 0 0 0,0 1 0 0 0,0 0 90 0 0,3-2-51 0 0,0-1-1 0 0,0 0 1 0 0,0 0 0 0 0,0 1-1 0 0,0-1 1 0 0,0 0 0 0 0,0 1 0 0 0,1-1-1 0 0,-1 1 1 0 0,1-1 0 0 0,-1 1-1 0 0,1-1 1 0 0,-1 1 0 0 0,1-1 0 0 0,0 1-1 0 0,0 0 1 0 0,0-1 0 0 0,0 1-1 0 0,0-1 1 0 0,0 1 0 0 0,0 0 0 0 0,0 0 51 0 0,3 8-1011 0 0,0 0-12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9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2808 750 8592 0 0,'0'0'250'0'0,"0"0"4"0"0,0-6-150 0 0,-2 2-10 0 0,-9-11 7554 0 0,10 14-7359 0 0,0 0 1 0 0,1 1-1 0 0,-1-1 1 0 0,0 0-1 0 0,0 1 1 0 0,0-1-1 0 0,0 1 1 0 0,0-1-1 0 0,0 1 1 0 0,0-1 0 0 0,-1 1-1 0 0,1 0-289 0 0,-1 0 53 0 0,0 0 0 0 0,0 0-1 0 0,0 0 1 0 0,0 0 0 0 0,0 1 0 0 0,0-1-1 0 0,1 1 1 0 0,-1-1 0 0 0,0 1 0 0 0,0 0-1 0 0,0 0 1 0 0,1 0 0 0 0,-1-1 0 0 0,0 2 0 0 0,1-1-1 0 0,-1 0 1 0 0,1 0 0 0 0,-1 0 0 0 0,1 1-1 0 0,0 0-52 0 0,-15 10 320 0 0,0 0-1 0 0,0-1 0 0 0,-1 0 0 0 0,-5 0-319 0 0,1 1 183 0 0,0 1 0 0 0,-8 8-183 0 0,-116 98 131 0 0,104-84-48 0 0,24-21-33 0 0,1 0 0 0 0,-2-1-1 0 0,0-1 1 0 0,-1 0-50 0 0,15-10 1 0 0,-38 22 319 0 0,0-3 0 0 0,-2-1-1 0 0,-24 6-319 0 0,-3-5 944 0 0,43-11-892 0 0,22-7-110 0 0,0-1 1 0 0,0 0-1 0 0,0 0 1 0 0,-4 0 57 0 0,-74 12 88 0 0,69-12-59 0 0,-1 1-1 0 0,1 0 1 0 0,0 1 0 0 0,0 1 0 0 0,0 1 0 0 0,0 0 0 0 0,-8 5-29 0 0,-18 7 12 0 0,29-12 36 0 0,-1 0-1 0 0,0 0 1 0 0,0-1 0 0 0,-1-1-1 0 0,1 0 1 0 0,-1 0-1 0 0,-3-1-47 0 0,-31 3 512 0 0,-22 0-512 0 0,33-3 206 0 0,-89 13 139 0 0,64-8-25 0 0,0-2 0 0 0,-12-2-320 0 0,21-1 0 0 0,1 2 0 0 0,-50 11 0 0 0,62-9 0 0 0,-5-2 0 0 0,0-2 0 0 0,-25-1 0 0 0,30-2 0 0 0,-1 1 0 0 0,1 3 0 0 0,-13 3 0 0 0,23-1 0 0 0,-9 3 0 0 0,-1-3 0 0 0,-9 0 0 0 0,18-4 0 0 0,2 1 0 0 0,-1-2 0 0 0,1-1 0 0 0,-1-1 0 0 0,-6-2 0 0 0,33 2 0 0 0,0 1 0 0 0,0-1 0 0 0,0 0 0 0 0,0 0 0 0 0,0 0 0 0 0,-2-1 0 0 0,-16-6 0 0 0,-14-5 0 0 0,28 11 0 0 0,2 1 0 0 0,0 0 0 0 0,0 0 0 0 0,0 0 0 0 0,0 1 0 0 0,0 0 0 0 0,-3 0 0 0 0,3-1-7 0 0,0 2-16 0 0,-18 5 0 0 0,17-4 12 0 0,-8 3 60 0 0,10-5-107 0 0,-1 0 43 0 0,3-1 15 0 0,1 0 0 0 0,-1 1 0 0 0,1-1 0 0 0,0 0 0 0 0,-1 0 0 0 0,1 0 0 0 0,0 0 0 0 0,0 0 0 0 0,0 0 0 0 0,0-1 0 0 0,0 1 0 0 0,0 0 0 0 0,0-1 0 0 0,0 1 0 0 0,0 0 0 0 0,0-1 0 0 0,1 1 0 0 0,-1-1 0 0 0,0 0 0 0 0,0-4-11 0 0,-1 1-1 0 0,1-1 1 0 0,0 0-1 0 0,0 0 1 0 0,1 1-1 0 0,0-1 1 0 0,0 0-1 0 0,0 0 1 0 0,1 0-1 0 0,-1 0 1 0 0,2 0 11 0 0,-1-6-10 0 0,7-72 10 0 0,18-80 0 0 0,-13 108 0 0 0,-4-1 0 0 0,-1 0 0 0 0,-4 0 0 0 0,-1-8 0 0 0,6-133 0 0 0,-7-64 57 0 0,2 204-102 0 0,-3 43 39 0 0,1-1 0 0 0,-2 0 0 0 0,0 0 0 0 0,-1 0 0 0 0,-1 0 0 0 0,-1-5 6 0 0,-18-61 64 0 0,21 79-64 0 0,0-22 0 0 0,0 25-31 0 0,0-1-1 0 0,0 0 1 0 0,0 1 0 0 0,0-1-1 0 0,0 0 1 0 0,0 1 0 0 0,1-1-1 0 0,-1 0 1 0 0,0 1 0 0 0,1-1-1 0 0,-1 0 1 0 0,0 1 0 0 0,1-1-1 0 0,-1 1 1 0 0,1-1 0 0 0,-1 1-1 0 0,1-1 1 0 0,-1 1 0 0 0,1-1-1 0 0,-1 1 1 0 0,1-1 0 0 0,-1 1-1 0 0,1-1 1 0 0,0 1-1 0 0,-1 0 1 0 0,1 0 0 0 0,0-1 31 0 0,3-1-2194 0 0,-1-1-6597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0.4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1 564 6896 0 0,'0'0'200'0'0,"14"-11"1345"0"0,-5 0-1115 0 0,0 1-1 0 0,1 1 0 0 0,0-1 1 0 0,1 2-1 0 0,0-1 1 0 0,0 1-1 0 0,1 1 1 0 0,0 0-1 0 0,0 1 1 0 0,4-1-430 0 0,92-28 313 0 0,-68 23-226 0 0,0-2-1 0 0,-1-1 1 0 0,5-4-87 0 0,8-5 721 0 0,2 3 0 0 0,39-9-721 0 0,-46 15 293 0 0,42-12-199 0 0,1 5 0 0 0,71-9-94 0 0,-94 18 76 0 0,38-13-76 0 0,35-8 541 0 0,45-1 505 0 0,-125 25-905 0 0,1 3 0 0 0,1 3 0 0 0,6 2-141 0 0,67-4 1420 0 0,-113 3-744 0 0,20-5-676 0 0,-5 0 561 0 0,107-10 1811 0 0,-62 8-1392 0 0,-72 9-980 0 0,-1-1 0 0 0,0 0 0 0 0,5-1 0 0 0,-3 1-1465 0 0,-1 1-3544 0 0,-6 1-2308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1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1078 34 10336 0 0,'0'0'233'0'0,"0"0"39"0"0,0 0 15 0 0,-13-6 1 0 0,-30-14 3338 0 0,38 18-3195 0 0,0 1-1 0 0,0-1 0 0 0,0 1 1 0 0,0 1-1 0 0,0-1 0 0 0,0 1 1 0 0,0 0-1 0 0,-1 0 1 0 0,1 0-1 0 0,-4 1-430 0 0,-11 2 1066 0 0,1 1-1 0 0,-4 2-1065 0 0,11-3-22 0 0,-6 3 332 0 0,1 0 0 0 0,0 2 0 0 0,0 0 0 0 0,1 0 0 0 0,-3 3-310 0 0,-3 2 170 0 0,0-2 1 0 0,-10 4-171 0 0,-7 0 0 0 0,2 2 0 0 0,0 2 0 0 0,2 1 0 0 0,0 2 0 0 0,-5 6 0 0 0,26-19 56 0 0,0 0-1 0 0,0-1 1 0 0,-1 0 0 0 0,0-1-1 0 0,-15 4-55 0 0,-17 4 261 0 0,-16 1-261 0 0,-4 1-206 0 0,-10 10 896 0 0,70-25-643 0 0,1 1 0 0 0,0-1 0 0 0,0 1 0 0 0,0 1 0 0 0,0-1-47 0 0,0 1 174 0 0,-1-1 1 0 0,1 1 0 0 0,-1-1 0 0 0,-2 0-175 0 0,-9 5 160 0 0,-11 4-88 0 0,25-10-2357 0 0,-2 2-6077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2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29 10104 0 0,'-6'-12'769'0'0,"-5"-3"-338"0"0,10 14 310 0 0,1 1 232 0 0,0 0 34 0 0,0 0-76 0 0,0 0-351 0 0,0 0-151 0 0,0 0-28 0 0,0 0-54 0 0,0 0-193 0 0,0 5-52 0 0,0-3-71 0 0,0 0 0 0 0,0 0 0 0 0,0-1 0 0 0,0 1 0 0 0,0 0 0 0 0,1 0 0 0 0,-1-1 0 0 0,1 1 0 0 0,-1 0 0 0 0,1 1-31 0 0,6 11-15 0 0,0 0-1 0 0,0-1 1 0 0,1 0-1 0 0,1 0 1 0 0,0-1-1 0 0,1 0 1 0 0,0-1-1 0 0,2 2 16 0 0,14 10 76 0 0,0 0 0 0 0,2-2 0 0 0,0-1-76 0 0,-6-4 51 0 0,0 1-1 0 0,-2 1 1 0 0,0 1-1 0 0,-1 1 0 0 0,-1 0 1 0 0,-1 2-1 0 0,-1 0 1 0 0,-1 1-1 0 0,-1 0 0 0 0,10 23-50 0 0,-12-23 311 0 0,2 0-1 0 0,0-1 1 0 0,2 0-1 0 0,0-1 0 0 0,1-1 1 0 0,1-1-1 0 0,1 0 1 0 0,1-1-1 0 0,0-2 0 0 0,15 10-310 0 0,-19-14 106 0 0,-1 1-1 0 0,-1 0 1 0 0,0 1-1 0 0,0 0 1 0 0,7 12-106 0 0,12 21 512 0 0,7 15-512 0 0,-27-42 335 0 0,2-2-1 0 0,1 2-334 0 0,6 7 434 0 0,-15-17-303 0 0,2 1 454 0 0,0 0 0 0 0,0 0-1 0 0,10 7-584 0 0,-2 0 484 0 0,11 9-412 0 0,-16-22-350 0 0,-3-6-6489 0 0,-3-1-1195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4.8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0 8592 0 0,'0'0'250'0'0,"0"0"4"0"0,0 0-92 0 0,0 0 209 0 0,5 14 1482 0 0,-5-12-1759 0 0,1-1 0 0 0,0 1-1 0 0,0-1 1 0 0,0 1-1 0 0,0-1 1 0 0,0 0 0 0 0,0 1-1 0 0,0-1 1 0 0,1 0-1 0 0,-1 0 1 0 0,0 0 0 0 0,1 0-1 0 0,-1 0 1 0 0,2 1-94 0 0,27 12 985 0 0,-6-3 289 0 0,42 23-110 0 0,-61-31-990 0 0,0 0 0 0 0,0 0 0 0 0,0 0 0 0 0,0 1 1 0 0,0 0-1 0 0,-1 0 0 0 0,1 1 0 0 0,-1-1 0 0 0,0 1 1 0 0,-1 0-1 0 0,1 0 0 0 0,1 3-174 0 0,0 3 940 0 0,-3-8-844 0 0,0 0 0 0 0,-1 0 1 0 0,1 1-1 0 0,-1-1 1 0 0,0 0-1 0 0,0 1 1 0 0,0-1-1 0 0,0 1 1 0 0,-1 0-1 0 0,1 1-96 0 0,2 59 1269 0 0,-3-47-1152 0 0,-2 0-1 0 0,0 1 0 0 0,-1-1 1 0 0,0 0-1 0 0,-2 0 1 0 0,0-1-1 0 0,-1 1 0 0 0,0-1 1 0 0,-1 0-1 0 0,-1-1 0 0 0,-2 2-116 0 0,3-7 121 0 0,-1 0 0 0 0,-1-1 1 0 0,0 0-1 0 0,0 0 0 0 0,-8 5-121 0 0,11-9 18 0 0,-14 15 97 0 0,1-1 0 0 0,1 2-1 0 0,-11 17-114 0 0,21-27 139 0 0,1 1 1 0 0,1-1-1 0 0,0 1 0 0 0,1 1 0 0 0,-1 1-139 0 0,-3 9 219 0 0,5-14-176 0 0,2 1 1 0 0,0-1-1 0 0,0 1 1 0 0,0-1-1 0 0,1 1 0 0 0,1 0 1 0 0,0 0-44 0 0,0 2 12 0 0,-1 1 56 0 0,2 1 0 0 0,1 9-68 0 0,-1-18 10 0 0,0 0 1 0 0,0 0 0 0 0,0 0 0 0 0,1 0 0 0 0,0-1 0 0 0,0 1 0 0 0,0-1-1 0 0,1 1 1 0 0,0 0-11 0 0,14 21 43 0 0,-7-9 48 0 0,1-1 1 0 0,1 0 0 0 0,13 13-92 0 0,31 35 73 0 0,-50-57-72 0 0,105 138 42 0 0,23 28 258 0 0,-111-145-377 0 0,0 2 0 0 0,-3 0 0 0 0,0 2 0 0 0,1 6 76 0 0,4 2 0 0 0,-19-33 0 0 0,-1 0 0 0 0,0 1 0 0 0,-1-1 0 0 0,0 1 0 0 0,0 0 0 0 0,2 9 0 0 0,-1-1 0 0 0,-2-7 0 0 0,0 1 0 0 0,-1-1 0 0 0,1 6 0 0 0,-1 0 0 0 0,1 13 0 0 0,0 0 0 0 0,-2 0 0 0 0,-2 28 0 0 0,-1-33 0 0 0,-1 0 0 0 0,-1-1 0 0 0,-1 1 0 0 0,0-1 0 0 0,-2 0 0 0 0,-1-1 0 0 0,-3 5 0 0 0,-36 62 996 0 0,-7 14-606 0 0,43-81-198 0 0,-1-1 0 0 0,0-1 1 0 0,-5 5-193 0 0,3-5 29 0 0,-59 88-29 0 0,55-82 0 0 0,-12 21 0 0 0,13-19 0 0 0,0 0 0 0 0,-2-1 0 0 0,-1-1 0 0 0,-20 20 0 0 0,4-15 0 0 0,0 1 0 0 0,23-18 50 0 0,9-9-87 0 0,0-1 0 0 0,1 1-1 0 0,-1 0 1 0 0,1 0 0 0 0,-1 1 0 0 0,1-1-1 0 0,1 0 1 0 0,-1 1 0 0 0,-1 3 37 0 0,4-5-1600 0 0,0-3-483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04.7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5840 0 0,'0'0'266'0'0,"0"0"1"0"0,0 0-160 0 0,0 0-43 0 0,0 0 0 0 0,3 13 697 0 0,-2-11-557 0 0,-1 1-1 0 0,0-1 1 0 0,1 0-1 0 0,0 0 1 0 0,-1 1 0 0 0,1-1-1 0 0,0 0 1 0 0,0 0-1 0 0,0 0 1 0 0,0 0 0 0 0,1 0-1 0 0,-1 0-203 0 0,5 8 268 0 0,-5-9-163 0 0,-1-1 39 0 0,8 11 335 0 0,6 40-396 0 0,-4-15 322 0 0,5 36-405 0 0,-11-45 361 0 0,19 115-277 0 0,-15-94-169 0 0,-3-20 226 0 0,6 21-141 0 0,3 14 178 0 0,-8-34-49 0 0,0-1-1 0 0,3 2-128 0 0,-1-7 57 0 0,0 2 543 0 0,1 0-1 0 0,2-1 1 0 0,7 14-600 0 0,-15-33 56 0 0,-1 0 1 0 0,0 1 0 0 0,0-1-1 0 0,0 0 1 0 0,-1 1 0 0 0,0-1 0 0 0,0 1-1 0 0,0-1 1 0 0,-1 1 0 0 0,0 0 0 0 0,0 0-57 0 0,1 2 78 0 0,-1 3-2 0 0,-3-4 127 0 0,1 1-1 0 0,0-1 0 0 0,1 0 1 0 0,-1 3-203 0 0,5 59 268 0 0,9-36-328 0 0,-12-33 65 0 0,1 1 1 0 0,-1-1-1 0 0,0 0 1 0 0,0 1-1 0 0,0-1 1 0 0,1 1-1 0 0,-1-1 1 0 0,0 1-1 0 0,0-1 1 0 0,0 1-1 0 0,0-1 1 0 0,0 1 0 0 0,0-1-1 0 0,0 1 1 0 0,0-1-1 0 0,0 1 1 0 0,0-1-1 0 0,0 0 1 0 0,0 1-1 0 0,-1-1 1 0 0,1 1-1 0 0,0-1 1 0 0,0 1-6 0 0,0-1-3 0 0,0 1 67 0 0,0-1 0 0 0,0 0 0 0 0,2 9 437 0 0,-2-4-490 0 0,0-3-12 0 0,6 11 1 0 0,-3-9 0 0 0,0 0 0 0 0,0-1 0 0 0,0 0 0 0 0,-2 1 0 0 0,1-1 0 0 0,19 29 64 0 0,-17-23-58 0 0,0 0-1 0 0,-1 1 1 0 0,1-1-1 0 0,0 10-5 0 0,-3-14-4 0 0,1 1 1 0 0,0 0-1 0 0,0 0 0 0 0,2 2 4 0 0,-3-5 67 0 0,-1 0 0 0 0,1 0 0 0 0,0-1 0 0 0,-1 1 0 0 0,1 0 0 0 0,-1 0 0 0 0,0 2-67 0 0,5 19-268 0 0,-1-11 216 0 0,0 1-1 0 0,-1 0 0 0 0,0 0 1 0 0,-1 6 52 0 0,3 10 58 0 0,7 27-170 0 0,11-2 671 0 0,0 37-690 0 0,-17-52 119 0 0,3 13 130 0 0,10 31 92 0 0,-17-74-241 0 0,-1-4 115 0 0,1 1 0 0 0,0-1 0 0 0,0 1-1 0 0,4 5-83 0 0,6 21-276 0 0,-10-24 571 0 0,12 23 64 0 0,-10-23-515 0 0,-1-1 1 0 0,1 0 0 0 0,-1 1-1 0 0,0 4 156 0 0,11 35 1443 0 0,4-6-1530 0 0,6 34 275 0 0,-20-64-152 0 0,1-2 0 0 0,0 1 0 0 0,1 0 0 0 0,0-1 0 0 0,0 0 0 0 0,6 5-36 0 0,6 13-153 0 0,-5-7 315 0 0,10 15-31 0 0,-13-25-131 0 0,-7-8 0 0 0,0-1 0 0 0,-1 1 0 0 0,1 0 0 0 0,-1 0 0 0 0,0 0 0 0 0,0 0 0 0 0,1 1 0 0 0,32 65 11 0 0,-28-55 31 0 0,-2 0 0 0 0,0 0 0 0 0,0 0 0 0 0,-1 1-1 0 0,-1 0-41 0 0,4 14 228 0 0,-1-2-228 0 0,-4-16 0 0 0,1-1 0 0 0,0 1 0 0 0,0-1 0 0 0,4 8 0 0 0,-3-10-1 0 0,-1 2 0 0 0,0-1 0 0 0,0 6 1 0 0,-1-9 8 0 0,-1 1 0 0 0,1-1 0 0 0,0 1 1 0 0,1-1-1 0 0,-1 0 0 0 0,1 0 0 0 0,2 2-8 0 0,10 22 70 0 0,-6-12 6 0 0,-5-8-394 0 0,3 4 316 0 0,-7-14 164 0 0,2 6-128 0 0,-1 0 1 0 0,1 0-1 0 0,-1 0 1 0 0,2 0-1 0 0,-1 0 1 0 0,1-1-1 0 0,1 3-34 0 0,-4-7 43 0 0,0 3-31 0 0,0-2-19 0 0,6 10 76 0 0,-5-11-47 0 0,-1-1 0 0 0,1 1-1 0 0,-1-1 1 0 0,1 1 0 0 0,0-1-1 0 0,-1 0 1 0 0,1 1 0 0 0,-1-1-1 0 0,1 0 1 0 0,0 1 0 0 0,-1-1-1 0 0,1 0 1 0 0,0 0 0 0 0,-1 0-1 0 0,1 1 1 0 0,0-1-1 0 0,0 0 1 0 0,-1 0 0 0 0,1 0-22 0 0,18 0 553 0 0,-15 0-787 0 0,50-3-49 0 0,-46 2 301 0 0,7-6 28 0 0,-13 6-23 0 0,-1 0 0 0 0,1 0 0 0 0,0 1 0 0 0,-1-2 0 0 0,1 1-1 0 0,0 0 1 0 0,-1 0 0 0 0,1 0 0 0 0,-1-1 0 0 0,0 1 0 0 0,2-2-23 0 0,16-13 380 0 0,-16 13-380 0 0,-2 2 1 0 0,0 0-1 0 0,0 0 1 0 0,1 0-1 0 0,-1 0 0 0 0,0 0 1 0 0,1 0-1 0 0,-1 0 1 0 0,1 0-1 0 0,-1 0 0 0 0,1 1 1 0 0,0-1-1 0 0,5-2 49 0 0,-6 3-49 0 0,-1 0 1 0 0,1-1 0 0 0,0 1 0 0 0,-1 0-1 0 0,1 0 1 0 0,0-1 0 0 0,-1 1 0 0 0,1-1-1 0 0,-1 1 1 0 0,1-1 0 0 0,0 1-1 0 0,-1-1 1 0 0,1 1 0 0 0,-1-1 0 0 0,0 1-1 0 0,1-1 0 0 0,0 0 0 0 0,0-1 0 0 0,0 1 0 0 0,0 0 0 0 0,1 0 0 0 0,-1 0 0 0 0,0-1 0 0 0,1 1 0 0 0,-1 0 0 0 0,1 1-1 0 0,-1-1 1 0 0,1 0 0 0 0,6-4 0 0 0,-3 2 0 0 0,0 0 0 0 0,0 0 0 0 0,0 0 0 0 0,3-5 0 0 0,10 1 0 0 0,-4-1 0 0 0,0 2 0 0 0,1 0 0 0 0,0 1 0 0 0,1 0 0 0 0,11-6 0 0 0,-21 10 1 0 0,-1 0-1 0 0,1-1 1 0 0,-1 0 0 0 0,1 0-1 0 0,3-3 0 0 0,-3 2 17 0 0,0 1 1 0 0,0-1-1 0 0,0 1 0 0 0,5-1-17 0 0,60-18 0 0 0,-19 5 0 0 0,-24 9 0 0 0,-20 5 0 0 0,0 0 0 0 0,0 0 0 0 0,0 1 0 0 0,8-1 0 0 0,61 0 160 0 0,-63 3-154 0 0,-1 0 0 0 0,0 1 0 0 0,1 1 0 0 0,-1 0 0 0 0,12 5-6 0 0,-15-5-195 0 0,88 18 176 0 0,-62-12 1846 0 0,-13-2-1662 0 0,31 9-181 0 0,-29-10-525 0 0,-19-5 562 0 0,1 0 1 0 0,-1 0 0 0 0,0 1 0 0 0,0 0 0 0 0,0 1 0 0 0,1 0-22 0 0,21 7 13 0 0,1 1-16 0 0,-8-2 3 0 0,5 3 0 0 0,0 3 92 0 0,-18-11-38 0 0,-1 1 0 0 0,0 0 0 0 0,1 0 0 0 0,-1 0 0 0 0,-1 1 0 0 0,6 5-54 0 0,34 28 0 0 0,-18-10 0 0 0,-25-24 0 0 0,14 12 0 0 0,-12-12 0 0 0,-1 0 0 0 0,0 0 0 0 0,1 0 0 0 0,0 0 0 0 0,2 1 0 0 0,-4-2 0 0 0,0 0 0 0 0,0-1 0 0 0,8 10 0 0 0,-11-12 0 0 0,0-1 0 0 0,1 1 0 0 0,-1-1 0 0 0,1 1 0 0 0,-1-1 0 0 0,0 1 0 0 0,1-1 0 0 0,-1 1 0 0 0,1-1 0 0 0,-1 1 0 0 0,1-1 0 0 0,0 1 0 0 0,-1-1 0 0 0,1 0 0 0 0,-1 1 0 0 0,1-1 0 0 0,0 0 0 0 0,-1 0 0 0 0,3 3 0 0 0,-1 1 0 0 0,0-2 0 0 0,7 5 0 0 0,14 20 0 0 0,10 3 296 0 0,-21-17-373 0 0,0 0 0 0 0,-1 1-1 0 0,7 10 78 0 0,-16-21 36 0 0,-1 0-1 0 0,1 0 1 0 0,0-1 0 0 0,1 1-1 0 0,-1-1 1 0 0,0 1-1 0 0,1-1 1 0 0,-1 0 0 0 0,1 0-1 0 0,2 2-35 0 0,4 2 18 0 0,-8-4-138 0 0,3 1 90 0 0,0 1-1 0 0,0 0 0 0 0,-1 0 0 0 0,0 0 1 0 0,0 1-1 0 0,0-1 0 0 0,0 1 0 0 0,0 0 31 0 0,1 7 0 0 0,3 9 19 0 0,-7-20 84 0 0,0-1 58 0 0,0 0 20 0 0,0 0-46 0 0,0 0-207 0 0,0 0-89 0 0,0 0-21 0 0,0 0 92 0 0,0 0 390 0 0,0 0 168 0 0,19-3 646 0 0,-9-4-1114 0 0,-1-1 0 0 0,1 0 0 0 0,-1-1 0 0 0,0 0 0 0 0,-1-1 0 0 0,0 0 0 0 0,-1 0 0 0 0,3-5 0 0 0,-4 6 0 0 0,0 2 0 0 0,1 1 0 0 0,-1-1 0 0 0,1 1 0 0 0,0 0 0 0 0,1 1 0 0 0,0-1 0 0 0,5-4 0 0 0,-2 4-48 0 0,0 0 0 0 0,0 0 0 0 0,0 1 0 0 0,1 1 1 0 0,0-1 47 0 0,-6 3-1 0 0,18-7 50 0 0,1 1 0 0 0,24-5-49 0 0,-10 3-108 0 0,-29 7 38 0 0,0 0 0 0 0,0 1 0 0 0,0 0 0 0 0,0 0 0 0 0,5 1 70 0 0,51-4-13 0 0,-45 4 23 0 0,0-2 1 0 0,16-3-11 0 0,-9 2 32 0 0,43-3-32 0 0,-47 6 0 0 0,-16 1 0 0 0,0 0 0 0 0,-1-1 0 0 0,1 0 0 0 0,4-1 0 0 0,-1-1-13 0 0,0 2-1 0 0,0 0 1 0 0,3 0 12 0 0,18-2-22 0 0,-17 1 36 0 0,1 1 0 0 0,-1 1 0 0 0,0 0-1 0 0,0 1 1 0 0,8 2-13 0 0,18 6-28 0 0,-31-6 34 0 0,0 0-1 0 0,1-1 1 0 0,-1-1 0 0 0,1 0-1 0 0,1 0-5 0 0,5 0-2 0 0,0 1-1 0 0,15 3 3 0 0,5 1 5 0 0,-15-4-5 0 0,-15-2 0 0 0,0 0 0 0 0,0 1 0 0 0,0 0 0 0 0,-1 0 0 0 0,1 1 0 0 0,0 0 0 0 0,-1 0 0 0 0,0 0 0 0 0,1 1 0 0 0,-3-1 9 0 0,-1-1-1 0 0,1 1 1 0 0,0-1 0 0 0,0 0-1 0 0,0 0 1 0 0,3 0-9 0 0,-3 0 36 0 0,0 0 1 0 0,1 0-1 0 0,-1 0 0 0 0,0 1 0 0 0,0-1 1 0 0,0 1-37 0 0,74 51-78 0 0,-74-50 79 0 0,0 1 0 0 0,0 0 0 0 0,0 0 0 0 0,0 0-1 0 0,1 3 0 0 0,-2-4 7 0 0,12 14 254 0 0,7 8-211 0 0,-22-25-57 0 0,0 1 1 0 0,0-1 0 0 0,1 0 0 0 0,-1 1 0 0 0,0-1 0 0 0,0 0 0 0 0,0 0 0 0 0,0 1 0 0 0,1-1 0 0 0,-1 0 0 0 0,0 1 0 0 0,0-1 0 0 0,1 0-1 0 0,-1 0 1 0 0,0 1 0 0 0,0-1 0 0 0,1 0 0 0 0,-1 0 0 0 0,0 0 0 0 0,1 1 0 0 0,-1-1 0 0 0,0 0 0 0 0,1 0 0 0 0,-1 0 0 0 0,0 0-1 0 0,1 0 1 0 0,-1 0 0 0 0,0 0 0 0 0,1 1 0 0 0,-1-1 0 0 0,0 0 0 0 0,1 0 0 0 0,-1 0 0 0 0,0-1 0 0 0,1 1 0 0 0,-1 0 0 0 0,0 0 0 0 0,1 0-1 0 0,-1 0 1 0 0,0 0 0 0 0,1 0 0 0 0,-1 0 0 0 0,0-1 0 0 0,1 1 0 0 0,-1 0 0 0 0,0 0 0 0 0,1 0 0 0 0,-1-1 0 0 0,0 1 0 0 0,0 0-1 0 0,1 0 7 0 0,2-3 11 0 0,-1 4 13 0 0,0 0 1 0 0,0-1 0 0 0,0 1 0 0 0,0 0 0 0 0,0 0-1 0 0,-1 1 1 0 0,1-1 0 0 0,0 0 0 0 0,-1 1 0 0 0,2 0-25 0 0,30 18-240 0 0,-6-3 546 0 0,-27-17-306 0 0,1 1 1 0 0,-1-1-1 0 0,1 1 0 0 0,-1-1 0 0 0,1 1 1 0 0,-1-1-1 0 0,1 0 0 0 0,-1 1 1 0 0,1-1-1 0 0,-1 0 0 0 0,1 1 0 0 0,-1-1 1 0 0,1 0-1 0 0,0 0 0 0 0,-1 1 0 0 0,1-1 1 0 0,-1 0-1 0 0,1 0 0 0 0,0 0 0 0 0,-1 0 1 0 0,1 0-1 0 0,0 0-2 0 0,0 0 1 0 0,0 0-1 0 0,0 1 1 0 0,-1-1-1 0 0,1 0 1 0 0,0 0-1 0 0,0 1 1 0 0,0-1-1 0 0,-1 0 1 0 0,1 1-1 0 0,0-1 1 0 0,0 0-1 0 0,-1 1 1 0 0,1-1-1 0 0,0 1 1 0 0,-1 0-1 0 0,1-1 1 0 0,0 1 1 0 0,20 20 21 0 0,-1 0 590 0 0,-19-20-712 0 0,-1-1-1 0 0,1 0 144 0 0,0 0 80 0 0,6 5-54 0 0,-5 1-74 0 0,2 5-14 0 0,-2-11 12 0 0,-1-6 2 0 0,-1 5-78 0 0,0 1-22 0 0,0 0 46 0 0,5-1 350 0 0,-2 0-290 0 0,7 3-16 0 0,-8-1 32 0 0,-1-4-16 0 0,8 15 0 0 0,-9-11 0 0 0,0-1-1 0 0,1 0 1 0 0,-1 0 0 0 0,0 1-1 0 0,1-1 1 0 0,-1 0 0 0 0,0 0-1 0 0,1 0 1 0 0,-1 0-1 0 0,0 1 1 0 0,1-1 0 0 0,-1 0-1 0 0,0 0 1 0 0,1 0 0 0 0,-1 0-1 0 0,0 0 1 0 0,1 0-1 0 0,-1 0 1 0 0,1 0 0 0 0,-1 0-1 0 0,0 0 1 0 0,1 0 0 0 0,-1 0-1 0 0,1 0 1 0 0,-1 0-1 0 0,0 0 1 0 0,1-1 0 0 0,-1 1-1 0 0,0 0 1 0 0,1 0 0 0 0,-1 0-1 0 0,0-1 1 0 0,12-10-12 0 0,-12 11 12 0 0,1-1 0 0 0,-1 1 0 0 0,0 0 0 0 0,0 0 0 0 0,1-1 0 0 0,-1 1 0 0 0,0 0 0 0 0,1 0 0 0 0,-1-1 0 0 0,0 1 0 0 0,1 0 0 0 0,-1 0 0 0 0,0 0 0 0 0,1 0 0 0 0,-1 0 0 0 0,0-1 0 0 0,1 1 0 0 0,-1 0 0 0 0,1 0 0 0 0,-1 0 0 0 0,0 0 0 0 0,1 0 0 0 0,-1 0 0 0 0,0 0 0 0 0,1 0 0 0 0,-1 0 0 0 0,1 1 0 0 0,-1-1 0 0 0,0 0 0 0 0,1 0 0 0 0,11 0 0 0 0,-7 0 0 0 0,-5-1 0 0 0,1 1 0 0 0,0 0 0 0 0,0 0 0 0 0,0 0 0 0 0,0 0 0 0 0,0 0 0 0 0,0 0 0 0 0,0 0 0 0 0,0 0 0 0 0,0 0 0 0 0,-1 0 0 0 0,1 0 0 0 0,0 1 0 0 0,1-1 0 0 0,24 6 0 0 0,-7 4 0 0 0,16 16-130 0 0,-27-21 83 0 0,0 0 0 0 0,0 1 1 0 0,-1 1-1 0 0,1-1 0 0 0,0 3 47 0 0,-4-5 15 0 0,0-1 0 0 0,0 0 0 0 0,0 0 0 0 0,0 0 0 0 0,5 3-15 0 0,13 9 297 0 0,11 14-281 0 0,-31-27-16 0 0,0-1 0 0 0,0 1 0 0 0,1 0 0 0 0,-1-1 0 0 0,1 1 0 0 0,-1-1 0 0 0,3 1 0 0 0,12 8 0 0 0,-13-6 0 0 0,8 8 0 0 0,1-1 0 0 0,0 0 0 0 0,14 7 0 0 0,-17-11 0 0 0,-1 0 0 0 0,0 1 0 0 0,7 7 0 0 0,-4-4 0 0 0,-4-9 0 0 0,-7-2 0 0 0,-1 0 0 0 0,1 0 0 0 0,-1 0 0 0 0,1 0 0 0 0,-1 0 0 0 0,1 0 0 0 0,-1 0 0 0 0,0 0 0 0 0,1 0 0 0 0,-1 1 0 0 0,1-1 0 0 0,-1 0 0 0 0,1 0 0 0 0,-1 0 0 0 0,1 1 0 0 0,-1-1 0 0 0,0 0 0 0 0,1 0 0 0 0,-1 1 0 0 0,0-1 0 0 0,1 0 0 0 0,-1 1 0 0 0,10 10 0 0 0,-7-7 0 0 0,0-1 0 0 0,0 1 0 0 0,1-1 0 0 0,-1 1 0 0 0,1-1 0 0 0,3 2 0 0 0,3 3 11 0 0,9 4 49 0 0,12 10 119 0 0,-26-20-193 0 0,-4-1 13 0 0,-1-1 1 0 0,0 0-1 0 0,1 1 0 0 0,-1-1 0 0 0,0 0 1 0 0,1 1-1 0 0,-1-1 0 0 0,1 0 1 0 0,-1 0-1 0 0,1 1 0 0 0,-1-1 1 0 0,0 0-1 0 0,1 0 0 0 0,-1 0 0 0 0,1 0 1 0 0,-1 0-1 0 0,1 1 0 0 0,-1-1 1 0 0,1 0-1 0 0,-1 0 0 0 0,1 0 1 0 0,-1 0-1 0 0,1 0 0 0 0,-1-1 0 0 0,1 1 1 0 0,-1 0-1 0 0,1 0 0 0 0,-1 0 1 0 0,1 0-1 0 0,-1 0 0 0 0,1-1 1 0 0,-1 1-1 0 0,1 0 0 0 0,-1 0 0 0 0,0-1 1 0 0,1 1-1 0 0,-1 0 0 0 0,1-1 1 0 0,-1 1-1 0 0,0 0 0 0 0,1-1 1 0 0,-1 1-1 0 0,0-1 0 0 0,0 1 0 0 0,1-1 1 0 0,-1 1-1 0 0,0 0 0 0 0,0-1 1 0 0,0 1-1 0 0,0-1 0 0 0,1 1 1 0 0,0-4-1 0 0,0 4 0 0 0,5 10 14 0 0,12-12 40 0 0,-12-2-44 0 0,0 0 0 0 0,0-1 1 0 0,-1 0-1 0 0,0 0 0 0 0,1 0 0 0 0,-2-1 0 0 0,3-2-9 0 0,0-1 5 0 0,0-1 14 0 0,0 1 1 0 0,0 0 0 0 0,9-7-20 0 0,-2 0 0 0 0,-14 15 0 0 0,1-1 0 0 0,0 1 0 0 0,0 0 0 0 0,1 0 0 0 0,-1-1 0 0 0,0 1 0 0 0,0 0 0 0 0,0 0 0 0 0,1 0 0 0 0,0 0 0 0 0,1-2 6 0 0,1 0-1 0 0,-1 0 0 0 0,0 0 1 0 0,0 0-1 0 0,-1 0 0 0 0,1-1 1 0 0,-1 1-1 0 0,0-1 0 0 0,0 1 1 0 0,0-1-1 0 0,0 0 0 0 0,0 0-5 0 0,16-50 64 0 0,-14 40-39 0 0,1 1 0 0 0,0 0 0 0 0,1-1-25 0 0,-4 10 6 0 0,0-1 0 0 0,-1 0 0 0 0,0 1 0 0 0,0-1 0 0 0,0 0 0 0 0,-1 0 0 0 0,1-2-6 0 0,2-24 11 0 0,2-5 104 0 0,-3 0 0 0 0,0-8-115 0 0,1-35 142 0 0,-1 44-130 0 0,-3-18-12 0 0,1 11 0 0 0,-2 12 163 0 0,-2-1 0 0 0,0 1 1 0 0,-2 0-1 0 0,-2 1 0 0 0,-3-10-163 0 0,-7-28 200 0 0,10 28-144 0 0,2 1 0 0 0,2-7-56 0 0,-3-15 168 0 0,3 22 10 0 0,2-7-178 0 0,2 23 12 0 0,-2-1 1 0 0,0 1-1 0 0,-1 0 1 0 0,-1 0-1 0 0,-2-1-12 0 0,0 0 0 0 0,1-1 0 0 0,0-5 0 0 0,-4-17 0 0 0,7 32 0 0 0,0 1 0 0 0,1-15 0 0 0,-2-12 0 0 0,2 30 0 0 0,1 0 0 0 0,0 1 0 0 0,0-1 0 0 0,2-7 0 0 0,0-15 0 0 0,-6-14-32 0 0,-1-16 32 0 0,2 40-26 0 0,2 15 16 0 0,0 1 1 0 0,0-1 0 0 0,1 0-1 0 0,0-3 10 0 0,-3-27-64 0 0,-3 3 64 0 0,4 23-23 0 0,0 0-1 0 0,0 0 1 0 0,-1 0 0 0 0,-1 0-1 0 0,0 1 1 0 0,-2-6 23 0 0,5 14-48 0 0,-29-44-220 0 0,28 42 268 0 0,-1 0 0 0 0,1 2 0 0 0,0 0 0 0 0,0-1 0 0 0,1 1 0 0 0,-1-1 0 0 0,1 1 0 0 0,-1-1 0 0 0,1 0 0 0 0,0 1 0 0 0,0-1 0 0 0,0-2 0 0 0,-2 0 0 0 0,2 4 0 0 0,1 0 0 0 0,-1 0 0 0 0,0-1 0 0 0,1 1 0 0 0,-1 0 0 0 0,1-1 0 0 0,-1 1 0 0 0,1 0 0 0 0,0-1 0 0 0,0 1 0 0 0,-1-1 0 0 0,1 1 0 0 0,0 0 0 0 0,0-1 0 0 0,0 1 0 0 0,1-2 0 0 0,-11-36 0 0 0,1 14-64 0 0,8 22 64 0 0,0-13 0 0 0,0 12 0 0 0,-2-1-11 0 0,1 0-42 0 0,2 4-12 0 0,0 1-6 0 0,-1 0 11 0 0,-1-3 48 0 0,-3-1-31 0 0,5 3 6 0 0,-16-4-11 0 0,10 3 48 0 0,0 2 0 0 0,0-1 0 0 0,-34-3 0 0 0,15 1 0 0 0,8 1 0 0 0,-1 0 0 0 0,-5 1 0 0 0,-27-3 0 0 0,-3 0 0 0 0,38 4 0 0 0,-1-1 0 0 0,1 0 0 0 0,-8-3 0 0 0,-1-1 26 0 0,0 2 1 0 0,-1 1-27 0 0,-24-4 90 0 0,-249-29-65 0 0,184 22-25 0 0,64 5 0 0 0,0 4 0 0 0,-11 0 0 0 0,-247 16 141 0 0,282-10-258 0 0,-6-2 119 0 0,1-1 0 0 0,-25-5-2 0 0,17 2 212 0 0,-18 1-212 0 0,15 3 70 0 0,-34 0 20 0 0,-7 4-21 0 0,1-3 1 0 0,-57-8-70 0 0,-49-6 125 0 0,-252 5 3 0 0,246 0-64 0 0,22 4-46 0 0,51 0 39 0 0,-41 7-57 0 0,90 1 46 0 0,-187 18-39 0 0,-188 19-7 0 0,436-40 0 0 0,-159 5 0 0 0,19-2 0 0 0,96-3 0 0 0,-15 1 0 0 0,62-2 35 0 0,0 0 0 0 0,0 0 0 0 0,-8-2-35 0 0,10 1-296 0 0,0 1 1 0 0,-1-1-1 0 0,1 1 1 0 0,-1 0 0 0 0,1 1-1 0 0,-5 0 296 0 0,4 2-884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1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64 14336 0 0,'0'0'421'0'0,"0"0"-12"0"0,14 18 1192 0 0,-11-17-1505 0 0,-1 0-1 0 0,1 0 0 0 0,-1-1 0 0 0,1 1 1 0 0,0-1-1 0 0,0 1 0 0 0,-1-1 0 0 0,1 0 1 0 0,0 0-1 0 0,0 0 0 0 0,-1-1 0 0 0,1 1 0 0 0,0-1 1 0 0,0 1-1 0 0,-1-1 0 0 0,1 0 0 0 0,0 0 1 0 0,-1 0-96 0 0,15-4-760 0 0,-15 5 459 0 0,-1 0-1 0 0,1-1 0 0 0,0 1 1 0 0,0 0-1 0 0,0 0 1 0 0,-1 0-1 0 0,1 0 1 0 0,0 1-1 0 0,0-1 0 0 0,1 1 302 0 0,7 0-894 0 0,6-3-1150 0 0</inkml:trace>
  <inkml:trace contextRef="#ctx0" brushRef="#br0" timeOffset="1">105 0 13824 0 0,'0'0'314'0'0,"0"0"46"0"0,-11 10 466 0 0,8-5-649 0 0,0 0 1 0 0,0 0-1 0 0,0 1 1 0 0,0-1-1 0 0,1 0 1 0 0,0 1-1 0 0,0 0 0 0 0,-1 5-177 0 0,-4 20 192 0 0,0 17-192 0 0,6-42-169 0 0,0-2 30 0 0,1-1 0 0 0,0 1 0 0 0,0 0 0 0 0,0 0-1 0 0,0 0 1 0 0,1-1 0 0 0,0 4 139 0 0,1 3-224 0 0,1 13-384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06.4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17 384 12208 0 0,'-2'-3'184'0'0,"0"0"0"0"0,0 0 0 0 0,0 0 0 0 0,1-1 0 0 0,-1 1 0 0 0,1 0 1 0 0,0-1-1 0 0,0 1 0 0 0,0-1 0 0 0,1 0 0 0 0,-1-2-184 0 0,1-43 1275 0 0,0 25-1250 0 0,1 13 135 0 0,1 1 1 0 0,0 0-1 0 0,0 0 1 0 0,1 0 0 0 0,3-6-161 0 0,-5 11 51 0 0,3-6 112 0 0,0 0-1 0 0,1-1 0 0 0,1-1-162 0 0,-3 7 71 0 0,-3 6-62 0 0,0-1 0 0 0,0 0 0 0 0,0 0-1 0 0,1 0 1 0 0,-1 1 0 0 0,0-1 0 0 0,1 0 0 0 0,-1 1-1 0 0,0-1 1 0 0,1 0 0 0 0,-1 0 0 0 0,1 1 0 0 0,-1-1-1 0 0,1 1 1 0 0,0-1 0 0 0,-1 1 0 0 0,1-1-1 0 0,-1 1 1 0 0,1-1 0 0 0,0 1 0 0 0,0-1 0 0 0,-1 1-1 0 0,1 0 1 0 0,0-1 0 0 0,0 1 0 0 0,-1 0 0 0 0,1 0-1 0 0,0-1-8 0 0,10 2-28 0 0,-1 0 0 0 0,0 1 0 0 0,0 0-1 0 0,-1 0 1 0 0,7 4 28 0 0,-3-3-25 0 0,0 1 0 0 0,1-1 0 0 0,-1-1 25 0 0,21 0 24 0 0,-1-2-1 0 0,1-2 0 0 0,-1 0 0 0 0,15-5-23 0 0,35-2 275 0 0,67 4 75 0 0,-85 5-222 0 0,-11 4 2 0 0,49 6-323 0 0,88 8 298 0 0,-30 3 254 0 0,-141-18-355 0 0,0-2-1 0 0,0 0 1 0 0,0-1 0 0 0,9-2-4 0 0,78-13 117 0 0,-46 6 96 0 0,21 1-163 0 0,-50 3-87 0 0,-1 2 0 0 0,23 1 37 0 0,-13 1 124 0 0,10-4-124 0 0,187-26 699 0 0,-151 19-131 0 0,-44 8-495 0 0,10-4-73 0 0,-9 2 292 0 0,8 0-292 0 0,-1 3 108 0 0,155-6-180 0 0,36 17 136 0 0,-14-16 192 0 0,-103 1-190 0 0,-83 4-8 0 0,64-4 227 0 0,70-6 90 0 0,-59 4 226 0 0,-64 6-570 0 0,95-3-31 0 0,-114 8 55 0 0,-24-1-17 0 0,-1 0 1 0 0,1-1-1 0 0,-1 0 0 0 0,4-1-38 0 0,37-6 48 0 0,1 3 0 0 0,0 2 0 0 0,0 2 0 0 0,27 5-48 0 0,-17 4 0 0 0,-19-3 0 0 0,26 1 0 0 0,101 7 0 0 0,-127-12 154 0 0,1-2 0 0 0,15-4-154 0 0,-43 4 105 0 0,0 0 0 0 0,7 2-105 0 0,-7-1 129 0 0,0 0 0 0 0,7-2-129 0 0,32 0 320 0 0,9-1 56 0 0,-52 2-250 0 0,0 0-1 0 0,0 1 1 0 0,8 1-126 0 0,21 0 421 0 0,-2 1-60 0 0,-38-3-293 0 0,0 0-15 0 0,0 0-94 0 0,0 0-30 0 0,0 0-225 0 0,0 1-941 0 0,-11 21-2144 0 0,2-11 1631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0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1837 6448 0 0,'12'-13'640'0'0,"10"-2"-626"0"0,-18 12 162 0 0,0 0-1 0 0,0 1 0 0 0,0-2 0 0 0,0 1 0 0 0,2-2-175 0 0,-1 0 232 0 0,1 0 0 0 0,-1 0 0 0 0,1 1-1 0 0,1-1 1 0 0,-1 1 0 0 0,0 1-1 0 0,1-1 1 0 0,1 1-232 0 0,16-7 330 0 0,19-4-330 0 0,-22 7 133 0 0,0 0 1 0 0,11-7-134 0 0,-18 7 66 0 0,0 0 0 0 0,0-2 0 0 0,0 1 1 0 0,-1-2-1 0 0,1-1-66 0 0,-1 1 218 0 0,0 1 1 0 0,0 0 0 0 0,1 1 0 0 0,0 0 0 0 0,1 1-219 0 0,28-16 207 0 0,7-3-194 0 0,-30 16 78 0 0,17-10-91 0 0,52-35 67 0 0,-51 28-67 0 0,2 2 0 0 0,0 2 0 0 0,12-4 0 0 0,-16 9 0 0 0,27-18 0 0 0,-8 3 0 0 0,12-3-6 0 0,-20 15 76 0 0,-30 12 8 0 0,0 0 0 0 0,-1-1 0 0 0,1-1 0 0 0,-1-1-78 0 0,31-20 384 0 0,27-20 126 0 0,-44 32-463 0 0,1 2 0 0 0,0 1 0 0 0,1 2 0 0 0,12-3-47 0 0,-21 9 91 0 0,0 0 0 0 0,0-2-1 0 0,-1 0 1 0 0,0-1 0 0 0,15-12-91 0 0,39-27 720 0 0,-32 21-437 0 0,-23 16 78 0 0,0 0 0 0 0,9-10-361 0 0,-12 10-36 0 0,0 1 0 0 0,0 1 0 0 0,7-3 36 0 0,-1 0-108 0 0,16-12 108 0 0,-15 5 184 0 0,-1 0-1 0 0,-1-2 1 0 0,10-15-184 0 0,1 1 187 0 0,33-43 267 0 0,-11 12 356 0 0,-15 22-487 0 0,-2-1 0 0 0,-2-3-1 0 0,1-5-322 0 0,-11 6 417 0 0,13-18 526 0 0,-34 56-911 0 0,-4 9-32 0 0,0 0 0 0 0,0 1 0 0 0,0-1 0 0 0,0 0 0 0 0,0 0 0 0 0,1 1 0 0 0,1-2 0 0 0,9-12 0 0 0,-12 15-1 0 0,0-1 0 0 0,0 1 0 0 0,0-1-1 0 0,0 1 1 0 0,0 0 0 0 0,0 0 0 0 0,0-1 0 0 0,1 1 0 0 0,-1 0 0 0 0,0 0-1 0 0,1 0 1 0 0,-1 0 0 0 0,0 1 0 0 0,1-1 0 0 0,0 0 0 0 0,-1 0-1 0 0,1 1 1 0 0,-1-1 0 0 0,1 1 0 0 0,0 0 0 0 0,-1-1 0 0 0,1 1 0 0 0,0 0-1 0 0,-1 0 2 0 0,7 0-81 0 0,-1 1-1 0 0,1 0 1 0 0,-1 1-1 0 0,1-1 0 0 0,-1 1 1 0 0,0 1-1 0 0,0-1 0 0 0,0 1 1 0 0,0 1-1 0 0,0-1 1 0 0,-1 1-1 0 0,4 2 82 0 0,12 11 82 0 0,-1 0 0 0 0,16 17-82 0 0,-16-15-77 0 0,55 49-67 0 0,2-2 0 0 0,80 49 144 0 0,-139-104 0 0 0,43 29 0 0 0,45 20 0 0 0,-6-5 0 0 0,60 25-12 0 0,5 2-48 0 0,-105-53 60 0 0,-20-9 0 0 0,14 4 0 0 0,-20-12 72 0 0,-1-1 0 0 0,1-2 0 0 0,23 2-72 0 0,33 9 60 0 0,-51-10 32 0 0,69 8 876 0 0,-94-15-723 0 0,-12-2-136 0 0,1 0-1 0 0,-1 0 0 0 0,1-1 1 0 0,-1 1-1 0 0,1-1 0 0 0,-1 0 0 0 0,1 0 1 0 0,-1 0-1 0 0,1-1 0 0 0,1 1-108 0 0,22-1 857 0 0,-16 1-751 0 0,-10 0-53 0 0,-1 0-35 0 0,0 0-196 0 0,1 5-1764 0 0,-2-2-5371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1.4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1373 10912 0 0,'0'0'248'0'0,"0"0"34"0"0,0 0 20 0 0,0 0-38 0 0,-9-16-75 0 0,8 10 195 0 0,-1 0-1 0 0,1 0 1 0 0,0 0-1 0 0,0 0 1 0 0,1 0-1 0 0,0 0 1 0 0,0 0-1 0 0,0 0 1 0 0,1 0-1 0 0,0-5-383 0 0,3-7 625 0 0,0 0 0 0 0,1 0 0 0 0,1 0-625 0 0,12-27 1638 0 0,13-23-1638 0 0,-14 31 421 0 0,43-78-93 0 0,-23 47-327 0 0,45-81 46 0 0,-10 17 130 0 0,1-18-177 0 0,-42 82 107 0 0,0 2-102 0 0,-3-3-5 0 0,-7 17 0 0 0,3 2 0 0 0,11-16 0 0 0,-30 56 0 0 0,-1 3 0 0 0,0 0 0 0 0,0 0 0 0 0,1 0 0 0 0,0 1 0 0 0,0 0 0 0 0,1-1 0 0 0,-2 4 0 0 0,-1 0 0 0 0,2-2 0 0 0,-2 0-12 0 0,-2 5-52 0 0,-1-1-12 0 0,4-3 50 0 0,-3 3-28 0 0,-1 1-138 0 0,0 0-538 0 0,-3 6-1253 0 0,1 2 960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3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2470 1290 9416 0 0,'-3'-1'331'0'0,"0"0"1"0"0,-1 0 0 0 0,1 0-1 0 0,0-1 1 0 0,0 1 0 0 0,0-1-1 0 0,0 0 1 0 0,0 0-332 0 0,-11-6 1843 0 0,5 5-879 0 0,0-1 1 0 0,0 0 0 0 0,0-1 0 0 0,0 0 0 0 0,1 0 0 0 0,-5-4-965 0 0,-48-41 2407 0 0,53 42-2148 0 0,-1 1-124 0 0,-1-1-1 0 0,1 2 1 0 0,-1-1-1 0 0,-1 1 0 0 0,-10-4-134 0 0,-41-25 330 0 0,13 10 119 0 0,30 14-194 0 0,-1 0-1 0 0,-20-6-254 0 0,-254-78 136 0 0,257 82-120 0 0,2-2 0 0 0,0-1 0 0 0,1-2 0 0 0,-21-15-16 0 0,-100-67 0 0 0,135 89 0 0 0,0 0 0 0 0,0 1 0 0 0,-1 1 0 0 0,-1 2 0 0 0,1 0 0 0 0,-4 0 0 0 0,-12-4 0 0 0,-19-10 0 0 0,25 6 0 0 0,1-2 0 0 0,1-1 0 0 0,0-2 0 0 0,-4-4 0 0 0,-38-26 0 0 0,22 17 0 0 0,3 2 0 0 0,-1 2 0 0 0,-10-2 0 0 0,-77-39 0 0 0,115 58 0 0 0,0 0 0 0 0,-13-13 0 0 0,-6-3 0 0 0,0 0 0 0 0,19 13 0 0 0,0 2 0 0 0,-1 0 0 0 0,0 1 0 0 0,-1 0 0 0 0,-11-2 0 0 0,-90-37 11 0 0,56 22 234 0 0,-26-11-245 0 0,91 40-39 0 0,0-1 1 0 0,0 0 0 0 0,-1 1 0 0 0,1-1 0 0 0,0 0 0 0 0,0 1 0 0 0,-1-1 1 0 0,1 1-1 0 0,0 0 0 0 0,0-1 0 0 0,-1 1 0 0 0,1 0 0 0 0,-1 0 0 0 0,1 0 0 0 0,0 0 0 0 0,-1 0 0 0 0,1 0 0 0 0,0 0 0 0 0,-1 1 0 0 0,1-1 0 0 0,0 0 0 0 0,-1 1 38 0 0,-1 3-476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1.5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2393 166 9528 0 0,'0'0'216'0'0,"0"0"32"0"0,0 0 10 0 0,0 0 100 0 0,0 0 370 0 0,-12 8 3640 0 0,9-7-4110 0 0,1 0 1 0 0,0 0-1 0 0,0 0 1 0 0,-1 0-1 0 0,1 0 1 0 0,-1-1-1 0 0,1 1 0 0 0,-1-1 1 0 0,1 0-1 0 0,0 0 1 0 0,-1 0-1 0 0,1 0 1 0 0,-1 0-1 0 0,1 0 1 0 0,-1-1-1 0 0,1 1 1 0 0,-1-1-1 0 0,1 0 1 0 0,0 0-1 0 0,-2 0-258 0 0,-6-4 388 0 0,-1 0-1 0 0,1-1 1 0 0,0 0-1 0 0,0-1-387 0 0,-18-11 240 0 0,7 6-188 0 0,-1 2-1 0 0,0 0 0 0 0,0 2 0 0 0,-1 0 0 0 0,-12-1-51 0 0,-9-4 12 0 0,31 9-12 0 0,0 0-1 0 0,0 1 1 0 0,-3 0 0 0 0,-17-2-93 0 0,15 2 94 0 0,0 0 0 0 0,-17 1-1 0 0,-4 0 0 0 0,1-2 0 0 0,-21-5 0 0 0,52 8 0 0 0,-100-12 118 0 0,101 12-95 0 0,-1 0 0 0 0,0 0 0 0 0,1 1 0 0 0,-1 0 0 0 0,0 1 0 0 0,1 0 0 0 0,-1 0 1 0 0,1 0-1 0 0,-7 2-23 0 0,-1 3 52 0 0,12-6-214 0 0,-3 7-13 0 0,0 0 138 0 0,1-3 25 0 0,3-3 12 0 0,0 1 0 0 0,0-1 0 0 0,0 0 0 0 0,1 1 0 0 0,-1-1 0 0 0,0 1 0 0 0,1-1 0 0 0,-1 1 0 0 0,1-1 0 0 0,-1 1 0 0 0,0 1 0 0 0,1-1 0 0 0,-1 1 0 0 0,-1-1 0 0 0,1 1 0 0 0,0-1 0 0 0,0 0 0 0 0,-1 1 0 0 0,0-1 0 0 0,0 1 0 0 0,1-1 0 0 0,-1 0 0 0 0,1 0 0 0 0,-1 1 0 0 0,1-1 0 0 0,0 1 0 0 0,0-1 0 0 0,0 3 0 0 0,-15 46 41 0 0,4-15-18 0 0,-12 43-23 0 0,4-37-64 0 0,16-37 64 0 0,0 1 0 0 0,1-1 0 0 0,-2 0 0 0 0,1 0 0 0 0,-1 0 0 0 0,1-1 0 0 0,-1 0 0 0 0,-5 4 0 0 0,-18 17 0 0 0,11-8 29 0 0,-1-1 0 0 0,-5 3-29 0 0,-26 25 60 0 0,38-35-72 0 0,0-1-1 0 0,0 0 1 0 0,-8 5 12 0 0,-7 4-17 0 0,8-5 69 0 0,-1-1 0 0 0,0-1 0 0 0,-5 2-52 0 0,12-6 25 0 0,-1 2-1 0 0,-9 7-24 0 0,-2 0 11 0 0,18-11-11 0 0,1 1 0 0 0,0-1 0 0 0,0 1 0 0 0,-2 1 0 0 0,-10 11 0 0 0,-6 6-25 0 0,18-17 15 0 0,0-1 0 0 0,0 1 1 0 0,-1-1-1 0 0,-3 2 10 0 0,2-1 1 0 0,0 0-1 0 0,1 0 0 0 0,0 0 0 0 0,1 1 0 0 0,-1 0 1 0 0,1 0-1 0 0,-3 6 0 0 0,3-6-9 0 0,1 0 0 0 0,-1 0 1 0 0,-1 0-1 0 0,0 0 0 0 0,0-1 1 0 0,0 0-1 0 0,0 0 0 0 0,-5 2 9 0 0,-20 17 143 0 0,22-18-143 0 0,0 0 0 0 0,0 0 0 0 0,-1 0 0 0 0,-88 62 53 0 0,43-30-89 0 0,39-26 10 0 0,-2 0 0 0 0,-17 9 26 0 0,-38 20 0 0 0,56-34 0 0 0,9-5 0 0 0,0 1 0 0 0,0-1 0 0 0,0 2 0 0 0,1-1 0 0 0,-1 1 0 0 0,1 0 0 0 0,0 1 0 0 0,-2 2 0 0 0,7-6 0 0 0,0 1 0 0 0,-1-1 0 0 0,1 0 0 0 0,-1 0 0 0 0,1 0 0 0 0,-1 0 0 0 0,0-1 0 0 0,0 1 0 0 0,1-1 0 0 0,-1 0 0 0 0,0 1 0 0 0,-3-1 0 0 0,-28 11 0 0 0,26-10 0 0 0,0 0 0 0 0,0 1 0 0 0,0 0 0 0 0,-5 2 0 0 0,-6 3 0 0 0,11-5 0 0 0,2-1 0 0 0,0 0 0 0 0,0 1 0 0 0,1-1 0 0 0,-1 1 0 0 0,1 0 0 0 0,0 1 0 0 0,0-1 0 0 0,-4 4 0 0 0,-10 6 34 0 0,16-12-27 0 0,1 1 0 0 0,-1-1 0 0 0,1 1 0 0 0,0-1 0 0 0,0 1 0 0 0,0 0 0 0 0,0 0 0 0 0,0 0 0 0 0,0 0 0 0 0,0 0 0 0 0,0 0 0 0 0,1 1-7 0 0,-1 1 1 0 0,1-3-6 0 0,1 0 0 0 0,-1 0 0 0 0,1 1 0 0 0,-1-1 0 0 0,1 0 1 0 0,-1 0-1 0 0,0 0 0 0 0,0 0 0 0 0,1-1 0 0 0,-1 1 0 0 0,-1 1 5 0 0,1-2-6 0 0,0 1-1 0 0,0-1 0 0 0,0 1 1 0 0,0-1-1 0 0,0 0 0 0 0,1 1 1 0 0,-1-1-1 0 0,0 0 1 0 0,0 0-1 0 0,0 1 0 0 0,0-1 1 0 0,0 0-1 0 0,-1 0 7 0 0,2 0 2 0 0,-1 0 0 0 0,0 1 0 0 0,1-1 0 0 0,-1 0 0 0 0,1 1-1 0 0,-1-1 1 0 0,1 1 0 0 0,-1-1 0 0 0,1 0 0 0 0,0 1 0 0 0,-1 0 0 0 0,1-1 0 0 0,-1 1 0 0 0,1-1 0 0 0,0 1 0 0 0,0-1-1 0 0,-1 1 1 0 0,1 0 0 0 0,0-1 0 0 0,0 1 0 0 0,0 0 0 0 0,-1-1 0 0 0,1 1 0 0 0,0 0-2 0 0,0 1-3 0 0,0-1 2 0 0,0-1 0 0 0,0 0 0 0 0,0 0 1 0 0,0 0-1 0 0,-1 0 0 0 0,1 1 0 0 0,0-1 0 0 0,0 0 1 0 0,0 0-1 0 0,0 0 0 0 0,0 0 0 0 0,0 0 1 0 0,0 1-1 0 0,0-1 0 0 0,0 0 0 0 0,0 0 1 0 0,0 0-1 0 0,0 0 0 0 0,-1 0 0 0 0,1 1 0 0 0,0-1 1 0 0,0 0-1 0 0,0 0 0 0 0,0 0 0 0 0,0 0 1 0 0,-1 0-1 0 0,1 0 0 0 0,0 0 0 0 0,0 0 1 0 0,0 0-1 0 0,0 0 0 0 0,-1 0 0 0 0,1 0 0 0 0,0 1 1 0 0,0-1-1 0 0,0 0 0 0 0,0 0 0 0 0,-1 0 1 0 0,1 0-1 0 0,0-1 0 0 0,0 1 0 0 0,0 0 1 0 0,0 0-1 0 0,-1 0 0 0 0,1 0 0 0 0,0 0 0 0 0,0 0 1 0 0,0 0-1 0 0,0 0 1 0 0,0 0 0 0 0,-1 0-1 0 0,1 0 1 0 0,0 0 0 0 0,0 0 0 0 0,0 0 0 0 0,0 0-1 0 0,0 0 1 0 0,0 0 0 0 0,0 0 0 0 0,0-1-1 0 0,0 1 1 0 0,0 0 0 0 0,0 0 0 0 0,0 0-1 0 0,-1 0 1 0 0,1 0 0 0 0,0 0 0 0 0,0 0 0 0 0,0 0-1 0 0,0 0 1 0 0,0 0 0 0 0,0 0 0 0 0,0 0-1 0 0,0 1 1 0 0,0-1 0 0 0,0 0 0 0 0,0 0-1 0 0,0 0 1 0 0,-1 0 0 0 0,1 0 0 0 0,0 0-1 0 0,0 0 1 0 0,0 0 0 0 0,0 0 0 0 0,0 0 0 0 0,0 0-1 0 0,0 0 1 0 0,0 0 0 0 0,0 0 0 0 0,0 0-1 0 0,0 0 1 0 0,0 0 0 0 0,0 0 0 0 0,0 1-1 0 0,0-1 1 0 0,0 0 0 0 0,0 0 0 0 0,0 0-1 0 0,0 0 1 0 0,0 0 0 0 0,0 0 0 0 0,0 0 0 0 0,0 0-1 0 0,0 0 1 0 0,0 0 0 0 0,0 0 0 0 0,0 0-1 0 0,0 1 1 0 0,0-1 0 0 0,0 0 0 0 0,0 0-1 0 0,0 0 1 0 0,0 0 0 0 0,0 0 0 0 0,0 0-1 0 0,0 0 1 0 0,0 0 0 0 0,-8 28 64 0 0,4 3-64 0 0,3-11-16 0 0,0 0 0 0 0,-3 2 16 0 0,2-2-16 0 0,0-1 0 0 0,1 4 16 0 0,1-7 0 0 0,0 10 0 0 0,-2 12-35 0 0,-2 7-10 0 0,2-32 18 0 0,1 1-1 0 0,1-1 0 0 0,0 1 1 0 0,1 4 27 0 0,0 14-34 0 0,-1 109 34 0 0,-5-48 0 0 0,1-13 0 0 0,4 91 0 0 0,4-76 0 0 0,1 64 0 0 0,-3-115 0 0 0,-1-23 0 0 0,-1 0 0 0 0,-2 20 0 0 0,-8 81 0 0 0,7-86 182 0 0,3-21-19 0 0,-2-1 1 0 0,1 1-1 0 0,-4 11-163 0 0,-6 33 0 0 0,8-41 0 0 0,0 0 0 0 0,-1 0 0 0 0,-2 4 0 0 0,-8 36 0 0 0,12-39 0 0 0,2-16 0 0 0,0 0 0 0 0,-1 0 0 0 0,1 0 0 0 0,0 0 0 0 0,-1 0 0 0 0,0-1 0 0 0,0 1 0 0 0,0 0 0 0 0,1 1-6 0 0,-1-1 0 0 0,0 0 0 0 0,1 1 0 0 0,0-1 0 0 0,0 1 0 0 0,0-1 0 0 0,0 1 0 0 0,1 2 6 0 0,0 6-56 0 0,5 39 168 0 0,-6-47-169 0 0,1 0 0 0 0,-1 0 0 0 0,1-1 1 0 0,0 1-1 0 0,0 0 0 0 0,1 1 57 0 0,-1-1 53 0 0,0-1 1 0 0,0 1 0 0 0,0 0 0 0 0,0 0 0 0 0,-1 0 0 0 0,1 1-54 0 0,0-2-52 0 0,1 1 0 0 0,-1-1 0 0 0,1 0 0 0 0,0 0 0 0 0,0 0 0 0 0,0 0 0 0 0,0-1 0 0 0,1 1 0 0 0,0 0 52 0 0,10 13 64 0 0,-9-9 210 0 0,-1-2-347 0 0,0 0-1 0 0,1 0 1 0 0,0 0 0 0 0,0-1-1 0 0,0 1 1 0 0,0-1 0 0 0,0 0 0 0 0,1 0-1 0 0,0 0 74 0 0,9 8 0 0 0,-12-10 0 0 0,-1-1 0 0 0,0 1 0 0 0,1-1 0 0 0,-1 1 0 0 0,1-1 0 0 0,0 0 0 0 0,-1 0 0 0 0,1 0 0 0 0,0 0 0 0 0,0 0 0 0 0,0 0 0 0 0,0 0 0 0 0,1 0 0 0 0,21 5 0 0 0,-1 1 0 0 0,19 10 0 0 0,-24-10 0 0 0,2 0 164 0 0,1 0 0 0 0,12 1-164 0 0,15 1 411 0 0,18-1-411 0 0,-10-4-558 0 0,-33-3 516 0 0,0 1-1 0 0,11 3 43 0 0,92 15 0 0 0,0 2 150 0 0,7 0 12 0 0,12 11 254 0 0,-140-32-416 0 0,0 0 0 0 0,-1 1 0 0 0,1-1 0 0 0,0 1 0 0 0,-1 0 0 0 0,1 0 0 0 0,-1 0 0 0 0,0 0 0 0 0,0 1 0 0 0,0 0 0 0 0,0 0 0 0 0,0 0 0 0 0,-2-3 0 0 0,5 7 0 0 0,14 26-881 0 0,-16-28-7309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3.9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1064 1875 8288 0 0,'0'0'190'0'0,"0"0"28"0"0,0 0 7 0 0,-1 0-33 0 0,-1-2-77 0 0,1 1 130 0 0,0 0-1 0 0,-1 1 1 0 0,1-1 0 0 0,0 0 0 0 0,0 0 0 0 0,0 1 0 0 0,0-1-1 0 0,-1 1 1 0 0,1-1 0 0 0,0 1 0 0 0,0 0 0 0 0,-1-1 0 0 0,1 1-1 0 0,0 0 1 0 0,-1 0 0 0 0,1 0 0 0 0,0 0 0 0 0,-1 0 0 0 0,1 0 0 0 0,0 0-1 0 0,-1 0 1 0 0,1 1 0 0 0,0-1 0 0 0,-1 0 0 0 0,1 1 0 0 0,0-1-1 0 0,-1 1-244 0 0,-1 2 85 0 0,-1-1 0 0 0,1 1 0 0 0,-1 0 0 0 0,1 0 0 0 0,0 0-1 0 0,0 1 1 0 0,-1 1-85 0 0,-2 3 847 0 0,-28 32-824 0 0,-4 0 58 0 0,-48 60 1542 0 0,75-86-1482 0 0,2 0 0 0 0,-1 0 0 0 0,-4 11-141 0 0,-10 16 141 0 0,18-32 1 0 0,-9 14 258 0 0,-2 0 1 0 0,-11 12-401 0 0,22-29 109 0 0,-1 0 0 0 0,0 0 1 0 0,0-1-1 0 0,0 1 0 0 0,-1-2 1 0 0,-7 5-110 0 0,-10 3-469 0 0,-15 4 469 0 0,14-6 171 0 0,-15 6-210 0 0,24-11 120 0 0,1 1 0 0 0,0 1 0 0 0,1 0 0 0 0,-1 1 0 0 0,1 1 0 0 0,1 0 0 0 0,-3 3-81 0 0,-20 15-5 0 0,14-12 77 0 0,13-9-70 0 0,0 0 0 0 0,-1-1 0 0 0,0 0 0 0 0,0-1 0 0 0,0 0 0 0 0,-8 2-2 0 0,-5 1 1 0 0,-89 32 1826 0 0,105-36-1865 0 0,2-1-27 0 0,-1 1 0 0 0,1 0-1 0 0,-1 0 1 0 0,1 0 0 0 0,0 0 0 0 0,0 1-1 0 0,0 0 1 0 0,1 1 0 0 0,0-1-1 0 0,-1 2 66 0 0,6-6 0 0 0,0 0 0 0 0,-1 0 0 0 0,1 0 0 0 0,0 1 0 0 0,0-1 0 0 0,0 0 0 0 0,0 0 0 0 0,0 0 0 0 0,-1 1 0 0 0,1-1 0 0 0,0 0 0 0 0,0 0 0 0 0,0 0 0 0 0,-1 0 0 0 0,1 1 0 0 0,0-1 0 0 0,0 0 0 0 0,0 0 0 0 0,-1 0 0 0 0,1 0 0 0 0,0 0 0 0 0,0 0 0 0 0,-1 0 0 0 0,1 0 0 0 0,0 0 0 0 0,0 0 0 0 0,-1 0 0 0 0,1 0 0 0 0,0 0 0 0 0,0 0 0 0 0,-1 0 0 0 0,1 0 0 0 0,0 0 0 0 0,0 0 0 0 0,-1 0 0 0 0,1 0 0 0 0,0 0 0 0 0,0 0 0 0 0,0 0 0 0 0,-1 0 0 0 0,1 0 0 0 0,0 0 0 0 0,0 1 0 0 0,0-1 0 0 0,-1 0 0 0 0,1 0 0 0 0,0 0 0 0 0,0 0 0 0 0,0 0 0 0 0,0 0 0 0 0,-1 0 0 0 0,1 1 0 0 0,0-1 0 0 0,0 0 0 0 0,0 0 0 0 0,0 0 0 0 0,0 0 0 0 0,0 1 0 0 0,-1-1 0 0 0,1 0 0 0 0,0 0 0 0 0,0 0 0 0 0,0 0 0 0 0,0 1 0 0 0,0-1 0 0 0,0 0 0 0 0,0 0 0 0 0,-1 3-10 0 0,-4 4 832 0 0,5-6-1142 0 0,0-1-145 0 0,0 0-42 0 0,0 0 65 0 0,0 0 324 0 0,0 0 272 0 0,0 0 86 0 0,0 0 16 0 0,0 0-26 0 0,-6-18 362 0 0,4-24-118 0 0,1 22-613 0 0,1-1 0 0 0,0 1-1 0 0,2-1 140 0 0,2-25-73 0 0,-3 1-1 0 0,-2-19 74 0 0,0 4-13 0 0,8-46 13 0 0,-5 59 0 0 0,2 1 0 0 0,8-31 0 0 0,3-25 0 0 0,-6 42 0 0 0,-5 37 0 0 0,-1 0 0 0 0,0-1 0 0 0,-2 0 0 0 0,5-79 266 0 0,-3-171-500 0 0,-9 122 634 0 0,-5-171-572 0 0,8 181 106 0 0,-1 19 238 0 0,4 108 40 0 0,-2-118 210 0 0,-5 1-166 0 0,-8 8-256 0 0,10 96 83 0 0,3 16-7 0 0,0 0-1 0 0,0 0 1 0 0,1-5-76 0 0,1 7-118 0 0,-1 1 0 0 0,-1-1 0 0 0,-1-5 118 0 0,1 5-163 0 0,1 1 1 0 0,0-1-1 0 0,0-5 163 0 0,-2-19 74 0 0,2 31-224 0 0,-1-5-47 0 0,2 9-7212 0 0,3 1 528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3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1380 8 7632 0 0,'0'0'166'0'0,"0"0"29"0"0,0 0 14 0 0,0 0 91 0 0,0 0 334 0 0,0 0 144 0 0,0 0 29 0 0,-8-3 1302 0 0,5 2-1842 0 0,0 0 0 0 0,-1 0 0 0 0,1 1 0 0 0,-1-1 0 0 0,1 1 1 0 0,-1 0-1 0 0,1 0 0 0 0,-1 0 0 0 0,1 0 0 0 0,-2 1-267 0 0,-39 7 492 0 0,33-5-357 0 0,-60 10 314 0 0,49-10-171 0 0,0 1 0 0 0,0 1 0 0 0,0 1 0 0 0,1 1 0 0 0,-16 8-278 0 0,-9 6 140 0 0,2 2 0 0 0,-13 10-140 0 0,30-14-1 0 0,15-10 29 0 0,-1 0-1 0 0,-9 4-27 0 0,-82 43 410 0 0,79-45-410 0 0,21-10 0 0 0,0 0 0 0 0,0 1 0 0 0,0 0 0 0 0,0 0 0 0 0,0 0 0 0 0,-3 2 0 0 0,-1 3 0 0 0,-1 0 0 0 0,0 0 0 0 0,1 0 0 0 0,0 1 0 0 0,-1 2 0 0 0,-25 32 96 0 0,17-19-5 0 0,-2-1 0 0 0,0 0-1 0 0,-5 1-90 0 0,-21 16 440 0 0,-8 2-440 0 0,42-33 100 0 0,1 0-1 0 0,-1 1 0 0 0,1 0 0 0 0,1 1 0 0 0,-6 6-99 0 0,3 0 0 0 0,1 1 0 0 0,0 0 0 0 0,1 0 0 0 0,1 1 0 0 0,-3 6 0 0 0,1 5-30 0 0,0 0 137 0 0,-2 0 0 0 0,0-1 0 0 0,-5 3-107 0 0,3-4 105 0 0,8-14-33 0 0,0-1-1 0 0,-1 0 1 0 0,-3 3-72 0 0,5-6 26 0 0,-1 1-1 0 0,1 0 1 0 0,0 0 0 0 0,1 0-1 0 0,0 0 1 0 0,1 2-26 0 0,-8 22 283 0 0,-1 11-283 0 0,-5 14 32 0 0,-9 23 846 0 0,17-54-945 0 0,1 1 0 0 0,-1 10 67 0 0,4-13 167 0 0,0 0-389 0 0,2 0 0 0 0,-1 20 222 0 0,-5 30 373 0 0,9-63-256 0 0,-1 0 0 0 0,2 1 1 0 0,0-1-1 0 0,1 6-117 0 0,0-4 89 0 0,-1 0 1 0 0,-2 12-90 0 0,2-19 84 0 0,0 0-1 0 0,1 0 0 0 0,-1-1 0 0 0,1 1 1 0 0,1 4-84 0 0,2 15 255 0 0,13 141-23 0 0,-8-88-232 0 0,-4-40 0 0 0,28 170 83 0 0,-26-173 7 0 0,1 0-1 0 0,2-1 1 0 0,11 25-90 0 0,7 26-84 0 0,8 30-104 0 0,-6-33 188 0 0,-7-23 0 0 0,-16-43 0 0 0,0-1 0 0 0,-1 1 0 0 0,1 8 0 0 0,2 12 0 0 0,2-1 0 0 0,1 0 0 0 0,19 73 531 0 0,-27-101-222 0 0,1 1 1 0 0,0-2 0 0 0,0 1-1 0 0,2 2-309 0 0,15 24 207 0 0,-16-23-207 0 0,2-1 0 0 0,-1 0 0 0 0,1 0 0 0 0,10 9 0 0 0,-6-5 0 0 0,11 5 0 0 0,1 0 0 0 0,-15-11 0 0 0,0-1 0 0 0,0 0 0 0 0,1-1 0 0 0,10 7 0 0 0,-10-8 0 0 0,0 1 0 0 0,-1 0 0 0 0,0 1 0 0 0,0 0 0 0 0,4 5 0 0 0,-7-5-2 0 0,0-1 0 0 0,1 0 0 0 0,3 3 2 0 0,-7-8 7 0 0,0 0 0 0 0,0 0 1 0 0,0 0-1 0 0,0 0 1 0 0,0-1-1 0 0,1 1 0 0 0,-1-1 1 0 0,1 0-1 0 0,-1 0 1 0 0,0 0-1 0 0,1 0-7 0 0,-1 0 119 0 0,0 0-1 0 0,0 0 1 0 0,-1 1 0 0 0,1-1 0 0 0,-1 1-1 0 0,1 0 1 0 0,-1-1 0 0 0,0 1-1 0 0,0 0 1 0 0,2 2-119 0 0,-1-1 135 0 0,0 0 0 0 0,0-1 0 0 0,1 1 0 0 0,-1-1 0 0 0,1 0 0 0 0,0 1-135 0 0,3 0 0 0 0,0 0 0 0 0,-1 0 0 0 0,1 1 0 0 0,-1 0 0 0 0,0 0 0 0 0,1 2 0 0 0,52 33 0 0 0,-57-38 0 0 0,1 1 0 0 0,0-1 0 0 0,0 1 0 0 0,0-1 0 0 0,-1 0 0 0 0,1 0 0 0 0,0-1 0 0 0,0 1 0 0 0,1-1 0 0 0,-1 1 0 0 0,2-1 0 0 0,-1 0 0 0 0,0 1 0 0 0,0 0 0 0 0,0-1 0 0 0,0 1 0 0 0,0 1 0 0 0,4 0 0 0 0,22 15 324 0 0,-19-11-72 0 0,0 0 0 0 0,0-1 0 0 0,11 4-252 0 0,-19-8-29 0 0,-1 0 1 0 0,1 0-1 0 0,-1 1 0 0 0,0-1 0 0 0,0 1 0 0 0,1-1 0 0 0,1 3 29 0 0,-3-2-70 0 0,1-1 0 0 0,0 0-1 0 0,-1 1 1 0 0,1-1 0 0 0,0 0-1 0 0,0 0 1 0 0,0 0 0 0 0,0 0-1 0 0,0 0 1 0 0,2 0 70 0 0,-3-1 29 0 0,0 1 0 0 0,0-1 0 0 0,0 0 1 0 0,0 1-1 0 0,0-1 0 0 0,0 1 0 0 0,0-1 0 0 0,0 1 0 0 0,0 0 1 0 0,0-1-1 0 0,0 1 0 0 0,0 0 0 0 0,0 0 0 0 0,-1 0 0 0 0,1-1 1 0 0,0 1-1 0 0,0 0 0 0 0,-1 0 0 0 0,1 0 0 0 0,0 1-29 0 0,9 11 377 0 0,-9-13-362 0 0,1 1 0 0 0,-1-1 0 0 0,0 0 1 0 0,0 1-1 0 0,0-1 0 0 0,1 0 0 0 0,-1 0 0 0 0,0 0 1 0 0,0 0-1 0 0,1 0 0 0 0,-1 0 0 0 0,0 0 0 0 0,0 0 1 0 0,0-1-1 0 0,1 1-15 0 0,-1 0 7 0 0,1-1 1 0 0,-1 1-1 0 0,1 0 1 0 0,-1 0 0 0 0,1 0-1 0 0,0 0 1 0 0,-1 0-1 0 0,1 0 1 0 0,-1 0-1 0 0,1 1 1 0 0,-1-1-1 0 0,2 1-7 0 0,8 6 7 0 0,-10-6-1 0 0,1 0-1 0 0,-1 0 0 0 0,0 0 1 0 0,1 0-1 0 0,-1-1 0 0 0,1 1 1 0 0,-1-1-1 0 0,1 1 0 0 0,-1-1 1 0 0,1 1-1 0 0,-1-1 0 0 0,1 0 0 0 0,-1 1 1 0 0,1-1-1 0 0,1 0-5 0 0,2 0 51 0 0,0 1 1 0 0,-1 0-1 0 0,1 1 0 0 0,0-1 0 0 0,-1 1 1 0 0,1 0-1 0 0,-1 0 0 0 0,1 0 0 0 0,-1 1 1 0 0,1 0-52 0 0,13 7 152 0 0,12 3 86 0 0,-25-11-194 0 0,-1 0 0 0 0,0 1 1 0 0,0-1-1 0 0,1 1 0 0 0,-1 0-44 0 0,11 6-1 0 0,-14-9-6 0 0,0 1 0 0 0,0-1-1 0 0,0 0 1 0 0,0 1 0 0 0,0-1 0 0 0,-1 1 0 0 0,1-1 0 0 0,0 1 0 0 0,0-1 0 0 0,0 1 0 0 0,0 0-1 0 0,-1 0 1 0 0,1-1 0 0 0,0 1 0 0 0,-1 0 0 0 0,1 0 0 0 0,0 0 0 0 0,-1 0 0 0 0,1-1 0 0 0,-1 1-1 0 0,0 0 1 0 0,1 0 0 0 0,-1 0 0 0 0,0 0 0 0 0,1 0 0 0 0,-1 0 0 0 0,0 1 7 0 0,-1 16-4070 0 0,-2 8 2386 0 0,0-9 319 0 0,1-9 189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5.9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2027 8 7944 0 0,'0'0'174'0'0,"0"0"29"0"0,0 0 14 0 0,-20-7 4153 0 0,18 7-4063 0 0,-1 0 0 0 0,1 1 1 0 0,0 0-1 0 0,-1-1 0 0 0,1 1 1 0 0,0 0-1 0 0,0 0 1 0 0,-1 0-1 0 0,0 1-307 0 0,1-1 202 0 0,0 0 1 0 0,0 0 0 0 0,0 0-1 0 0,0 0 1 0 0,0-1-1 0 0,0 1 1 0 0,0-1-1 0 0,0 1 1 0 0,-1-1-203 0 0,-18 9 1238 0 0,-2-1-846 0 0,0 1-1 0 0,1 2 0 0 0,-7 4-391 0 0,-11 5 1546 0 0,-52 14-1530 0 0,58-19 418 0 0,1 2 0 0 0,0 1 0 0 0,2 1 0 0 0,-26 21-434 0 0,39-27 46 0 0,0-1-1 0 0,-2 0 0 0 0,1-1 1 0 0,-1-2-1 0 0,0 0 0 0 0,-8 2-45 0 0,2-1 18 0 0,0 1 0 0 0,1 1 0 0 0,1 1 0 0 0,0 2 0 0 0,1 0 0 0 0,0 1 0 0 0,1 2 0 0 0,-17 17-18 0 0,15-9 3 0 0,11-11 17 0 0,-1 0 0 0 0,-1 0-1 0 0,0-2 1 0 0,-1 0 0 0 0,0-1 0 0 0,-1 0 0 0 0,-5 2-20 0 0,-34 18 704 0 0,34-20-612 0 0,0 0 0 0 0,2 2 0 0 0,-4 3-92 0 0,-31 20 462 0 0,34-26-292 0 0,13-7-121 0 0,1 0 1 0 0,0 0 0 0 0,0 1-1 0 0,-3 2-49 0 0,-5 4 85 0 0,0-1-1 0 0,-1 0 1 0 0,0-1-1 0 0,-1-1 1 0 0,-4 1-85 0 0,-3 3 24 0 0,0 0 1 0 0,0 2-25 0 0,10-5-11 0 0,-3 0-42 0 0,1 2 0 0 0,0 0 1 0 0,1 1-1 0 0,0 0 0 0 0,1 2 0 0 0,-11 11 53 0 0,-34 46-96 0 0,51-62 90 0 0,-1 0-1 0 0,0 0 1 0 0,0-1-1 0 0,-1-1 1 0 0,1 0 0 0 0,-4 2 6 0 0,-21 10 391 0 0,-12 4-391 0 0,12-5 365 0 0,-11 7-365 0 0,29-14 101 0 0,0 1 0 0 0,1 1 1 0 0,1 0-1 0 0,0 1 0 0 0,-9 12-101 0 0,12-14 27 0 0,-19 22 100 0 0,29-33-75 0 0,0 0 0 0 0,0 0 1 0 0,0 0-1 0 0,0 0 0 0 0,1 1 0 0 0,-1-1 1 0 0,0 0-1 0 0,1 0 0 0 0,-1 1 1 0 0,1-1-1 0 0,0 0 0 0 0,-1 2-52 0 0,0 5-8039 0 0,1-6-382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8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688 1 11488 0 0,'0'0'264'0'0,"0"0"34"0"0,0 0 20 0 0,-1 0-41 0 0,-2 0-181 0 0,-1 0 5 0 0,1 0 127 0 0,1 0 1 0 0,0 1-1 0 0,0-1 0 0 0,0 0 0 0 0,0 1 0 0 0,0 0 0 0 0,0-1 1 0 0,0 1-1 0 0,0 0 0 0 0,0 0 0 0 0,0 0 0 0 0,0 1 0 0 0,1-1 0 0 0,-1 0 1 0 0,0 1-1 0 0,0 0-228 0 0,-4 4 189 0 0,0 1 0 0 0,1-1 0 0 0,-3 5-189 0 0,-6 7 347 0 0,-51 64 920 0 0,29-34-543 0 0,24-30-682 0 0,2 0-1 0 0,-1 1 1 0 0,2 1 0 0 0,1 0-1 0 0,-1 6-41 0 0,8-26-7 0 0,-22 59 1675 0 0,-19 32-1668 0 0,28-66 51 0 0,0-1 0 0 0,-1 0 0 0 0,-2-1 0 0 0,-16 17-51 0 0,0-1 579 0 0,1 2 0 0 0,2 1-1 0 0,-9 21-578 0 0,25-43 296 0 0,-13 16-296 0 0,-6 9-90 0 0,-8 7 208 0 0,17-22-167 0 0,21-28 75 0 0,-6 15 1 0 0,7-12-27 0 0,1-3-1045 0 0,1-1-4391 0 0,0-1-1882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21.297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269.31836"/>
      <inkml:brushProperty name="anchorY" value="-5052.0166"/>
      <inkml:brushProperty name="scaleFactor" value="0.5"/>
    </inkml:brush>
  </inkml:definitions>
  <inkml:trace contextRef="#ctx0" brushRef="#br0">1 1371 8592 0 0,'0'0'0'0'0,"0"0"608"0"0,0 0 2594 0 0,0 0-2140 0 0,0 0-509 0 0,0 0 1332 0 0,0 0-1710 0 0,0 0 507 0 0,0 0-170 0 0,0 0-224 0 0,0 0 344 0 0,0 0-448 0 0,4 9-1068 0 0,1 3 1519 0 0,1 2-494 0 0,-2 1 167 0 0,1 1-229 0 0,-1-2 20 0 0,-1 1-30 0 0,0-1-4 0 0,-1-1 65 0 0,0 0-10 0 0,0-1 6 0 0,1-1 2 0 0,-1 0-149 0 0,1 0 42 0 0,-1-1-21 0 0,1 0 0 0 0,-1 1 0 0 0,1-2 0 0 0,1 0 0 0 0,-1-1 0 0 0,0 1 532 0 0,0 0-96 0 0,1 0 70 0 0,-1 0 4 0 0,1 1-483 0 0,1 0 26 0 0,0 1-37 0 0,0 0-16 0 0,0-1 0 0 0,1 1 0 0 0,-1-2 0 0 0,0-1 0 0 0,-1 1 0 0 0,0 0 0 0 0,-1-1 0 0 0,1-1 0 0 0,0 1 0 0 0,-1-3 0 0 0,-1 2 0 0 0,1-1 0 0 0,0 1 0 0 0,-1 0 0 0 0,2 0 0 0 0,0 3 504 0 0,-1-1-69 0 0,1 0 69 0 0,0 1 5 0 0,0-1-482 0 0,-1 0 26 0 0,1 1-37 0 0,0-2-16 0 0,-1 1 0 0 0,1-1 0 0 0,0 1 0 0 0,-1 1 0 0 0,1-2 0 0 0,0 0 0 0 0,0 1 0 0 0,0-1 0 0 0,0 1 0 0 0,0 0 0 0 0,0-1 0 0 0,0 1 0 0 0,0-1 0 0 0,1 0 0 0 0,-2 0 0 0 0,1 1 0 0 0,0-2 0 0 0,1 2 0 0 0,-1-2 0 0 0,0 0 0 0 0,0 0 0 0 0,1 1 0 0 0,-1-1 0 0 0,0 0 0 0 0,0 1 0 0 0,-1 1 0 0 0,-1-1 0 0 0,1 0 0 0 0,-1-1 0 0 0,0 0 0 0 0,0 1 0 0 0,1 0 0 0 0,1 1 0 0 0,-1-2 0 0 0,-1-1 0 0 0,0-2 504 0 0,-1 0-69 0 0,0 1 69 0 0,1-2 5 0 0,-1 0-594 0 0,-1-2 30 0 0,1 1-54 0 0,-1 0-27 0 0,1 0 253 0 0,0 1-17 0 0,1 0 20 0 0,1 0 18 0 0,-2 0-162 0 0,1-1 46 0 0,-1-1-22 0 0,0 0 0 0 0,1 1 0 0 0,0 1 0 0 0,0 1 0 0 0,-1-1 0 0 0,2 0 0 0 0,-1-1-102 0 0,0 0 47 0 0,1 0-20 0 0,-1 0 87 0 0,2 1 88 0 0,-1-1-38 0 0,1 0 11 0 0,0 2-84 0 0,-1-2-182 0 0,-1 0 168 0 0,0 0 19 0 0,0-1 97 0 0,1 1-46 0 0,0-1 23 0 0,1 0-78 0 0,-1 0 20 0 0,1 0-10 0 0,1 0 0 0 0,1 0 0 0 0,0-1 0 0 0,0 0 0 0 0,1-1 0 0 0,0 1 0 0 0,1-2 0 0 0,1 0 0 0 0,0-1 0 0 0,-1-1 0 0 0,-1 0 0 0 0,1 0 0 0 0,0 0 0 0 0,0 0 0 0 0,0 0 0 0 0,0-1 0 0 0,1 1 0 0 0,-1-1 0 0 0,0-1 0 0 0,0-1 0 0 0,1 0 0 0 0,-2 0 0 0 0,1-1 0 0 0,0-1 0 0 0,1 0 0 0 0,0 0 0 0 0,0 0 0 0 0,-1 0 0 0 0,0 2 0 0 0,1 0 0 0 0,-1 1 0 0 0,0-1 0 0 0,0 2 0 0 0,0-1 0 0 0,0 1 0 0 0,0-1 0 0 0,0 1 0 0 0,0 1 0 0 0,3-2 0 0 0,0 1 0 0 0,-1 0 0 0 0,1-1 0 0 0,0 1 0 0 0,-1-1 0 0 0,0 0 0 0 0,1 1 0 0 0,-2 1 0 0 0,1-1 0 0 0,-1 0 0 0 0,-1 1 523 0 0,1 1-84 0 0,0-1 65 0 0,0 0 6 0 0,0 0-483 0 0,0-1 26 0 0,0 0-37 0 0,2 1-128 0 0,-1-1-24 0 0,1 0-9 0 0,-1 0-6 0 0,1 1 177 0 0,2 0-126 0 0,2-1 121 0 0,0 1-32 0 0,0-1 11 0 0,0 0 0 0 0,0 1 0 0 0,-2 0 0 0 0,-1 1 0 0 0,-1-1 84 0 0,-1 0 42 0 0,-1 0-8 0 0,1 0 19 0 0,0 0-2 0 0,-1 0-158 0 0,0 1-85 0 0,0-1 34 0 0,-1 1-15 0 0,2 0 102 0 0,-2-1 121 0 0,1 0-64 0 0,-1 0 22 0 0,1 0-106 0 0,0 1 29 0 0,-1-1-15 0 0,1 0 0 0 0,-1 0 0 0 0,1 0 0 0 0,0-1 0 0 0,0 1 0 0 0,0-1 0 0 0,0 0 0 0 0,0 0 0 0 0,-1 0 0 0 0,0 0 0 0 0,1 0 0 0 0,-1 0 0 0 0,0 0 0 0 0,0 1 0 0 0,0-1 0 0 0,0 1 0 0 0,-1-1 0 0 0,1 1 0 0 0,-1 1 0 0 0,1-1 0 0 0,0 0 0 0 0,-2 0 0 0 0,-1 1 0 0 0,2 0 0 0 0,-2 1 0 0 0,0 0 0 0 0,5-2 0 0 0,-2 1 0 0 0,1-1 0 0 0,1-1 0 0 0,3-1 0 0 0,-1 0 0 0 0,0 1 0 0 0,-2 0 0 0 0,-1 0 0 0 0,0 0 0 0 0,-3 1 0 0 0,1 1 0 0 0,0 0 0 0 0,0 0 0 0 0,0 0 0 0 0,0 0 0 0 0,0 1 0 0 0,-1-1 0 0 0,2 1 0 0 0,-1-1 0 0 0,1 0 0 0 0,1 1 0 0 0,0-1 0 0 0,-1 1 0 0 0,2-1 0 0 0,-1 1 0 0 0,2-1 0 0 0,-1 1 0 0 0,0-1 0 0 0,0 0 0 0 0,-1 0 0 0 0,3-1 0 0 0,3 0 495 0 0,0 0-58 0 0,-1 0 66 0 0,0 0 6 0 0,-1 0-482 0 0,-1-1 26 0 0,-1 2-37 0 0,-1-1-16 0 0,0 1 0 0 0,-2-1 0 0 0,1-1 0 0 0,-1 1 0 0 0,-1-1 0 0 0,0 0 0 0 0,0 0 0 0 0,0 1 0 0 0,0-1 0 0 0,-1 0 0 0 0,0 1 0 0 0,2-2 0 0 0,0 0 0 0 0,-1 0 0 0 0,1 1 0 0 0,-1-2 0 0 0,0 1 0 0 0,0 0 0 0 0,-1 0 0 0 0,1-1 0 0 0,0 2 0 0 0,0-2 0 0 0,-1-1 0 0 0,3-1-1615 0 0,0-1 1479 0 0,1 1 440 0 0,2 0 646 0 0,-1-1-626 0 0,-2 3-220 0 0,0 0-51 0 0,-1 1-37 0 0,-1 0-16 0 0,1 1 0 0 0,1-1 0 0 0,0 1 0 0 0,2 0 0 0 0,1-2 0 0 0,2-1 0 0 0,1-1 0 0 0,2-1 0 0 0,0-1 0 0 0,2 0 0 0 0,0-2 0 0 0,2 1 0 0 0,0-1 0 0 0,0 1 0 0 0,2 0 0 0 0,1 0 0 0 0,0 0 0 0 0,0 0 0 0 0,-1 0 0 0 0,3-1 0 0 0,0 1 0 0 0,-3 0 0 0 0,-2 1 0 0 0,-3 1 0 0 0,-1 1 0 0 0,-3 0 0 0 0,-1 1 0 0 0,0 0 0 0 0,-1 0 0 0 0,-1 1 0 0 0,2-1 0 0 0,-1 1 0 0 0,0 0 0 0 0,1-1 0 0 0,3-2 0 0 0,-1 0 0 0 0,2 1 0 0 0,-2 0 0 0 0,0 0 0 0 0,3-2-299 0 0,2-2 263 0 0,0 1 28 0 0,0 0-9 0 0,-1 1 17 0 0,-1 1 0 0 0,1 1 0 0 0,-1 0 0 0 0,2-1-84 0 0,1 0 108 0 0,-1-1-36 0 0,-1 1 12 0 0,0 0 0 0 0,4-2 0 0 0,0 1 0 0 0,1-1 0 0 0,0 0 0 0 0,-2 0 0 0 0,-2 0 0 0 0,0-1 0 0 0,-1 0 0 0 0,-1 0 0 0 0,-1 1 0 0 0,-1-1 0 0 0,1 0 0 0 0,1 0 0 0 0,-1 0 0 0 0,1 0 0 0 0,-1 0 0 0 0,-1 1 0 0 0,-2 2 0 0 0,-1 0 0 0 0,-2 2 0 0 0,0 1 0 0 0,0 3 0 0 0,-1 1 0 0 0,-1 2 0 0 0,0 0 0 0 0,0 0 0 0 0,0-1 0 0 0,0 1 0 0 0,0-1 0 0 0,2-1 0 0 0,-1-1 0 0 0,1 0 0 0 0,-2 0 0 0 0,1 0 0 0 0,-1 1 0 0 0,0-2 0 0 0,-1 1 0 0 0,0 0 0 0 0,1 0 0 0 0,-1 2 0 0 0,1-1 0 0 0,-1 1 0 0 0,0-2 0 0 0,0 1 0 0 0,1 1 0 0 0,0-1 0 0 0,-1 0 0 0 0,1-1 0 0 0,2-3 364 0 0,3-2-328 0 0,-2-1-24 0 0,-1 2 8 0 0,1 0-20 0 0,-3 2 0 0 0,-2 2 0 0 0,-3 1 0 0 0,1 1 0 0 0,-1 0 0 0 0,-1 0 0 0 0,0 1 0 0 0,-1-1 0 0 0,-1 1 0 0 0,0 1 0 0 0,0-2 0 0 0,2-1 0 0 0,1 0 0 0 0,-1 0 0 0 0,-1 1 0 0 0,0 1 0 0 0,0-1 0 0 0,-1 1 0 0 0,0 0 0 0 0,0 0 0 0 0,0 0 0 0 0,-1 1 0 0 0,1-3 0 0 0,1 0 0 0 0,0-2 0 0 0,0 1 0 0 0,0-3 0 0 0,-1-1 0 0 0,0 0 0 0 0,-1 2 0 0 0,0-1 0 0 0,1 1 0 0 0,-2-3 0 0 0,-2-1 0 0 0,1 1 0 0 0,-2-1 0 0 0,1 0 0 0 0,-3-1 0 0 0,0-2 0 0 0,-3-3 0 0 0,-1 0 0 0 0,-1 1 0 0 0,1-1 0 0 0,-1-2 504 0 0,0 1-69 0 0,-1 3 69 0 0,2 4 5 0 0,0 4-482 0 0,2 2 26 0 0,1-1-37 0 0,-1-4-16 0 0,0-3 0 0 0,0-3 0 0 0,-1-2 0 0 0,1 0 0 0 0,2 3 0 0 0,0 1 0 0 0,2 4 0 0 0,-1 0 0 0 0,-2-1-1848 0 0,-1-1 2927 0 0,1 0-913 0 0,1 2 342 0 0,-1 0-2097 0 0,1 1 1870 0 0,1 1 122 0 0,-1 0-6 0 0,1 2 223 0 0,0-1-738 0 0,-2 1 219 0 0,1 0-101 0 0,-1 0-1615 0 0,0 1 1479 0 0,0 0-36 0 0,-1 1 119 0 0,0 1 37 0 0,-1 1 16 0 0,1 1 196 0 0,-1-1 9 0 0,1 2 29 0 0,-1-1 3 0 0,1 1-277 0 0,0 1 155 0 0,0 0-137 0 0,-1 0 33 0 0,2 0-11 0 0,-2 1 0 0 0,1-1 0 0 0,0 1-93 0 0,0-1 119 0 0,0 1-39 0 0,0-1 13 0 0,0 1 0 0 0,-1 0 0 0 0,0 0 0 0 0,0 0 0 0 0,0 1-75 0 0,-1 0 97 0 0,0 0-33 0 0,0 1 11 0 0,-4 3 0 0 0,0 0 0 0 0,-1 1 0 0 0,-2 2 0 0 0,1 1 0 0 0,0 0 0 0 0,0 1-75 0 0,1-2 97 0 0,0 0-33 0 0,0-1 86 0 0,0 0-97 0 0,0 0 33 0 0,0-1-11 0 0,0 1 0 0 0,0 0 0 0 0,0-1 0 0 0,-4 1 0 0 0,1 1 0 0 0,-1-1 0 0 0,1 1 0 0 0,1-1 0 0 0,0 0 0 0 0,1-1 0 0 0,1-1 0 0 0,0 1 0 0 0,0 0 0 0 0,-1-1 0 0 0,2 0 0 0 0,0 0 0 0 0,-5 3-112 0 0,-1 0 144 0 0,0 0-48 0 0,1-1 16 0 0,0 0 0 0 0,1-1 0 0 0,0 0 0 0 0,0 1 0 0 0,1-1 0 0 0,0-1 0 0 0,0 1 0 0 0,0-1 0 0 0,1 1 0 0 0,0-1 0 0 0,0 0 0 0 0,0 1 0 0 0,0 0 0 0 0,-3 1 0 0 0,-1 2 0 0 0,1-1-205 0 0,0 1 67 0 0,0 0-31 0 0,1-1 1 0 0,0 0 196 0 0,0 1-56 0 0,0-2 28 0 0,0 1 0 0 0,2 0 0 0 0,0 1 0 0 0,-1-1 0 0 0,-2 2 0 0 0,-1 0 0 0 0,0 1 0 0 0,0-1 0 0 0,1 0 131 0 0,0 1 27 0 0,0-2 20 0 0,0 1 3 0 0,2 0-212 0 0,-2 1 62 0 0,1 0-31 0 0,1 1 0 0 0,-2 1-131 0 0,1-1-27 0 0,1 0-20 0 0,-1-1-3 0 0,0-1 212 0 0,-1 1-62 0 0,0-2 31 0 0,0 0 0 0 0,0-1 112 0 0,0-1 43 0 0,0-1-6 0 0,0 0 20 0 0,0-1-198 0 0,-5 2 57 0 0,1-1-28 0 0,0 0-112 0 0,0-1-43 0 0,0 0 6 0 0,1-1-20 0 0,1 0 198 0 0,0 0-57 0 0,2 1 28 0 0,1 0 0 0 0,0 0 0 0 0,1 0 0 0 0,0 0 0 0 0,-1 0 0 0 0,1 0 0 0 0,-1 1 0 0 0,-1-1 0 0 0,0 0 0 0 0,0 0 121 0 0,-1 1 31 0 0,-1-1 18 0 0,1 0 3 0 0,1-1-324 0 0,1 1 29 0 0,1-1-48 0 0,-1-1-3 0 0,1 1 324 0 0,-1-1-29 0 0,-1 0 48 0 0,2 1 3 0 0,-2-1-202 0 0,1 0 58 0 0,-1 0-29 0 0,1 0 0 0 0,0 1 0 0 0,0-1 0 0 0,1 0 0 0 0,0 1 75 0 0,-1 0-97 0 0,0 0 33 0 0,0-1-11 0 0,-3 1-187 0 0,0 1 45 0 0,1-1-34 0 0,1 0 1 0 0,1-1 204 0 0,1-1-58 0 0,1 0 29 0 0,1 1 0 0 0,-1 0 0 0 0,1 1 0 0 0,1-1 0 0 0,-1 0 0 0 0,1 0 0 0 0,1-1 0 0 0,1 1 0 0 0,-1-1 0 0 0,1-1 0 0 0,-3 2 0 0 0,0 0 0 0 0,1 0 0 0 0,0 1 0 0 0,0-1 0 0 0,-1 3 0 0 0,0 0 0 0 0,1 1 0 0 0,-1-1 0 0 0,0 1 0 0 0,1-1 0 0 0,0 0 0 0 0,1-1 0 0 0,-3 0 0 0 0,1 0 0 0 0,0 0 0 0 0,0-1 0 0 0,1 0 0 0 0,1 0 0 0 0,1 0 0 0 0,0 0 0 0 0,1 0 0 0 0,0-1 0 0 0,0 0 0 0 0,2 0 0 0 0,-1-1 0 0 0,2 0 0 0 0,1-2 0 0 0,0 2 0 0 0,1-1 0 0 0,0 2 112 0 0,0 0 24 0 0,0 0 19 0 0,0 0 2 0 0,-1-1-184 0 0,0 2 54 0 0,1-2-27 0 0,0 1 0 0 0,1 0 0 0 0,0 0 0 0 0,0 0 0 0 0,1-1 0 0 0,1-1 0 0 0,1-2 0 0 0,0 0-187 0 0,-1 1 82 0 0,1-1-35 0 0,0 0 4 0 0,0-1 233 0 0,1 0-10 0 0,1-1 26 0 0,0 0 6 0 0,0 0-139 0 0,0 0 40 0 0,0 0-20 0 0,1 1 0 0 0,0 0-75 0 0,1 1 97 0 0,3 1-33 0 0,3 0-73 0 0,1 1 108 0 0,2 1-36 0 0,2-1-72 0 0,3 0 108 0 0,1 0-36 0 0,3 0 12 0 0,0 0-75 0 0,3-1 97 0 0,5 0-33 0 0,2-1 11 0 0,-1-1 0 0 0,6-1 0 0 0,-2-2 0 0 0,0 1 0 0 0,-2-2 0 0 0,-2 0 0 0 0,0 0 0 0 0,-2-1 0 0 0,1 0-75 0 0,2-2 97 0 0,0 1-145 0 0,0-1 155 0 0,9-2-48 0 0,2 0 16 0 0,0 1 0 0 0,0-2 0 0 0,-2 0 0 0 0,-1-1 0 0 0,0 1 0 0 0,-2-1 0 0 0,0 0 0 0 0,-1-1 0 0 0,1-2 0 0 0,-2 0 0 0 0,1-1 0 0 0,-2 0 0 0 0,0 1 0 0 0,0-1 0 0 0,-1 1 0 0 0,2 0 0 0 0,-1 1 0 0 0,0-1 0 0 0,1 2 0 0 0,0-1 0 0 0,0 1 0 0 0,-1-1 0 0 0,0-1 93 0 0,1 0-119 0 0,0-2 39 0 0,0-1-13 0 0,-1 0 0 0 0,0-1-93 0 0,11-9 586 0 0,-2 0-462 0 0,0-1-15 0 0,-5 1 9 0 0,-4 2-25 0 0,-3 3 0 0 0,-4 2 0 0 0,4-1 0 0 0,0 0 0 0 0,0 3 0 0 0,0 1 0 0 0,-1 2 0 0 0,-1 0 0 0 0,0 2-84 0 0,-1 0-32 0 0,-1 0-5 0 0,5-3 78 0 0,0 0 171 0 0,2-1-35 0 0,5-4 26 0 0,0 0-139 0 0,-2-3 40 0 0,-3 1-20 0 0,-2-1 0 0 0,-2 0 0 0 0,-2 0 0 0 0,-1 0 0 0 0,-2 0 0 0 0,-3 1 0 0 0,0 2 0 0 0,-1 0 0 0 0,-1 2-84 0 0,0 3-51 0 0,-1 0-9 0 0,-1 2-5 0 0,-1 1 174 0 0,-1 1-50 0 0,0 2 25 0 0,-3 1 0 0 0,-1 0 0 0 0,-1 2 0 0 0,0 0 0 0 0,0 0 0 0 0,0 0 0 0 0,-1 0 0 0 0,1 0 0 0 0,-1 1 0 0 0,1 0 0 0 0,1-2 0 0 0,0 1 0 0 0,1-1 0 0 0,-1 1 0 0 0,-1 0 0 0 0,3 0 0 0 0,-1 0 0 0 0,-1-1 0 0 0,0 1 0 0 0,0 0 0 0 0,-2 1 0 0 0,0 0 0 0 0,1 1 0 0 0,-2-1 0 0 0,0 1 0 0 0,-1 1 0 0 0,-2 0 0 0 0,0 1 0 0 0,-2 0 0 0 0,0 2 0 0 0,-2-1 0 0 0,0 1-3332 0 0,1 1-8371 0 0,-1-1-3851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5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0,'0'0'474'0'0,"0"0"-1"0"0,0 18 158 0 0,0-17-573 0 0,0 0-1 0 0,1 0 1 0 0,-1 0-1 0 0,1 0 1 0 0,-1 0-1 0 0,1 0 1 0 0,-1 0-1 0 0,1 0 1 0 0,0 0-1 0 0,-1 0 1 0 0,1 0-1 0 0,0-1 1 0 0,0 1 0 0 0,0 0-1 0 0,0 0 1 0 0,0-1-1 0 0,0 1 1 0 0,0-1-1 0 0,0 1 1 0 0,0-1-1 0 0,0 1 1 0 0,0-1-1 0 0,0 0 1 0 0,0 1-1 0 0,0-1 1 0 0,0 0-1 0 0,0 0 1 0 0,0 0-1 0 0,1 0-57 0 0,33 4-63 0 0,-31-4-312 0 0,1-1 0 0 0,-1 1-1 0 0,0-1 1 0 0,0 1-1 0 0,0-1 1 0 0,1-1 375 0 0,2 0-3103 0 0,7-1-2941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0.538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2218.79883"/>
      <inkml:brushProperty name="anchorY" value="-2460.83179"/>
      <inkml:brushProperty name="scaleFactor" value="0.5"/>
    </inkml:brush>
  </inkml:definitions>
  <inkml:trace contextRef="#ctx0" brushRef="#br0">2000 1 10512 0 0,'0'0'0'0'0,"0"0"728"0"0,0 0 821 0 0,0 0-1308 0 0,0 0 406 0 0,0 0-148 0 0,0 0-3 0 0,0 0 0 0 0,0 0 28 0 0,0 0 617 0 0,0 0-791 0 0,0 0-228 0 0,0 0 1611 0 0,0 0-1598 0 0,0 0 46 0 0,0 1-128 0 0,-2 0-37 0 0,-2 3-16 0 0,0 1 0 0 0,-1 2 0 0 0,0 0 0 0 0,-1 1 0 0 0,2 0 0 0 0,-3 5 0 0 0,0 1 0 0 0,-1 1 0 0 0,1 0 0 0 0,-1-1 0 0 0,0 1 0 0 0,1-2 0 0 0,-1 0 0 0 0,-1 0 0 0 0,-1 3 0 0 0,-1 0 0 0 0,-1 5 0 0 0,1 1 0 0 0,1-4 504 0 0,1-2-69 0 0,0 0 69 0 0,0-1 5 0 0,0-5-482 0 0,3-3 26 0 0,-1 1-37 0 0,0 0-16 0 0,-3 0-84 0 0,0 0 108 0 0,0-1-36 0 0,-1 2 218 0 0,1 1-153 0 0,0 0 56 0 0,2 0-13 0 0,1 1-112 0 0,0 0-248 0 0,0 0 232 0 0,1-1 24 0 0,-1 0-8 0 0,2-1 16 0 0,-1 1 0 0 0,2 0 234 0 0,0 0 7 0 0,-1 0 31 0 0,1 0 5 0 0,-1 0-43 0 0,0 0 3 0 0,0-1-4 0 0,0 2-1 0 0,0 1-270 0 0,1 0 76 0 0,0 1-38 0 0,-2 0 0 0 0,1 1 0 0 0,0 0 0 0 0,0 0 0 0 0,0-2 0 0 0,-1 0 0 0 0,0-1 0 0 0,-1 0 0 0 0,1 0 0 0 0,-1 0 0 0 0,0-1 112 0 0,0-1-41 0 0,0 1 9 0 0,-1-2 20 0 0,-1 2-119 0 0,2-2 147 0 0,0-1-160 0 0,0 0 142 0 0,0 0-137 0 0,1 0 134 0 0,-1 0-59 0 0,1-1-56 0 0,0 0 130 0 0,-1 1-79 0 0,0 0-216 0 0,1-1 7 0 0,0 1-18 0 0,-1 0-17 0 0,0-1 665 0 0,-1 2-60 0 0,0-2 95 0 0,0 2 7 0 0,0-2-479 0 0,0 2 26 0 0,0-1-37 0 0,-3 3-16 0 0,0-1 0 0 0,1 0 0 0 0,-3 2 0 0 0,0 0 0 0 0,0-1 0 0 0,1 0 0 0 0,0-1 0 0 0,-1 0 0 0 0,2 0 0 0 0,-1 0 0 0 0,1-1 0 0 0,1 0 0 0 0,-6 3 0 0 0,-1 0 0 0 0,-1 0 0 0 0,1-2 0 0 0,0 0 252 0 0,2-1-53 0 0,-1-1 40 0 0,-1 1 74 0 0,0 1-374 0 0,0 0 111 0 0,-1-1 34 0 0,2 1-108 0 0,1 0 36 0 0,0 0-12 0 0,1 0 0 0 0,-7 4-812 0 0,-2 0 727 0 0,0 2 470 0 0,-4 2 610 0 0,2-1-670 0 0,-6 3-909 0 0,0 2 574 0 0,2-2 2 0 0,4-2 54 0 0,4-4-70 0 0,4-1 260 0 0,3-3-85 0 0,2-1 25 0 0,1-1 1 0 0,1-1-206 0 0,-1 0 58 0 0,1-1-29 0 0,-1 0 0 0 0,2-1 0 0 0,-1 1 0 0 0,1 1 0 0 0,-3 1 0 0 0,-2 2 0 0 0,1-1 0 0 0,-1 0 0 0 0,1-1 0 0 0,2-1 0 0 0,0 0 0 0 0,1-1 0 0 0,-2 1-205 0 0,1-1 170 0 0,0 0 33 0 0,-2-2 221 0 0,1 1-192 0 0,1-1-20 0 0,1-2 6 0 0,0 2-13 0 0,1-2 0 0 0,1 0 0 0 0,-1 1 0 0 0,2-1 0 0 0,-1 0 0 0 0,0 0 0 0 0,0 0 0 0 0,0 0 0 0 0,0 0 0 0 0,0 1 0 0 0,0-1 0 0 0,-1 1 0 0 0,1 0 0 0 0,-1-1 0 0 0,0 1 0 0 0,0 0 0 0 0,-2-1 0 0 0,2 1 0 0 0,-1-1 0 0 0,-1-1 252 0 0,1 1-193 0 0,0-1 70 0 0,2 0-148 0 0,-1 0 38 0 0,1 0 56 0 0,0 0-97 0 0,-2 1 33 0 0,1-1-11 0 0,0 1 0 0 0,-1 1 0 0 0,2 0 0 0 0,-1 0 0 0 0,0 0 0 0 0,2 1 0 0 0,-1 0 0 0 0,0 1 0 0 0,1 0 0 0 0,1 1 0 0 0,0 0 0 0 0,0-1 0 0 0,1 2 0 0 0,0 0 0 0 0,-1-1-75 0 0,1 2 97 0 0,0 0-33 0 0,-1 0 11 0 0,1 3 0 0 0,0 1 0 0 0,-1-1-121 0 0,2-1 43 0 0,-1 1-19 0 0,2-1 1 0 0,0-1 112 0 0,0 1-32 0 0,1-1 16 0 0,-2 0 0 0 0,1 0 0 0 0,1-1 0 0 0,0 0 0 0 0,1-2 0 0 0,1-1 0 0 0,-1 0 0 0 0,0 0 0 0 0,0-1 0 0 0,1 1 0 0 0,-1 0 0 0 0,0 1 0 0 0,1-1 0 0 0,0-1 0 0 0,0 0 0 0 0,0-2 0 0 0,0 2 0 0 0,0-1 0 0 0,0 0 0 0 0,0 0 0 0 0,0-1 0 0 0,0-1 0 0 0,1 2 0 0 0,0-1 0 0 0,1 2 0 0 0,0-1 0 0 0,1 2 0 0 0,2 0 0 0 0,0-1 0 0 0,2 1 0 0 0,1-1 0 0 0,1-2 0 0 0,1-1 75 0 0,1 0 15 0 0,0-1 1 0 0,0 1 14 0 0,1-1-123 0 0,1-1 35 0 0,0 1-17 0 0,1 0 0 0 0,1-1 0 0 0,1 0-168 0 0,0-1 85 0 0,0 0-25 0 0,1 0 199 0 0,0 1-8 0 0,0 0 23 0 0,0-1 5 0 0,1 0-130 0 0,0-2 38 0 0,-1 0-19 0 0,1 0 0 0 0,0-1 0 0 0,0 1 0 0 0,0 0 0 0 0,0 0 0 0 0,0 0 0 0 0,0 0 0 0 0,0 0 0 0 0,1-1 0 0 0,-1 0 0 0 0,1 0 0 0 0,0 1 0 0 0,0 0 0 0 0,0-1 0 0 0,-1 1-168 0 0,-1 1 67 0 0,0 0-21 0 0,1 0 141 0 0,-1 0-39 0 0,0 1 20 0 0,1 0 0 0 0,0 1 0 0 0,1-1 0 0 0,-1 0 0 0 0,0 1 0 0 0,1-1 93 0 0,0-1 21 0 0,1 2 8 0 0,3-3 5 0 0,1 2-148 0 0,-1-1 42 0 0,1 0-21 0 0,-3-1 0 0 0,5 0 75 0 0,-1-1-97 0 0,1 0 33 0 0,-3 0-11 0 0,0 0 0 0 0,-2 0 0 0 0,-1 0 0 0 0,-1 1 0 0 0,0-1 0 0 0,3 1 0 0 0,-1 1 0 0 0,-1 0 0 0 0,1 2 0 0 0,-2-1 0 0 0,0-1 0 0 0,-2 2 0 0 0,0-1 0 0 0,-3-1-112 0 0,-1 1-5 0 0,0 0-25 0 0,-1 0 1 0 0,1 0 165 0 0,-1-1-48 0 0,2 1 24 0 0,-1-1 0 0 0,1 0 0 0 0,2 0 0 0 0,0-1 0 0 0,0 1 0 0 0,1 0 112 0 0,1 0 220 0 0,1 0-233 0 0,0 1-213 0 0,-2 1-4 0 0,-1 0-34 0 0,0 0-7 0 0,-1 1 298 0 0,-2 0-21 0 0,1 1 34 0 0,-1-1 7 0 0,-1 1-186 0 0,-1 0 54 0 0,-1-1-27 0 0,0-1 0 0 0,5-2-476 0 0,1 1 425 0 0,-1-1 149 0 0,1 0 20 0 0,-1 0 34 0 0,0 1 7 0 0,-1 0-186 0 0,0-1 54 0 0,-1 2-27 0 0,0-1 0 0 0,0-1-112 0 0,0 2-33 0 0,-1-2-7 0 0,0 2-7 0 0,0 0 298 0 0,1 1-21 0 0,-2 0 34 0 0,1 0 7 0 0,-2 0-298 0 0,0-1 21 0 0,0 0-34 0 0,-1-1-7 0 0,0 1 307 0 0,-2 1-23 0 0,0-2 26 0 0,0 1 18 0 0,0-1-310 0 0,4-1-172 0 0,2 0 207 0 0,0-1 109 0 0,0 1-31 0 0,3-1 28 0 0,0-1 0 0 0,-1 1 0 0 0,-2 0 0 0 0,1 1 0 0 0,-1-1 0 0 0,-1-1 0 0 0,-2 0 0 0 0,1 0 121 0 0,-2 0 31 0 0,-1-1 18 0 0,0 1 3 0 0,-1 1-128 0 0,0 0-37 0 0,0 0 78 0 0,-2 0-108 0 0,1-1 33 0 0,-2 1 64 0 0,-1 0-97 0 0,0-1 33 0 0,1 0-11 0 0,0-1 0 0 0,0-1 0 0 0,0 1 75 0 0,1 0-97 0 0,1-1 33 0 0,-1 1-11 0 0,1 0 0 0 0,-1 1 0 0 0,-1-1 0 0 0,1 0 0 0 0,-1 0 0 0 0,1-1 0 0 0,-2 1 0 0 0,1-1 0 0 0,-1 0 75 0 0,0-1 165 0 0,0 1-6 0 0,-1 0 17 0 0,-1-1 14 0 0,-1-6-898 0 0,-2-1 602 0 0,0-1 17 0 0,-2-3-21 0 0,-3-2 315 0 0,-1 0-173 0 0,0 0 75 0 0,-1 2-15 0 0,0 1-279 0 0,-1 0-135 0 0,0 2 162 0 0,1 0 88 0 0,-3-2 133 0 0,0 1-107 0 0,2-1-28 0 0,1 0 10 0 0,1 1-11 0 0,0 1 0 0 0,1-1 84 0 0,1-1-24 0 0,1 0 12 0 0,0-1 0 0 0,1-1-84 0 0,0-1 24 0 0,-1 1-12 0 0,0-1 0 0 0,0 1 0 0 0,1 1 0 0 0,0 1 0 0 0,0 1 0 0 0,0 1 0 0 0,0 0 0 0 0,1 1 0 0 0,-2-1 0 0 0,1 1 0 0 0,2 0 0 0 0,-1 2 0 0 0,0 1 0 0 0,2 4 0 0 0,0 2 0 0 0,-1 2-112 0 0,1 2-5 0 0,0 2-6 0 0,0 0-14 0 0,1 1 161 0 0,-2-1-47 0 0,1 0 23 0 0,-1 1 93 0 0,1-1 30 0 0,0 1-3 0 0,1-1 17 0 0,0 1-161 0 0,-1 2 47 0 0,-2 2-23 0 0,-3 3 0 0 0,-8 16-2314 0 0,-3 5 2975 0 0,-1 2-992 0 0,1 2 331 0 0,0 0 0 0 0,2-1 0 0 0,1-1 0 0 0,0-2 0 0 0,1-1 0 0 0,0-1 0 0 0,0-2 0 0 0,0-2 0 0 0,-1-1 0 0 0,0-1 0 0 0,0-2 0 0 0,-4 3 0 0 0,0-1 0 0 0,0 0 0 0 0,-1 1 0 0 0,1-2 0 0 0,2-1 0 0 0,1-3 0 0 0,1-1 224 0 0,1 0 300 0 0,1-1-352 0 0,2 0-176 0 0,0-2 48 0 0,2 0-44 0 0,0 0 0 0 0,2-2 0 0 0,2 0 0 0 0,0 1 0 0 0,0-1 0 0 0,0 1 0 0 0,-1-2 0 0 0,1 1 0 0 0,-1-2 0 0 0,1 1 0 0 0,-2 1 0 0 0,1 1 0 0 0,0-3 0 0 0,1 0 0 0 0,-1 0 75 0 0,1 0-97 0 0,2-1 33 0 0,-1 0-11 0 0,1-2 0 0 0,-1 0-700 0 0,1-2-873 0 0,2 1-6411 0 0,1 0 244 0 0,0 0-3364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2.395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169.24719"/>
      <inkml:brushProperty name="anchorY" value="-2977.22559"/>
      <inkml:brushProperty name="scaleFactor" value="0.5"/>
    </inkml:brush>
  </inkml:definitions>
  <inkml:trace contextRef="#ctx0" brushRef="#br0">885 16 8592 0 0,'0'0'0'0'0,"0"0"608"0"0,0 0 261 0 0,0 0 1288 0 0,0 0-1490 0 0,0 0 2909 0 0,0 0-3235 0 0,0 0 539 0 0,0 0-287 0 0,0 0-73 0 0,0 0-4 0 0,0 0 659 0 0,-2-1-1048 0 0,-3-1 675 0 0,0 0-722 0 0,-3-1 155 0 0,-2 1 116 0 0,-2 0-243 0 0,-2 0 69 0 0,1 1-126 0 0,1 1 27 0 0,1 0-88 0 0,0 1 132 0 0,0 0-154 0 0,0 0 160 0 0,0 1-160 0 0,0-1 123 0 0,0 1-112 0 0,0 0 106 0 0,1 0-32 0 0,-1 0-63 0 0,1 0 132 0 0,0 0-79 0 0,1 0 82 0 0,-1 0-11 0 0,0-1 4 0 0,0 1 2 0 0,1 0-140 0 0,-3 0 40 0 0,1 0-20 0 0,0-1 0 0 0,0 1 0 0 0,2-2 0 0 0,1 2 0 0 0,0-1 0 0 0,0 1 0 0 0,0 0 0 0 0,1-1 0 0 0,0 1 0 0 0,0 0 0 0 0,-2-1 0 0 0,2 0 0 0 0,-2 2 0 0 0,2-1 0 0 0,-1-1 0 0 0,-2 2 0 0 0,2-1 0 0 0,1 0 0 0 0,-1 0 0 0 0,1 0 0 0 0,2-1 0 0 0,-2 1 0 0 0,0-1 0 0 0,2 0 0 0 0,-2 1 0 0 0,-1 0 0 0 0,1-1 0 0 0,1 0 0 0 0,-1 1 0 0 0,2-1 504 0 0,-1 0-69 0 0,-1 1 69 0 0,1 0 5 0 0,-1-1-482 0 0,-3 1 26 0 0,-1-1-37 0 0,0 2-16 0 0,-3 0 0 0 0,0-1 0 0 0,2 1 0 0 0,0 0 0 0 0,0 0 0 0 0,1 1 0 0 0,0-1 0 0 0,2 1 0 0 0,-3-1 0 0 0,1 0 0 0 0,0 0 0 0 0,0-1 0 0 0,3 0 0 0 0,-3 0 0 0 0,0-1 0 0 0,2 0 0 0 0,0 1 0 0 0,-3 0 0 0 0,-1 0 0 0 0,1 1 0 0 0,1-1 0 0 0,1 1 0 0 0,0 0 0 0 0,1 0 0 0 0,2-1 0 0 0,1 1 0 0 0,0-1 0 0 0,1-1 0 0 0,1 2 0 0 0,0-2 0 0 0,2 1 0 0 0,-1 0 0 0 0,0-1 0 0 0,-1 3 0 0 0,1 3 0 0 0,1 1 0 0 0,0-2 0 0 0,1-1 0 0 0,0-1 0 0 0,1-2 0 0 0,0-1 0 0 0,0-1 0 0 0,0 0 0 0 0,1 0 0 0 0,-1 0 0 0 0,0-1 0 0 0,1 2 0 0 0,4 2 0 0 0,1 1 0 0 0,3 1 0 0 0,1 0 0 0 0,2-1 0 0 0,1 1 0 0 0,2-2 0 0 0,3 0 0 0 0,3 0 0 0 0,0-1 0 0 0,0-2 0 0 0,-1-1 0 0 0,1 0 0 0 0,-2-2 0 0 0,0 0 0 0 0,0 0 0 0 0,-1-1 0 0 0,-1 1 0 0 0,5-2 0 0 0,0 2 0 0 0,0-1 0 0 0,0 0 0 0 0,-1 0 0 0 0,0 0 0 0 0,-1-1 0 0 0,-1 0 0 0 0,0 2 0 0 0,2-1 0 0 0,0 0 0 0 0,5 0 0 0 0,0 0 0 0 0,-1 2 0 0 0,0 0 0 0 0,-4 1 0 0 0,-1 1 0 0 0,-3 0 0 0 0,-1 1 0 0 0,-2 0 0 0 0,-1 0 0 0 0,-1 0 0 0 0,-1 1 0 0 0,0-1 0 0 0,-1 1 0 0 0,1 0 0 0 0,-1 1 0 0 0,0-1 0 0 0,-1 1 0 0 0,1 0 0 0 0,0 1 0 0 0,-1-1 0 0 0,0 0 0 0 0,1 1 0 0 0,-2-2 0 0 0,1 2 0 0 0,-1-1 0 0 0,1 1 0 0 0,0-1 0 0 0,0 1 0 0 0,0-1 0 0 0,-1 1 0 0 0,1 0 0 0 0,-1-1 0 0 0,3 1 0 0 0,0-1 0 0 0,-2 0 0 0 0,-1 0 0 0 0,-2-1 0 0 0,1 0 0 0 0,0 0 0 0 0,-1-1 0 0 0,-1 0 504 0 0,0 1 528 0 0,1-1-698 0 0,0 0-225 0 0,1 0-56 0 0,0-1-37 0 0,-1 1-16 0 0,1-1 0 0 0,1 0 0 0 0,-2 0 0 0 0,1 0 0 0 0,-2 0 0 0 0,-1 0 0 0 0,-1 0 0 0 0,-2 0 0 0 0,0 0 0 0 0,1-1 0 0 0,0 0 0 0 0,0 0 0 0 0,0 0 0 0 0,-1 0 0 0 0,0 1 0 0 0,-1 0 0 0 0,0-1 0 0 0,0 1 0 0 0,0 0 0 0 0,0 1 0 0 0,0-1 504 0 0,0 0-69 0 0,0 0 69 0 0,0 0 5 0 0,0 0-482 0 0,0 0 26 0 0,-1-3-37 0 0,-1-2-16 0 0,-3-3 0 0 0,0-2 0 0 0,-1 0 0 0 0,-1-1 0 0 0,-1-1 0 0 0,0 1 0 0 0,-1 0 0 0 0,-1-2 0 0 0,-2 1 0 0 0,2 1 0 0 0,-1-2 0 0 0,1 3 0 0 0,1-1 0 0 0,1 2 0 0 0,2 1 0 0 0,0 1 0 0 0,1 1 0 0 0,2 1 0 0 0,-1-1 0 0 0,1 2 0 0 0,1 1 0 0 0,1 0-140 0 0,-2 1 68 0 0,1 1-19 0 0,0 0-1277 0 0,1 1-7378 0 0,0 0-1466 0 0,0 0 2007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4.81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1853.75"/>
      <inkml:brushProperty name="anchorY" value="-3651.01831"/>
      <inkml:brushProperty name="scaleFactor" value="0.5"/>
    </inkml:brush>
  </inkml:definitions>
  <inkml:trace contextRef="#ctx0" brushRef="#br0">55 538 8592 0 0,'0'0'0'0'0,"0"0"608"0"0,0 0 1409 0 0,0 0 568 0 0,0 0-2539 0 0,0 0 814 0 0,-1 1-344 0 0,0 0-4 0 0,-3 1 0 0 0,1 2 1194 0 0,-2 3-957 0 0,0 1-241 0 0,0 1-386 0 0,1 1-73 0 0,1 0-32 0 0,1 0-17 0 0,1 0 0 0 0,1 1 0 0 0,0-1 0 0 0,0 1 0 0 0,0-1 0 0 0,0 3 0 0 0,-2-2 0 0 0,0 0 523 0 0,-1-1-103 0 0,1-1 80 0 0,0 1 123 0 0,0 1-742 0 0,2-1 220 0 0,-1 0-101 0 0,1-1 0 0 0,-1 1 0 0 0,-1-1 0 0 0,1-1 0 0 0,0 0 0 0 0,0 0 0 0 0,1 0 0 0 0,0-1 0 0 0,0 0 523 0 0,0 0-84 0 0,0 0 65 0 0,0 0 6 0 0,0-1-595 0 0,0 0 86 0 0,1 0-61 0 0,0 1 72 0 0,2 0 88 0 0,-1 1-38 0 0,0-1 11 0 0,-1 0-84 0 0,0 1 23 0 0,0-1-12 0 0,1 1 0 0 0,0 0 0 0 0,-1 1 0 0 0,1-1 0 0 0,-1 1 0 0 0,0-1 0 0 0,-1-1 0 0 0,0 1 0 0 0,0-2 0 0 0,2 1 0 0 0,-1-2 0 0 0,0-1 0 0 0,0 0 0 0 0,0-1 0 0 0,0 0 0 0 0,1-1 0 0 0,-1-1 495 0 0,0 0-58 0 0,-1-1 66 0 0,1 0 6 0 0,-1 0-482 0 0,0 0 26 0 0,0 0-37 0 0,0 0-16 0 0,1 0 0 0 0,0 0 0 0 0,-1 0 0 0 0,1 0 0 0 0,2-1 0 0 0,1-1 0 0 0,2 0 0 0 0,1-2 0 0 0,1 0 0 0 0,1-2 0 0 0,-1 0 0 0 0,1-1 0 0 0,0-1 0 0 0,-1 0 0 0 0,1-1 0 0 0,1 1 0 0 0,0 1 0 0 0,-1-1 0 0 0,0 0 0 0 0,1-1 0 0 0,1 0 0 0 0,1 0 0 0 0,-1-1 0 0 0,1 1 0 0 0,-2-1 206 0 0,2 0 183 0 0,1-1-264 0 0,0 1-125 0 0,0 2 32 0 0,1 1-32 0 0,-1 0 0 0 0,0 1-140 0 0,1-2-249 0 0,1 1 268 0 0,0-1 263 0 0,1 1 216 0 0,-1-1-237 0 0,1 0-124 0 0,-1 1 35 0 0,-1 1-32 0 0,0 0 75 0 0,-1 0-96 0 0,-1 1 31 0 0,-1 0-10 0 0,0 0 75 0 0,0-1-96 0 0,1 0 31 0 0,0-1-10 0 0,0 1 75 0 0,1 0-96 0 0,-1 0 31 0 0,1 0-10 0 0,-1-1 0 0 0,1 0 0 0 0,0 0 84 0 0,-1 0-108 0 0,-1 1 36 0 0,1 0 91 0 0,0-1-132 0 0,-1 1 137 0 0,1 0-135 0 0,-1 0 40 0 0,0 1 62 0 0,0 1-96 0 0,0 0 31 0 0,6-3-1120 0 0,0 1 1763 0 0,0 0-553 0 0,-2 0 211 0 0,2 0-1279 0 0,0 0 1160 0 0,-2 0 76 0 0,-1 2-7 0 0,-2-1 74 0 0,-1 1-281 0 0,-1 0 73 0 0,1 0-140 0 0,-1 1 27 0 0,1 0-14 0 0,0 0 0 0 0,2 0 0 0 0,2 0 0 0 0,1 0 0 0 0,2 0 0 0 0,-1 0 0 0 0,-1-1 187 0 0,-1 2-82 0 0,-3 0 35 0 0,-1 0-4 0 0,-2 0-159 0 0,0 0 46 0 0,-2 0-23 0 0,1-1 0 0 0,0 1 0 0 0,0 0-149 0 0,-1 0 79 0 0,4-1-31 0 0,-1 1 117 0 0,0-1-32 0 0,2 0 109 0 0,-1-1-119 0 0,0 1 114 0 0,-2-1-110 0 0,1 1 108 0 0,-1 0-108 0 0,0 0 108 0 0,0-1-108 0 0,0 1 33 0 0,1-1-11 0 0,0 1 0 0 0,0 0 0 0 0,1 0 0 0 0,-1 0 0 0 0,1-1 0 0 0,0 0 0 0 0,0 0 0 0 0,0 1 0 0 0,0-1 0 0 0,0 0 0 0 0,1 0 0 0 0,0 0 0 0 0,1-1 0 0 0,2 0 0 0 0,-2-1 0 0 0,0 0 0 0 0,2-1 0 0 0,-2 0 0 0 0,2 1 75 0 0,-1 0-97 0 0,-1 1 33 0 0,0 0-11 0 0,0 0 0 0 0,2-2 0 0 0,-1 1 0 0 0,-1-2 0 0 0,1 0 0 0 0,0 0 0 0 0,-2-1 0 0 0,1 2 0 0 0,1-2 75 0 0,-1 0-97 0 0,0 1 33 0 0,0-1-11 0 0,-2 1 0 0 0,1 0 0 0 0,-1 1 0 0 0,0-1 0 0 0,-1 0 0 0 0,0 0 0 0 0,-1 1 0 0 0,1 0 0 0 0,0-1 0 0 0,1-1 0 0 0,-1 1 0 0 0,1-1 0 0 0,-2 1 0 0 0,1-1 75 0 0,-2 2-97 0 0,1 0 33 0 0,2 0-11 0 0,2 0-103 0 0,-1 0 133 0 0,0 0 30 0 0,-2 0-82 0 0,1 1 33 0 0,-2-1-11 0 0,-2 1 0 0 0,0 1-75 0 0,0 0 97 0 0,-1 0-33 0 0,-1 1 104 0 0,-1 1-119 0 0,0 0 39 0 0,-2 1-13 0 0,1 1-93 0 0,0-2 119 0 0,0 1-39 0 0,-1 0 13 0 0,0 1 0 0 0,-1-1 0 0 0,-1 0 0 0 0,3 0 0 0 0,0-1 0 0 0,1 1 0 0 0,-2-1 233 0 0,3-2-206 0 0,-2 1-254 0 0,2 0 214 0 0,-1 0 137 0 0,0 2-72 0 0,-1 0 31 0 0,-1 1-95 0 0,-1 1 25 0 0,0-1-13 0 0,-1 2 0 0 0,0-1 0 0 0,0 0-131 0 0,0 0 66 0 0,0 0-18 0 0,-1 0 170 0 0,1 0-10 0 0,0 0 23 0 0,0 0 3 0 0,0 0-120 0 0,-1 0-265 0 0,-2 1 246 0 0,-1 0 140 0 0,-2 1 15 0 0,-2 1 26 0 0,-5 2 6 0 0,-1 0-176 0 0,-3 0 50 0 0,1 1-25 0 0,-1 0-84 0 0,1 1-60 0 0,0 0-7 0 0,0 1-6 0 0,0 0 296 0 0,-2 1-21 0 0,1 0 34 0 0,-1 1 7 0 0,-1 0-186 0 0,-1 1 54 0 0,-1 1-27 0 0,0 2 0 0 0,-1 0 0 0 0,-1 1 0 0 0,0 1 0 0 0,-4 4-112 0 0,0 0-33 0 0,2 0-7 0 0,0-1-7 0 0,3-1 326 0 0,2-1-38 0 0,0-2 50 0 0,2-1 2 0 0,0-1-212 0 0,1 0 62 0 0,0-2-31 0 0,-2 3 0 0 0,-1-1 0 0 0,2-2 0 0 0,1 0-75 0 0,1-1 97 0 0,0 0-33 0 0,1-1 11 0 0,0-1 0 0 0,1 1-112 0 0,0-1-43 0 0,-1 1 6 0 0,-2 3-20 0 0,-4 2 198 0 0,0 1-57 0 0,0-1 28 0 0,1 0 0 0 0,0 0 0 0 0,2-1 0 0 0,1 0 112 0 0,-4 2 229 0 0,0 0-235 0 0,0-1-221 0 0,0 1-12 0 0,2-2-22 0 0,-1 0-20 0 0,1-1 375 0 0,1-1-32 0 0,1 0 40 0 0,1 0 18 0 0,2-2-160 0 0,1-1 19 0 0,3 0-24 0 0,0-1-2 0 0,1-1-1000 0 0,3-2 865 0 0,1 0 251 0 0,2-3 35 0 0,1 1 67 0 0,0 0 94 0 0,2-1-450 0 0,-1-1 134 0 0,1 1-61 0 0,0-1-4237 0 0,0 1 3889 0 0,0-1-16485 0 0,0 1 5648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16.79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3249.05396"/>
      <inkml:brushProperty name="anchorY" value="-4518.43164"/>
      <inkml:brushProperty name="scaleFactor" value="0.5"/>
    </inkml:brush>
  </inkml:definitions>
  <inkml:trace contextRef="#ctx0" brushRef="#br0">23 471 8496 0 0,'0'0'0'0'0,"-3"-1"880"0"0,-1-2-542 0 0,1 1 193 0 0,-1 1-88 0 0,1-1 14 0 0,1 2 54 0 0,0-1-6 0 0,1 1 6 0 0,1 0 1 0 0,0 0 9 0 0,0 0 7 0 0,0 0-1 0 0,0 0 1 0 0,0 0-280 0 0,0 0 276 0 0,0 0-367 0 0,0 2 12 0 0,0 2-30 0 0,1 2-18 0 0,0 2 0 0 0,2 0-19 0 0,1 0 4 0 0,1 1-2 0 0,0-1 0 0 0,2 0 38 0 0,1 0-2 0 0,0-1 2 0 0,0 0 2 0 0,0 0 19 0 0,1 2 200 0 0,1 0-253 0 0,-1-1 68 0 0,0 1 135 0 0,1 0-216 0 0,-1 0 53 0 0,-1-1-20 0 0,0 0-2 0 0,0-2 0 0 0,-1-1 19 0 0,0 0-6 0 0,0 0 3 0 0,0-1 0 0 0,-1 0 56 0 0,-1-1 3 0 0,0 1 2 0 0,-2-1 3 0 0,1-1-65 0 0,-1 2 0 0 0,1-1-5 0 0,2 1-2 0 0,-1 1-158 0 0,0-1 44 0 0,1 0-22 0 0,-1-1 0 0 0,0 2 234 0 0,0 0-49 0 0,0 1 28 0 0,2 0-146 0 0,0 2-368 0 0,0 0 963 0 0,-1-1-268 0 0,-2 0 112 0 0,-1-3-591 0 0,-1-1 170 0 0,1 0-169 0 0,-2-1 24 0 0,1-1 222 0 0,-1 0 203 0 0,-1-1-249 0 0,0 0 172 0 0,0 0-41 0 0,0 0 17 0 0,0 0-2 0 0,0 0-119 0 0,0 0 16 0 0,0 0-22 0 0,0 0 0 0 0,0 0-159 0 0,0-1 44 0 0,-1-3-22 0 0,-2-2 271 0 0,0-2-50 0 0,-1-2 31 0 0,-1 0 4 0 0,-1-1-224 0 0,-1-1-10 0 0,-1 0-12 0 0,1 0 74 0 0,-1 1-108 0 0,1-1 36 0 0,1 1-12 0 0,0 1 0 0 0,1 2 0 0 0,1 0 0 0 0,1 2 0 0 0,0-1 0 0 0,1 2-886 0 0,0-2 980 0 0,1 2 86 0 0,0 2-6 0 0,1-2 66 0 0,0-1-282 0 0,3-1 82 0 0,2-1-152 0 0,0 1 144 0 0,1 0-141 0 0,1 1 136 0 0,0 1-41 0 0,2 1-70 0 0,0 0 108 0 0,1 1-36 0 0,1 0 12 0 0,1 0 0 0 0,0 1 0 0 0,-1 0 0 0 0,2 0 0 0 0,-1-1 0 0 0,1-1 0 0 0,0 1-186 0 0,1 0 62 0 0,-1-1-30 0 0,1 1 2 0 0,4-2 728 0 0,0-1-544 0 0,1 1-145 0 0,-1 0-15 0 0,-3 0-49 0 0,0 1-5 0 0,-1 0 213 0 0,-1 0-62 0 0,-1 0 31 0 0,0 1 0 0 0,1-2 0 0 0,3 0 0 0 0,1 0 0 0 0,1-2 0 0 0,3 0 0 0 0,-2-1 0 0 0,1-1 140 0 0,-2 2 26 0 0,-1-1 19 0 0,0 1 4 0 0,0 1-361 0 0,-1 0 39 0 0,0 0-52 0 0,-1 0-5 0 0,0-1 372 0 0,0 1-42 0 0,0-1 44 0 0,0 1 16 0 0,-1 1-235 0 0,0 0 143 0 0,0-1-129 0 0,3 1-118 0 0,2-2-304 0 0,1 0 309 0 0,-2 1 136 0 0,-1 1-38 0 0,-2 0 36 0 0,-2 0 0 0 0,0 1 0 0 0,0 0 0 0 0,-1-1 0 0 0,-1 1 0 0 0,5-3 0 0 0,1 1 0 0 0,-1-1 215 0 0,0 0 22 0 0,-2-1 35 0 0,-2 2 4 0 0,8-6-1256 0 0,-1 0 1611 0 0,-1 0-519 0 0,-1 1 183 0 0,0 2-75 0 0,-1 0 265 0 0,0 2-341 0 0,8-1-2439 0 0,1 0 2987 0 0,3 0-572 0 0,-2 0 322 0 0,-3 2 56 0 0,-2-1 10 0 0,2 0-1116 0 0,-3 0 600 0 0,-1 0 3 0 0,-1 1-30 0 0,-2 0 35 0 0,0 1 0 0 0,-3 0 0 0 0,-1 1 0 0 0,-2 0 0 0 0,-1 2 0 0 0,-1-1 0 0 0,1 1 0 0 0,0-1 0 0 0,0 1 0 0 0,1 0 0 0 0,-1 0 0 0 0,0 1 0 0 0,1-1 0 0 0,-1 0 0 0 0,0 1 0 0 0,-1-1 0 0 0,-1 0 0 0 0,1 0 0 0 0,-1 1 0 0 0,-1 0 0 0 0,0 1 0 0 0,-3 0 0 0 0,1 0 0 0 0,-1 0 0 0 0,-2 0 0 0 0,3 0 0 0 0,-1-1 0 0 0,2 0 0 0 0,-1 0 84 0 0,-1 0-33 0 0,-1 1-60 0 0,1-1 19 0 0,0 1-103 0 0,1 0 120 0 0,1 0-41 0 0,0 1 14 0 0,0 0 0 0 0,1 1 0 0 0,-1 0 0 0 0,0 0 0 0 0,0 2 0 0 0,1-1 0 0 0,1 2 0 0 0,-1-1 0 0 0,0 1 0 0 0,3 2-1092 0 0,2-1 1040 0 0,-1 1 224 0 0,0 0 48 0 0,0-1 71 0 0,0 2-204 0 0,1 1-767 0 0,0 2 533 0 0,0 0 152 0 0,-1-1-57 0 0,0-1 52 0 0,-1-1 0 0 0,1 2 0 0 0,0 0 0 0 0,0-1 0 0 0,0 0 0 0 0,-1 0 0 0 0,0 0 0 0 0,-1 0 0 0 0,1 1 0 0 0,0 1 0 0 0,-1-1 0 0 0,-1 0 0 0 0,-2-3 0 0 0,0 0 0 0 0,0-1 0 0 0,-1 0 0 0 0,0-2 0 0 0,-2-1 0 0 0,0 1 0 0 0,-1-2 0 0 0,-1 0 0 0 0,1 0 0 0 0,-2-1 411 0 0,1-1 32 0 0,0 0 43 0 0,0 1 23 0 0,0 0-483 0 0,-1 2 27 0 0,-1 1-37 0 0,0-1-16 0 0,0 0 0 0 0,0-1 0 0 0,-1 1 0 0 0,-1-2 0 0 0,-2 2 0 0 0,0-1 0 0 0,-2-1 0 0 0,0 1 0 0 0,-1 0 0 0 0,0 0 0 0 0,-1 1 0 0 0,0 1 0 0 0,1 0 0 0 0,0-1 0 0 0,-1 1 0 0 0,0 0 0 0 0,1 0 0 0 0,0 0 0 0 0,-1-1 0 0 0,0 0 0 0 0,0 0 0 0 0,0 0 0 0 0,0 0 0 0 0,1-2 0 0 0,-2 2 0 0 0,0-2 0 0 0,-1 1 0 0 0,1-1 0 0 0,0-1 0 0 0,-2 1 0 0 0,-3 0 0 0 0,1 0 0 0 0,0 1 0 0 0,2 0 0 0 0,1 0 0 0 0,1 1 0 0 0,1 0 0 0 0,1 0 0 0 0,-1 0 0 0 0,0 1 0 0 0,-1 0 0 0 0,0-1 0 0 0,0 1 0 0 0,0-1 0 0 0,0 1 0 0 0,0-2 0 0 0,0 0 0 0 0,-1 0 0 0 0,0-2 0 0 0,0 1 0 0 0,1-2 103 0 0,0 0-133 0 0,1-1 138 0 0,0 2-134 0 0,1-2 39 0 0,0-1-106 0 0,0 0 119 0 0,1 0-39 0 0,-1 0 13 0 0,1 0 0 0 0,2 0 0 0 0,-1 0 0 0 0,2 2 0 0 0,0-2 0 0 0,1 2 0 0 0,0-2 0 0 0,-1 0 0 0 0,0 1 0 0 0,2 0 0 0 0,0 0 0 0 0,0 1 0 0 0,2 1 0 0 0,0-1 0 0 0,0 1 0 0 0,1 1-1717 0 0,0-1 1610 0 0,0 0-13963 0 0,0 0-1939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30.00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9073.14844"/>
      <inkml:brushProperty name="anchorY" value="-4765.99414"/>
      <inkml:brushProperty name="scaleFactor" value="0.5"/>
    </inkml:brush>
  </inkml:definitions>
  <inkml:trace contextRef="#ctx0" brushRef="#br0">3283 0 8592 0 0,'0'0'0'0'0,"0"0"240"0"0,0 0 149 0 0,0 0 14 0 0,0 0 98 0 0,0 0 0 0 0,0 0 9 0 0,0 0-73 0 0,0 0 22 0 0,0 0-21 0 0,0 0 4 0 0,0 0-348 0 0,0 0 118 0 0,0 0-157 0 0,0 0 302 0 0,0 0-35 0 0,0 0 22 0 0,0 0 17 0 0,0 0-198 0 0,0 0 206 0 0,0 0-266 0 0,-2 2-101 0 0,1 0 24 0 0,-1 1-26 0 0,-1 2 0 0 0,-1 1 0 0 0,-1 2 308 0 0,0 2 285 0 0,0 3-249 0 0,-1 0-276 0 0,1 1 82 0 0,-1 1-63 0 0,2 2 40 0 0,-1 8 146 0 0,1 3-114 0 0,-1 0-106 0 0,0 0 70 0 0,-1 2-219 0 0,-1-1 12 0 0,-1-4 108 0 0,2-6-42 0 0,-1-3 280 0 0,2-2 8 0 0,0-3 621 0 0,0-3-927 0 0,1-1 305 0 0,1-1-109 0 0,0-2-28 0 0,1 2-1 0 0,0 1-2 0 0,-1 3-1 0 0,-1 2-149 0 0,1 2-88 0 0,1 0 34 0 0,-1 1-14 0 0,0-1 233 0 0,1 0-19 0 0,1-1 30 0 0,-1-1 3 0 0,1-1-296 0 0,-1-2 19 0 0,0 2-33 0 0,-2-2-7 0 0,0 0 186 0 0,0-1-54 0 0,-1 2 289 0 0,0-1-1 0 0,0 1 44 0 0,0-2 3 0 0,0-1-238 0 0,-1 0 96 0 0,-1-1-191 0 0,2 0 242 0 0,-2-1 73 0 0,1 0-193 0 0,0 0-96 0 0,0 0 23 0 0,1 0-24 0 0,0 0 0 0 0,1 0 84 0 0,0-1-33 0 0,-1 1-60 0 0,0 0 131 0 0,1 0-154 0 0,0 1-26 0 0,0 1 79 0 0,0 1-153 0 0,0 2 167 0 0,0-1-53 0 0,-1-1 18 0 0,1 0 0 0 0,-2 0 0 0 0,-1 1 271 0 0,-1 2-124 0 0,-1 0-70 0 0,2-1 28 0 0,1-2-17 0 0,1-1-18 0 0,1 0 4 0 0,2-2-2 0 0,0-1 0 0 0,1-2 178 0 0,0-1-24 0 0,-1 0 28 0 0,0-1 0 0 0,-1 0-296 0 0,2-1 84 0 0,-1 1-42 0 0,2 0 0 0 0,-5-5 0 0 0,-2-2 0 0 0,1 0 0 0 0,0 0 0 0 0,0 1 0 0 0,2 1 0 0 0,2 2 0 0 0,-2 0 0 0 0,1 1 0 0 0,0 0 0 0 0,1 1 0 0 0,0-1 0 0 0,0 0 0 0 0,1 0 0 0 0,0 0 0 0 0,1 1 0 0 0,-1 0 0 0 0,-1 1 0 0 0,-2-1 0 0 0,0 0 0 0 0,0 0 0 0 0,-1 0 0 0 0,0 1 0 0 0,1 0 0 0 0,0-1 0 0 0,0 1 0 0 0,1 0 0 0 0,-1 0 0 0 0,1 0 0 0 0,-2 0 0 0 0,-1 0 0 0 0,2 1 0 0 0,-2-1 0 0 0,0 1 0 0 0,-1 0 0 0 0,0 0 0 0 0,-1 0 0 0 0,1 1 0 0 0,1 0 0 0 0,0 1 271 0 0,0 0-78 0 0,0 0 39 0 0,0 0 0 0 0,-4 0-942 0 0,2 1 670 0 0,0-2 21 0 0,0 1-20 0 0,0 0 39 0 0,1 0 0 0 0,0 0 150 0 0,-1-1 31 0 0,0 0 28 0 0,0 0 3 0 0,-1 1-248 0 0,0-1 147 0 0,1 1-132 0 0,-1 1 31 0 0,1-2-10 0 0,0 2 0 0 0,0-2 75 0 0,-6 2-1123 0 0,-1 0 1352 0 0,0-1-451 0 0,0 1 567 0 0,2 0 20 0 0,0-2 58 0 0,0 1 8 0 0,0 0-834 0 0,2-1 259 0 0,1 1-126 0 0,0-1 227 0 0,0 1-64 0 0,0-1 32 0 0,1 0 0 0 0,0 0 0 0 0,-1 1 0 0 0,-1 0 0 0 0,1 0 0 0 0,0-1 84 0 0,0 0-108 0 0,0 1 36 0 0,1 0 184 0 0,-1 0 94 0 0,0 0-193 0 0,0 0-96 0 0,0 0 23 0 0,0-1-24 0 0,1 0 0 0 0,1 1 0 0 0,0-1 0 0 0,0 0 0 0 0,0 0 0 0 0,0 1 0 0 0,-1 0 0 0 0,2 0 0 0 0,1-1 0 0 0,0 0 0 0 0,-1 0 0 0 0,0 1 0 0 0,-1-2 0 0 0,-1 1 0 0 0,0-1 0 0 0,1 2 0 0 0,1 0 0 0 0,-1 0 0 0 0,0 0 0 0 0,0 0 0 0 0,0 0 0 0 0,-2 0 0 0 0,2-1 0 0 0,-2 1 0 0 0,1-1 0 0 0,0 1 0 0 0,0-2 0 0 0,1 0 0 0 0,1 0 0 0 0,0-1 0 0 0,0 2 112 0 0,-1-1-32 0 0,0 1 7 0 0,-1 1 2 0 0,0-1-103 0 0,-2 1 112 0 0,1 1-122 0 0,-1-1 36 0 0,2 0-12 0 0,-1 0 0 0 0,1 0 75 0 0,0 0-96 0 0,0-1 31 0 0,1 1-10 0 0,0 0 0 0 0,-1 1 0 0 0,-1 0 0 0 0,-1 0-121 0 0,0 1 25 0 0,-1 0-15 0 0,1 0-1 0 0,-1-1 243 0 0,1 0-32 0 0,-1 0 42 0 0,2-1 0 0 0,-2 0-165 0 0,-3 2 48 0 0,-4 1-24 0 0,1 0 0 0 0,-1 0 0 0 0,-1 2 0 0 0,2 0 75 0 0,-1 0-96 0 0,3 0 31 0 0,1-1-103 0 0,1 0-58 0 0,-1 1 2 0 0,2 1-19 0 0,-1 0 197 0 0,-3 4-57 0 0,-2 0 28 0 0,1 0 0 0 0,-1 0 0 0 0,1-1 0 0 0,-1 0 0 0 0,1-2 187 0 0,-2 1 292 0 0,-1 0-325 0 0,0-2-83 0 0,-2 1-52 0 0,2-1 75 0 0,1-1-118 0 0,1-2 36 0 0,2 0-12 0 0,1-1 75 0 0,1 0-96 0 0,-1 0 31 0 0,2 0 74 0 0,0 0-108 0 0,-1 0 36 0 0,-3 0-12 0 0,-1 2 75 0 0,0-1-96 0 0,0 2 31 0 0,0-1-10 0 0,1 0 0 0 0,-2-1 0 0 0,2 1 0 0 0,0 0 0 0 0,0 0 75 0 0,1 0 90 0 0,-2 2 212 0 0,0 0-255 0 0,1 0-124 0 0,1 0 33 0 0,3 0-31 0 0,0-1 0 0 0,2 1 0 0 0,-1 1 0 0 0,0 1 0 0 0,0 1 0 0 0,-2 3 0 0 0,1-1 0 0 0,1 1 0 0 0,0 0 0 0 0,-1 0 0 0 0,2 0 0 0 0,-1-2 0 0 0,0 3 0 0 0,1-2 0 0 0,0 1-130 0 0,1-3-29 0 0,1 0-18 0 0,0-2-5 0 0,1-1 213 0 0,0-2-62 0 0,1-1 31 0 0,0 0 0 0 0,0-1 0 0 0,0-1 0 0 0,0 0 75 0 0,1-1-96 0 0,-1 1 31 0 0,1 1 65 0 0,-1 0-96 0 0,0 1 31 0 0,1-1-10 0 0,-1 0 0 0 0,1 0 0 0 0,-1 1 0 0 0,0 1 0 0 0,0 1 0 0 0,0 1 75 0 0,0-1-96 0 0,0 1 31 0 0,0-1-10 0 0,0 0 0 0 0,0-1 0 0 0,0-1 0 0 0,1 0 0 0 0,-1-1 0 0 0,1 0 0 0 0,0 0 0 0 0,0 0 0 0 0,0 0 0 0 0,0-1 75 0 0,-1 1-96 0 0,0 0 31 0 0,-1 1-10 0 0,-1-1 0 0 0,1 1 0 0 0,-1-1 0 0 0,3 0 0 0 0,0-1 0 0 0,0 0 0 0 0,0 0 0 0 0,0 0 0 0 0,1 0 0 0 0,0-1 0 0 0,0 1 0 0 0,0 0 0 0 0,-2 0 0 0 0,1 1 0 0 0,1-1 0 0 0,0-1 0 0 0,-1-1 0 0 0,1 1 0 0 0,0 0 0 0 0,1 0 0 0 0,1 0 0 0 0,1 0 0 0 0,0 0 140 0 0,-1 0-68 0 0,0 1 28 0 0,1-1-4 0 0,-1 0-382 0 0,1 0 267 0 0,-1 0 12 0 0,0-1-9 0 0,1 0 16 0 0,-2 0 84 0 0,0 0-5 0 0,1-1 6 0 0,1 0 3 0 0,-1 0-103 0 0,0-1-73 0 0,2 0 43 0 0,0 0-23 0 0,1 0 79 0 0,-1 0 155 0 0,-2-1-142 0 0,0-1-20 0 0,-3-1 7 0 0,2 0-11 0 0,-1-1 0 0 0,1-2 0 0 0,0-2 0 0 0,2 1 0 0 0,1 0 0 0 0,0-3 0 0 0,0 1 0 0 0,0-3 0 0 0,0 1 0 0 0,0-1 0 0 0,0 0 0 0 0,-1-5 0 0 0,-1 1 0 0 0,1-1 0 0 0,1 2 0 0 0,-2-1 0 0 0,2 2 0 0 0,-1 1 0 0 0,1-1 0 0 0,-1 2 0 0 0,1-1 0 0 0,-1 0 0 0 0,-1-2 0 0 0,1 0 0 0 0,0 1 0 0 0,-1-1 0 0 0,1 0 0 0 0,0 1 0 0 0,0-1 0 0 0,1 1 0 0 0,0-1 0 0 0,1 2 0 0 0,-1 0 0 0 0,1-1 0 0 0,0 1 0 0 0,-1 1 0 0 0,0 0 0 0 0,1-1 0 0 0,-1 2 0 0 0,0-4 0 0 0,-1-1 0 0 0,0 0 0 0 0,0 3 0 0 0,1 0 0 0 0,-1 1 75 0 0,1 2-97 0 0,-1-1 145 0 0,0 0-80 0 0,-1 0-49 0 0,0 0 17 0 0,2 0-11 0 0,-1 0-103 0 0,0 0 133 0 0,0 0-45 0 0,0-4 90 0 0,0-1-97 0 0,1-1-42 0 0,-1 0 86 0 0,1 1-33 0 0,-1-1 11 0 0,1-1 0 0 0,0 0 0 0 0,1 0 0 0 0,0-1-75 0 0,1-1 97 0 0,0 0-33 0 0,-1 1 11 0 0,0-2 0 0 0,0 1 0 0 0,0 1 0 0 0,1 2 0 0 0,-1 1 0 0 0,0 3 0 0 0,-1 0 0 0 0,1 1 0 0 0,0 1 0 0 0,2 0 0 0 0,-1-1 0 0 0,2-1 0 0 0,-1 0 0 0 0,-1 0 0 0 0,1 2 0 0 0,-1 0 0 0 0,0 4 0 0 0,0 2 0 0 0,0 0 0 0 0,0 1 0 0 0,0 2 0 0 0,0-2 0 0 0,0 1 0 0 0,0 1 0 0 0,0 1 0 0 0,0-1 0 0 0,0 2 0 0 0,0 0 0 0 0,0 0 0 0 0,0 0 0 0 0,0-1 0 0 0,0 0 0 0 0,1-2 0 0 0,0 0 0 0 0,1 0 0 0 0,1-1 0 0 0,1-1 0 0 0,2 1 0 0 0,0-2 0 0 0,2 0 0 0 0,-1 0 0 0 0,1 1 0 0 0,0-1 0 0 0,0 0 0 0 0,1 0 0 0 0,0 0 0 0 0,0 0 0 0 0,1-1 0 0 0,-1 0 0 0 0,0 1 0 0 0,-1-1 0 0 0,1 0 0 0 0,-1 1 0 0 0,0 0 0 0 0,1 0 0 0 0,-1 1 0 0 0,1 0 0 0 0,0 0 0 0 0,-1 0 0 0 0,1 0 0 0 0,1 0-75 0 0,1 1 97 0 0,0 0-33 0 0,2 0 11 0 0,4 0 0 0 0,1-1 0 0 0,1 0 0 0 0,1-1 0 0 0,0 1 0 0 0,1 0 0 0 0,0 0 0 0 0,4-1 0 0 0,-1 0 0 0 0,-1 1 0 0 0,-1-1 0 0 0,-1 0 0 0 0,-2 2-75 0 0,-1 0 97 0 0,0 1-33 0 0,-2 0 11 0 0,0 1 0 0 0,0-1 0 0 0,-1 0 0 0 0,1-1 0 0 0,-1 1 0 0 0,0-1 0 0 0,4-1 0 0 0,1 1 0 0 0,-1-1 0 0 0,0 1 0 0 0,-2 0 0 0 0,2-1 0 0 0,-1 0 0 0 0,0 0 0 0 0,-1 0 0 0 0,-1 3 0 0 0,0 1 0 0 0,-1-1 0 0 0,-2 0 0 0 0,1-2 0 0 0,-2-1 0 0 0,1-1 0 0 0,0 1 0 0 0,1 0 0 0 0,0 2 0 0 0,1 0 0 0 0,0 1 0 0 0,1-2 0 0 0,0 0 0 0 0,0-1 0 0 0,0 0 75 0 0,0 0-97 0 0,1 0 33 0 0,0 2-11 0 0,0 1-75 0 0,1 1 97 0 0,-1-1-33 0 0,0 0 11 0 0,0 0 0 0 0,-1-2 0 0 0,3 1 0 0 0,1 0 0 0 0,-1 2 0 0 0,0-1 0 0 0,-1 1 0 0 0,-1-1 0 0 0,-1-2 0 0 0,0 1 0 0 0,-1-1 0 0 0,0-1 0 0 0,0-1 0 0 0,1-1 0 0 0,0 1 0 0 0,0-1 75 0 0,0 1-97 0 0,-1 1 33 0 0,0 2-11 0 0,-1 1-75 0 0,-1-1 97 0 0,0 2-33 0 0,0-1 11 0 0,0 0 75 0 0,1 2-97 0 0,1 0 33 0 0,0 0-11 0 0,1 1 0 0 0,0-2 0 0 0,0 0 0 0 0,2-2 0 0 0,3-1-75 0 0,1 1 97 0 0,1 1-33 0 0,0 1 11 0 0,-1 0 0 0 0,-1-2 0 0 0,0 0 0 0 0,4-1 0 0 0,0 0 0 0 0,0 2 0 0 0,-1 1 0 0 0,-1 0 0 0 0,-1-1 0 0 0,0-1 0 0 0,3 0 0 0 0,4-1 0 0 0,-1 0 0 0 0,-2 1 0 0 0,-2 1 0 0 0,-2 1 0 0 0,-2 2 0 0 0,-1-1 0 0 0,-2 0 0 0 0,-1-1 0 0 0,4-2 0 0 0,1-1 0 0 0,0-1 0 0 0,-1-1 0 0 0,1 1 0 0 0,0-1 0 0 0,-1 1 0 0 0,5-1 0 0 0,0 0 0 0 0,0 0 0 0 0,2-1 0 0 0,0 1 0 0 0,-2 0 0 0 0,-1 0 0 0 0,-2 1 0 0 0,-2-1 0 0 0,-1 0 0 0 0,0 0 0 0 0,-1 1 0 0 0,1 0 0 0 0,0 1 0 0 0,-1 0 0 0 0,-1 1 0 0 0,1-1 0 0 0,-2-1 0 0 0,1 1 0 0 0,-1-1 0 0 0,2 0 0 0 0,-1 0 75 0 0,0 0-97 0 0,-1 1 33 0 0,-1 0-11 0 0,-1 0 0 0 0,0 0 0 0 0,-2 0 0 0 0,-1-1 0 0 0,1 2 0 0 0,0-1 0 0 0,0 1 0 0 0,0 0 0 0 0,3-1 0 0 0,-1 0 0 0 0,1-1 0 0 0,0 0 0 0 0,0 0 0 0 0,-2 1 0 0 0,0 0 0 0 0,0 1 0 0 0,-2 0 0 0 0,0 0 0 0 0,0 1 0 0 0,-1 0 0 0 0,-1 1 0 0 0,-1-1 0 0 0,-2 2 0 0 0,0-2 0 0 0,-2 1 0 0 0,-1 0 0 0 0,0 0 0 0 0,-1 0 0 0 0,0 0 0 0 0,0 0 0 0 0,-1 0 0 0 0,0 0 0 0 0,0 1 0 0 0,-1-1 0 0 0,0 1 0 0 0,0 0 187 0 0,0 0-166 0 0,0 0-16 0 0,0 0 6 0 0,0 0-86 0 0,-1 2 97 0 0,-2 1-33 0 0,-3 1 11 0 0,-1 1 0 0 0,-2 0 0 0 0,-1 0 0 0 0,-2 0 0 0 0,-1 0 75 0 0,-2 1-97 0 0,-4 0-60 0 0,-1 1-13 0 0,-1-1 116 0 0,1 2-38 0 0,0-1 17 0 0,0 0 0 0 0,1 1 0 0 0,2 1 0 0 0,0 0 0 0 0,0 0 0 0 0,-4 5 0 0 0,-1 2 0 0 0,1-1 0 0 0,0 0 0 0 0,3 0 0 0 0,-2 2 0 0 0,0-2 0 0 0,2-1 0 0 0,1-1 0 0 0,1-2 0 0 0,-4 1 0 0 0,1 0 0 0 0,0 0 0 0 0,0 0 0 0 0,2 1 0 0 0,1 0 0 0 0,2-1 0 0 0,-1 1 121 0 0,2 0-53 0 0,-1-1 14 0 0,1 0-94 0 0,0-1 25 0 0,-1-1-13 0 0,0 0 0 0 0,1-1 0 0 0,1-2 0 0 0,-1 1 0 0 0,0-1 0 0 0,1-2 0 0 0,-3 0 0 0 0,0-1 0 0 0,0 0 0 0 0,0 0-131 0 0,2 1 66 0 0,-2-1-18 0 0,0 1 95 0 0,0 1-25 0 0,0-1 13 0 0,1 1 0 0 0,-3 1 0 0 0,0 0 0 0 0,1-1 0 0 0,0-2 0 0 0,0 2 0 0 0,1-1 0 0 0,0 1 0 0 0,1-1 0 0 0,-2 0 0 0 0,1-1 0 0 0,-1-1 0 0 0,0 0 0 0 0,0 1 0 0 0,0 0 0 0 0,0 0 0 0 0,-1-1 0 0 0,1 1 0 0 0,0 0 0 0 0,1-1 75 0 0,-3 1 137 0 0,-1-1-147 0 0,1 0-66 0 0,-1 0 18 0 0,2-1-17 0 0,-2 1 0 0 0,1 0 0 0 0,0 1 0 0 0,-2 1 0 0 0,1-1 0 0 0,0 1 0 0 0,-1 0 0 0 0,1 0 0 0 0,-1 0 0 0 0,1-1 0 0 0,-1 2-149 0 0,0 0 51 0 0,0-1-14 0 0,-1 1 130 0 0,0 1-37 0 0,0-1 19 0 0,-1 1 0 0 0,0 1 0 0 0,-3 0 0 0 0,-3 1 0 0 0,1-1 0 0 0,1-1 0 0 0,1 1 0 0 0,2-1 0 0 0,1-1 75 0 0,1 1 15 0 0,1 0 1 0 0,0-1 14 0 0,1 0-123 0 0,0-1-133 0 0,0 1 68 0 0,-3 1 50 0 0,1 0 140 0 0,-1 1-34 0 0,1 0 32 0 0,1-1-123 0 0,-3 1-264 0 0,-2 1 321 0 0,0 0 53 0 0,2 0-3 0 0,1-1 22 0 0,2-1-204 0 0,2-1 11 0 0,1 1-24 0 0,1-1-5 0 0,1-1 130 0 0,1-1-38 0 0,1-2 19 0 0,0 1 0 0 0,0-1 75 0 0,-3 2 155 0 0,-1 1-160 0 0,1 0-146 0 0,0-1-6 0 0,0 1-24 0 0,1-2-5 0 0,1 0 204 0 0,0 0-11 0 0,1 1 24 0 0,-1 1 5 0 0,1 1-130 0 0,-1 0 38 0 0,-1 2-19 0 0,0 0 0 0 0,0 2 0 0 0,1-1 0 0 0,-1 0 0 0 0,1-1 0 0 0,-4 0 0 0 0,2-3 0 0 0,-1 0 0 0 0,0 0 0 0 0,2 1 0 0 0,-1 1 0 0 0,2 0 0 0 0,0 1 0 0 0,1-2 0 0 0,-1 1 0 0 0,1-1 0 0 0,0 0 0 0 0,1 0 0 0 0,0 1 0 0 0,0 0 0 0 0,0 1 0 0 0,0 0 0 0 0,1 1 0 0 0,0-2 0 0 0,0 0 0 0 0,1-1 0 0 0,1-2 0 0 0,-1 0 0 0 0,1 0 0 0 0,0 0 0 0 0,1 0 0 0 0,1-1 0 0 0,1 0 0 0 0,-1-1 0 0 0,1 0 0 0 0,0-1 0 0 0,2 0 75 0 0,-1 1-97 0 0,1-1 33 0 0,0 0-11 0 0,2 0 0 0 0,0-1 0 0 0,0 0 0 0 0,1 0 0 0 0,0 0 0 0 0,0 0 0 0 0,1 0 0 0 0,0 0 0 0 0,0 0-196 0 0,0-3 84 0 0,1-2-27 0 0,0-4 245 0 0,1-3-13 0 0,2-4 28 0 0,2-2 6 0 0,4-2-148 0 0,0-1 42 0 0,3-1-21 0 0,2 1 0 0 0,2-2 0 0 0,2 0 0 0 0,0 0 0 0 0,2 0 0 0 0,0 1-93 0 0,5-2-170 0 0,0 2 183 0 0,-2 1 165 0 0,-1 2 1 0 0,-2 3 28 0 0,-3 3 5 0 0,-3 2-139 0 0,-2 2 40 0 0,-1 3-20 0 0,-3 3 0 0 0,-1 1 0 0 0,-4 1 0 0 0,0 1 0 0 0,0 1 0 0 0,-1 1-75 0 0,-1 2 97 0 0,-1 2-33 0 0,0 4 11 0 0,-1 4-140 0 0,-1 2 77 0 0,-1 4-21 0 0,-2 1 3 0 0,0 1 94 0 0,-3 10 151 0 0,-2 3-140 0 0,-1 2-20 0 0,-1 0 7 0 0,0-1-11 0 0,0-2 0 0 0,-1-2 0 0 0,0-3 0 0 0,1-2 0 0 0,-1-3 0 0 0,1-1 0 0 0,1-2 0 0 0,0-1 0 0 0,0-2 0 0 0,0-1 0 0 0,1-2 0 0 0,0 0 0 0 0,2-1 0 0 0,1-3 0 0 0,2-2 0 0 0,1-4 0 0 0,2-2 0 0 0,1-2 0 0 0,0 0 0 0 0,2-2 0 0 0,5 0 0 0 0,3-2 0 0 0,3-2 0 0 0,2 0 0 0 0,1-3 0 0 0,1 1 0 0 0,1-1 0 0 0,1-1 0 0 0,-1 1 0 0 0,2-1-177 0 0,1 1 153 0 0,-2 0 20 0 0,-2 1-7 0 0,-2 2 104 0 0,-3 2-119 0 0,-2 0 39 0 0,-2 2-13 0 0,0 2 0 0 0,-3 0 0 0 0,-1 0 0 0 0,-1 0 0 0 0,-2 2 0 0 0,0 1 0 0 0,0 0 0 0 0,1 2 0 0 0,0 1 0 0 0,-1-1 0 0 0,0 0 0 0 0,-1 3 0 0 0,-2 4-93 0 0,0 0 119 0 0,0 1-39 0 0,0 1-547 0 0,-1 2-409 0 0,2-1 633 0 0,5 3-7117 0 0,-1-4-13047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36.171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822.7666"/>
      <inkml:brushProperty name="anchorY" value="-5677.11084"/>
      <inkml:brushProperty name="scaleFactor" value="0.5"/>
    </inkml:brush>
  </inkml:definitions>
  <inkml:trace contextRef="#ctx0" brushRef="#br0">1097 1 8696 0 0,'0'0'0'0'0,"0"0"904"0"0,0 0-215 0 0,0 0 174 0 0,0 0-45 0 0,0 0 21 0 0,0 0-224 0 0,0 0 18 0 0,0 0-18 0 0,1 1-17 0 0,0 2-99 0 0,0 0 0 0 0,0 1-8 0 0,-1 1-3 0 0,1-1-121 0 0,-2 2-3 0 0,-1 1-7 0 0,-2-1-5 0 0,1 2-168 0 0,-1 1 11 0 0,-1 1-23 0 0,-3 4-3 0 0,0 1-197 0 0,-2 1 56 0 0,0 0-28 0 0,0 1 0 0 0,-2 1 0 0 0,0 2 0 0 0,-1 2 0 0 0,0 3 0 0 0,0 0 0 0 0,-2 1 0 0 0,0-1 0 0 0,-1-1 523 0 0,0 0-94 0 0,-1 0 78 0 0,-1-2 2 0 0,-1 2-482 0 0,1-1 26 0 0,-1-1-37 0 0,-6 5-16 0 0,-1 0 0 0 0,-2-1 0 0 0,-1 0 0 0 0,0 0 0 0 0,-5 3 0 0 0,0 1 0 0 0,2-2 168 0 0,2-1-38 0 0,3-1 20 0 0,0 2-110 0 0,1 0-192 0 0,4 0 30 0 0,2-1-28 0 0,3-2 624 0 0,1-1-68 0 0,2-2 96 0 0,3-1 4 0 0,1-1-479 0 0,0-2 26 0 0,-3 4-37 0 0,0 0-16 0 0,1-2 0 0 0,1-3 0 0 0,1-2 0 0 0,-1-1 0 0 0,0-1 0 0 0,1-1 0 0 0,-1-1 0 0 0,2-2 0 0 0,2-1 0 0 0,-1 0 0 0 0,1-1 0 0 0,-1 0 0 0 0,-1 2 0 0 0,1 0 0 0 0,-1 1 0 0 0,1-1 0 0 0,0 0 0 0 0,2-2 0 0 0,1 0 0 0 0,0-1 0 0 0,0 0 0 0 0,-1 1 0 0 0,1-2 0 0 0,-1 1 0 0 0,0 0 0 0 0,0 0 0 0 0,1-1 0 0 0,0 0 0 0 0,-1 0 0 0 0,0 2 0 0 0,2-2 0 0 0,0-1 0 0 0,2-1 0 0 0,-1 0 0 0 0,0-1 0 0 0,-2 1 0 0 0,1 0 0 0 0,0 1 0 0 0,0 1 0 0 0,-1 2 0 0 0,1-1 0 0 0,-2 1 0 0 0,1 1 0 0 0,0-2 0 0 0,2-1 0 0 0,0 0 0 0 0,-1 1 0 0 0,0 0 0 0 0,0 0 0 0 0,0 0 0 0 0,0-1 0 0 0,0 3 0 0 0,0 2 0 0 0,1 0 140 0 0,2 1-40 0 0,0 0 20 0 0,0-2 0 0 0,1-2-140 0 0,0-1 40 0 0,0 0-20 0 0,0 4 0 0 0,0 2 0 0 0,1 3 0 0 0,-1-1 0 0 0,0 0 0 0 0,0 3 0 0 0,0 0 0 0 0,0-3-84 0 0,0-2-22 0 0,0-2-9 0 0,0 0-4 0 0,1-1 261 0 0,0 1-20 0 0,0 1 32 0 0,-1 1 4 0 0,2 0-296 0 0,0 0 19 0 0,0-1-33 0 0,0-1-7 0 0,0-1 186 0 0,1 3-54 0 0,1 0 27 0 0,0 0 0 0 0,0-1 0 0 0,0-1 0 0 0,0 0 0 0 0,0-1 0 0 0,0 0 0 0 0,0 0 0 0 0,0 0 0 0 0,0 1 0 0 0,1-1 0 0 0,-2-1 0 0 0,1 1 0 0 0,-1-1 187 0 0,0 1 21 0 0,0 0 24 0 0,0 0 5 0 0,-1-1-174 0 0,1 2 60 0 0,-1-1-141 0 0,2 1 34 0 0,-1 2-16 0 0,0 0 0 0 0,-1 0 271 0 0,1-1-87 0 0,-1-1 41 0 0,0-1-1 0 0,0 0-261 0 0,0 0 74 0 0,1 0-37 0 0,0 3 0 0 0,0 0-74 0 0,0 0 11 0 0,-1 1-8 0 0,2 1 83 0 0,-1 1-24 0 0,1 0 12 0 0,-1 0 0 0 0,1 1 0 0 0,0 1 0 0 0,-1 1 0 0 0,1 1 0 0 0,-1 0 0 0 0,1 3 112 0 0,0-1-50 0 0,0 0 11 0 0,0-1-84 0 0,0 1 23 0 0,-2-2-12 0 0,2-2 0 0 0,0-1 0 0 0,-1 0 0 0 0,-1-2 0 0 0,0 1 0 0 0,0-1 0 0 0,-1 0 0 0 0,2-2 0 0 0,-1-1 0 0 0,1 2 0 0 0,0 0 0 0 0,1 2 0 0 0,1 1 0 0 0,0-1 0 0 0,-1-2 0 0 0,0-1 0 0 0,-1-1 0 0 0,1-3 0 0 0,0 1 0 0 0,0-1 0 0 0,-1 0 0 0 0,1 1 0 0 0,0 1 0 0 0,1 2 0 0 0,-2 0 0 0 0,1-1 0 0 0,0 0 0 0 0,-2 0 0 0 0,1-2 0 0 0,-1 1 0 0 0,-1-1 0 0 0,0-1 0 0 0,1 2 0 0 0,-1-1 0 0 0,0 1 0 0 0,0-1 0 0 0,-1 0 0 0 0,0-2 0 0 0,2 1 0 0 0,-1-1 495 0 0,0-1-58 0 0,1 0 66 0 0,-2-2 6 0 0,1 0-482 0 0,-1-2 26 0 0,0 1-37 0 0,0-1-16 0 0,0 0 0 0 0,0 0-149 0 0,0-1 70 0 0,0-1-19 0 0,0 1 112 0 0,0 0 119 0 0,0 0-54 0 0,0 0 20 0 0,0 0-114 0 0,0-1 31 0 0,0 0-16 0 0,0 0 0 0 0,0 0 0 0 0,0 0 0 0 0,0 0 0 0 0,0 0 0 0 0,0 0 0 0 0,1 1 0 0 0,0 0 0 0 0,0 0 84 0 0,0 0-108 0 0,-1-1 111 0 0,2 1-109 0 0,-1-1 33 0 0,2 0-11 0 0,0 0-103 0 0,2-1 133 0 0,2-1 67 0 0,-1 0-36 0 0,0-1 13 0 0,0 0-85 0 0,2-1 23 0 0,0-1 72 0 0,0-1-108 0 0,0 0 36 0 0,1-1-152 0 0,-1 1 68 0 0,1-1-28 0 0,-2 0 191 0 0,2-1-7 0 0,0 0 22 0 0,0 0 5 0 0,1 0-130 0 0,-1-1 38 0 0,1 0-19 0 0,0-1 0 0 0,0 0 0 0 0,0 1 75 0 0,2 0-97 0 0,-1 0 33 0 0,2 1-11 0 0,0 0 0 0 0,0-1 0 0 0,-1 1 0 0 0,-1 0 0 0 0,1 0 0 0 0,0 1 0 0 0,0-1 0 0 0,0 0 0 0 0,-1 1-196 0 0,1-1 84 0 0,1 0 76 0 0,0-1 177 0 0,-1 1-23 0 0,0 1 23 0 0,-3-1-268 0 0,1 1 31 0 0,-2 1-44 0 0,1-1-1 0 0,-2 1 268 0 0,2-1-31 0 0,-2 0 44 0 0,2 0 1 0 0,-2 0-268 0 0,0 0 31 0 0,1 0-44 0 0,-1-1-1 0 0,1 0 165 0 0,0 0-48 0 0,0-1 24 0 0,0 0 0 0 0,0 0 0 0 0,2-4 0 0 0,0 0 0 0 0,0 1 112 0 0,-1-1 15 0 0,-1 0 21 0 0,0 1 1 0 0,-1 0-174 0 0,1-2 50 0 0,1 1-25 0 0,-1-1-112 0 0,0 2-15 0 0,0-1-21 0 0,0-1-1 0 0,0-1 174 0 0,0 2-50 0 0,0-1 25 0 0,0 2 0 0 0,0 0 0 0 0,-2 0 0 0 0,1 1 0 0 0,0-1 0 0 0,1 2 0 0 0,0-1 0 0 0,1 1 0 0 0,-1-1 0 0 0,1 1 0 0 0,-2-1 0 0 0,1 1 0 0 0,0 1 112 0 0,-1-1 33 0 0,1 2 7 0 0,0-2 7 0 0,1 2-298 0 0,0-1 21 0 0,0 0-34 0 0,3-3-7 0 0,0 1 186 0 0,0 0-54 0 0,0 0 27 0 0,0 1 0 0 0,1-2 0 0 0,5-1 0 0 0,0 0 0 0 0,0 1 0 0 0,-1 1 0 0 0,-1 0 0 0 0,-1 0 0 0 0,0 1 0 0 0,-2 1 0 0 0,0-1 0 0 0,-1 1 0 0 0,-1-1 0 0 0,0 1 0 0 0,0 0 0 0 0,-1 0 0 0 0,-1-2 0 0 0,1-3 0 0 0,1-1 0 0 0,-1 0 0 0 0,1-1 0 0 0,3-3 0 0 0,-2-1 0 0 0,1 0 0 0 0,-2 1 0 0 0,-1 2 0 0 0,-1 2 0 0 0,0 3 0 0 0,-1 0 0 0 0,0 0 0 0 0,1-1 0 0 0,-1 1 0 0 0,1 1 0 0 0,-1-1 0 0 0,0 1 0 0 0,0-1 0 0 0,0 0 0 0 0,-1 0 0 0 0,1 2 0 0 0,0 0 131 0 0,-1 3 18 0 0,2-2 22 0 0,-2 1 2 0 0,1 0-324 0 0,0 0 29 0 0,1-1-48 0 0,0-5-3 0 0,1 0 202 0 0,0-1-58 0 0,-1 0 29 0 0,0 2 0 0 0,0 0 0 0 0,-1 2 0 0 0,0 2 0 0 0,1 0 140 0 0,-1 1 25 0 0,2-1 21 0 0,-2 0 3 0 0,2 1-221 0 0,-2 0 64 0 0,1-1-32 0 0,-1 2 0 0 0,1-1 0 0 0,-2 1 0 0 0,2 0 0 0 0,-1 0 0 0 0,0 0 0 0 0,1 0 0 0 0,0 0 0 0 0,0 0 75 0 0,1-1-97 0 0,-2 0 33 0 0,1 1-11 0 0,-1 0 0 0 0,0-1 0 0 0,1 0 0 0 0,1 0 0 0 0,1-2 0 0 0,-1 0 0 0 0,1 0 0 0 0,-2 2 75 0 0,0 1-97 0 0,-1 2 33 0 0,0 0-11 0 0,0-1 0 0 0,-1 0 0 0 0,0-1 0 0 0,1-1 0 0 0,-1 0 0 0 0,-2 1 0 0 0,1 1 0 0 0,-1-1 0 0 0,0-1 0 0 0,-2 3 0 0 0,0-1 0 0 0,-1 0 0 0 0,-1 1 0 0 0,0 0 0 0 0,0-2 0 0 0,0 2 0 0 0,0 0 0 0 0,-1-1 75 0 0,2-1-97 0 0,-1 0 33 0 0,1 1-11 0 0,-3 0 0 0 0,1 0 0 0 0,-1 1 75 0 0,0-2-881 0 0,-1-4 948 0 0,1 1 379 0 0,-2 1-390 0 0,1-1-135 0 0,0 0 49 0 0,-2 0-45 0 0,1 0 0 0 0,0 0 75 0 0,-1-1-97 0 0,0 2 33 0 0,0-1-11 0 0,-3 0 0 0 0,1 1 75 0 0,-4-2-97 0 0,-1 0 33 0 0,-1 0-11 0 0,-2-3 75 0 0,-1-1-97 0 0,1 1 33 0 0,1 0-11 0 0,1 0 0 0 0,1 1 0 0 0,1 0 0 0 0,1 2 0 0 0,0-1 75 0 0,1 1-97 0 0,-2-1 33 0 0,0 0-11 0 0,1 0 205 0 0,-2-2 166 0 0,-1 1-250 0 0,1 1-205 0 0,0-1-10 0 0,0 1-25 0 0,1 1-18 0 0,-1-1 254 0 0,1 1-17 0 0,-1 0 20 0 0,1 1 17 0 0,0-1-254 0 0,0 0 17 0 0,2 0-20 0 0,-1 1-17 0 0,1 0 254 0 0,0 0-17 0 0,0 0 20 0 0,0-2 17 0 0,-2-5-1766 0 0,-2-5 1737 0 0,1-1 161 0 0,1 1-14 0 0,1 0 110 0 0,1 1-203 0 0,2 2 12 0 0,-1 2-24 0 0,2 0-5 0 0,0 2-169 0 0,0 1 48 0 0,0-2-24 0 0,-1 2 0 0 0,2 1 0 0 0,-1-1 0 0 0,1 1 0 0 0,-1 1 0 0 0,2 2 0 0 0,-1 2 0 0 0,1 1 0 0 0,0 2 0 0 0,1 1 0 0 0,0 2 0 0 0,-1 0 0 0 0,2 0 0 0 0,-2-1 0 0 0,0-1 0 0 0,1 0 0 0 0,0 1 0 0 0,-1-1 0 0 0,0 1 0 0 0,0-2 0 0 0,-1 1 0 0 0,2 0-149 0 0,-1 2-33 0 0,2 0 1 0 0,0 1 120 0 0,1 0 270 0 0,0 1-60 0 0,0 0 51 0 0,-3 1-1018 0 0,-3 2 767 0 0,-3 5-850 0 0,-3 5 818 0 0,-1 3 143 0 0,1 3 47 0 0,-1 5 43 0 0,1 2 18 0 0,-1 1-197 0 0,-1 4 57 0 0,-1 0-28 0 0,-3 2-75 0 0,-3 0 97 0 0,-8 4-117 0 0,-8 7-30 0 0,-3-2 25 0 0,1-1-15 0 0,-1-2 3 0 0,4-1 131 0 0,1 0-38 0 0,2 1 19 0 0,0 2 0 0 0,2 3 0 0 0,0 4 0 0 0,0 2 0 0 0,0 2 0 0 0,-1 1 0 0 0,0-1 0 0 0,-1-2 0 0 0,-11 6 0 0 0,-3-1 0 0 0,-1-1 0 0 0,-1-2 93 0 0,2-2-119 0 0,4-2 39 0 0,2-1-13 0 0,3 0-103 0 0,2 0 133 0 0,-2 6-45 0 0,3 0 15 0 0,3-5 0 0 0,4-5 0 0 0,3-6 0 0 0,3-5 0 0 0,3-5 0 0 0,3-4 0 0 0,1-3 0 0 0,3-1 0 0 0,1-3 0 0 0,4-3 0 0 0,2-5 0 0 0,2-3 0 0 0,2-3 0 0 0,1-1 0 0 0,1-3 0 0 0,3-3 0 0 0,2-4 0 0 0,3-4 0 0 0,1-4 0 0 0,4-4 0 0 0,2-5 0 0 0,2-5 0 0 0,3-4 0 0 0,5-5 0 0 0,2-2 0 0 0,13-14 187 0 0,6-1-119 0 0,3-3 45 0 0,2 2-130 0 0,2 2-134 0 0,-2 2 68 0 0,-2 1-25 0 0,-4-2 124 0 0,-2-1-33 0 0,-3-1 17 0 0,-1-2 0 0 0,-2 1 0 0 0,-1 2 0 0 0,0 2 0 0 0,-1 5 0 0 0,0 2 0 0 0,-1 5 0 0 0,0 4 0 0 0,-1 4 0 0 0,-1 2 0 0 0,-2 4 0 0 0,0 4 0 0 0,-2 1 0 0 0,-1 3 75 0 0,2-2 155 0 0,0 0-160 0 0,-3 2-72 0 0,-5 2 21 0 0,-2 1-19 0 0,-2 0 0 0 0,-3 2-75 0 0,-1 0-25 0 0,-2 1-6 0 0,-2 2-5 0 0,0 0 130 0 0,-2 2-38 0 0,-1 2 19 0 0,-2 2 0 0 0,0 3 0 0 0,-1 0 0 0 0,-1 3 0 0 0,0 2 0 0 0,0 1 0 0 0,-1 6 0 0 0,-2 4 0 0 0,0 3 0 0 0,-3 4 0 0 0,-2 2 0 0 0,-6 9-112 0 0,-6 2 41 0 0,-5 5-18 0 0,-7 3 1 0 0,-4 5 103 0 0,-7 5 119 0 0,-4 7-64 0 0,-5 7 22 0 0,-2 3-106 0 0,-2 2 29 0 0,-2 2-15 0 0,-1 2 0 0 0,1 1-131 0 0,-15 19-195 0 0,-3 4 225 0 0,-2 1 214 0 0,2-4 5 0 0,3-6 34 0 0,4-5 7 0 0,7-6-186 0 0,5-6 54 0 0,6-4-27 0 0,5-3 0 0 0,6-4 0 0 0,4-4 0 0 0,5-3 0 0 0,3-6 0 0 0,5-6 0 0 0,3-2 0 0 0,3-8 0 0 0,3-7 0 0 0,4-7 0 0 0,2-7 0 0 0,3-6 0 0 0,4-5 0 0 0,4-7 0 0 0,4-6 0 0 0,2-6 0 0 0,3-6 0 0 0,4-5 0 0 0,3-4 0 0 0,4-3 0 0 0,5-4 0 0 0,4 0 0 0 0,6-2 0 0 0,8-4 0 0 0,4-2 0 0 0,4-7 0 0 0,0-4 0 0 0,3-7 0 0 0,-2-2 0 0 0,1-3 0 0 0,-1 0 0 0 0,2 1 0 0 0,1 3 0 0 0,2 2 0 0 0,1 2 0 0 0,0 1 0 0 0,-2 0 0 0 0,-3 1 0 0 0,-4 1 0 0 0,-5 3 0 0 0,-4 3 0 0 0,-7 6 0 0 0,-4 4 0 0 0,-4 5 0 0 0,-6 7 0 0 0,-3 5 0 0 0,-5 5 0 0 0,-2 3 0 0 0,-5 5 0 0 0,-3 6 0 0 0,-3 3 0 0 0,-2 3 0 0 0,-2 3 0 0 0,0 0 0 0 0,-2 3 0 0 0,-1 4 0 0 0,-6 10 0 0 0,-9 16 0 0 0,-4 10 0 0 0,-7 8 0 0 0,-6 6 0 0 0,-30 27-886 0 0,-10 2 803 0 0,-27 35-741 0 0,-2 3 741 0 0,4-2 45 0 0,8-8 0 0 0,9-13 38 0 0,-7 3 0 0 0,-5 1 0 0 0,0 0 0 0 0,10-12 0 0 0,16-12 0 0 0,15-15 0 0 0,14-13 420 0 0,9-12 618 0 0,10-11-600 0 0,8-11-475 0 0,8-13 138 0 0,11-18-101 0 0,17-19 0 0 0,21-20 0 0 0,23-17-271 0 0,7-6 237 0 0,2-1 27 0 0,9-14 262 0 0,-2-2-221 0 0,-3 1-27 0 0,-5 3 9 0 0,-3 7-16 0 0,0 5 0 0 0,19-16-1614 0 0,-2 5 1478 0 0,-7 4-36 0 0,-5-2 118 0 0,-10 8 38 0 0,-14 8 16 0 0,-9 10 0 0 0,-10 6 0 0 0,-7 10 0 0 0,-5 6 0 0 0,-3 5 0 0 0,-3 6 0 0 0,0 2 0 0 0,-2 3 0 0 0,-2 2 0 0 0,0 2 0 0 0,2 0 0 0 0,-2 2 0 0 0,-1 1 0 0 0,-1 3 0 0 0,-2 3 0 0 0,-3 3 0 0 0,-2 1 0 0 0,-1 2 0 0 0,-1 1 0 0 0,-2 1 0 0 0,0 2 0 0 0,-3 4 0 0 0,-1 3 0 0 0,-4 6 0 0 0,-3 5 0 0 0,-7 11 0 0 0,-3 7 0 0 0,-23 41-2277 0 0,-6 5 2816 0 0,-5 4-833 0 0,-2-4 278 0 0,-2-4 16 0 0,0-4 0 0 0,0-1 0 0 0,0-1 0 0 0,0 2 0 0 0,3-2 0 0 0,2 1 0 0 0,3-2 0 0 0,3-1 0 0 0,1 1 448 0 0,3-1-6 0 0,1 0 56 0 0,-9 11 10 0 0,2-5-593 0 0,3-6 86 0 0,-2-4-61 0 0,6-12 184 0 0,7-10-74 0 0,7-12 23 0 0,6-10-84 0 0,6-8 23 0 0,5-7-12 0 0,5-4 0 0 0,4-3 495 0 0,2-3-58 0 0,1-1 66 0 0,2 0 6 0 0,0 0-482 0 0,0 0 26 0 0,1-2-37 0 0,6-5-1649 0 0,6-3-822 0 0,2-2 406 0 0,-9 7-9508 0 0,1 0-1558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42.57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4599.42725"/>
      <inkml:brushProperty name="anchorY" value="-7474.27441"/>
      <inkml:brushProperty name="scaleFactor" value="0.5"/>
    </inkml:brush>
  </inkml:definitions>
  <inkml:trace contextRef="#ctx0" brushRef="#br0">59 563 9560 0 0,'0'0'0'0'0,"-3"-9"992"0"0,-5-13 1866 0 0,1-4-224 0 0,-1 1-2035 0 0,0 2 117 0 0,2 5-352 0 0,1 6-70 0 0,2 3-25 0 0,2 3-4 0 0,0 3-75 0 0,1 2 226 0 0,0 1-294 0 0,0 0-120 0 0,1 1 112 0 0,-1-1-138 0 0,2 1 36 0 0,1-1-12 0 0,1 0-140 0 0,3 1 87 0 0,0 1 60 0 0,0 1-21 0 0,0 0 14 0 0,-1 1 0 0 0,0 2 0 0 0,1 1 0 0 0,0 1 75 0 0,1 3-96 0 0,-2 0 106 0 0,0 1-106 0 0,-2 2 31 0 0,0 0 102 0 0,-1 0-41 0 0,0 1 9 0 0,-2 6 1 0 0,0 0-178 0 0,-1 1 134 0 0,0 1-170 0 0,0 1 289 0 0,0 0-31 0 0,0 1 29 0 0,-2 1 4 0 0,1 0-184 0 0,-2-1 127 0 0,1-1-122 0 0,0-1 31 0 0,1-1 140 0 0,-1-2-72 0 0,1-2 21 0 0,0-2-2 0 0,0-1 18 0 0,0 0-6 0 0,0-2 3 0 0,0-1 0 0 0,0 0-46 0 0,0 2 78 0 0,0-2-100 0 0,1 1 30 0 0,0-2-10 0 0,0 0 0 0 0,0-1 0 0 0,-1 0-74 0 0,-1 3 20 0 0,-1 2-10 0 0,0 0 0 0 0,0 0 0 0 0,0 0 0 0 0,0-1 187 0 0,0 2 226 0 0,-1-1-277 0 0,0 0-26 0 0,0 0-14 0 0,0-1-23 0 0,0 3 0 0 0,1-2-10 0 0,1 0-72 0 0,-1-1 94 0 0,0-1-106 0 0,1 0 125 0 0,-1-1-131 0 0,1-1 134 0 0,-1 0-134 0 0,1 1 40 0 0,0-2 71 0 0,0 5-108 0 0,-1-1 111 0 0,1 0-108 0 0,1 1 31 0 0,-1 0 140 0 0,2-1-44 0 0,-1-1 13 0 0,1 0 2 0 0,0-2-141 0 0,0 0 40 0 0,0 1-132 0 0,0-1 144 0 0,0-1-48 0 0,0-1 16 0 0,0 0 75 0 0,0 0-96 0 0,0 0 31 0 0,-1 0-10 0 0,0-2 0 0 0,0 0 0 0 0,1-2 0 0 0,-1-2 0 0 0,1-1 0 0 0,-1-2 0 0 0,1 2 0 0 0,-1 0 0 0 0,0 1 0 0 0,0 0 0 0 0,1-1 0 0 0,-1-1 0 0 0,1 0 0 0 0,0 0 0 0 0,1 0 0 0 0,0 2 0 0 0,0-1 0 0 0,0 1 0 0 0,-1-2 0 0 0,2 1 0 0 0,0 1 0 0 0,1-1 0 0 0,0 0 0 0 0,0 0 0 0 0,0-1 0 0 0,0 1 0 0 0,2 0 0 0 0,1 0 0 0 0,1-1 0 0 0,1 1 0 0 0,2-2 0 0 0,-1 1 0 0 0,0-1 0 0 0,0 0 0 0 0,0 0 0 0 0,-1 0 0 0 0,1 0 0 0 0,0 0 0 0 0,0 0 0 0 0,1-1 0 0 0,2 1 0 0 0,-1-2 0 0 0,0 1 0 0 0,1 0 532 0 0,-1-1-96 0 0,-1 1 70 0 0,2-1 4 0 0,1 0-2098 0 0,1 0 1506 0 0,-2 0 402 0 0,0 0 41 0 0,-1 1 122 0 0,-2 0 25 0 0,-2 1-483 0 0,-1 0 28 0 0,1-1-37 0 0,-1 2-16 0 0,1-1 0 0 0,-1 0 0 0 0,1 0 0 0 0,-1 0 0 0 0,2 0 0 0 0,-1 0 0 0 0,-1 0 0 0 0,1 1 0 0 0,4 0 0 0 0,-2 0 0 0 0,1 0 0 0 0,0-1-140 0 0,0 1 68 0 0,1-1-18 0 0,-2 0 103 0 0,1 0-28 0 0,0 0 15 0 0,1 0 0 0 0,0 0 75 0 0,1 1-96 0 0,1 0 106 0 0,3 0-32 0 0,0 0 11 0 0,0-1-74 0 0,-1 1 20 0 0,-1-1-10 0 0,2 0 75 0 0,0 0-96 0 0,-2 0 31 0 0,1 0-10 0 0,0-1 0 0 0,-1 0 0 0 0,0 0 0 0 0,3-1 150 0 0,0-1-16 0 0,0 1 14 0 0,-1 0 4 0 0,-1 0-289 0 0,2 1-142 0 0,0-1 182 0 0,-2 0 100 0 0,1-1-29 0 0,0 1 26 0 0,-1 0 0 0 0,1 0 0 0 0,0-1 0 0 0,-2 0 0 0 0,-1 0 0 0 0,0-1 0 0 0,-1 1 0 0 0,0 0 0 0 0,0-1 0 0 0,0 0 0 0 0,1 1 0 0 0,0-2 0 0 0,0 1 0 0 0,1-1 0 0 0,-1 1 0 0 0,1 0 0 0 0,-1 0 0 0 0,1 1 0 0 0,1-1 0 0 0,-1-1 0 0 0,2 1 0 0 0,-1-1 0 0 0,1 1 196 0 0,0 1 19 0 0,1 1 25 0 0,0 1 5 0 0,0 0-174 0 0,1 0 22 0 0,-1 0-26 0 0,1 0-2 0 0,1 0-75 0 0,0-2 20 0 0,1 0-10 0 0,0 1 0 0 0,0-1 0 0 0,0 1 0 0 0,-1 0 0 0 0,-1 0 0 0 0,-1-2 0 0 0,0 1 0 0 0,-1-2 0 0 0,3 1 0 0 0,0-1 0 0 0,-2 1 0 0 0,-1 0 0 0 0,-1-1 75 0 0,-1 0-22 0 0,-2 0 11 0 0,0 0 0 0 0,-1 0-74 0 0,0 0 20 0 0,-1 0-10 0 0,1 0 0 0 0,-1 0 150 0 0,1 0-44 0 0,0 0 31 0 0,0-1-2 0 0,1 1-158 0 0,0-2 46 0 0,0 1-23 0 0,-1-1 0 0 0,-1 2 0 0 0,0-1 0 0 0,0 1 0 0 0,0-1-84 0 0,0 0-32 0 0,0-1-5 0 0,1 0-6 0 0,0 0 149 0 0,-1 0-44 0 0,1 1 22 0 0,0-1 0 0 0,1 1 75 0 0,2-2-96 0 0,0 2 31 0 0,1-1-10 0 0,-1 1 0 0 0,0 0 0 0 0,-1 1 0 0 0,1 0 0 0 0,-1-1 0 0 0,1 1 0 0 0,0-1 0 0 0,0 1 0 0 0,0 0 0 0 0,0 0 0 0 0,-1 0 0 0 0,1 0 0 0 0,-1 0 0 0 0,-1 0 75 0 0,-1 0-96 0 0,0 0 31 0 0,1 1-10 0 0,-2-1 0 0 0,-1 0 0 0 0,-1 1 0 0 0,0 0 0 0 0,-1 0 0 0 0,0 2 0 0 0,0 0 84 0 0,-1 0-5 0 0,-1 1 6 0 0,0-1 3 0 0,0 0-103 0 0,3 0-175 0 0,-1-2 165 0 0,-1 1 131 0 0,0 1-57 0 0,0-1 25 0 0,-1 0-85 0 0,-1 0-89 0 0,-1 1 39 0 0,-1 1-13 0 0,0 0 85 0 0,-1 0 89 0 0,3 0-39 0 0,-1 0 13 0 0,-1 0-85 0 0,1 1 23 0 0,-1-2-12 0 0,0 1 0 0 0,-1 0 0 0 0,0-1 0 0 0,0 0 0 0 0,-1 1 0 0 0,1-1 0 0 0,1 0 0 0 0,-1 1 0 0 0,1-2 0 0 0,0 0 0 0 0,-1 0 0 0 0,0 0 0 0 0,0 1 0 0 0,-1-2 0 0 0,0-2 0 0 0,0 1 0 0 0,0-1 0 0 0,0-1 0 0 0,0-1 0 0 0,0 1 0 0 0,0-1 0 0 0,0 2 0 0 0,0-2 0 0 0,-1 0 0 0 0,0-1 0 0 0,-1-2 0 0 0,0 2 0 0 0,-1-3 0 0 0,-1 1 0 0 0,1-2 0 0 0,1 0 0 0 0,-1 0 0 0 0,-1-3 495 0 0,1-1-58 0 0,0-2 66 0 0,0-4 118 0 0,-2-2-738 0 0,1 1 218 0 0,-1 0-101 0 0,-1 1 0 0 0,2 1 0 0 0,-1 2 0 0 0,1 0 0 0 0,-1 0 0 0 0,2 0 0 0 0,-1 0 0 0 0,0 0 0 0 0,0 0 0 0 0,2-1 0 0 0,-1 2 0 0 0,0 0 0 0 0,0 0 0 0 0,0 2 0 0 0,1-1 0 0 0,-1 1 0 0 0,0 1 0 0 0,1 0 0 0 0,0 1 0 0 0,0 1 0 0 0,0 0 0 0 0,0 2 0 0 0,0-1 0 0 0,0 2 0 0 0,0 0 0 0 0,0 1 0 0 0,0 0 0 0 0,0 2 0 0 0,0 0 0 0 0,0 0 0 0 0,-1-1 0 0 0,-1 0 0 0 0,1 2 0 0 0,-2-2 0 0 0,0-1 0 0 0,1 0 0 0 0,-1-1 0 0 0,1 2 0 0 0,2 1 0 0 0,0 2 0 0 0,0-2 0 0 0,-1 1 0 0 0,1-1 0 0 0,-1-1 0 0 0,1 2 0 0 0,-1 2 0 0 0,2-1 0 0 0,-1 0 0 0 0,-1-1 0 0 0,1 1 0 0 0,0-1 0 0 0,0 0 0 0 0,0-1 0 0 0,-1 0 0 0 0,-1 0 0 0 0,2 1 0 0 0,-1 3 0 0 0,1-1 0 0 0,-2-1 0 0 0,2 2 0 0 0,-2-1 0 0 0,-1-3 0 0 0,1 2 0 0 0,0 0 0 0 0,0 1 0 0 0,2 1 0 0 0,-1 0 0 0 0,-3 0 0 0 0,1 1 0 0 0,-2-1 0 0 0,1 0 0 0 0,-2 1 0 0 0,0 0 0 0 0,0 0 0 0 0,0 0 0 0 0,-1 1 0 0 0,1 0 0 0 0,0 1 0 0 0,-1-1 0 0 0,1 1 0 0 0,-2 0 0 0 0,-1 0 0 0 0,1 0 0 0 0,0-1 0 0 0,0 1 0 0 0,0 0 0 0 0,-1 1 0 0 0,0-1 0 0 0,-1 0 0 0 0,1 0 0 0 0,-1 0 0 0 0,2 1 0 0 0,0 1-112 0 0,0 1 60 0 0,1-1-24 0 0,0 1 88 0 0,-2 0 181 0 0,0 1-167 0 0,0-1-21 0 0,0 1-198 0 0,0 0 167 0 0,0 0 21 0 0,1-1-7 0 0,0 1 12 0 0,0 0 0 0 0,0 1 0 0 0,0 0 112 0 0,1 2-51 0 0,0-1 13 0 0,-1 1-85 0 0,0-2-89 0 0,0 1 39 0 0,0 1-13 0 0,0-1 85 0 0,1 1-23 0 0,-1 0 12 0 0,0 0-75 0 0,0 0 97 0 0,-2 0-33 0 0,1-1 11 0 0,-2-2 0 0 0,0 1 0 0 0,0 0 0 0 0,-2-2 0 0 0,0 2 0 0 0,0-1 0 0 0,-1 1 0 0 0,-1 0 0 0 0,1-1 75 0 0,0 0-97 0 0,-1 0 33 0 0,0-1-11 0 0,-1 0 0 0 0,1 0 0 0 0,1-1 0 0 0,0 1 0 0 0,1 0 0 0 0,0 1 0 0 0,-3 1 0 0 0,0 1 0 0 0,1 1 0 0 0,0 0 112 0 0,2 0-51 0 0,0 0 13 0 0,1-1-85 0 0,1 1 23 0 0,0-1-12 0 0,0-1 0 0 0,1 0 0 0 0,-4-1 0 0 0,1 1 0 0 0,-1 0 0 0 0,2-2-103 0 0,0 1 133 0 0,0-1-157 0 0,1 0 159 0 0,0 0-48 0 0,0 1 16 0 0,-1-1 0 0 0,0 0 75 0 0,1 1-97 0 0,-1-1 126 0 0,-1 1-130 0 0,-1 1 39 0 0,-1 0-13 0 0,0-1 0 0 0,-2 0 0 0 0,-2 1 0 0 0,-1-1 0 0 0,-1 0-93 0 0,1 0 119 0 0,-1 0-39 0 0,-3-1 13 0 0,0 1 0 0 0,1-1 0 0 0,-2 1 75 0 0,1 0-97 0 0,1 0 33 0 0,3-1-11 0 0,1 0 0 0 0,-1 1-75 0 0,1 1 97 0 0,2 0 60 0 0,-1 0-108 0 0,1 1 39 0 0,2 0-13 0 0,0 0 0 0 0,3 1 0 0 0,-1 0 0 0 0,2 0 0 0 0,-1 1 0 0 0,1 0 0 0 0,0 0 0 0 0,0 0 0 0 0,0 0 0 0 0,-2 2 0 0 0,1-2 0 0 0,-1 1 0 0 0,-1-1 0 0 0,1 1 0 0 0,1-2 0 0 0,1-1 0 0 0,1 0 0 0 0,1-1 0 0 0,1-1 0 0 0,1 0 0 0 0,1 0 0 0 0,0-1 0 0 0,0 1 0 0 0,0-1 0 0 0,-1 0 0 0 0,0 1 0 0 0,0 0 0 0 0,1 0 0 0 0,1-1 0 0 0,0-1 0 0 0,3 0 0 0 0,1 0 0 0 0,1-1 0 0 0,2 0 0 0 0,2 1 0 0 0,3 1 0 0 0,3 0 0 0 0,3 1 0 0 0,3-2 0 0 0,3-1 0 0 0,3-2 0 0 0,2-1 0 0 0,0-1 0 0 0,4-1 0 0 0,1-3 0 0 0,2-1 0 0 0,3-1 0 0 0,3-1 0 0 0,3-2 0 0 0,3 0 0 0 0,4-1 0 0 0,4 1 0 0 0,2-1 0 0 0,3 1 0 0 0,8-3 0 0 0,-1 1 0 0 0,-5 1 0 0 0,-5 1 0 0 0,-7 2 0 0 0,-5 1 0 0 0,-6 2 0 0 0,-4 2 0 0 0,-5 0 0 0 0,-3 1 0 0 0,-2 1 0 0 0,-1 0 0 0 0,-3 2 0 0 0,-2 0 0 0 0,-5 1 0 0 0,-2 0 0 0 0,-4 1 0 0 0,-1 0 0 0 0,-1 0 0 0 0,0 0 0 0 0,-2 2 0 0 0,-1 2 0 0 0,0 2 0 0 0,-4 1 0 0 0,-3 2 0 0 0,-2 1 0 0 0,-8 5 0 0 0,-4 3 0 0 0,-5 1 0 0 0,-13 6 0 0 0,-8 2 0 0 0,-5 2 0 0 0,-4 1 0 0 0,-1 1 0 0 0,-1 3 0 0 0,1 1 0 0 0,2 1 0 0 0,3 4 0 0 0,4 1 0 0 0,5 1 0 0 0,4-1-112 0 0,4-1 41 0 0,2-2-18 0 0,3-4 104 0 0,1-3-30 0 0,2-3 15 0 0,2-4 0 0 0,3-3 0 0 0,3-3 0 0 0,5-3 0 0 0,4-3 112 0 0,4-2-60 0 0,6-2 24 0 0,4-2-4 0 0,6-2-196 0 0,5-3 19 0 0,4-3-18 0 0,3-2-14 0 0,5-3 254 0 0,6-6 132 0 0,5-5-162 0 0,18-18-790 0 0,5-7 655 0 0,29-21-945 0 0,4-2 905 0 0,-2 1 453 0 0,3-3 629 0 0,-10 8-669 0 0,-11 7-218 0 0,-10 8-54 0 0,-11 7-37 0 0,-9 8-16 0 0,-7 6 0 0 0,-5 5 0 0 0,-4 3 0 0 0,-1 3-448 0 0,2 2-1300 0 0,-6 2 2220 0 0,-5 3-740 0 0,-3 5 268 0 0,-6 5 0 0 0,-5 4 0 0 0,-3 3 0 0 0,-5 4 0 0 0,-5 2 0 0 0,-3 4 0 0 0,-3 3 0 0 0,-4 3 0 0 0,-3 4 0 0 0,-3 2 0 0 0,-3 5 0 0 0,-3 4 0 0 0,-3 2 0 0 0,-3 2 0 0 0,-3 1 0 0 0,-2-2 0 0 0,1-1 0 0 0,1-3 0 0 0,-4 2 0 0 0,4-3 0 0 0,6-4 0 0 0,3-2 103 0 0,8-6 17 0 0,5-6 1 0 0,7-6 16 0 0,6-7-161 0 0,4-4 47 0 0,4-2-23 0 0,6-3 0 0 0,4-3 0 0 0,13-6 0 0 0,7-4 0 0 0,7-4 0 0 0,5-4 0 0 0,3-6 0 0 0,2-5 0 0 0,1-6 0 0 0,8-18 0 0 0,12-18 75 0 0,11-12-97 0 0,-1 0 33 0 0,-2 9-11 0 0,3 5 0 0 0,-9 12 0 0 0,-8 13 0 0 0,-11 11 0 0 0,-9 9 0 0 0,-10 8 0 0 0,-7 6 0 0 0,-8 4 0 0 0,-4 4 0 0 0,-3 1 0 0 0,-4 2-131 0 0,-2 0 10 0 0,-3 4-20 0 0,-1 2-2 0 0,-3 4 167 0 0,-2 3-48 0 0,-5 3 127 0 0,-10 10-133 0 0,-7 4 45 0 0,-6 4-155 0 0,-12 13 87 0 0,-4 4-52 0 0,-2 5 123 0 0,1 2-146 0 0,3 0 160 0 0,-3 8-48 0 0,3-4 16 0 0,6-4 0 0 0,0-3 0 0 0,6-8 0 0 0,6-9 0 0 0,6-6 0 0 0,5-8 0 0 0,6-6 0 0 0,5-5 0 0 0,3-5 0 0 0,3-3 0 0 0,1-2 0 0 0,1-1 75 0 0,0-1-22 0 0,1-2 11 0 0,2-3 0 0 0,2-2-75 0 0,4-4-90 0 0,3-4 58 0 0,4-3-26 0 0,3-4 80 0 0,9-14 155 0 0,4-5-142 0 0,3-4-20 0 0,3-3-105 0 0,2-1 40 0 0,3 0-13 0 0,2 1 85 0 0,10-5 182 0 0,-1 2-167 0 0,-1 5-21 0 0,-6 4-105 0 0,-6 7 39 0 0,-7 6-13 0 0,-6 6 85 0 0,-5 3-23 0 0,-5 5 12 0 0,-5 5 0 0 0,-5 5 112 0 0,-4 2-51 0 0,-2 8-118 0 0,-5 4-93 0 0,-3 4 7 0 0,-3 4-16 0 0,-14 13 662 0 0,-15 11-479 0 0,-7 6-10 0 0,-3 2 13 0 0,-3 2-27 0 0,-14 17-681 0 0,1 0 614 0 0,-16 22-870 0 0,5-4 2318 0 0,11-10-1245 0 0,15-16-29 0 0,15-16-54 0 0,11-13-37 0 0,11-13-16 0 0,6-8-149 0 0,4-7-23 0 0,3-2-12 0 0,0-2-7 0 0,1-2 363 0 0,3-1-38 0 0,2-2 51 0 0,2-2 4 0 0,3-3-221 0 0,4-2 64 0 0,2-4-32 0 0,4-3 0 0 0,4-3-140 0 0,13-15-249 0 0,5-6 268 0 0,5-5 123 0 0,12-12-34 0 0,0 1 32 0 0,-1 2 0 0 0,-7 5 0 0 0,-5 6 0 0 0,-7 6 0 0 0,-5 7 159 0 0,-5 5 1 0 0,-6 6 18 0 0,-3 4 5 0 0,-1 3-2519 0 0,-4 5 3026 0 0,-6 6-1020 0 0,-3 5 330 0 0,-5 5 0 0 0,-5 10 0 0 0,-5 5 0 0 0,-5 5 0 0 0,-2 3 0 0 0,-3 4 0 0 0,-6 12 0 0 0,-3 4 0 0 0,-2 3 0 0 0,-1 2 0 0 0,-1-2 0 0 0,0-3 0 0 0,-1-3 0 0 0,-4 2 0 0 0,1-4 140 0 0,4-5-68 0 0,3-5 19 0 0,4-6-104 0 0,4-5-122 0 0,5-5 66 0 0,3-4-23 0 0,3-4 105 0 0,3-4-28 0 0,2-2 15 0 0,2-2 0 0 0,0 0 0 0 0,3-1 0 0 0,2 0 0 0 0,9-6 0 0 0,11-6 0 0 0,6-6 0 0 0,4-3 0 0 0,1-6 0 0 0,1-3 0 0 0,0-6 0 0 0,-1-3 0 0 0,4-9 0 0 0,-1-1 0 0 0,-1 2 0 0 0,-3 3 0 0 0,-2 5 0 0 0,-4 6 0 0 0,-3 4 0 0 0,-2 5 0 0 0,-3 4 0 0 0,-1 5 0 0 0,-4 3 0 0 0,-2 4 0 0 0,-3 2 0 0 0,-4 3 0 0 0,-3 1 0 0 0,-2 2 0 0 0,1 3 0 0 0,-2 2 0 0 0,-2 4 0 0 0,-1 4 0 0 0,-4 3 0 0 0,-3 3 0 0 0,-1 3 0 0 0,-2 3 0 0 0,-3 4 0 0 0,-2 3 0 0 0,-2 3 0 0 0,0 2 0 0 0,0 0 0 0 0,-1 0 0 0 0,0 0 0 0 0,-3 3 0 0 0,1-3 0 0 0,0-2 0 0 0,2-3 0 0 0,3-6 0 0 0,2-2 0 0 0,3-4 0 0 0,2-4 131 0 0,3-5-66 0 0,3-3 18 0 0,2-4-95 0 0,1-1 100 0 0,1-2-109 0 0,0-1 106 0 0,0 0-190 0 0,3 0 18 0 0,1-3-21 0 0,3-1-3 0 0,3-3 130 0 0,6-6-38 0 0,3-2 19 0 0,4-2 0 0 0,1-2 0 0 0,2 2 0 0 0,0-2 0 0 0,1 2 0 0 0,-1 1 0 0 0,-1 2 0 0 0,3 0 75 0 0,2 1 128 0 0,-3 3-135 0 0,-2 2-71 0 0,-5 4-148 0 0,-5 3 69 0 0,-4 1-26 0 0,-3 3 124 0 0,-4 2 88 0 0,-2 5 57 0 0,-5 3-200 0 0,-2 0 151 0 0,-7 3-61 0 0,-8 4 33 0 0,-6 0-100 0 0,-3 1-45 0 0,-3 0-67 0 0,-1 0-8 0 0,0 1-6 0 0,-1 0 614 0 0,-1-1-64 0 0,-1 1 94 0 0,-2 0 4 0 0,-2 0-591 0 0,-13 4-222 0 0,-4-1 223 0 0,-2-1 84 0 0,1-1-28 0 0,2-3 28 0 0,5-3 0 0 0,4-2 159 0 0,4-3-27 0 0,6-3 17 0 0,0-1 3 0 0,3-2-177 0 0,5-3 50 0 0,5-2-25 0 0,4-3 0 0 0,3-2-243 0 0,3 0 210 0 0,4-1 28 0 0,1 0-103 0 0,3 0 135 0 0,1 0-134 0 0,2 2 134 0 0,0 0 53 0 0,-1-1-107 0 0,0 0 40 0 0,-1 1-13 0 0,1 0 0 0 0,0 1 0 0 0,0-1 0 0 0,0 2 0 0 0,-1-1-84 0 0,0 0 108 0 0,-2-1-120 0 0,-1 0 120 0 0,-2 1-36 0 0,-2-1 12 0 0,-1 1 0 0 0,-2 1 0 0 0,-3 1-74 0 0,-1 0 95 0 0,-5 1-32 0 0,-3 0 11 0 0,0-1-74 0 0,3 0 95 0 0,4 0-32 0 0,4-1 11 0 0,5 1 0 0 0,3-1 0 0 0,3 1 75 0 0,2-1-96 0 0,2 1-43 0 0,0 1 85 0 0,0-2-32 0 0,-1-1 11 0 0,1 0 0 0 0,-2-2-74 0 0,0 0 95 0 0,0 0-32 0 0,-1 0 11 0 0,1 0 0 0 0,0 1 0 0 0,-1-1 0 0 0,-1 1 0 0 0,-1-1 0 0 0,-1 2 0 0 0,-1 0 0 0 0,-5 0 0 0 0,-3 2 75 0 0,-4 2-96 0 0,0 1 31 0 0,1 1-103 0 0,0 1 120 0 0,-10 11-1039 0 0,0 3 1857 0 0,0 2-560 0 0,3 0 224 0 0,-10 13-2807 0 0,3 1 3015 0 0,2-2-1033 0 0,4-2 316 0 0,5-5 196 0 0,4-3 10 0 0,5-4 27 0 0,2-2 4 0 0,2-2-202 0 0,3-2-16 0 0,0-1-9 0 0,1-2-10 0 0,2-1 0 0 0,2-2 0 0 0,0 0 0 0 0,0 0 0 0 0,6 0-774 0 0,3-1 715 0 0,3 0 28 0 0,3-4-9 0 0,3-1 40 0 0,2-2 0 0 0,2-3 0 0 0,2-1 0 0 0,3-2 0 0 0,2-2 0 0 0,2-2 112 0 0,2 0 43 0 0,1-3 4 0 0,2 0 17 0 0,0 0-207 0 0,0 1 60 0 0,-2 0-29 0 0,-1 2 0 0 0,-4 1 0 0 0,-1 2 75 0 0,-5 0-96 0 0,-1 2 106 0 0,-5 0-106 0 0,-4 2 106 0 0,-4 2-106 0 0,-3 1 134 0 0,-3 1-68 0 0,-2 1 23 0 0,-3 0-4 0 0,-5 0 28 0 0,-3 0-8 0 0,-5 2 4 0 0,-4-1 0 0 0,-2 1-102 0 0,-5 1 103 0 0,-1 0-110 0 0,-4 2 106 0 0,0 2 6 0 0,-2-1 8 0 0,1 2 4 0 0,1 0 1 0 0,0 1-121 0 0,0 1 34 0 0,0 0-17 0 0,3 2 0 0 0,3-1-112 0 0,1 1-5 0 0,3-1-24 0 0,3-1-1 0 0,3-1 269 0 0,1 1 137 0 0,4-2-172 0 0,2 0-720 0 0,3-2 439 0 0,5-2 90 0 0,2-1-44 0 0,6 0-35 0 0,6 0 95 0 0,3-1 15 0 0,2-2-77 0 0,1-2 9 0 0,0-1-6 0 0,1-1-2 0 0,-1-2 168 0 0,0-1-48 0 0,0 0 24 0 0,0-1 0 0 0,2 0 0 0 0,4 0 0 0 0,0-1 0 0 0,1 1 0 0 0,-2 0 84 0 0,0 0-33 0 0,-3 2 14 0 0,-2 0-75 0 0,2-1 20 0 0,-1 0-10 0 0,-3 0 0 0 0,-2 0-84 0 0,-3 1 24 0 0,-2 1-12 0 0,-3 2 84 0 0,0 0-24 0 0,-2 1 12 0 0,-1-1 0 0 0,0 2 0 0 0,-2-1 0 0 0,-1 1 0 0 0,0 1 0 0 0,-1-1 0 0 0,0 1 0 0 0,0 0 0 0 0,0 0 0 0 0,0 1 0 0 0,0-1 0 0 0,-1 0 0 0 0,1 0 0 0 0,0 0 0 0 0,0 0 0 0 0,0 0 0 0 0,0 0 0 0 0,0 0 0 0 0,0 0 0 0 0,0 0 0 0 0,0 0 0 0 0,0 0 0 0 0,0 0 0 0 0,0 0 0 0 0,0 0 0 0 0,0 0 0 0 0,1 0-1670 0 0,4 0 0 0 0,4 0-1483 0 0,5 2 2062 0 0,-7-1-8725 0 0,0 0-1106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1:53.383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-5875.78174"/>
      <inkml:brushProperty name="anchorY" value="-8870.60742"/>
      <inkml:brushProperty name="scaleFactor" value="0.5"/>
    </inkml:brush>
  </inkml:definitions>
  <inkml:trace contextRef="#ctx0" brushRef="#br0">1075 3494 6304 0 0,'0'0'0'0'0,"0"0"656"0"0,-1 1-766 0 0,-1 0 686 0 0,1 0-186 0 0,0 0 50 0 0,0-1 17 0 0,1 1 287 0 0,-1-1-16 0 0,1 0 32 0 0,0 0 7 0 0,0 0-261 0 0,0 0 589 0 0,0 0-763 0 0,0 0 528 0 0,1 0-763 0 0,-1 0 119 0 0,0 0 63 0 0,0 0-198 0 0,1 1-79 0 0,0 0 102 0 0,2 0-128 0 0,2 0 110 0 0,1-1 136 0 0,1 1-10 0 0,1-2 25 0 0,3-1 253 0 0,0-1-359 0 0,2 0 118 0 0,-1 0-41 0 0,2-2-130 0 0,-1 0-1 0 0,-1-1-8 0 0,0 1-5 0 0,1-1 271 0 0,-1 1-22 0 0,0-1 33 0 0,0 0 4 0 0,1-1-203 0 0,-1 1 21 0 0,0 0-28 0 0,2-2-3 0 0,-1 0-85 0 0,1 1-50 0 0,-3 0 8 0 0,0 1-10 0 0,2 0 0 0 0,1 1 0 0 0,2-1 0 0 0,-1 1 0 0 0,0-1 0 0 0,-1 2 0 0 0,3-2 0 0 0,0 0 0 0 0,0-1 0 0 0,0 0 0 0 0,-2 0 0 0 0,0 0 0 0 0,0 0 0 0 0,0 1 0 0 0,1 0 150 0 0,0 1-81 0 0,-1 0 23 0 0,4-1-3 0 0,1 0-103 0 0,-1 1 28 0 0,1-1-14 0 0,-1 2 0 0 0,0-1 0 0 0,-1 0 0 0 0,-2-1 0 0 0,0 0 0 0 0,-1 0 112 0 0,0-1-144 0 0,0 0 160 0 0,1-1-85 0 0,2-4 101 0 0,0 0-101 0 0,1-2-43 0 0,2-2 104 0 0,0 1-38 0 0,-1-1-79 0 0,-1 2 26 0 0,0 0 71 0 0,-3 1-108 0 0,0 1 120 0 0,-1 1-120 0 0,0 1 148 0 0,3-2-62 0 0,0-1-73 0 0,-2 0 99 0 0,0 2-109 0 0,-1 0 143 0 0,-1 0-79 0 0,0 1 26 0 0,-1 0-5 0 0,0 0-74 0 0,3-3 20 0 0,0 0-10 0 0,0 0 150 0 0,1 0-44 0 0,0 1 32 0 0,-2 2-4 0 0,0 3-16 0 0,-1 0-5 0 0,-1 3 0 0 0,1 0-1 0 0,-2 0-46 0 0,1-2 3 0 0,-1 1-4 0 0,2-1-1 0 0,0-2-74 0 0,2-1 20 0 0,0-1 74 0 0,3-2-108 0 0,1 0 36 0 0,-2 2-12 0 0,-1 2 0 0 0,0-1 0 0 0,-1 1 0 0 0,-2 0 0 0 0,-1 0 0 0 0,0 0 0 0 0,1 0 0 0 0,-1 1 0 0 0,2-2 84 0 0,5-2 4 0 0,-1-2-108 0 0,0 0 186 0 0,-1 0-88 0 0,-1 1 21 0 0,2-1-2 0 0,2-1-29 0 0,1-1-1 0 0,-3 2-76 0 0,-1 0 19 0 0,-2 2-10 0 0,-2 1 0 0 0,-1 1 0 0 0,-1 1 0 0 0,1-1 0 0 0,-1 1 0 0 0,7-5 0 0 0,0 0 0 0 0,8-4 822 0 0,-1-1-740 0 0,-1 2-55 0 0,-2 0 18 0 0,-3 2-45 0 0,-1 0 0 0 0,-2 1 0 0 0,3-2 0 0 0,2 0 0 0 0,0-1 112 0 0,-1 1-69 0 0,-1 1-48 0 0,10-9 183 0 0,0 1-151 0 0,-2 1-24 0 0,-2 3 7 0 0,1-2 65 0 0,-2 3-96 0 0,-1 1 106 0 0,1-1 43 0 0,10-6-85 0 0,-2 1 31 0 0,-2-1-84 0 0,-3 2 20 0 0,-4 3-10 0 0,-3 1 75 0 0,-1 2-22 0 0,-1 2 11 0 0,-1-1 0 0 0,1 2 0 0 0,-1 0-74 0 0,3-1 20 0 0,2-1-10 0 0,-1 1 262 0 0,-1 0-48 0 0,-1 1 40 0 0,0-1 0 0 0,-2 1-296 0 0,0-1-56 0 0,-1 2 17 0 0,0 0-26 0 0,0-1 199 0 0,-1 1-18 0 0,0 1 16 0 0,0-2 16 0 0,0 0-125 0 0,0 0-57 0 0,0-1 28 0 0,-1 1-19 0 0,0 1 78 0 0,2-3 156 0 0,1 0-143 0 0,-2-2-20 0 0,3-1 6 0 0,-1 0-10 0 0,0 0 0 0 0,2-2 215 0 0,-1 1-192 0 0,-1 1-17 0 0,-2 1 6 0 0,0-1-12 0 0,-2 1 0 0 0,-1 2 0 0 0,-1 3 0 0 0,-1 4 0 0 0,-3 2 0 0 0,1 1 0 0 0,-1-1 0 0 0,1 0 0 0 0,0-1 0 0 0,-1 0 0 0 0,2-1 0 0 0,-2-1 0 0 0,1-1 0 0 0,1 1 0 0 0,-1 1 0 0 0,2 0 0 0 0,-1 1 0 0 0,1-1 0 0 0,-1 0 0 0 0,0 1 0 0 0,0-1 0 0 0,-2 1 0 0 0,1-1 75 0 0,-2 2-96 0 0,2-1 106 0 0,-2 1-106 0 0,-1 0 31 0 0,-2 1-10 0 0,1 0 0 0 0,-2 1 0 0 0,-1 1 0 0 0,-1 0 0 0 0,0 0 75 0 0,1 0-22 0 0,-1 0 11 0 0,0 0 0 0 0,1-1-74 0 0,-1 1 20 0 0,0-1-10 0 0,0 2 0 0 0,0-2 0 0 0,-1 0 75 0 0,0-1-96 0 0,0 0 106 0 0,0 1-106 0 0,0-3 31 0 0,0 2-10 0 0,-1-2 0 0 0,-1 0 0 0 0,-1-2 112 0 0,0 0-144 0 0,-1 0 160 0 0,1 1-160 0 0,1 2 48 0 0,-2 0-16 0 0,-1 0 75 0 0,-1-2-96 0 0,0 0 31 0 0,-2 0-10 0 0,-1 0 0 0 0,0 1 0 0 0,-1-1 0 0 0,-1 0 0 0 0,1 0 0 0 0,0 0 0 0 0,-1 0 0 0 0,-2-2 0 0 0,-1 1 121 0 0,0-2-62 0 0,-1 1 16 0 0,2 1-86 0 0,-1-1 98 0 0,1 1-109 0 0,-4-3 33 0 0,1 0-123 0 0,-1-1 23 0 0,0 2-14 0 0,-1 0 121 0 0,0 1 114 0 0,0 0-54 0 0,0 1 21 0 0,0 0-114 0 0,-4 0 31 0 0,-1 1-16 0 0,1 1 0 0 0,-3 0 0 0 0,0 0 0 0 0,1 1 0 0 0,2 0 0 0 0,2 1 0 0 0,0 1 0 0 0,1 0-93 0 0,2 0 8 0 0,-2-1-9 0 0,2 0-2 0 0,-1-1 112 0 0,0-1-32 0 0,-1 0 16 0 0,1 0 0 0 0,-2 0 0 0 0,1 0 0 0 0,0-1 0 0 0,0-2 0 0 0,1 0 261 0 0,0 0-74 0 0,1 1 46 0 0,-2-2 73 0 0,-1 0-366 0 0,1 0 109 0 0,1 0-49 0 0,1 2-75 0 0,2 1-53 0 0,1 1-8 0 0,0 0-5 0 0,2 1 165 0 0,-1 0-48 0 0,0 1 24 0 0,0-1 0 0 0,0 0 0 0 0,-1 0 0 0 0,1 1 0 0 0,-1 0 0 0 0,1 0 0 0 0,0 0 0 0 0,0-1 0 0 0,-1 1 0 0 0,1-1 0 0 0,0 1 0 0 0,1-1 0 0 0,-1 0 0 0 0,1-1 0 0 0,-1 1 0 0 0,2-1 0 0 0,-1 1 0 0 0,1 0 0 0 0,1-1 0 0 0,-1 0 0 0 0,0 0 0 0 0,0-1 149 0 0,0 1-42 0 0,1 1 21 0 0,-4 0 0 0 0,0-1-149 0 0,-1 1 42 0 0,2 0-21 0 0,0 1 0 0 0,1 0 0 0 0,0 0 0 0 0,-1 0 0 0 0,1 0 0 0 0,0-2 0 0 0,-2 0 0 0 0,1 0 0 0 0,0-1-93 0 0,0 1-21 0 0,0 0-8 0 0,-3-1-5 0 0,0 0 148 0 0,0-1-42 0 0,1-1 21 0 0,-4-2 336 0 0,1 0-311 0 0,-1 1-11 0 0,2 0 3 0 0,2 2-17 0 0,1-1 0 0 0,1 1 0 0 0,1 1-149 0 0,0 1 70 0 0,0-1-20 0 0,1 0 114 0 0,-1 0-31 0 0,0-2 16 0 0,0 1 0 0 0,1 2 0 0 0,-1 1 0 0 0,-4-11 75 0 0,-1-1-97 0 0,1-1 33 0 0,1 0-11 0 0,1 3 75 0 0,1 2-97 0 0,-3-1 33 0 0,-2 0 64 0 0,0 0-97 0 0,2-1 33 0 0,1 1-11 0 0,-7-5 75 0 0,1 1-97 0 0,0 0 33 0 0,3 3-11 0 0,2 2 75 0 0,2 3-97 0 0,2 2 145 0 0,-1 1-43 0 0,2 0 7 0 0,0 0 2 0 0,1-1-104 0 0,0 0 30 0 0,-4-1-15 0 0,-2 2 0 0 0,2-1 0 0 0,0 0 75 0 0,-3-2-97 0 0,2 0 33 0 0,0 1-11 0 0,1 1 0 0 0,2 2 0 0 0,-2-1 0 0 0,0 1 0 0 0,0 1 0 0 0,-1 1 0 0 0,0 1 0 0 0,1-1 0 0 0,1 1 0 0 0,-4-1 0 0 0,1 0 0 0 0,0 2 0 0 0,-2-1 0 0 0,1 1 0 0 0,0-1 0 0 0,1 1 0 0 0,-1 0 0 0 0,-1 0 0 0 0,2 1 0 0 0,1-1 0 0 0,3 1 0 0 0,-1-1 0 0 0,0 2 0 0 0,1-1 0 0 0,2 1 0 0 0,2 0 0 0 0,1 0 0 0 0,2 0 0 0 0,-2 0 0 0 0,0 0 0 0 0,1 0 0 0 0,0 0 0 0 0,0 1 0 0 0,2 0 0 0 0,0 0 0 0 0,2 0 0 0 0,-3-1 0 0 0,1 1 0 0 0,1-1 0 0 0,0 0 0 0 0,-2 2 0 0 0,1-1 0 0 0,0 1 0 0 0,1-1 0 0 0,0 1-75 0 0,1 0 97 0 0,0-1-33 0 0,2 0 11 0 0,-1 0 0 0 0,0 0 0 0 0,0 0 0 0 0,0 0 0 0 0,-1 1 0 0 0,0-1 0 0 0,0 1 0 0 0,1-1 0 0 0,-2 0 0 0 0,1 1 0 0 0,-1 0 0 0 0,0 0 0 0 0,-2 0 0 0 0,2 0 0 0 0,-3 0 0 0 0,0 0 0 0 0,-1 1 0 0 0,-1 0 0 0 0,0 0 0 0 0,-2-1 0 0 0,-2 1 0 0 0,-4 0 0 0 0,1 1 0 0 0,-2-1 0 0 0,0 0 0 0 0,-1 0 0 0 0,1-1 0 0 0,-2-1 0 0 0,0 1 0 0 0,-1 0 0 0 0,-7 0-103 0 0,-3 0 133 0 0,-3 0-120 0 0,0 0 112 0 0,-1 1-33 0 0,-1-2 11 0 0,-1 2 0 0 0,-1-1 0 0 0,-1 0 0 0 0,-9 3 0 0 0,-2-2 0 0 0,0 2 0 0 0,2-1 0 0 0,3 0 0 0 0,1 1 75 0 0,1 0-97 0 0,1 1 33 0 0,1 0 64 0 0,0 0-97 0 0,0 0 33 0 0,2 0-86 0 0,1 0 22 0 0,0 0-11 0 0,1-1 75 0 0,1 1-22 0 0,1-1 11 0 0,-5 0 0 0 0,2 1 103 0 0,1-1-58 0 0,3 0 23 0 0,2-2-79 0 0,0 1 22 0 0,3-2-11 0 0,2 0 0 0 0,4-1 0 0 0,2-1 0 0 0,2-1 0 0 0,2-1 0 0 0,0 0 0 0 0,2-1 0 0 0,0 0 0 0 0,2 0 0 0 0,-1-1 0 0 0,1 0 0 0 0,0 0 0 0 0,2 1 0 0 0,1-1 0 0 0,1 2 0 0 0,1-1 0 0 0,0 1 0 0 0,1 0 0 0 0,1 1 0 0 0,1 0 0 0 0,0 1 0 0 0,0 0 0 0 0,1 0-103 0 0,1 0 58 0 0,1 0-23 0 0,0 0 4 0 0,1 0 75 0 0,0 0-22 0 0,0 0 11 0 0,-1 0 0 0 0,1 0 0 0 0,-3 1-93 0 0,0 1 119 0 0,-1 1-39 0 0,1 0-62 0 0,0 1 97 0 0,1 1-33 0 0,0 1 11 0 0,0 2 103 0 0,0-1-133 0 0,1 1 45 0 0,0 0-15 0 0,1 1 0 0 0,0 2 0 0 0,0 2 0 0 0,0 1 0 0 0,1-1 0 0 0,1 0-131 0 0,0 1 75 0 0,0-1-20 0 0,1 2 87 0 0,1-1 126 0 0,-1 3-67 0 0,0 0 22 0 0,3 2-106 0 0,0 7 29 0 0,3 3-15 0 0,0 1 0 0 0,1-1 0 0 0,0-3 0 0 0,-2-3 0 0 0,0-2 0 0 0,0-3 0 0 0,-1 0 0 0 0,0-2 0 0 0,-1-2 0 0 0,1 0 0 0 0,-1 1 0 0 0,1-1 0 0 0,-1 0 0 0 0,2 0 0 0 0,0 3-93 0 0,1-1-39 0 0,1 0-14 0 0,-1 0-3 0 0,0-1 174 0 0,1 1-50 0 0,-2 0 25 0 0,1 0 0 0 0,1 0 0 0 0,-2 0 0 0 0,3 0 0 0 0,-1 2 0 0 0,1-1 0 0 0,1 4 0 0 0,3 3 0 0 0,3 6 0 0 0,-1 0 0 0 0,1-2 0 0 0,-2-1 0 0 0,-1-3-75 0 0,-2-2 97 0 0,-1-3-33 0 0,2 3 11 0 0,2 1 0 0 0,1-2 0 0 0,-2 0 0 0 0,0-2 0 0 0,-2-2 0 0 0,-2-1 0 0 0,0-1 0 0 0,-1-1 0 0 0,-1 1 0 0 0,1 1 0 0 0,-1-1 0 0 0,3 3 0 0 0,-1 1 0 0 0,1 1 0 0 0,0-1 0 0 0,0-2 0 0 0,-2 1 0 0 0,0-1 0 0 0,0-1 0 0 0,0 0 0 0 0,-1 0 0 0 0,0 0 0 0 0,0 1 0 0 0,-1 0 0 0 0,3 4 0 0 0,-1-1 0 0 0,0 2 0 0 0,1 2 0 0 0,-1 2 0 0 0,1-1 0 0 0,-1 3 0 0 0,-1-2 0 0 0,0-2 0 0 0,0-2 0 0 0,-2-2 0 0 0,1-2 0 0 0,-1-1 0 0 0,0-3 0 0 0,-1 0 0 0 0,1-1 0 0 0,0 1 0 0 0,0 1 0 0 0,0 0 0 0 0,1 3 0 0 0,0 1 0 0 0,0 0 0 0 0,0 3 0 0 0,1 3 0 0 0,1-1 0 0 0,-1-1 0 0 0,0 3 0 0 0,-1-1 0 0 0,0-1 0 0 0,1-2 0 0 0,0 0 0 0 0,-2-2 0 0 0,1 0 0 0 0,-2-1 0 0 0,1 1 0 0 0,0 0 0 0 0,-1 1 0 0 0,0 0 0 0 0,0 1 0 0 0,0-1 0 0 0,-1 1 0 0 0,2 3 0 0 0,-1-1 0 0 0,0 1 0 0 0,-1-3 0 0 0,0-2 0 0 0,0-2 0 0 0,0-2 0 0 0,-2-1 0 0 0,1-1 0 0 0,0 0 0 0 0,-1-2 0 0 0,-1 1 0 0 0,0 0 0 0 0,0 4 0 0 0,0-1 0 0 0,1 0 0 0 0,-1-1 0 0 0,1-1 0 0 0,-1 0 0 0 0,0 0 0 0 0,0 1 0 0 0,1 0 0 0 0,0 3 0 0 0,1 2 0 0 0,-2-3 0 0 0,0 0 0 0 0,1-2 0 0 0,-1-2 84 0 0,-1-1-108 0 0,1 1 36 0 0,0-2 63 0 0,-1-1-97 0 0,0 1 33 0 0,-1 0-11 0 0,1-2 0 0 0,-1 0 0 0 0,0 0 0 0 0,0-1-103 0 0,0 1 133 0 0,0-2 86 0 0,-1 0-51 0 0,1-1 18 0 0,0-1-95 0 0,0 1 25 0 0,0 0-13 0 0,0 0 0 0 0,0 1 0 0 0,0 1 0 0 0,0-2 0 0 0,0-1 0 0 0,0 1 0 0 0,0 0 0 0 0,0-1 75 0 0,0 0-97 0 0,0 0 33 0 0,0 1-11 0 0,0 1 0 0 0,0-1-149 0 0,0-1 70 0 0,2 0-29 0 0,-1 1 200 0 0,0 0-9 0 0,0 0 23 0 0,0 0 5 0 0,1 1-130 0 0,-1 0 38 0 0,0-1-19 0 0,0 0 0 0 0,0 1 0 0 0,-1 0 0 0 0,0 0 0 0 0,0 2 0 0 0,0-2 0 0 0,0 0 0 0 0,0-1 0 0 0,0-2 0 0 0,0-1 0 0 0,0 0 0 0 0,0-2 0 0 0,0-1 84 0 0,0 0-108 0 0,0 0 111 0 0,0 0-109 0 0,0 0 126 0 0,0 0-18 0 0,0 0-105 0 0,0-1 231 0 0,0 1-91 0 0,0 0 25 0 0,0 0-1 0 0,-2-1 36 0 0,-2-2-1 0 0,-1-4 3 0 0,-1-3 1 0 0,-2-3-65 0 0,-3-7 158 0 0,-1-3-198 0 0,1-3 15 0 0,-1 0-16 0 0,1 0-5 0 0,0 0-1 0 0,1 1-84 0 0,1 0 99 0 0,-1-1-109 0 0,1 0 108 0 0,-1-1-108 0 0,-1 0 33 0 0,2-1 73 0 0,-1-1-108 0 0,0 1 307 0 0,2 1-71 0 0,-1 1 33 0 0,1 1 3 0 0,-1 0-289 0 0,0 1 82 0 0,-1 1-41 0 0,1-1 0 0 0,0 0 0 0 0,0-1 0 0 0,-1-1 0 0 0,1-1 0 0 0,-1-3 0 0 0,0-7 0 0 0,-1 0 0 0 0,0-1-131 0 0,-1 2-46 0 0,1 1-4 0 0,1 2-19 0 0,0 1 234 0 0,0 1-67 0 0,0 2 33 0 0,0 0 0 0 0,0 3-75 0 0,-1-1 97 0 0,0 2-108 0 0,-1 0 108 0 0,0 1-33 0 0,-1 2 11 0 0,1 0 0 0 0,1 1 0 0 0,-1 0 0 0 0,1 0 0 0 0,-1-1 0 0 0,0-2 0 0 0,2-1 0 0 0,0-2 0 0 0,0-2 0 0 0,1-1 0 0 0,-2-1 0 0 0,1 1 0 0 0,1-1 0 0 0,-2-4-75 0 0,0 0 97 0 0,1 1-33 0 0,1-3 11 0 0,0-2 0 0 0,2 2 75 0 0,1 4-97 0 0,1-1-70 0 0,0 5 122 0 0,1 2-45 0 0,0 0 15 0 0,1-1 187 0 0,-2 4 329 0 0,2 3-354 0 0,-4-7-968 0 0,-1 2 760 0 0,-3-7-52 0 0,1 3 74 0 0,-1 1 13 0 0,2 2-64 0 0,1 4 97 0 0,2 3-33 0 0,1 2 11 0 0,1 2-75 0 0,2 3 97 0 0,1 0-33 0 0,0 1-92 0 0,2 0 133 0 0,1 3-138 0 0,0-1 134 0 0,3 0-151 0 0,0-2 73 0 0,8-9-183 0 0,3-2 199 0 0,3-1-65 0 0,1 1 21 0 0,12-9-289 0 0,3-1 334 0 0,1-2-94 0 0,-1 2 30 0 0,-1 1 3 0 0,-1-1 0 0 0,8-8 9 0 0,-1-1 7 0 0,-3 4 92 0 0,-5 3-25 0 0,-5 5 13 0 0,-5 5 75 0 0,-1 0-171 0 0,-5 6 16 0 0,-4 5 101 0 0,-3 4-112 0 0,-4 5 113 0 0,-2 5-108 0 0,-6 14-172 0 0,-4 7 234 0 0,-21 34-1100 0 0,-12 15 1344 0 0,-4 4-355 0 0,1-3 123 0 0,-1-2-62 0 0,2-3 95 0 0,8-10-32 0 0,7-11 11 0 0,8-12 0 0 0,6-8 0 0 0,5-9 0 0 0,5-6 0 0 0,2-5-74 0 0,5-5 95 0 0,3-4-32 0 0,5-5-73 0 0,4-4 108 0 0,3-4 86 0 0,10-13 247 0 0,4-4-247 0 0,15-16-700 0 0,2-4 554 0 0,1 0 19 0 0,4-9-17 0 0,-4 2-40 0 0,-6 2 95 0 0,-5 5-32 0 0,-6 6 11 0 0,-2 2 0 0 0,-7 8 0 0 0,-6 9 0 0 0,-4 7 0 0 0,-9 15-214 0 0,-6 12 191 0 0,-8 13-96 0 0,-12 21-103 0 0,-6 9 154 0 0,-5 7 68 0 0,-5 3-18 0 0,0 1 18 0 0,-2 2 0 0 0,-1 0-112 0 0,0 1-14 0 0,0 3-22 0 0,0 2-2 0 0,2-3 176 0 0,2-3-52 0 0,3-6 26 0 0,5-7 84 0 0,5-8-108 0 0,7-7 111 0 0,5-8-108 0 0,5-7 106 0 0,6-8-106 0 0,-1-9 25 0 0,0-1 1 0 0,1 0-1 0 0,-1 0 1 0 0,0 0-1 0 0,0 1 1 0 0,0-1-1 0 0,1 0 1 0 0,-1 0-1 0 0,0 0 1 0 0,0 0 0 0 0,1 0-1 0 0,-1 1 1 0 0,0-1-1 0 0,0 0 1 0 0,1 0-1 0 0,-1 0 1 0 0,0 0-1 0 0,0 0 1 0 0,1 0-1 0 0,-1 0 1 0 0,0 0-1 0 0,1 0 1 0 0,-1 0 0 0 0,0 0-1 0 0,0 0 1 0 0,1 0-1 0 0,-1 0-4 0 0,13-6-32 0 0,13-19 76 0 0,15-22-304 0 0,8-11 206 0 0,5-7 55 0 0,1-2 130 0 0,1 2-53 0 0,-1 2 21 0 0,1 3-114 0 0,-1 2 31 0 0,-1-1-16 0 0,0-1 0 0 0,-2 0 0 0 0,-3 3 84 0 0,-2 3-33 0 0,-5 5 14 0 0,-6 7-187 0 0,-2 3-162 0 0,-5 9 193 0 0,-8 10 92 0 0,-8 12-25 0 0,-13 8 24 0 0,0 0 0 0 0,0 0 0 0 0,0 0 0 0 0,0 0 0 0 0,0 0 0 0 0,1 0 0 0 0,-1 0 0 0 0,0 0 0 0 0,0 0 0 0 0,0 0 0 0 0,0 0 0 0 0,1 0 0 0 0,-1 0 0 0 0,0 0 0 0 0,0 0 0 0 0,0 0 0 0 0,0 0 0 0 0,0 0 0 0 0,1 0 0 0 0,-1 0 0 0 0,0 0 0 0 0,0 0 0 0 0,0 0 0 0 0,0 0 0 0 0,0 1 0 0 0,0-1 0 0 0,1 0 0 0 0,-1 0 0 0 0,0 0 0 0 0,0 0 0 0 0,0 0 0 0 0,0 0 0 0 0,0 0 0 0 0,0 1 0 0 0,0-1 0 0 0,0 0 0 0 0,0 0 0 0 0,1 0 0 0 0,-1 0 0 0 0,0 0 0 0 0,0 1 0 0 0,0-1 0 0 0,0 0 0 0 0,0 0 0 0 0,0 0 0 0 0,0 0 0 0 0,0 1 0 0 0,-3 15-186 0 0,-12 23-153 0 0,-15 26-136 0 0,-16 23-214 0 0,-9 11 434 0 0,-2 5 257 0 0,-1 1-60 0 0,0-1 133 0 0,2-4-22 0 0,3-4-63 0 0,3-6-73 0 0,5-7 110 0 0,-1 5-162 0 0,6-9 170 0 0,6-10-53 0 0,8-12 18 0 0,7-12 0 0 0,7-14 0 0 0,7-13 0 0 0,5-17 0 0 0,0-1 0 0 0,0 0 0 0 0,0 0 0 0 0,0 1 0 0 0,0-1 0 0 0,0 0 0 0 0,0 0 0 0 0,0 0 0 0 0,0 1 0 0 0,0-1 0 0 0,0 0 0 0 0,0 0 0 0 0,0 1 0 0 0,0-1 0 0 0,0 0 0 0 0,0 0 0 0 0,0 0 0 0 0,0 1 0 0 0,0-1 0 0 0,0 0 0 0 0,0 0 0 0 0,1 0 0 0 0,-1 1 0 0 0,0-1 0 0 0,0 0 0 0 0,0 0 0 0 0,0 0 0 0 0,0 0 0 0 0,1 1 0 0 0,-1-1 0 0 0,0 0 0 0 0,0 0 0 0 0,0 0 0 0 0,0 0 0 0 0,8-4 0 0 0,12-18 0 0 0,7-10 0 0 0,7-8-74 0 0,6-6 95 0 0,4-4-153 0 0,5-5 92 0 0,2-7-31 0 0,1-5 7 0 0,2-4 0 0 0,2-4 0 0 0,0 0 75 0 0,-1 1-22 0 0,1 5 11 0 0,-1 3 0 0 0,-2 5 0 0 0,-4 4 84 0 0,-3 6-108 0 0,-5 3 36 0 0,-5 4 250 0 0,-5 6-76 0 0,-6 3 29 0 0,-4 6 236 0 0,-5 8-321 0 0,-7 7 106 0 0,-5 9-36 0 0,-6 9-233 0 0,-9 15 141 0 0,-7 11-129 0 0,-7 8 31 0 0,-5 7-10 0 0,-27 36 0 0 0,-11 15 0 0 0,-56 70 271 0 0,-6 7-115 0 0,1-3 59 0 0,-3 4-251 0 0,20-27 70 0 0,23-31-34 0 0,23-32 0 0 0,22-27 0 0 0,16-23 0 0 0,17-20 0 0 0,40-57 0 0 0,17-22 0 0 0,14-15 0 0 0,9-11 0 0 0,7-6 0 0 0,20-25 0 0 0,2 0 0 0 0,-1 2 0 0 0,-3 7 0 0 0,-7 10 112 0 0,-5 12-69 0 0,-8 9 26 0 0,6-6 70 0 0,-2-1-22 0 0,-8 10-63 0 0,-12 12-54 0 0,-12 14 10 0 0,-11 15 74 0 0,-13 14-108 0 0,-9 11 36 0 0,-7 10-12 0 0,-6 8 0 0 0,-5 11 0 0 0,-6 11 0 0 0,-15 19-177 0 0,-9 10 144 0 0,-7 8 31 0 0,-8 8 102 0 0,-6 8-38 0 0,-7 10 11 0 0,-5 6-205 0 0,-5 6 11 0 0,-4 3-26 0 0,-22 32-4 0 0,-3 4 177 0 0,0 0-52 0 0,-9 13 26 0 0,9-12 0 0 0,-4 9 0 0 0,17-21 0 0 0,20-25 0 0 0,19-29 0 0 0,18-24 448 0 0,15-22-16 0 0,16-29-409 0 0,1 0 0 0 0,0-1 0 0 0,-1 0-1 0 0,1 1 1 0 0,0-1 0 0 0,0 1 0 0 0,0-1-1 0 0,-1 0 1 0 0,1 1 0 0 0,0-1 0 0 0,0 1 0 0 0,0-1-1 0 0,0 1 1 0 0,0-1 0 0 0,0 1 0 0 0,0-1 0 0 0,0 1-1 0 0,0-1 1 0 0,0 1 0 0 0,0-1 0 0 0,0 1-1 0 0,0-1-21 0 0,10-7 505 0 0,60-70-2691 0 0,19-23 3094 0 0,14-16-1049 0 0,4-7 323 0 0,-2 4-343 0 0,-6 6 32 0 0,-3 5-49 0 0,-3 2-5 0 0,-4 5 213 0 0,-2 3-62 0 0,-3 3 31 0 0,-3 5 0 0 0,-3 6 103 0 0,-5 6 26 0 0,-6 9 18 0 0,-6 5 2 0 0,-6 9-174 0 0,0 1 50 0 0,-4 6-25 0 0,-9 9 0 0 0,-11 11 0 0 0,-10 12 0 0 0,-12 12 0 0 0,-8 4 0 0 0,-1 0 0 0 0,0 0 0 0 0,0 0 0 0 0,1 0 0 0 0,-1 1 0 0 0,0-1 0 0 0,0 0 0 0 0,0 0 0 0 0,0 0 0 0 0,0 0 0 0 0,0 1 0 0 0,0-1 0 0 0,0 0 0 0 0,1 0 0 0 0,-1 0 0 0 0,0 1 0 0 0,0-1 0 0 0,0 0 0 0 0,0 0 0 0 0,0 0 0 0 0,0 1 0 0 0,0-1 0 0 0,0 0 0 0 0,0 0 0 0 0,0 0 0 0 0,0 1 0 0 0,-1-1 0 0 0,1 0 0 0 0,0 0 0 0 0,0 0 0 0 0,0 1 0 0 0,0-1 0 0 0,0 0 0 0 0,0 0 0 0 0,0 0 0 0 0,-9 17 0 0 0,-7 8 0 0 0,-8 10 0 0 0,-6 11 0 0 0,-10 12 0 0 0,-6 12-112 0 0,-9 11-14 0 0,-8 8-22 0 0,-9 8-2 0 0,-5 6 176 0 0,-7 5-52 0 0,-3 6 26 0 0,-4 5 0 0 0,-1-1 0 0 0,1-3 0 0 0,3-4 0 0 0,4-5 0 0 0,7-7 0 0 0,9-9 0 0 0,11-8 0 0 0,9-12 0 0 0,12-11 0 0 0,8-12 0 0 0,9-13 0 0 0,11-16 0 0 0,9-16 0 0 0,1-4 0 0 0,13-15 0 0 0,12-16 0 0 0,11-14 0 0 0,27-26 0 0 0,13-15 0 0 0,9-11 0 0 0,24-27 0 0 0,7-5 0 0 0,73-83-2398 0 0,-2 5 3083 0 0,-10 15-1028 0 0,-23 27 343 0 0,-29 35 178 0 0,-27 30 4 0 0,-24 27 29 0 0,-19 20 2 0 0,-15 16-109 0 0,-12 12 4 0 0,-8 8-8 0 0,-9 8-4 0 0,-6 5-112 0 0,-7 11 32 0 0,-8 8-16 0 0,-8 9 0 0 0,-8 9 0 0 0,-8 11 0 0 0,-22 29-261 0 0,-58 75-551 0 0,-13 15 1317 0 0,-9 11-406 0 0,2-5 172 0 0,9-13-29 0 0,12-17 1 0 0,10-14-2 0 0,10-12-1 0 0,10-12-280 0 0,10-9 80 0 0,10-9-40 0 0,8-11 0 0 0,10-10 327 0 0,9-10-84 0 0,8-10 43 0 0,7-10 152 0 0,10-15-408 0 0,8-12 70 0 0,3-4-53 0 0,7-12 50 0 0,11-13-113 0 0,9-12 135 0 0,9-11-148 0 0,9-8 137 0 0,8-6-33 0 0,8-7 12 0 0,7-7 1 0 0,6-9 0 0 0,6-6-103 0 0,3-3 30 0 0,2 0-15 0 0,3-1 0 0 0,0-1 0 0 0,0 1 0 0 0,-2 2 0 0 0,-2 3 0 0 0,-5 6 0 0 0,5-5 0 0 0,-8 9 0 0 0,-10 10-149 0 0,-7 10-200 0 0,-9 11 234 0 0,-15 15 34 0 0,-11 12 75 0 0,-12 13-6 0 0,-13 10 9 0 0,-1 0-1 0 0,0 0 1 0 0,0 0-1 0 0,0 0 1 0 0,0 0-1 0 0,1 0 1 0 0,-1-1-1 0 0,0 1 1 0 0,0 0-1 0 0,0 0 1 0 0,0 0-1 0 0,0 0 1 0 0,1 0-1 0 0,-1 0 1 0 0,0 0-1 0 0,0 0 1 0 0,0 0-1 0 0,0 0 1 0 0,0 0-1 0 0,1 0 1 0 0,-1 0-1 0 0,0 1 1 0 0,0-1-1 0 0,0 0 1 0 0,0 0-1 0 0,0 0 1 0 0,1 0-1 0 0,-1 0 1 0 0,0 0-1 0 0,0 0 1 0 0,0 0-1 0 0,0 0 1 0 0,0 0-1 0 0,0 1 1 0 0,0-1-1 0 0,1 0 1 0 0,-1 0-1 0 0,0 0 1 0 0,0 0-1 0 0,0 0 1 0 0,0 0-1 0 0,0 1 1 0 0,0-1-1 0 0,0 0 1 0 0,0 0-1 0 0,0 0 1 0 0,0 0-1 0 0,0 1 4 0 0,-2 12-92 0 0,-8 13-22 0 0,-15 27-214 0 0,-11 14 184 0 0,-9 10-75 0 0,-11 9 20 0 0,-7 3 233 0 0,-25 31-68 0 0,-27 32 34 0 0,-7 3 0 0 0,-3-1 0 0 0,3-7 0 0 0,8-9 0 0 0,9-11 0 0 0,11-12 0 0 0,9-13 0 0 0,11-15 430 0 0,9-13 7 0 0,12-13 62 0 0,10-14 7 0 0,10-12-479 0 0,10-10 26 0 0,9-12-37 0 0,11-12 77 0 0,11-12-35 0 0,10-13 15 0 0,10-15-1 0 0,10-14-84 0 0,10-10-88 0 0,10-8 39 0 0,9-9-13 0 0,9-4-27 0 0,5-5 0 0 0,6-5-2 0 0,5-6-1 0 0,4-3 122 0 0,3 1-138 0 0,0 4 149 0 0,2 1-137 0 0,-2 4 247 0 0,-4 2-26 0 0,-6 3 25 0 0,-4 3 5 0 0,-8 5-167 0 0,-6 7 48 0 0,-7 8-24 0 0,-9 8 0 0 0,-7 8-84 0 0,-8 9-32 0 0,-6 9-5 0 0,-7 8-6 0 0,-6 5 149 0 0,-6 8-44 0 0,-5 3 22 0 0,-5 8-84 0 0,-16 21-1096 0 0,-19 29 999 0 0,-12 15 156 0 0,-10 11-49 0 0,-9 8 74 0 0,-8 6 196 0 0,-25 26 271 0 0,-9 9-318 0 0,-46 52-823 0 0,-7 5 634 0 0,1-3 21 0 0,11-13-20 0 0,14-17 39 0 0,14-17 0 0 0,13-17 168 0 0,14-14 46 0 0,13-14 6 0 0,9-10 20 0 0,12-12-170 0 0,10-11 22 0 0,8-10-25 0 0,9-9-2 0 0,7-11-1 0 0,9-9 0 0 0,7-11 0 0 0,8-12 0 0 0,11-12-74 0 0,9-11 20 0 0,11-11-10 0 0,27-25-345 0 0,31-31-378 0 0,9-8 489 0 0,4-4 152 0 0,-1 2 46 0 0,77-69 24 0 0,1 1 12 0 0,-4 5 0 0 0,-2 1 0 0 0,-22 21 0 0 0,-23 21 0 0 0,-24 20 0 0 0,-20 18 0 0 0,-4 1-74 0 0,-12 12 95 0 0,-13 11-32 0 0,-11 13 11 0 0,-11 12 0 0 0,-9 12 112 0 0,-8 10-69 0 0,-8 8 26 0 0,-6 9-79 0 0,-6 8-73 0 0,-5 10 110 0 0,-8 8-162 0 0,-7 11 170 0 0,-8 8-137 0 0,-7 6 126 0 0,-10 7-110 0 0,-8 6 107 0 0,-7 7-32 0 0,-7 10 105 0 0,-9 10-121 0 0,-6 6 40 0 0,-25 25-13 0 0,-27 28 0 0 0,-3 5 0 0 0,4-6 0 0 0,-11 4 0 0 0,13-17-74 0 0,12-18 11 0 0,16-18-8 0 0,17-19 83 0 0,17-17 88 0 0,14-12-38 0 0,12-14 11 0 0,11-9-84 0 0,10-9 23 0 0,9-7-12 0 0,8-10 0 0 0,8-7 0 0 0,15-17 0 0 0,11-10 0 0 0,12-7 0 0 0,11-9 0 0 0,11-9 0 0 0,10-10 0 0 0,7-7 0 0 0,7-6 0 0 0,6-3 0 0 0,28-18 0 0 0,4-3 0 0 0,0 0 0 0 0,-2-1 0 0 0,-7 6 0 0 0,-8 6 0 0 0,-7 8 0 0 0,-8 8 0 0 0,-8 7 0 0 0,-7 7 0 0 0,-7 6 0 0 0,3-4 0 0 0,-8 4 0 0 0,-7 5 0 0 0,-10 6 0 0 0,-8 6 0 0 0,-7 4 0 0 0,-9 8 0 0 0,-6 7 0 0 0,-9 10 0 0 0,-5 9 0 0 0,-7 11 0 0 0,-8 9 0 0 0,-6 8 0 0 0,-10 7 0 0 0,-9 8 0 0 0,-9 7 0 0 0,-9 9 0 0 0,-12 10 0 0 0,-6 10 0 0 0,-29 26 0 0 0,-10 9 0 0 0,-7 5 0 0 0,-2 1 0 0 0,2 0 0 0 0,-21 18 0 0 0,2-5 0 0 0,4-7 0 0 0,8-11 0 0 0,11-13 0 0 0,14-11 0 0 0,12-11 0 0 0,12-10 0 0 0,12-8 0 0 0,11-8 0 0 0,9-10 0 0 0,11-9 0 0 0,8-9 495 0 0,9-9-58 0 0,6-7 66 0 0,10-8-496 0 0,0-1 1 0 0,0 1-1 0 0,0 0 1 0 0,0 0-1 0 0,0 0 1 0 0,0 0-1 0 0,0 0 1 0 0,0 0-1 0 0,0 0 1 0 0,0 0-1 0 0,0 0 1 0 0,0 0-1 0 0,0 0 1 0 0,0 0-1 0 0,0 0 1 0 0,0 0-1 0 0,0 0 1 0 0,0-1-1 0 0,0 1 1 0 0,0 0-1 0 0,0 0 1 0 0,0 0-1 0 0,0 0 1 0 0,0 0-1 0 0,0 0 1 0 0,0 0-1 0 0,0 0 1 0 0,0 0-1 0 0,0 0 1 0 0,0 0-1 0 0,0 0 1 0 0,0 0-1 0 0,0 0 1 0 0,0 0-1 0 0,0 0 0 0 0,0 0 1 0 0,0 0-1 0 0,0 0 1 0 0,0-1-1 0 0,0 1 1 0 0,-1 0-1 0 0,1 0 1 0 0,0 0-1 0 0,0 0 1 0 0,0 0-1 0 0,0 0 1 0 0,0 0-1 0 0,0 0 1 0 0,0 0-1 0 0,0 0 1 0 0,0 0-1 0 0,0 0 1 0 0,0 0-1 0 0,0 0 1 0 0,0 0-1 0 0,0 0 1 0 0,-1 0-1 0 0,1 0 1 0 0,0 1-1 0 0,0-1 1 0 0,0 0-1 0 0,0 0 1 0 0,0 0-1 0 0,0 0 1 0 0,0 0-1 0 0,0 0 1 0 0,0 0-1 0 0,0 0-7 0 0,5-13-85 0 0,9-11 30 0 0,9-9-54 0 0,26-21-120 0 0,14-10 205 0 0,14-8-66 0 0,12-8 26 0 0,8-6 243 0 0,6-4-14 0 0,5-3 19 0 0,5-1 17 0 0,46-38-842 0 0,3-4 605 0 0,33-30-1017 0 0,-13 10 960 0 0,-19 16 457 0 0,-25 21 28 0 0,-25 24 94 0 0,-22 19 23 0 0,-18 14-483 0 0,-13 11 27 0 0,-11 7-37 0 0,-7 4-16 0 0,-5 4 0 0 0,1 0 0 0 0,-4 3 0 0 0,-4 5 0 0 0,-4 7 0 0 0,-5 6 0 0 0,-5 6 0 0 0,-6 7 0 0 0,-4 6 0 0 0,-6 7 0 0 0,-13 20-1614 0 0,-9 7 1478 0 0,-8 7-36 0 0,-7 3 118 0 0,-6 2 38 0 0,-19 17 16 0 0,-23 21 0 0 0,-7 8 0 0 0,-4 1 0 0 0,-13 8 0 0 0,1-6 0 0 0,8-8 0 0 0,8-13 0 0 0,11-10 0 0 0,0-2 84 0 0,9-9 23 0 0,10-9 8 0 0,11-9 3 0 0,11-9-222 0 0,10-8 18 0 0,9-8-29 0 0,8-6-4 0 0,17-15-663 0 0,12-10 711 0 0,32-23-906 0 0,14-10 889 0 0,11-3 44 0 0,6-3-2 0 0,3-2 46 0 0,18-16 0 0 0,-1-2 0 0 0,-2-1 0 0 0,-5 4 0 0 0,-6 4 0 0 0,-8 7 0 0 0,-6 6 0 0 0,-5 5 0 0 0,-7 6 411 0 0,-5 5 32 0 0,-6 6 53 0 0,-6 4 10 0 0,-5 3-479 0 0,-6 4 26 0 0,-7 4-37 0 0,-5 3-16 0 0,-3 2 0 0 0,-4 5 0 0 0,-6 4 0 0 0,-3 5 0 0 0,-6 5 0 0 0,-4 6 0 0 0,-6 4 0 0 0,-5 4 0 0 0,-7 7 0 0 0,-16 15 0 0 0,-19 21 0 0 0,-7 10 0 0 0,-4 6 0 0 0,0 0 0 0 0,1-2 0 0 0,4-5 0 0 0,2-6 0 0 0,4-6 0 0 0,3-6 0 0 0,-5 1 0 0 0,-1 3 0 0 0,4-3 0 0 0,8-8 0 0 0,12-9 0 0 0,11-11 0 0 0,11-9 0 0 0,10-11 0 0 0,10-9 0 0 0,11-7 0 0 0,16-12 0 0 0,9-5 0 0 0,9-5 0 0 0,5-2 0 0 0,3-3 0 0 0,3-1 0 0 0,1-4 0 0 0,0-2 0 0 0,1-4 0 0 0,12-14 0 0 0,-2-1 0 0 0,-4 1 0 0 0,-4 3 0 0 0,-8 6 0 0 0,-6 5 0 0 0,-7 7 0 0 0,-7 6 0 0 0,-5 6 0 0 0,-5 4 0 0 0,-6 5 0 0 0,-4 4 0 0 0,-4 6 0 0 0,-5 3 0 0 0,-3 4 0 0 0,-4 5 0 0 0,-3 2 0 0 0,-4 6 0 0 0,-5 5 0 0 0,-4 5 0 0 0,-4 4 0 0 0,-5 5 0 0 0,-12 17 0 0 0,-14 14 0 0 0,-10 11 0 0 0,-2 0 0 0 0,4-6 0 0 0,6-10 0 0 0,6-10 0 0 0,8-9 0 0 0,5-8 0 0 0,7-7 0 0 0,5-6 0 0 0,3-4 0 0 0,5-3 0 0 0,2-3 504 0 0,4-2-69 0 0,3-1 69 0 0,6-7 117 0 0,5-3-738 0 0,4-3 218 0 0,4-4-101 0 0,14-18-1614 0 0,10-13 1366 0 0,3-4 220 0 0,2 0-74 0 0,-4 2 102 0 0,9-8-3322 0 0,-6 7-6481 0 0,-8 11-3418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43:39.482"/>
    </inkml:context>
    <inkml:brush xml:id="br0">
      <inkml:brushProperty name="width" value="0.35" units="cm"/>
      <inkml:brushProperty name="height" value="0.3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895 480 11976 0 0,'0'0'0'0'0,"-2"-11"1312"0"0,-1-7-1531 0 0,-1-1 438 0 0,0 0 630 0 0,1 2-93 0 0,1 4 107 0 0,0 4 22 0 0,1 4-223 0 0,0 2 20 0 0,1 3-29 0 0,0 0 146 0 0,0 0-950 0 0,0 1 280 0 0,1 0-129 0 0,1 0 0 0 0,2 3 0 0 0,2 1 0 0 0,1 2 0 0 0,2 3 514 0 0,-1 3-82 0 0,2 3 73 0 0,-1 2 4 0 0,7 13-883 0 0,0 4 383 0 0,1 2-5 0 0,0-1-27 0 0,1 2 23 0 0,-1-1 84 0 0,0 2-108 0 0,1 3 36 0 0,-1 3-12 0 0,2 3 0 0 0,0 5 0 0 0,0 3 75 0 0,0 2-96 0 0,0-1 31 0 0,1-2 65 0 0,1 5-96 0 0,1 1 181 0 0,-1-7-203 0 0,-2-8 176 0 0,-4-10-90 0 0,-3-8-48 0 0,-3-9 15 0 0,-2-5-10 0 0,-4-7 0 0 0,-1-3 0 0 0,-2-3 0 0 0,0-3 0 0 0,-2-5 495 0 0,-2-5-58 0 0,-3-2 66 0 0,-4-11 118 0 0,-2-3-738 0 0,-1-5 218 0 0,-1-4-101 0 0,0-3 0 0 0,2-2 0 0 0,-2 0 0 0 0,0-7 75 0 0,-3-6-22 0 0,0 2 49 0 0,0 4-124 0 0,3 7-36 0 0,1 5 79 0 0,2 7-153 0 0,2 4 167 0 0,1 5-53 0 0,2 4 130 0 0,1 2-144 0 0,1 4 48 0 0,1 3-16 0 0,2 2 0 0 0,0 2 0 0 0,1 2 0 0 0,0 1 0 0 0,1 1 0 0 0,0 0 0 0 0,1 1 0 0 0,0 1-84 0 0,1 4 108 0 0,2 3-110 0 0,2 3 107 0 0,6 12-32 0 0,2 7-63 0 0,2 7 95 0 0,2 7-32 0 0,1 5 11 0 0,3 7 0 0 0,0 3 0 0 0,2 3 0 0 0,1 2 0 0 0,6 18 0 0 0,1 4-74 0 0,0 5 95 0 0,-3 0-32 0 0,-3-3 11 0 0,-2-5 0 0 0,-3-8 0 0 0,-4-6 0 0 0,0-6 0 0 0,-3-7 0 0 0,0-6 0 0 0,-2-4 0 0 0,-1-4 0 0 0,1 1 84 0 0,-1-6-108 0 0,-2-5 36 0 0,-1-5-12 0 0,-1-5 0 0 0,-2-5 0 0 0,0-5 0 0 0,-2-4 0 0 0,-1-4 0 0 0,-1-3 0 0 0,-1-1 0 0 0,0-1 0 0 0,0-4 0 0 0,-1-5 0 0 0,-2-9 980 0 0,-3-7-746 0 0,-1-4 272 0 0,0-5-411 0 0,-1-2 33 0 0,-1-4-49 0 0,0-2-5 0 0,-1-2-86 0 0,-1-3 24 0 0,1-2-12 0 0,-2-2 0 0 0,0 0 234 0 0,0 1-40 0 0,-1 2 36 0 0,-2 2 0 0 0,-1 4-268 0 0,0 3 151 0 0,-2 3-134 0 0,-4-1 31 0 0,1 3-10 0 0,0 4 0 0 0,3 4 0 0 0,-3 0-737 0 0,4 4 668 0 0,3 6 211 0 0,4 5 32 0 0,5 4 46 0 0,2 4 20 0 0,1 2-282 0 0,2 1 82 0 0,1 1-40 0 0,0 0 0 0 0,0 0-74 0 0,1 1 95 0 0,2 4-144 0 0,1 3 155 0 0,4 3-141 0 0,2 6 136 0 0,3 4-115 0 0,2 7 109 0 0,2 4-106 0 0,7 22 31 0 0,4 23 65 0 0,0 7-96 0 0,0 5 106 0 0,-4 0-32 0 0,-1-2-119 0 0,-2-2 55 0 0,-3-2-14 0 0,4 15 93 0 0,-2-3 114 0 0,1-4-16 0 0,-3-8 16 0 0,-1-8-222 0 0,-1-8 18 0 0,-2-7-29 0 0,2 3 71 0 0,0-5 164 0 0,0-5-33 0 0,-1-6 23 0 0,-1-6-128 0 0,-1-6 36 0 0,-2-4 57 0 0,0-1-96 0 0,-1-4 31 0 0,-2-6-10 0 0,-3-6 0 0 0,-2-5-74 0 0,-2-5 95 0 0,-1-7-32 0 0,-1-7-63 0 0,-1-11 95 0 0,-3-6-32 0 0,-1-5-119 0 0,-1-2 74 0 0,-1-1-20 0 0,0 1 2 0 0,0 0 86 0 0,0 1 88 0 0,1 3-38 0 0,0 1 11 0 0,0 3-84 0 0,0 2-89 0 0,2 3 39 0 0,0 2-12 0 0,0 4 83 0 0,2 4-22 0 0,1 3 12 0 0,0 3 0 0 0,1 2 0 0 0,0 2 0 0 0,0 0 0 0 0,0 1 0 0 0,0 0 0 0 0,1-1 0 0 0,-1 1 0 0 0,0-1 0 0 0,1 2 0 0 0,1 5 0 0 0,1 2 0 0 0,2 5 0 0 0,0 2 0 0 0,0 2 0 0 0,0 2 0 0 0,1 2 0 0 0,0 1 0 0 0,-1 1 0 0 0,2 8 0 0 0,-1 2 0 0 0,1 0 0 0 0,-1 1 0 0 0,0 0 94 0 0,0-1-121 0 0,0-2 115 0 0,-1-2-109 0 0,1-1 31 0 0,-1-3 74 0 0,0-2-108 0 0,0-1 111 0 0,1-2-108 0 0,-1 0 106 0 0,1-1-106 0 0,-2-1 31 0 0,0-1-10 0 0,1 0 75 0 0,-1-2-180 0 0,0 0 18 0 0,0-2-21 0 0,-1 1-3 0 0,1-1 242 0 0,-1 0-14 0 0,1-1 29 0 0,-1 0 4 0 0,1 0-91 0 0,-1-1 17 0 0,-1 0-85 0 0,0 0 131 0 0,0-1-79 0 0,1-1 26 0 0,0 0-79 0 0,1-1 132 0 0,0 0 108 0 0,0-1-9 0 0,-1 1 26 0 0,0 0-1 0 0,0-1-287 0 0,0 0 82 0 0,-1-1-41 0 0,0-2-93 0 0,0 0-48 0 0,-1-3-11 0 0,-1 0-6 0 0,0-1 185 0 0,0-1-54 0 0,0 0 27 0 0,0 0 84 0 0,0-1-108 0 0,0 1 130 0 0,0 0-133 0 0,0 0 134 0 0,0 0-134 0 0,0 0 40 0 0,0 0 71 0 0,0 0-108 0 0,0 0 111 0 0,0 0-108 0 0,0 0 106 0 0,0 0-107 0 0,0 0 33 0 0,0 0 64 0 0,0 0-97 0 0,1-1 108 0 0,0 0-108 0 0,0 0 108 0 0,0 0-108 0 0,-1 0 33 0 0,1 1-11 0 0,-1 0 0 0 0,1 1 0 0 0,1 0-112 0 0,4 9 60 0 0,3 3 60 0 0,0 5-20 0 0,2 8-72 0 0,1 3 108 0 0,-1 1-36 0 0,-1 0 12 0 0,0-1 0 0 0,-1-2 0 0 0,-1-1 0 0 0,0-2 0 0 0,-2-2 0 0 0,1-1 84 0 0,-2-1-108 0 0,-1-3 36 0 0,1-1-12 0 0,0 2-103 0 0,-1-1 133 0 0,0-1-45 0 0,-1-1 15 0 0,0-3 0 0 0,-1-2 0 0 0,0-1 0 0 0,-1-3 0 0 0,-1 0 0 0 0,0-2 0 0 0,0-1 0 0 0,0-1-74 0 0,0-1 95 0 0,-1-1-106 0 0,1 0 106 0 0,0 0-162 0 0,0 0 66 0 0,0 0-14 0 0,0-1-1 0 0,-1-1 105 0 0,-2-4-123 0 0,-2-3 41 0 0,1 1 81 0 0,0-2-28 0 0,0-1 14 0 0,0 1-74 0 0,1 0 95 0 0,1 1-32 0 0,0 3-63 0 0,1 0 95 0 0,1 2-32 0 0,0 1 11 0 0,0 1 0 0 0,0 1 0 0 0,0 1 0 0 0,0 0 0 0 0,1 0 0 0 0,-1 0 0 0 0,0 0-74 0 0,0 1 95 0 0,1-1-32 0 0,1 1 11 0 0,2 1 0 0 0,1 1 84 0 0,1 1-108 0 0,-1 1 130 0 0,1 1-40 0 0,-3 0 14 0 0,1 1 0 0 0,0 0 0 0 0,0 2 10 0 0,0 0-4 0 0,0 0 2 0 0,-1 1 0 0 0,1 2-28 0 0,-1 0 8 0 0,1 3-4 0 0,-1 0 0 0 0,1 2-75 0 0,0 1 97 0 0,0 2-108 0 0,1 2 108 0 0,0 0-108 0 0,1 2 33 0 0,-1 1 73 0 0,0 1-108 0 0,1 2 36 0 0,-1 1-12 0 0,0 1 0 0 0,0 1 0 0 0,-1-1 0 0 0,1 4 0 0 0,1-1 0 0 0,0-1 0 0 0,0-3 75 0 0,0 0-97 0 0,-1-3 33 0 0,1 0-11 0 0,-1 5-177 0 0,1-1 143 0 0,-2 0 126 0 0,1-2 0 0 0,-1-1 24 0 0,0 1 3 0 0,0-1-64 0 0,0-2-57 0 0,-1-2 13 0 0,0-3 64 0 0,0-5-97 0 0,-2-3 33 0 0,1-3 73 0 0,-2-5-248 0 0,1-1-157 0 0,-1-2 211 0 0,0-1 374 0 0,-1-1-21 0 0,1 0 69 0 0,0 1 4 0 0,-1-2-220 0 0,-1-3 27 0 0,-2-4-22 0 0,-1-4-14 0 0,-1-2-101 0 0,-2-2 29 0 0,1-2-15 0 0,0-1 0 0 0,0 1 93 0 0,1-1 2 0 0,0 0 14 0 0,0 2 2 0 0,1 2-288 0 0,1 1-207 0 0,0 4 256 0 0,3 3 56 0 0,-1 4 60 0 0,2 1-74 0 0,0 3-4 0 0,0 0 36 0 0,0 0-15 0 0,1 1 5 0 0,-1 0-19 0 0,0-1 6 0 0,0 0-3 0 0,1 5-75 0 0,0 3 115 0 0,1 4-37 0 0,1 3 13 0 0,0 3 75 0 0,1 3-115 0 0,-1 3 130 0 0,2 3-132 0 0,0 3 132 0 0,0 2-151 0 0,0 3 157 0 0,0 3-160 0 0,1 2 160 0 0,1 8-132 0 0,-2 1 124 0 0,1-1-148 0 0,-1-2 54 0 0,0-4-10 0 0,-1-4-2 0 0,-1-3 96 0 0,0-3-28 0 0,0-3 108 0 0,0-3-121 0 0,-1-3 40 0 0,0-4-13 0 0,0-3 0 0 0,0-2 0 0 0,-1-5 0 0 0,-1-3 75 0 0,1-3 118 0 0,-1-4-48 0 0,0-6 26 0 0,-1-4-3 0 0,-1-4-19 0 0,0-12 165 0 0,-1-5-217 0 0,-1-3-4 0 0,1-3-21 0 0,0 0-5 0 0,0-2-3 0 0,0 1-75 0 0,2 0 22 0 0,0 2-11 0 0,0 2 0 0 0,2 3 0 0 0,0-1 0 0 0,0-1 0 0 0,0 5 0 0 0,-1 3 0 0 0,1 6 0 0 0,-1 3-84 0 0,0 6 108 0 0,0 4-36 0 0,0 2-63 0 0,0 2 97 0 0,0 2-33 0 0,0 1 11 0 0,0 1-84 0 0,0-1 108 0 0,0 0-36 0 0,0 1-72 0 0,0-1 108 0 0,0 0-36 0 0,1 1-72 0 0,0 2 108 0 0,1 3-36 0 0,1 3-91 0 0,0 2 133 0 0,0 2-120 0 0,0 2-75 0 0,-1 1 12 0 0,0 4-23 0 0,0 1 1 0 0,0 3 326 0 0,0 7 177 0 0,-2 1-218 0 0,-1 0-38 0 0,0 3 30 0 0,-1-3-118 0 0,0-3 104 0 0,0 1-110 0 0,-2-4 33 0 0,1-3 82 0 0,0 1-26 0 0,0-3-80 0 0,-1 1 297 0 0,2-1-287 0 0,-1-4 132 0 0,1-1 74 0 0,0-2-139 0 0,0 0-64 0 0,-1-1 16 0 0,1 0 87 0 0,0 1-58 0 0,-1 0-52 0 0,-1 2 130 0 0,0 0-155 0 0,0 6 48 0 0,-1 0-16 0 0,0 0 75 0 0,1-1-97 0 0,-1 1 33 0 0,-1-2 73 0 0,0 0-108 0 0,0-1 36 0 0,0 0-12 0 0,-1 0 0 0 0,1-1 75 0 0,-2 0-22 0 0,1-2 11 0 0,-2-2 0 0 0,0-1-75 0 0,0-1 97 0 0,-1-2-108 0 0,-1-1 108 0 0,1-1-108 0 0,-1 0 33 0 0,-1-2 73 0 0,-2 0-108 0 0,0 0 36 0 0,-1-1 63 0 0,0-1-97 0 0,-2-1 33 0 0,0 1-11 0 0,-4-2 75 0 0,-1 0-97 0 0,1-1 33 0 0,0 0 64 0 0,2-1-97 0 0,0 0 33 0 0,3 1-11 0 0,0 0 75 0 0,1 0-97 0 0,0 0 33 0 0,1-1-160 0 0,-1 1-23 0 0,2-1-12 0 0,-1 1-16 0 0,1 0 384 0 0,0 0-36 0 0,1 1 42 0 0,1-1 18 0 0,-8 1-1093 0 0,0 1 1592 0 0,1 0-391 0 0,1 0 182 0 0,2 0 9 0 0,3-1-480 0 0,1 0 26 0 0,0 0-37 0 0,2 0-16 0 0,-4-2-691 0 0,-2 1 627 0 0,0-1 40 0 0,2 0-13 0 0,-1 1 37 0 0,3 0 0 0 0,0 0 0 0 0,0 0 0 0 0,1-1 0 0 0,-1 2 0 0 0,0-1 0 0 0,-1 0 0 0 0,0 0 75 0 0,-3 0-97 0 0,-7 0 33 0 0,-2-1-11 0 0,-2 0 0 0 0,1 0 84 0 0,-2-1-108 0 0,2 0 36 0 0,1 0-12 0 0,0 0 0 0 0,2 0 0 0 0,0 0 0 0 0,-1 1 75 0 0,1 0-97 0 0,-1 0 33 0 0,1 0-11 0 0,-1 0 75 0 0,2 1-97 0 0,-1 0 33 0 0,0 1-11 0 0,1 1 159 0 0,-1-1-46 0 0,1 1 23 0 0,0 1 0 0 0,1-1-271 0 0,1 1 31 0 0,0-2-44 0 0,1 1-1 0 0,0 0 174 0 0,-1-1-50 0 0,1 0 25 0 0,0-1 0 0 0,0 1 0 0 0,-2 0 0 0 0,1 0 0 0 0,0 0 0 0 0,-1-1 0 0 0,1 0 0 0 0,0 1 0 0 0,-2-1 0 0 0,0 2 0 0 0,2-2 0 0 0,1 2 0 0 0,2-1 0 0 0,2 0 0 0 0,1-1 0 0 0,1 0 0 0 0,1-1 0 0 0,1 0 0 0 0,-1 0 0 0 0,1 0 0 0 0,1 0 0 0 0,2 0 0 0 0,-1 0 0 0 0,2 0 0 0 0,-2 0 0 0 0,2 0 0 0 0,0 0 0 0 0,0 0 0 0 0,0 0 0 0 0,1 0 0 0 0,-1 0 0 0 0,-1 0 0 0 0,0 0 0 0 0,1 0 0 0 0,0 0 0 0 0,1 0 0 0 0,0 0 0 0 0,2 0 0 0 0,-2 0 0 0 0,0 0 0 0 0,-1 0 0 0 0,-2 0 0 0 0,1 0 0 0 0,0 0 131 0 0,0 0 158 0 0,2 0-196 0 0,-1 0-94 0 0,2 0 25 0 0,-1 1-24 0 0,1 0 0 0 0,2 0 0 0 0,-2 0 0 0 0,1 1 0 0 0,-1 2 0 0 0,-1 0 0 0 0,0 1 0 0 0,0 0 0 0 0,1 0 0 0 0,1-1-121 0 0,-2-1-31 0 0,1 0 1 0 0,-2 0-18 0 0,-1 0 198 0 0,2 0-57 0 0,1-1 28 0 0,-2-1 0 0 0,2 0 0 0 0,0 1 0 0 0,-1-1 0 0 0,-1 1 0 0 0,1 0 0 0 0,-1 2 0 0 0,0 0 0 0 0,-2 3 0 0 0,0 1 0 0 0,-1 1 0 0 0,0 0 0 0 0,3-2 0 0 0,0-1 0 0 0,1 0 0 0 0,-1 0 0 0 0,2 2-103 0 0,-1 0 133 0 0,0-1-45 0 0,-2 1 15 0 0,2 1 0 0 0,0 0 0 0 0,-1 0 177 0 0,2 0-31 0 0,0 1 28 0 0,0-1 1 0 0,-1 7-914 0 0,-1 1 1195 0 0,1-1-388 0 0,2 0 140 0 0,-1-3-244 0 0,1 1 71 0 0,0 0-35 0 0,0-1 0 0 0,2-1 0 0 0,-1 0 0 0 0,0-2 0 0 0,-1 2 0 0 0,1 1 0 0 0,0-1 0 0 0,0 4 0 0 0,0 0 0 0 0,0 0 0 0 0,0 0 0 0 0,1-2 0 0 0,-1-1 0 0 0,2-2 0 0 0,-2 0 0 0 0,1-1 0 0 0,0 0 0 0 0,0-1-140 0 0,-1 2-259 0 0,0-3 271 0 0,1-1 272 0 0,0-1-2 0 0,0 1 40 0 0,0-2 18 0 0,0 0-234 0 0,0 0 67 0 0,0 0-33 0 0,0 1 0 0 0,1 1 0 0 0,0 1 0 0 0,-1 0-140 0 0,1-1-35 0 0,0-1-7 0 0,1 1 122 0 0,0 1 269 0 0,2-1-60 0 0,-1-1 51 0 0,0 1-234 0 0,-1-2 67 0 0,1 2-33 0 0,0-2 0 0 0,-1 2 0 0 0,0-3 0 0 0,1 1 0 0 0,-1-2 0 0 0,0 0 0 0 0,1 1 0 0 0,0 1 0 0 0,-1-1 0 0 0,1 1 0 0 0,0 0 0 0 0,1 2 0 0 0,0 3-112 0 0,1 0-43 0 0,0 1-13 0 0,0-2-5 0 0,0 1 324 0 0,-1-1-29 0 0,1-1 48 0 0,-1 0 3 0 0,0 1-202 0 0,1 0 58 0 0,-1-1-29 0 0,-1-1 0 0 0,1 0 0 0 0,-1-3 0 0 0,-1 1 0 0 0,0-1 0 0 0,1 0 0 0 0,0-1 0 0 0,-1 1 0 0 0,0-1 0 0 0,0 1 0 0 0,-1 0 0 0 0,0 1 0 0 0,1-1-112 0 0,0 2-43 0 0,0-1 6 0 0,0 0-20 0 0,1 1 310 0 0,0-1-14 0 0,1 1 22 0 0,-1 0 20 0 0,0-1-198 0 0,0-1 57 0 0,-1 0-28 0 0,2 0 0 0 0,-1 0 0 0 0,1 0 0 0 0,-1-2 0 0 0,0 2 0 0 0,-1-2 0 0 0,1 1 0 0 0,0-1 0 0 0,-1 0-84 0 0,0-1-41 0 0,1 1 6 0 0,-1 1-18 0 0,1 0 254 0 0,0 0-17 0 0,1 0 20 0 0,2 1 17 0 0,2 0-161 0 0,-1 0 47 0 0,2 1-23 0 0,1 2 0 0 0,-1-1 0 0 0,1 0 0 0 0,-1-1 0 0 0,-1 0 0 0 0,-1 0 0 0 0,-1-1 0 0 0,0 1 0 0 0,1 1 0 0 0,-1-1 0 0 0,-1 0 0 0 0,0-1 0 0 0,0 1 0 0 0,0 0-93 0 0,-2-1-30 0 0,0 0 3 0 0,1 1 76 0 0,-1 0 340 0 0,2 0-232 0 0,-1 2-67 0 0,-1-1 26 0 0,1-1-23 0 0,-1 1 0 0 0,0 0 0 0 0,0-1 0 0 0,1 0 0 0 0,0 0 0 0 0,0 0 0 0 0,-1-1 0 0 0,0 1 0 0 0,-1-1 0 0 0,1 0 0 0 0,0 0 0 0 0,-1-1 0 0 0,1 2 0 0 0,0-1 0 0 0,-1 0 0 0 0,1 0 0 0 0,0-1 0 0 0,0 2 0 0 0,-1-2 0 0 0,-1 1 0 0 0,1-1 0 0 0,0 1 0 0 0,1 0 0 0 0,0 0 0 0 0,0-1 0 0 0,-1 0 0 0 0,0 1 0 0 0,-1-1 0 0 0,2 2 0 0 0,0 0 0 0 0,1 1 0 0 0,0 1 0 0 0,0 0 0 0 0,1 0 0 0 0,-1 1 0 0 0,0 0 0 0 0,0-1 0 0 0,1 0 0 0 0,-1 0 0 0 0,1-2 0 0 0,-1 0 0 0 0,0-1 0 0 0,1 0 0 0 0,-1 0 0 0 0,-1 1-187 0 0,1-1 157 0 0,0 1 27 0 0,1 1-130 0 0,-1-1 93 0 0,-1 0 44 0 0,2-1-15 0 0,-2 1 11 0 0,1 0 0 0 0,-1 0 0 0 0,2 1 0 0 0,0-1 0 0 0,-1 0 0 0 0,-1-1 0 0 0,1 0 75 0 0,-1-1-97 0 0,0 1 154 0 0,1 0 30 0 0,1 1-108 0 0,-1-1-155 0 0,1 0 4 0 0,0 0-27 0 0,1 0-3 0 0,-1 0 148 0 0,4 2-42 0 0,-1-1 21 0 0,1 0 0 0 0,-1 1 0 0 0,0-1 0 0 0,-1 0 93 0 0,2 0 170 0 0,1 1-276 0 0,0 0-251 0 0,-1 0 205 0 0,0 0 154 0 0,-3-2-3 0 0,0 0 30 0 0,0-1 5 0 0,-2-1-148 0 0,1 0-126 0 0,1 1 64 0 0,0 0-25 0 0,1 1 124 0 0,1 0-33 0 0,0 0-67 0 0,-1 1 108 0 0,1 0-36 0 0,-1 0 12 0 0,-1-1 0 0 0,0 0 0 0 0,-1 0 0 0 0,-1-1 0 0 0,2 2 0 0 0,0 1 0 0 0,0 1 0 0 0,0-1 0 0 0,-1-1 112 0 0,0-1-13 0 0,-1 0 10 0 0,0-2 3 0 0,-1 0-131 0 0,0-1-74 0 0,0 0 41 0 0,0 0-24 0 0,1 0 88 0 0,-1 1-24 0 0,1 0 12 0 0,0 1 103 0 0,-1-1-39 0 0,1 0 17 0 0,2 1-94 0 0,-2 0 26 0 0,2 0-13 0 0,-1 0 0 0 0,0-2 0 0 0,0 2 0 0 0,0-1 0 0 0,1 1 0 0 0,-1-1 0 0 0,-1-1 0 0 0,1 1 0 0 0,-1 0 0 0 0,0-1 0 0 0,-1 0 0 0 0,0-1 0 0 0,0 0 0 0 0,3 1 0 0 0,-1 0 0 0 0,1 0 0 0 0,-1 0 0 0 0,1 0 0 0 0,-2-1 0 0 0,1 0 0 0 0,0 0 0 0 0,0 0 0 0 0,1 0 0 0 0,-1 0 0 0 0,0 0 0 0 0,1 1 0 0 0,-1 0 0 0 0,-1 0 0 0 0,1 0 0 0 0,-1-1 0 0 0,1 1 0 0 0,0-1 0 0 0,1 0 0 0 0,-2 0 0 0 0,1 1 0 0 0,1 0 0 0 0,-1 0 0 0 0,1 0 0 0 0,1-1 0 0 0,-2 1 0 0 0,0-1 0 0 0,0 0 0 0 0,2-1 0 0 0,-1 0 0 0 0,1 0 0 0 0,0 0 0 0 0,0 1 0 0 0,-1-1 0 0 0,0 1 0 0 0,1 0 0 0 0,-1 0 0 0 0,0 0 0 0 0,-2 0 0 0 0,2 0 0 0 0,0 0 0 0 0,-1 0 0 0 0,0 0 0 0 0,-2 0 0 0 0,0 0 0 0 0,1 0 0 0 0,0 0 0 0 0,0 0 0 0 0,0 0 0 0 0,2-1 0 0 0,0 0 0 0 0,-1 0 0 0 0,-1 0 0 0 0,0 1 0 0 0,-2-1 0 0 0,0 1 0 0 0,-1 0 0 0 0,2 0 0 0 0,1 0 0 0 0,0 0 0 0 0,0 0 0 0 0,1-1 0 0 0,0 0 0 0 0,-1 0 0 0 0,0 0 0 0 0,0 1 0 0 0,-1-1 0 0 0,1 0 0 0 0,1 0 0 0 0,0 0 0 0 0,-1 0 0 0 0,-1 1 0 0 0,0-1 0 0 0,-1 1 0 0 0,1-1 0 0 0,1 0 0 0 0,0 0 0 0 0,2-1 0 0 0,-1 1 0 0 0,-1-1 0 0 0,2 1 75 0 0,-1 1-97 0 0,0-1 33 0 0,-2 1-11 0 0,0 0 0 0 0,-2 0 0 0 0,1 0 0 0 0,-1 0 0 0 0,0 0 0 0 0,-1 0 0 0 0,1 0 0 0 0,0 1 0 0 0,0-1 0 0 0,0 0 0 0 0,0 0 0 0 0,0 0 112 0 0,0 0-69 0 0,0 0-49 0 0,0 0 92 0 0,0 0-108 0 0,0 0 108 0 0,0 0-108 0 0,-2-1 33 0 0,-1 0-11 0 0,-4 0 0 0 0,-3 0 75 0 0,0 0-97 0 0,-1 0 33 0 0,0 0-11 0 0,0-2 0 0 0,0 2 75 0 0,-3-2-97 0 0,2 1 33 0 0,0 0-11 0 0,1 1 0 0 0,0 0 0 0 0,0 1 0 0 0,0-1 0 0 0,0 1 0 0 0,0 0 0 0 0,3-1 0 0 0,1 0 0 0 0,2 0 0 0 0,1 0 0 0 0,2 1 0 0 0,-1-1 0 0 0,1 0 0 0 0,-2 0 0 0 0,0 0 0 0 0,1 0 0 0 0,-2 0 0 0 0,1 0 0 0 0,-1-1 0 0 0,0 1 0 0 0,2 0 0 0 0,-2 0 0 0 0,-1 0 0 0 0,1 1 0 0 0,-1-1 0 0 0,0 0 0 0 0,0-1 0 0 0,-2 0 0 0 0,0-1 0 0 0,-1 0 0 0 0,-2 0 0 0 0,1-2 0 0 0,1 2 0 0 0,1-1 0 0 0,0 0 0 0 0,2 1 0 0 0,0-1 0 0 0,1 2 0 0 0,2 0-140 0 0,0 0 59 0 0,2 2-26 0 0,1-1 3 0 0,-3 1 121 0 0,1 0 106 0 0,0 0-51 0 0,0 1 19 0 0,1-1-105 0 0,0 0 29 0 0,1 0-15 0 0,0 0 0 0 0,0 0 0 0 0,0 0 0 0 0,0 0-84 0 0,0 0 108 0 0,0 0-36 0 0,0 0 12 0 0,0 0-75 0 0,-1 1 97 0 0,-1 1-33 0 0,-1 2-64 0 0,0 1 97 0 0,-1 1-33 0 0,1 0 11 0 0,1 0 0 0 0,0 0 0 0 0,2 1 0 0 0,0 0-75 0 0,1 1 97 0 0,0-1-33 0 0,1 2 11 0 0,0-2 0 0 0,0 0 0 0 0,-1-1 0 0 0,0-1 0 0 0,-1-1 0 0 0,2 2 0 0 0,-1-1 0 0 0,0 0 0 0 0,0-1 0 0 0,-1-1 0 0 0,1 1 0 0 0,0 0 0 0 0,1 0 0 0 0,-2 0 0 0 0,1 0 0 0 0,0 0 0 0 0,0 0 0 0 0,0 0 0 0 0,0 0 0 0 0,0-2 0 0 0,-1 2 0 0 0,0-2 0 0 0,0-1 0 0 0,0 1 0 0 0,0-2 0 0 0,2 2 0 0 0,-1 0 0 0 0,0 0 0 0 0,0 0 0 0 0,0-1 0 0 0,0 1 0 0 0,-1-1 0 0 0,0 0 0 0 0,0 0 0 0 0,0-1 0 0 0,1 2 0 0 0,0 0 0 0 0,0 0 0 0 0,0 0 0 0 0,1 0 0 0 0,-1 0 0 0 0,0-1 0 0 0,1 0 0 0 0,0 1 0 0 0,0-1 0 0 0,-1 0 0 0 0,0-1 0 0 0,-1 2 0 0 0,1 0 0 0 0,0 0 0 0 0,1 1 0 0 0,0-1-75 0 0,0 0 97 0 0,0 0-33 0 0,1 1 11 0 0,1 1 0 0 0,0 1 0 0 0,0 0 0 0 0,-1-1 0 0 0,0 1 0 0 0,0-2 0 0 0,-1 0 0 0 0,0 0 0 0 0,0-1 0 0 0,-1-1 0 0 0,0 0 0 0 0,-1 0 0 0 0,1-1 0 0 0,0-1 0 0 0,1-2 0 0 0,1-3 0 0 0,3-6 0 0 0,1-9 75 0 0,0-5-97 0 0,0-4 33 0 0,0-16 73 0 0,-1-5-33 0 0,2-5-61 0 0,-1-1 21 0 0,5-21 73 0 0,1 1-108 0 0,1 2 36 0 0,-1 8-12 0 0,-1 10 0 0 0,-2 9 0 0 0,0 7 0 0 0,-2 8 75 0 0,0 6-97 0 0,-2 4 108 0 0,0 5-108 0 0,0 3 108 0 0,-2 2-108 0 0,0 3-79 0 0,-1 2 58 0 0,-1 3-26 0 0,0 1 80 0 0,-2 2-22 0 0,0 0 11 0 0,0 2 0 0 0,0-1 0 0 0,3 4-75 0 0,3 1 22 0 0,1 3 64 0 0,3 3-22 0 0,0 4-73 0 0,3 10 108 0 0,0 7-139 0 0,1 5 145 0 0,-1 2-120 0 0,-2 1 112 0 0,0-1-33 0 0,-1-2 11 0 0,0-2 0 0 0,-1-1 0 0 0,-1-4 0 0 0,0-1 0 0 0,-2-3 0 0 0,-1-2 0 0 0,-1-3 0 0 0,0-3 0 0 0,-1-3 0 0 0,0-5 0 0 0,-2-3 0 0 0,0-3 0 0 0,-1-2 0 0 0,0-1 0 0 0,0-3 0 0 0,-1-5 0 0 0,-1-12 0 0 0,-2-8 0 0 0,0-10 0 0 0,-1-10 0 0 0,0-6 0 0 0,0-5 0 0 0,2-2 0 0 0,0-12 75 0 0,2 2-97 0 0,1 4-70 0 0,1-2-28 0 0,2 8 36 0 0,0 7-17 0 0,2 4-144 0 0,1 9 154 0 0,-1 10-53 0 0,1 8 16 0 0,-1 7-28 0 0,-1 7-1 0 0,-1 4-2 0 0,0 7-1 0 0,2 3 0 0 0,0 7 0 0 0,2 4 0 0 0,3 16-93 0 0,1 7 231 0 0,2 8-71 0 0,0 8 29 0 0,0 5 75 0 0,1 5-97 0 0,-1 3 108 0 0,-1 1-108 0 0,-1-1 108 0 0,0 7-33 0 0,-1-4 11 0 0,0-5 0 0 0,-2-9 0 0 0,-1-9 0 0 0,-1-8 75 0 0,-2-9-97 0 0,-1-7 108 0 0,-1-9-108 0 0,-1-6 192 0 0,-2-13 83 0 0,-1-8-166 0 0,-1-9-87 0 0,-3-9 21 0 0,-1-8-21 0 0,-3-8-84 0 0,-1-9 183 0 0,-3-5-30 0 0,-1-3 24 0 0,-2-2 2 0 0,-3 2-111 0 0,-1 3 125 0 0,-2 3-135 0 0,-8-3 132 0 0,-2 4-132 0 0,-1 5 39 0 0,-5 1-32 0 0,1 6-106 0 0,3 6 20 0 0,5 8-14 0 0,4 6 139 0 0,2 3-40 0 0,3 5 20 0 0,4 3 0 0 0,4 2 0 0 0,3 5 84 0 0,5 1-108 0 0,-1 2 36 0 0,3 2-12 0 0,0 0 0 0 0,2 0-93 0 0,0 1 119 0 0,0 2-39 0 0,-2 4 13 0 0,0 3 0 0 0,1 3-112 0 0,0 5 69 0 0,0 3-26 0 0,2 5 5 0 0,-1 2 75 0 0,1 3-97 0 0,1 0 108 0 0,1 6-108 0 0,0-2 108 0 0,0-3-33 0 0,1-1 11 0 0,-1-6 84 0 0,-1-7-15 0 0,0-6 38 0 0,-1-6 2 0 0,-1-6 2 0 0,-4-6 1 0 0,-1-6-131 0 0,-2-5-37 0 0,-2-5 78 0 0,-1-5-154 0 0,-2-3 344 0 0,-6-8 205 0 0,-1-3-278 0 0,-1 0-142 0 0,-1 3 114 0 0,1 2-133 0 0,1 4 33 0 0,1 4-11 0 0,0 4 0 0 0,3 6 0 0 0,2 3 0 0 0,2 5 0 0 0,4 3 0 0 0,2 4 0 0 0,3 2 0 0 0,2 1 0 0 0,-1 4-84 0 0,2 4 108 0 0,0 6-129 0 0,2 3 19 0 0,1 5 105 0 0,1 1-147 0 0,2 2 160 0 0,-1-1-48 0 0,1 1 16 0 0,1 5 0 0 0,1 0 0 0 0,0-1 0 0 0,-1-2 0 0 0,0-2 0 0 0,-2-2 0 0 0,-1-5 0 0 0,1-3 0 0 0,-1-5 0 0 0,-2-3 0 0 0,0-3 0 0 0,-1-2 0 0 0,-1-1 0 0 0,0-2 0 0 0,0-4-84 0 0,0-4 108 0 0,0-3-36 0 0,0-5-91 0 0,-2-3 133 0 0,0 0-120 0 0,-1-1 112 0 0,-1 0-33 0 0,1 3 11 0 0,-2 0-75 0 0,2 4 97 0 0,0 4-33 0 0,1 4 11 0 0,2 4 0 0 0,2 4-75 0 0,2 5 97 0 0,2 2-33 0 0,2 5 11 0 0,3 3-75 0 0,1 3 97 0 0,1 3-33 0 0,1 2 11 0 0,2 3 0 0 0,-1 3 0 0 0,1 3 0 0 0,2 1 0 0 0,3 11-75 0 0,-1 2 97 0 0,2 2-33 0 0,-1 0 11 0 0,-1-2 0 0 0,1 2 0 0 0,-1-5 0 0 0,-1-5 0 0 0,0-7 0 0 0,-2-8 0 0 0,1-6 0 0 0,-2-6 0 0 0,-2-5 0 0 0,-2-6 0 0 0,-2-3 0 0 0,-1-4 0 0 0,-1-3 0 0 0,-1-4 0 0 0,0-2-177 0 0,-3-3 69 0 0,1 1-31 0 0,-1-1 3 0 0,0 2 252 0 0,-2 2-16 0 0,0 3 20 0 0,-1 4 17 0 0,-1 3-161 0 0,0 1-56 0 0,0 3 26 0 0,0 0-21 0 0,2 1 87 0 0,1 2 79 0 0,0-1-46 0 0,2 4 98 0 0,-1-2-101 0 0,0 1 33 0 0,-2-2-11 0 0,0-1-75 0 0,-1-1 22 0 0,-1 0 73 0 0,0-1-108 0 0,0 0 36 0 0,0 0-124 0 0,0-1 51 0 0,0 1-22 0 0,0 0 292 0 0,0 0 245 0 0,0 0-305 0 0,0-1-152 0 0,0 0 117 0 0,0 0-136 0 0,0 0 33 0 0,0 1 64 0 0,0-1-97 0 0,0 1 136 0 0,0 0-144 0 0,0 0 45 0 0,2 0-15 0 0,0 0-112 0 0,3 0 144 0 0,0 0-48 0 0,0 0 16 0 0,0 0 0 0 0,1 0 0 0 0,0 0 0 0 0,-1 0 0 0 0,1 0 0 0 0,-1 0 0 0 0,-1 0 0 0 0,-1 0 0 0 0,-2 0 0 0 0,2 0 0 0 0,-1 0 0 0 0,0 0 121 0 0,-1 0-71 0 0,0 0 18 0 0,0 0 90 0 0,-1 0-8 0 0,0 0-86 0 0,0 0 94 0 0,0 0-12 0 0,0 0 3 0 0,0 0 87 0 0,0 0-211 0 0,0 0-9 0 0,0 0 107 0 0,0 0-155 0 0,0 0-120 0 0,0 0 69 0 0,0 0-25 0 0,0 0 236 0 0,0 0-9 0 0,0 0 26 0 0,0 0 6 0 0,0 0-83 0 0,0 0 5 0 0,1 3-81 0 0,0 2 19 0 0,0 0-11 0 0,0-1-103 0 0,1 2 133 0 0,-1-2-45 0 0,2 1 15 0 0,0 1 0 0 0,0 1 0 0 0,0 1 0 0 0,0 1 0 0 0,1 1 0 0 0,-1-1 0 0 0,0 1 0 0 0,1 0 0 0 0,-1-1 0 0 0,0 1 0 0 0,1 0 0 0 0,-1-1 0 0 0,0 1 0 0 0,0 0 0 0 0,1-1 0 0 0,-1 1 0 0 0,1-1 0 0 0,-1 1 0 0 0,0-1 0 0 0,0-1 0 0 0,0 1 0 0 0,-2 0 0 0 0,2 0 0 0 0,-2 0 75 0 0,1-1-97 0 0,-1-1 33 0 0,-1-1-11 0 0,1 1 0 0 0,-1-1 0 0 0,0 0 0 0 0,0-1 0 0 0,0 0 0 0 0,-1 0 0 0 0,0 0 0 0 0,0 0 0 0 0,0 0 0 0 0,0-1 0 0 0,1 0 0 0 0,-1 0 0 0 0,1-1 0 0 0,0-1 0 0 0,-1 2 0 0 0,0-1 0 0 0,-1 1 0 0 0,1 2 0 0 0,0-1 0 0 0,1 1 0 0 0,0 1 0 0 0,0 1 0 0 0,0-1 0 0 0,1 0 0 0 0,1 0 0 0 0,1-1 0 0 0,0 3-75 0 0,1 0 97 0 0,-1 0-33 0 0,1 2 11 0 0,0 0 0 0 0,1 1 0 0 0,0 2 0 0 0,-1 1 0 0 0,-1-1 0 0 0,-1-1 0 0 0,-1-1 0 0 0,1-1 0 0 0,-1 0 0 0 0,1 4 0 0 0,-1 3 0 0 0,1 1 0 0 0,0-1 0 0 0,0-1 0 0 0,1 0 0 0 0,-1-2 0 0 0,0-1 0 0 0,0 0 0 0 0,0 0 0 0 0,1-2 0 0 0,-1 0 0 0 0,0-2 0 0 0,-1 0 0 0 0,0-1 0 0 0,0-1 0 0 0,-1 1 0 0 0,1-2 0 0 0,0 1 0 0 0,0-1 0 0 0,0 1 0 0 0,-1 1 0 0 0,0-1 0 0 0,1-1 0 0 0,-1 0 0 0 0,0 0 0 0 0,0 2 0 0 0,0-1 0 0 0,0-1 0 0 0,0 0 0 0 0,0 1 0 0 0,0 1 0 0 0,1 0 0 0 0,0 1 0 0 0,0-1 0 0 0,0 0 0 0 0,-1-1 0 0 0,0 0 0 0 0,1-1 0 0 0,-1 1 0 0 0,0 0 0 0 0,0 0 0 0 0,-1 1 0 0 0,1 0 0 0 0,0-1 0 0 0,0-1 0 0 0,0 1 0 0 0,0 0 0 0 0,0-1 0 0 0,0 1 0 0 0,0 0 0 0 0,-1-1 0 0 0,0 1 0 0 0,0 0 0 0 0,0 1-140 0 0,-1 2-184 0 0,1 1 221 0 0,0 0 245 0 0,-1-1-13 0 0,0-1 50 0 0,0 0 2 0 0,1-1-212 0 0,-1 1 62 0 0,1 0-106 0 0,0 0 97 0 0,0 1-33 0 0,1 1 11 0 0,1-1 0 0 0,0 1 0 0 0,0 0 0 0 0,-1 0 0 0 0,1-2 0 0 0,-1-1 0 0 0,0 0 0 0 0,0-1 0 0 0,0 0 0 0 0,0 0 0 0 0,0 3 0 0 0,1 0 0 0 0,1 0 0 0 0,-1 0 0 0 0,0 0 0 0 0,0-1 0 0 0,-1 0 0 0 0,2 1 0 0 0,0-1 0 0 0,0 0 0 0 0,0-1 0 0 0,-1 0 0 0 0,1-1 0 0 0,0 1 0 0 0,0-2 0 0 0,-1 0 0 0 0,0 1 0 0 0,0 0 0 0 0,0 0 0 0 0,0-1 0 0 0,1 0 0 0 0,0 0 0 0 0,-1 0 0 0 0,0 1 0 0 0,-1 0 0 0 0,1 0 0 0 0,0-1 0 0 0,0 1 0 0 0,0 0 0 0 0,0 1 0 0 0,1 0 0 0 0,-1 0 0 0 0,1-1 0 0 0,-1 1 0 0 0,0-1 0 0 0,-1 1 0 0 0,0 1 0 0 0,0-1 0 0 0,0 0 0 0 0,0 1 0 0 0,0-2 0 0 0,1 1 0 0 0,0 0 0 0 0,0 0 0 0 0,0 2 0 0 0,0-1 0 0 0,-1 0 0 0 0,0 0 0 0 0,0 0 0 0 0,0-1 0 0 0,0 1 0 0 0,0 0 0 0 0,0 1 0 0 0,0-1 0 0 0,0 1 0 0 0,0-1 0 0 0,0-2 0 0 0,0-1 0 0 0,0 0 0 0 0,0 2 0 0 0,0 1 0 0 0,0 0 0 0 0,0 0 0 0 0,0-1 0 0 0,0-1 0 0 0,0-2 0 0 0,-1-1 0 0 0,0 1 0 0 0,0 0 0 0 0,0 0 0 0 0,1 0 0 0 0,-1-2 0 0 0,1-2 0 0 0,0 2 0 0 0,0-1 0 0 0,0-1 0 0 0,0 1 0 0 0,0 2 0 0 0,0-1 0 0 0,0 0 0 0 0,1 0 0 0 0,0 2 0 0 0,0 0 0 0 0,1 1 0 0 0,0-1 0 0 0,-1-2 0 0 0,0 0 75 0 0,0-2-97 0 0,-1 1 33 0 0,0-2-11 0 0,2 1 0 0 0,0 0 0 0 0,1 1 0 0 0,0 0 0 0 0,1 0 0 0 0,0 0 0 0 0,0-1-75 0 0,0 0 97 0 0,1 1-33 0 0,1 0 86 0 0,1 1-97 0 0,0-1 33 0 0,0 0-11 0 0,0 0 0 0 0,0 0 0 0 0,0-1 0 0 0,0 0 0 0 0,1-1 0 0 0,0 0 0 0 0,0 0 0 0 0,1 0 0 0 0,0 0 0 0 0,1 0 0 0 0,-2 0 0 0 0,-1-1 0 0 0,0 1 0 0 0,0 0 0 0 0,0 1 0 0 0,1 0 0 0 0,0-1 0 0 0,1 0 0 0 0,-1-1 0 0 0,-2 0 0 0 0,1 0 0 0 0,-1-1 0 0 0,1 0 0 0 0,1 0 0 0 0,0-2 0 0 0,1 0 0 0 0,0-1 0 0 0,1 0 0 0 0,2 2-131 0 0,-2 1-27 0 0,1 0-20 0 0,-2 2-3 0 0,1 0 305 0 0,-1 1-32 0 0,1-1 47 0 0,-2 0 2 0 0,2 0-165 0 0,-2-1 48 0 0,-2-1-24 0 0,1 0 0 0 0,-2 0 0 0 0,0 1 0 0 0,1-2 0 0 0,0 1 0 0 0,1-1 0 0 0,0-1 0 0 0,1 1 0 0 0,0 0 93 0 0,0 1-119 0 0,0 1 114 0 0,2-1-110 0 0,2 0 33 0 0,-2 0-11 0 0,1-1-103 0 0,0 1 133 0 0,-1 0-45 0 0,0 1 15 0 0,-1 1 0 0 0,1 0 0 0 0,-1 1 0 0 0,-1-1 0 0 0,2-1 0 0 0,-1 1 0 0 0,0-1 0 0 0,1-1 0 0 0,1-2 0 0 0,1 0 0 0 0,1-1 0 0 0,0-1 0 0 0,0 0 75 0 0,-1 2-97 0 0,-1-1 108 0 0,-2 1-266 0 0,0 0 30 0 0,0 1-28 0 0,0 0 126 0 0,0 1 241 0 0,0 0-42 0 0,-1-1 34 0 0,1 1-212 0 0,-1 0 62 0 0,1 1-31 0 0,-1 0 0 0 0,-1-1 0 0 0,1-1 0 0 0,-1 0 0 0 0,1-1-75 0 0,0 1 97 0 0,1-2 42 0 0,0-1-86 0 0,-1 0 33 0 0,1 1-11 0 0,-1 1 0 0 0,-1 0 0 0 0,1 1 0 0 0,-1 0 0 0 0,2 0 0 0 0,-2 1 0 0 0,0-1 0 0 0,-1 0 0 0 0,2 1 0 0 0,-2-1 0 0 0,1 1 0 0 0,0-2 0 0 0,2 1 0 0 0,0 1 0 0 0,-1 0-131 0 0,1 0-27 0 0,1 1-20 0 0,0-1-3 0 0,0 0 212 0 0,2-1-62 0 0,0 0 31 0 0,0 0 0 0 0,2-2 0 0 0,-1 1 0 0 0,0-2 0 0 0,-2 0 0 0 0,1 1 0 0 0,-1-1 0 0 0,1 0 0 0 0,0 1 0 0 0,-1 0 0 0 0,0 1 0 0 0,0 0 0 0 0,2 0 0 0 0,-1 0 0 0 0,0-1 0 0 0,-1 1 0 0 0,0-1 0 0 0,1 0 0 0 0,-1 0 0 0 0,-1 1 0 0 0,1-1 0 0 0,1 1 0 0 0,-1 0 0 0 0,0 1 0 0 0,1 0 0 0 0,-2 0 0 0 0,2-1 0 0 0,-1 0 0 0 0,0 0 0 0 0,1 1 0 0 0,1-1 0 0 0,-1 1 0 0 0,1 0 0 0 0,-1 0 0 0 0,-1 1 0 0 0,-1-1 0 0 0,-1 2 0 0 0,0-2 0 0 0,1 1 0 0 0,1 0 0 0 0,0-2 0 0 0,1 1 0 0 0,-1 0 0 0 0,0-1 0 0 0,-1 1 0 0 0,-1 0 0 0 0,0 0 0 0 0,0 0 0 0 0,3 0 0 0 0,-1-1 0 0 0,0 1 0 0 0,1-1 0 0 0,2-1 0 0 0,0 2 0 0 0,0-1 0 0 0,-2 1 0 0 0,0 0 0 0 0,-4 0 112 0 0,1 0 24 0 0,-1 1 19 0 0,0-2 2 0 0,0 1-296 0 0,1-1-166 0 0,2-1 206 0 0,-1-1 213 0 0,0 1 4 0 0,0 0 34 0 0,0 0 7 0 0,1 0-186 0 0,0 0 54 0 0,0 0-27 0 0,0-1 0 0 0,-1 0 0 0 0,1 0 0 0 0,-1 0 0 0 0,1 1 0 0 0,1-1-93 0 0,0 0-58 0 0,0 0 2 0 0,-1 0-19 0 0,1 0 309 0 0,-1 0-14 0 0,1 1 22 0 0,1-1-92 0 0,0 1-241 0 0,1 0 63 0 0,-1 0-48 0 0,0 0 198 0 0,-2 0-57 0 0,1 1 28 0 0,-2-1 0 0 0,0 1 112 0 0,-1 0 43 0 0,0-1-6 0 0,1 0 20 0 0,2-1-123 0 0,-1 0-40 0 0,0-1 5 0 0,0 1-11 0 0,0 0 0 0 0,2-1-131 0 0,0 1-27 0 0,-1-1-20 0 0,-1 0-3 0 0,-1 2 342 0 0,0 0-33 0 0,-1 1 50 0 0,1-1 3 0 0,-2 1-212 0 0,3 0 62 0 0,-1-1-31 0 0,0 1 0 0 0,0-1 0 0 0,-1 0 0 0 0,1-1 0 0 0,-1 0 0 0 0,1 0 0 0 0,-1 1 0 0 0,1 0 0 0 0,0-1 0 0 0,0 1 0 0 0,0-2 0 0 0,0 1 0 0 0,0-1 0 0 0,0 0 0 0 0,-1 1 0 0 0,1-1 0 0 0,1 0 0 0 0,1 0 0 0 0,1 0 0 0 0,-1-1 0 0 0,0 1 0 0 0,0 0 0 0 0,1 2 0 0 0,-1 0 0 0 0,0 0 0 0 0,0 0 0 0 0,1-1 0 0 0,-1 1 0 0 0,-1-1 0 0 0,2 1 0 0 0,-1-1 0 0 0,0 0 0 0 0,-1 0 0 0 0,1-1 0 0 0,-1 0 0 0 0,0-1 0 0 0,0 0 0 0 0,0 0 0 0 0,-1-1 0 0 0,4 0 0 0 0,0-1 0 0 0,-1 1 0 0 0,0-1 0 0 0,-1 1 0 0 0,-1 0 0 0 0,0 1 0 0 0,-1 1 0 0 0,0 0 0 0 0,-1 1 0 0 0,1 0 0 0 0,-1 0 0 0 0,1 0 0 0 0,1 1 0 0 0,-1-1 0 0 0,0 0 0 0 0,-1 0 0 0 0,3-1-131 0 0,0 0-27 0 0,1-1-20 0 0,-1 1-3 0 0,2-2 538 0 0,1 0-266 0 0,0 1 109 0 0,-2 0-231 0 0,1 0 62 0 0,-1 0-31 0 0,-1 0 0 0 0,-3 0 0 0 0,1 0 0 0 0,-1 1 0 0 0,0-1 0 0 0,0 2 0 0 0,-1-1 0 0 0,0 1 0 0 0,1 0 0 0 0,0 0 0 0 0,1 0 0 0 0,-1 0 0 0 0,1-1 0 0 0,-2 1 0 0 0,1-2 0 0 0,0 1 0 0 0,1 0 0 0 0,-1 0 0 0 0,0-1 0 0 0,0 1 0 0 0,1-1 0 0 0,0 0 0 0 0,1 1 0 0 0,-1 0 0 0 0,1-1 75 0 0,0 1-97 0 0,0 0 136 0 0,-2 1-144 0 0,1 0 157 0 0,0 0-159 0 0,0 1 48 0 0,-1 0-128 0 0,0 0 144 0 0,1 1-123 0 0,0 0 113 0 0,0-1-33 0 0,0 1 11 0 0,0-1 0 0 0,-1 1 0 0 0,1-1 0 0 0,2-1 0 0 0,0 0 0 0 0,1-1 0 0 0,-1 1 0 0 0,0-1 0 0 0,0 0 0 0 0,-2 0 0 0 0,2-1 0 0 0,0 1 75 0 0,0 0-22 0 0,1-1 11 0 0,0 0-75 0 0,0 1 22 0 0,-1 0-11 0 0,-1 0 0 0 0,0 0 0 0 0,0 0 0 0 0,0 0 65 0 0,0-1-83 0 0,0 1 27 0 0,-1 0-9 0 0,1-1 0 0 0,0 0 0 0 0,1 0 0 0 0,-1 1 0 0 0,1 0 0 0 0,0 0 0 0 0,0 0 0 0 0,-1 0 0 0 0,3-1 0 0 0,0-2-121 0 0,0 1 71 0 0,0 0-18 0 0,-2 0 78 0 0,0 1 54 0 0,0-1-86 0 0,0 1 136 0 0,0 0-144 0 0,-1 0 45 0 0,2-2-108 0 0,0 1 119 0 0,2-2-39 0 0,-1 1 13 0 0,1-1 0 0 0,2-1 0 0 0,0-1 0 0 0,0 1 0 0 0,1 0 75 0 0,-2 0-97 0 0,-1 2 33 0 0,-1-1-11 0 0,0 2 0 0 0,-2 1 0 0 0,0 0 0 0 0,0 1-84 0 0,-1-1 108 0 0,-1 0-36 0 0,-1 1 105 0 0,1 1-119 0 0,0-2 39 0 0,2-1 62 0 0,1 0-59 0 0,2-2-847 0 0,1 0 775 0 0,0 0 200 0 0,-2 1 24 0 0,-2 0 72 0 0,-1 1 4 0 0,0 1-285 0 0,-1 1 82 0 0,0 0-41 0 0,1 0 0 0 0,1 0 0 0 0,-1 0 0 0 0,0 0 0 0 0,-1 0 0 0 0,1-1 0 0 0,-1 1 0 0 0,0-1 0 0 0,-1 1 75 0 0,-1 1-97 0 0,-1 0 70 0 0,-1 0-58 0 0,0 2 15 0 0,-1 0-5 0 0,2 0 0 0 0,0-1 0 0 0,-1 1 0 0 0,1-1 0 0 0,-2 0 0 0 0,2-1 0 0 0,1 1 0 0 0,1-1 0 0 0,0 1 0 0 0,0 1 0 0 0,0-1 0 0 0,2-1 0 0 0,1-1-112 0 0,-1 1 144 0 0,1-1-169 0 0,-1 1 171 0 0,1-1-51 0 0,-1 1 17 0 0,0 0 0 0 0,0 0 0 0 0,-1 1 0 0 0,0-1 0 0 0,-1 1 0 0 0,1-1 0 0 0,0 0 0 0 0,0 1 0 0 0,1-1 0 0 0,-1 0 0 0 0,1 0 0 0 0,0 0 0 0 0,0-1 0 0 0,1 0 0 0 0,0 0 0 0 0,2 0 0 0 0,0-1 0 0 0,-1 0 0 0 0,0 0 0 0 0,-1 1 0 0 0,0-1 0 0 0,-1 1 0 0 0,0 0 93 0 0,0 0-119 0 0,2 0-54 0 0,0-1 106 0 0,0-1-39 0 0,1 0 88 0 0,-1 0-97 0 0,0 1 33 0 0,-3 0-11 0 0,1 0-93 0 0,-2 0 119 0 0,-1 1-39 0 0,0 0 13 0 0,1 1 0 0 0,-2 0 0 0 0,1 0 0 0 0,0 0 0 0 0,-1 0 0 0 0,1 1 0 0 0,-1-1 0 0 0,-1 2 0 0 0,-1-1 0 0 0,1-1 0 0 0,0 0 0 0 0,0 0 0 0 0,0 0 0 0 0,-1-1 0 0 0,1 1 0 0 0,0 0 0 0 0,-2 1 0 0 0,1 0 0 0 0,-1 0 0 0 0,0 0 0 0 0,1 0 0 0 0,-1 0 0 0 0,-1 2 0 0 0,0-1 0 0 0,1 0 0 0 0,1-2 0 0 0,1 1 0 0 0,-2 0 0 0 0,2 0 0 0 0,0-2 0 0 0,0 1 0 0 0,-1 1 0 0 0,-1-1 0 0 0,2 1 0 0 0,0-1 0 0 0,-1 2 0 0 0,2-1 0 0 0,0 1 0 0 0,0-1 0 0 0,0-1 0 0 0,-1 1 0 0 0,1-1 0 0 0,-1 0-75 0 0,1 1 97 0 0,0-1-33 0 0,0 0 11 0 0,1 1 0 0 0,0-1 0 0 0,0 0 0 0 0,2-1 0 0 0,2 0 0 0 0,0-2 0 0 0,1 0 0 0 0,-2 1 0 0 0,1 0 0 0 0,-1 0 0 0 0,1 1 0 0 0,-1 0 0 0 0,-1 0 0 0 0,0 1 0 0 0,-1-1 0 0 0,1 0 0 0 0,0 0 0 0 0,1 1 0 0 0,-1-1 0 0 0,0 1 0 0 0,0 0 0 0 0,-2 1 0 0 0,1-1 0 0 0,-1 1 0 0 0,1-1 0 0 0,-1-1 0 0 0,2 1 0 0 0,-1-1 0 0 0,-2 0 0 0 0,-1 1 0 0 0,1 1 0 0 0,-1 0 0 0 0,0 0 0 0 0,0 1 0 0 0,-2 0 0 0 0,-1 1 0 0 0,0 1 0 0 0,-2 1 0 0 0,-1 0 0 0 0,1-1 0 0 0,0 0 0 0 0,0 0 0 0 0,0 1 0 0 0,-1-1 0 0 0,0 1 0 0 0,3-1 0 0 0,-1 0 0 0 0,0 0 0 0 0,0 0 0 0 0,0 0 0 0 0,0 0 0 0 0,0 0 0 0 0,0-1 0 0 0,-1 1 0 0 0,1-1 0 0 0,-1 2 0 0 0,-1-1 0 0 0,1 1 0 0 0,-1-1 0 0 0,0 1 0 0 0,0 0 0 0 0,0 0 0 0 0,-1 1 0 0 0,1-1 0 0 0,0 0 0 0 0,0 0 0 0 0,3-1 0 0 0,-1 0 0 0 0,0 0 0 0 0,0 0 0 0 0,0 0 0 0 0,-1 1 0 0 0,-1 0 0 0 0,0 0 0 0 0,0 0 0 0 0,0 0 0 0 0,0 0 75 0 0,0 0-3 0 0,0 0 5 0 0,0 0-90 0 0,0 0 26 0 0,0 0-13 0 0,0 0 65 0 0,0 0-83 0 0,0 0 27 0 0,0 0-9 0 0,0 0 0 0 0,0 0 0 0 0,0 0 0 0 0,-2-1 0 0 0,-1 0 0 0 0,1 0 0 0 0,0 0 0 0 0,1 0 0 0 0,-2 0 0 0 0,-2 0 0 0 0,-2 0 0 0 0,-1 0 0 0 0,-4 0 0 0 0,0 1 0 0 0,1 0 0 0 0,0 1 0 0 0,1 0 0 0 0,0 0 0 0 0,-1 1 0 0 0,1-1 0 0 0,0 2 0 0 0,-1 0 0 0 0,3-1 0 0 0,1 1 0 0 0,2-1 0 0 0,2 0 0 0 0,1-1 0 0 0,-1 1 0 0 0,1 1 0 0 0,1 1 0 0 0,1 1 0 0 0,5 3-831 0 0,0 1 770 0 0,1 1 214 0 0,2-1 22 0 0,1 0 73 0 0,0-1 4 0 0,0 0-220 0 0,1 0-11 0 0,0 1-10 0 0,1 1-11 0 0,-2-1 0 0 0,-1 0 0 0 0,1 0 0 0 0,-2-1 0 0 0,0 1 0 0 0,0 1 0 0 0,-1-1 0 0 0,-2 1 0 0 0,0 1 0 0 0,0 0 0 0 0,1-1 0 0 0,-2 1 0 0 0,1 0 0 0 0,0 1 0 0 0,2 0 0 0 0,0 1 0 0 0,0-2 0 0 0,-1 0 0 0 0,-1-1 0 0 0,1-1 0 0 0,0-1 0 0 0,0 0-243 0 0,-1-2-275 0 0,-1-2 352 0 0,-2-1 354 0 0,1-1-13 0 0,-2-2 73 0 0,0 1 4 0 0,0-2-1349 0 0,0 1 1627 0 0,0 0-463 0 0,-1-1 181 0 0,0-1 4 0 0,-1-3-220 0 0,-1-2-11 0 0,0-2-10 0 0,-1-2-11 0 0,0-1 0 0 0,0 0 0 0 0,-1 1 0 0 0,1 1-243 0 0,-1 0-574 0 0,1 2 1036 0 0,-1 0-346 0 0,2 2 855 0 0,0 1-647 0 0,0 1-59 0 0,0 0 94 0 0,2 0-138 0 0,0 2 70 0 0,-1-2-58 0 0,1 0 15 0 0,0 0-5 0 0,0 1 0 0 0,1 1 0 0 0,-1 1 0 0 0,1-2 0 0 0,0 1 0 0 0,0 0 0 0 0,0 0 0 0 0,0 1 0 0 0,1 1 0 0 0,-1-1 0 0 0,0 1 0 0 0,0 0 0 0 0,1-1 0 0 0,2-1 0 0 0,0-1 0 0 0,2 0 0 0 0,0 1 0 0 0,0-1 0 0 0,-1 1 0 0 0,0 0 0 0 0,1-1 0 0 0,1-1 0 0 0,-2 2 0 0 0,0 0 0 0 0,1-1 0 0 0,0 0 0 0 0,-1 1 0 0 0,1-1 0 0 0,-1 0 0 0 0,1 0 0 0 0,-1 1 0 0 0,-2 0 0 0 0,2-1 0 0 0,-1 1 0 0 0,1-2 0 0 0,0 0-243 0 0,3-2-574 0 0,0 0 1036 0 0,1-1-346 0 0,0 2 127 0 0,-2-2 0 0 0,3 1 0 0 0,-2-1 0 0 0,1 0 0 0 0,-2 1 0 0 0,-1 1 0 0 0,0 0 0 0 0,0 0 0 0 0,1 0 0 0 0,0-1 0 0 0,-1 0 0 0 0,-1 0 0 0 0,0 0 0 0 0,-2 1 0 0 0,2 0 0 0 0,1 0 0 0 0,-2 1 0 0 0,2-2 0 0 0,-1 0 0 0 0,0 1 0 0 0,-2-1 0 0 0,1-1 0 0 0,-1 3 0 0 0,0 0 0 0 0,1 0 0 0 0,0 0 0 0 0,1 1 0 0 0,-1 0 0 0 0,-1 1 0 0 0,1-2 0 0 0,-1 2 0 0 0,1-2 0 0 0,-1 0 0 0 0,1-1 0 0 0,-1 1 0 0 0,0 1 0 0 0,-1-1 0 0 0,0 0 0 0 0,-1 2 0 0 0,0-2 0 0 0,0-1 0 0 0,0 0 0 0 0,0-1 0 0 0,0 1 0 0 0,-1-1 0 0 0,0 2 0 0 0,0 0 0 0 0,-1-3 0 0 0,-1-2 0 0 0,0 0 0 0 0,0 0 0 0 0,-1-1 0 0 0,1-1 0 0 0,-1-1 0 0 0,1 3 0 0 0,0-1 0 0 0,-1 1 0 0 0,-1-2 0 0 0,-1 0 0 0 0,0-1 0 0 0,0 0 0 0 0,1-2 0 0 0,0-2 0 0 0,1 0 0 0 0,-1 1 0 0 0,0 1 0 0 0,1 1 0 0 0,-2-2 0 0 0,1 1 0 0 0,0 2 0 0 0,1 2 0 0 0,0 0 0 0 0,-1 1 0 0 0,2-1 0 0 0,-1 0 0 0 0,1 0 0 0 0,-2-2 0 0 0,2 1 0 0 0,-1-1 0 0 0,0 1 0 0 0,1 0 0 0 0,0 3 0 0 0,0 1 0 0 0,0 0 0 0 0,1 0 0 0 0,1 1 0 0 0,0 2 0 0 0,0-1 0 0 0,0 1 0 0 0,0 1 0 0 0,0 1 0 0 0,0-1 0 0 0,1-1 0 0 0,0-1 0 0 0,0 2 0 0 0,0 0 0 0 0,0 1 0 0 0,0 0 0 0 0,0-1 0 0 0,0-2 0 0 0,0 1 0 0 0,0-2 0 0 0,0-1 0 0 0,0 2 0 0 0,0 0 0 0 0,-1 0 0 0 0,0 1 0 0 0,0-1 0 0 0,0 1 0 0 0,1-1 0 0 0,-1 2 0 0 0,1 1 0 0 0,0 0 0 0 0,-1-1 0 0 0,0 1 0 0 0,0 0 0 0 0,0 0 0 0 0,1 1 0 0 0,-1 1 0 0 0,1 0 0 0 0,0 0 0 0 0,0 0 0 0 0,0 0 0 0 0,0 0 0 0 0,0 0 0 0 0,0 0 0 0 0,0 0 0 0 0,0 0 0 0 0,0 0 0 0 0,0 0 0 0 0,0 0 0 0 0,0 0 0 0 0,0 0 0 0 0,0 0 0 0 0,1 2 0 0 0,1 1 0 0 0,0 2 0 0 0,1 2 0 0 0,2 0 0 0 0,0 1 0 0 0,1-1 0 0 0,0 0 0 0 0,-1-1 0 0 0,2-1 0 0 0,-2-1 0 0 0,2 0 0 0 0,0 0 0 0 0,0 0 0 0 0,-1 1 0 0 0,1-1 0 0 0,-1 0 0 0 0,0 0 0 0 0,-1-1 0 0 0,1 1 0 0 0,-1 2 0 0 0,-1-2 0 0 0,0 1 0 0 0,1 1 0 0 0,-1 0 0 0 0,1 2 0 0 0,-2 1 0 0 0,0 1 0 0 0,-1 1 0 0 0,-3 2 0 0 0,0 4 0 0 0,-2 2 0 0 0,-2 2 0 0 0,0 5 0 0 0,-3 2 0 0 0,-1-1 0 0 0,-2-1 0 0 0,-1-3 0 0 0,0 0 0 0 0,-1-3 0 0 0,-1 0 0 0 0,0-1 0 0 0,-5 3 0 0 0,-1 0 0 0 0,-1-1 0 0 0,0-1 0 0 0,0 0 0 0 0,-4 2 0 0 0,1 0 0 0 0,1-1 0 0 0,-3 3 0 0 0,0-1 0 0 0,0-1 0 0 0,0 0 0 0 0,0-1 168 0 0,0 0 45 0 0,-1 0 7 0 0,0 1 20 0 0,-1 1-206 0 0,-6 6-16 0 0,-4 7 68 0 0,-6 6-108 0 0,-1-1 33 0 0,4-1-11 0 0,3-5 0 0 0,3-3-75 0 0,4-3 97 0 0,2-2-33 0 0,1-3 11 0 0,2-2 0 0 0,-6 3 0 0 0,-4 3 0 0 0,0-1 0 0 0,-7 5-784 0 0,1 0 737 0 0,4-4 13 0 0,4-2-5 0 0,5-3 39 0 0,2-1 0 0 0,5-3 0 0 0,1-2 0 0 0,2-1 0 0 0,1 0 0 0 0,2-1 0 0 0,2 0 0 0 0,1-1 0 0 0,-1 1 0 0 0,1-1 0 0 0,1-2 0 0 0,2-2 0 0 0,3-2 0 0 0,2-3 0 0 0,3-2 0 0 0,0-2 0 0 0,2 0 0 0 0,0-1 0 0 0,3-1 0 0 0,2 0 0 0 0,2-2 0 0 0,3 0 0 0 0,2-1 0 0 0,2-2 0 0 0,8-2 0 0 0,8-5 0 0 0,3-1 0 0 0,1-2 84 0 0,-1-1 51 0 0,-1 0 9 0 0,0 0 5 0 0,-2 0-174 0 0,0 1 50 0 0,0-1-25 0 0,-1 0 0 0 0,0 1 0 0 0,-1 0 0 0 0,0 0 0 0 0,-1 0 0 0 0,0 1 0 0 0,-2 0 0 0 0,-1 1 0 0 0,3-1 0 0 0,0 0 0 0 0,-2 1 0 0 0,-2 1 0 0 0,-3 0 0 0 0,1 1 0 0 0,-1-1 0 0 0,-2 1 93 0 0,-1 2-45 0 0,-2 0 19 0 0,-2 1-3 0 0,0 1-75 0 0,-3 0 22 0 0,0 1-11 0 0,-2 0 0 0 0,-2 2 0 0 0,-1 1 0 0 0,-2 1 0 0 0,0 1 0 0 0,-2 0 0 0 0,0 1 0 0 0,-1 1 0 0 0,0 0 0 0 0,0 0 0 0 0,0 0 0 0 0,0 0 0 0 0,-1 0 0 0 0,1 0 0 0 0,0 0 0 0 0,0 0 0 0 0,0 0 0 0 0,-2-1 0 0 0,-2-2 0 0 0,-3 0 0 0 0,-2-1 0 0 0,-12 2 0 0 0,-5 2 0 0 0,-3 3 0 0 0,-3 0 0 0 0,-2 3 0 0 0,-4 1 0 0 0,-3 2 0 0 0,-2 0 0 0 0,-3 2-93 0 0,-14 3 119 0 0,-15 6-39 0 0,-4 2 13 0 0,1 0 0 0 0,3 0 0 0 0,4 1 0 0 0,4 0 93 0 0,-47 18-1043 0 0,-10 7 1227 0 0,1 1-409 0 0,12-3 132 0 0,16-5 0 0 0,16-5 0 0 0,13-3 0 0 0,11-4 121 0 0,7-2 41 0 0,4-2 14 0 0,2-3 5 0 0,3-3-212 0 0,2-1 62 0 0,0-3-31 0 0,3-2 0 0 0,2-2 0 0 0,3-3 0 0 0,3-1 0 0 0,2-3 0 0 0,5 0 0 0 0,2-2 0 0 0,3 0 0 0 0,4-1 0 0 0,4-1 0 0 0,2-3 0 0 0,5-2 0 0 0,3-4 0 0 0,4-4 0 0 0,4-3 0 0 0,5-5 0 0 0,6-6 0 0 0,5-3 0 0 0,6-5 0 0 0,4-4 0 0 0,7-4 0 0 0,5-3 0 0 0,3-4 0 0 0,4-1 0 0 0,5-3-75 0 0,3 0 97 0 0,3-2-126 0 0,3-2 130 0 0,2-3-132 0 0,1-3 132 0 0,-1-1-39 0 0,0 0 106 0 0,16-10-119 0 0,0 4 39 0 0,-1 6-13 0 0,-4 6-93 0 0,-5 9 119 0 0,-8 7-39 0 0,-5 6 13 0 0,-6 6 0 0 0,-6 3 0 0 0,-5 4 75 0 0,-5 3-97 0 0,-6 0 108 0 0,-2 3-108 0 0,-5 2 33 0 0,-5 1-11 0 0,-3 3 0 0 0,-5 3 0 0 0,-2 1 0 0 0,-4 2 0 0 0,-4 2 0 0 0,-3 1 0 0 0,-2 2 0 0 0,-2 0 0 0 0,-2 2 0 0 0,-4 2 0 0 0,-5 4 0 0 0,-3 1 0 0 0,-7 3 0 0 0,-4 2 0 0 0,-6 2-75 0 0,-7 3 97 0 0,-5 1-33 0 0,-9 1 11 0 0,-6 2 0 0 0,-6 3 0 0 0,-6 2 0 0 0,-6 2 0 0 0,-4 2 0 0 0,-5 4 0 0 0,-6 2 0 0 0,-1 3 0 0 0,-3 4 0 0 0,-1 4 75 0 0,-1 1-171 0 0,2 2 16 0 0,0 0-11 0 0,3-1-5 0 0,1-2 112 0 0,4-3-32 0 0,4-3 16 0 0,5-1 0 0 0,6-3-93 0 0,6-1 119 0 0,6-3-151 0 0,7-3 157 0 0,7-3-48 0 0,6-4 16 0 0,8-3 0 0 0,7-5 0 0 0,5-3 0 0 0,6-5 0 0 0,5-3 0 0 0,10-5 0 0 0,7-5 0 0 0,8-5 0 0 0,23-12-196 0 0,11-5 75 0 0,12-6-25 0 0,11-6 1 0 0,7-4 169 0 0,6-6-160 0 0,6-5 168 0 0,5-6-141 0 0,4-4 135 0 0,2-1-39 0 0,1 0-71 0 0,2 1 108 0 0,-1 1-36 0 0,-2 3 12 0 0,-2 5 0 0 0,-1 3 0 0 0,-5 5 0 0 0,-4 2-112 0 0,-5 3 69 0 0,8-4-45 0 0,3-2 104 0 0,-7 6-113 0 0,-9 6 121 0 0,-13 6-36 0 0,-12 8 12 0 0,-12 5 0 0 0,-10 5 0 0 0,-7 4 0 0 0,-8 4 0 0 0,-3 3 0 0 0,-6 2 0 0 0,-4 3 0 0 0,-6 2 0 0 0,-3 5 0 0 0,-5 3 0 0 0,-4 4 0 0 0,-4 4-75 0 0,-8 4 97 0 0,-15 10-33 0 0,-11 4 11 0 0,-8 4 0 0 0,-7 0 0 0 0,-6 3 0 0 0,-7 3 0 0 0,-5 2 0 0 0,-5 5 0 0 0,-4 5 0 0 0,-27 17 103 0 0,-4 2-133 0 0,-4-2 45 0 0,0-4-118 0 0,5-6 133 0 0,-16 2-45 0 0,2-4 15 0 0,4-7 299 0 0,-8 2 269 0 0,-2-2-554 0 0,4-3-516 0 0,13-7 392 0 0,23-13 114 0 0,22-12-45 0 0,23-10 41 0 0,49-14 56 0 0,1 0 0 0 0,-1 0 0 0 0,0-1 0 0 0,-3 0-56 0 0,7 1 22 0 0,1-1 0 0 0,0 0 0 0 0,-1-1 0 0 0,1 1 0 0 0,0 0 0 0 0,0-1 0 0 0,0 0-1 0 0,0 1 1 0 0,-2-2-22 0 0,3 2 16 0 0,0-1 0 0 0,0 1-1 0 0,0-1 1 0 0,0 1-1 0 0,0-1 1 0 0,0 0 0 0 0,0 0-1 0 0,0 1 1 0 0,0-1 0 0 0,1 0-1 0 0,-1 0 1 0 0,0 0-1 0 0,1 0 1 0 0,-1-1-16 0 0,-1 1 26 0 0,2-1 0 0 0,-1 1 0 0 0,0-1 0 0 0,0 0 0 0 0,1 1 0 0 0,-1-1 0 0 0,1 0-1 0 0,0 0 1 0 0,-1 0-26 0 0,1-22-40 0 0,4-4 79 0 0,5-6-39 0 0,4-5 0 0 0,4-3 0 0 0,6-4 0 0 0,4-1 0 0 0,6-3 0 0 0,23-21-877 0 0,14-11 511 0 0,12-4-96 0 0,3 4 343 0 0,-9 12 246 0 0,-13 17-46 0 0,-12 14 56 0 0,-14 14-161 0 0,-11 10-84 0 0,-9 10 34 0 0,-16 4 68 0 0,0 1 1 0 0,-1 0 0 0 0,1 0 0 0 0,-1 0-1 0 0,1 0 1 0 0,-1 0 0 0 0,1 0 0 0 0,-1 0-1 0 0,1 0 1 0 0,0 0 0 0 0,-1 1 0 0 0,1-1-1 0 0,-1 0 1 0 0,1 0 0 0 0,-1 0 0 0 0,1 1-1 0 0,-1-1 6 0 0,4 8-173 0 0,-4 5 16 0 0,-6 6-19 0 0,-12 15 1 0 0,-7 8 204 0 0,-8 7 54 0 0,-10 3-40 0 0,-6 3 35 0 0,-6 1-7 0 0,-7 1 1 0 0,-4 2 0 0 0,-3-1-84 0 0,-3 2 24 0 0,-3 1-12 0 0,-3 0 0 0 0,-2-1 0 0 0,1-1 140 0 0,3-5-49 0 0,1-3 22 0 0,4-5-57 0 0,4-6 16 0 0,5-6-83 0 0,4-5 134 0 0,5-6-71 0 0,-1-5 89 0 0,7-5-97 0 0,5-4 59 0 0,7-7-19 0 0,6-4 4 0 0,6-4 0 0 0,5-3-103 0 0,17 7 17 0 0,-1 0 0 0 0,1 1-1 0 0,-1-1 1 0 0,1 0 0 0 0,0 1-1 0 0,0-1 1 0 0,0 0-1 0 0,0 0 1 0 0,0 0-2 0 0,-5-22 0 0 0,5-6 0 0 0,6-5 0 0 0,6-4-84 0 0,6-3 108 0 0,4-3-148 0 0,6 0 81 0 0,3 0 49 0 0,5 1-138 0 0,2 2-48 0 0,2 5 0 0 0,0 2-20 0 0,8 2 1 0 0,-2 5 391 0 0,0 4-131 0 0,-4 7 53 0 0,-5 4-132 0 0,-3 5 37 0 0,-6 4-19 0 0,-1 4 0 0 0,-5 3 0 0 0,-5 4 0 0 0,-6 2 0 0 0,-4 3 0 0 0,-5 3 0 0 0,-6 4 0 0 0,-4 4 0 0 0,-5 4 84 0 0,-11 14 41 0 0,-5 7-81 0 0,-5 6 68 0 0,-4 4-21 0 0,-3 0 5 0 0,-12 8 243 0 0,-2-2-154 0 0,-1-7 68 0 0,-11-1-14 0 0,1-10-279 0 0,3-7 80 0 0,36-26-133 0 0,-16 6 93 0 0,16-10 120 0 0,-25 5-120 0 0,24-9 36 0 0,-1-1 0 0 0,1-1-36 0 0,-6 0 56 0 0,-15-2-56 0 0,-27-4-6 0 0,9-6 129 0 0,12-3-155 0 0,9-2 48 0 0,9-1-16 0 0,8-2 0 0 0,5 0 0 0 0,7-1 0 0 0,5 0 0 0 0,5-1 0 0 0,4-1-84 0 0,9-7-13 0 0,6-3 45 0 0,4-2-19 0 0,7-1 7 0 0,4 0 0 0 0,4 0 0 0 0,3 1 75 0 0,3 2 109 0 0,1 0-55 0 0,3 3 18 0 0,-1 2-95 0 0,1 2 25 0 0,-2 2-13 0 0,0 4 0 0 0,-20 14-369 0 0,-4 0 1 0 0,14-2 368 0 0,-12 4 217 0 0,2 0 0 0 0,5 1-217 0 0,-10 0 32 0 0,2 2 0 0 0,11 1-32 0 0,-19 0-2 0 0,0 0-1 0 0,-1-1 0 0 0,1 1 1 0 0,0 0-1 0 0,-1 1 0 0 0,2 0 3 0 0,-4 5-131 0 0,0-4-1 0 0,1 0 0 0 0,-1 1 0 0 0,0-1 0 0 0,0 1 0 0 0,-1 0 1 0 0,0 0-1 0 0,2 6 132 0 0,0-2 78 0 0,0 3 0 0 0,0 1 0 0 0,-1-1 0 0 0,0 6-78 0 0,0-2-78 0 0,0 3 1 0 0,-1 17 77 0 0,-2-17 0 0 0,-2 0 0 0 0,-2 19 0 0 0,0-17 0 0 0,-1-1 0 0 0,-6 17 0 0 0,3-12 0 0 0,-10 22 0 0 0,7-25 0 0 0,-9 17 0 0 0,-12 13 0 0 0,0-10 75 0 0,2-9-97 0 0,0-5 332 0 0,1-7-97 0 0,-2-4 52 0 0,-1-3-2 0 0,-3-4-307 0 0,-1-3-117 0 0,-2-5 42 0 0,-3-2-28 0 0,-3-4 170 0 0,-3-1-47 0 0,-1-4 24 0 0,0-2 0 0 0,0-2 0 0 0,-3-7 0 0 0,4-2 0 0 0,5-1 103 0 0,7-3 17 0 0,8-1 20 0 0,5-2 1 0 0,18 18-355 0 0,0 2 1 0 0,1 0-1 0 0,-1 0 0 0 0,1-5 214 0 0,-5-40-56 0 0,6-6-93 0 0,6-4 54 0 0,6 0 27 0 0,5-1 3 0 0,3 3 76 0 0,4 4-134 0 0,1 5 155 0 0,2 5-160 0 0,-1 7 39 0 0,0 6-23 0 0,-1 7 1 0 0,-2 5-1 0 0,-1 7 9 0 0,-1 6-2 0 0,-1 5 1 0 0,-3 6 0 0 0,0 5 0 0 0,-1 6 0 0 0,-1 5 0 0 0,-4 6 0 0 0,-1 6 121 0 0,-2 5-137 0 0,-1 6 150 0 0,-4 5-138 0 0,-2 4 134 0 0,-1 2-39 0 0,-2-1 13 0 0,-2 0 0 0 0,-2 0 0 0 0,-4 5 0 0 0,-7 7 75 0 0,-1-1-97 0 0,-3-5 126 0 0,-1-6-130 0 0,-2-5 151 0 0,-1-8-73 0 0,0-5 15 0 0,-1-5-2 0 0,1-6 36 0 0,-1-4-1 0 0,-1-4 3 0 0,1-5 1 0 0,-2-4-121 0 0,0-5 34 0 0,1-3-17 0 0,0-4 0 0 0,0-3 0 0 0,-4-7 0 0 0,-1-5 0 0 0,1-3 308 0 0,2-3-79 0 0,3-2 42 0 0,2-3 1 0 0,3-1-317 0 0,1-9 90 0 0,3-1-45 0 0,4-1 0 0 0,1 2 0 0 0,3 2 0 0 0,2-4 0 0 0,0 0-84 0 0,2 4 108 0 0,1 7-36 0 0,1 8 12 0 0,1 7 0 0 0,2 8-75 0 0,0 5-34 0 0,1 4-144 0 0,0 2 174 0 0,1 2-70 0 0,0 4 13 0 0,0 4 1 0 0,0 6-1 0 0,0 4 47 0 0,-1 4 5 0 0,-1 3 1 0 0,-2 10 3 0 0,-1 4 19 0 0,-1 3 69 0 0,0 3-94 0 0,-2 1 108 0 0,-1 1-33 0 0,-1 2 11 0 0,0 1 0 0 0,-1 3 121 0 0,-1-2 13 0 0,0 0 12 0 0,0-2 5 0 0,0-5-102 0 0,1-5-45 0 0,2-6 91 0 0,0-5-119 0 0,1-6 167 0 0,1-5-78 0 0,0-4 18 0 0,-1-4-2 0 0,2-4 139 0 0,1-3-12 0 0,0-3 21 0 0,-1-3 2 0 0,0-3-27 0 0,-2-5-1 0 0,-1-2-2 0 0,-1-3-1 0 0,0-5-140 0 0,-4-10 59 0 0,1-6-138 0 0,0-2 166 0 0,0-2-91 0 0,2 0 20 0 0,-1-1-3 0 0,3 1-85 0 0,-1 0 24 0 0,1 0-12 0 0,0-1 0 0 0,0 0-149 0 0,1 0 14 0 0,1-2-13 0 0,-1-2-4 0 0,2-2 177 0 0,0-5-50 0 0,1-4 25 0 0,1-3 0 0 0,0-4 0 0 0,1-15 0 0 0,0-4 0 0 0,1 0 0 0 0,1-14 0 0 0,1 1 0 0 0,1 3 0 0 0,0 5 0 0 0,1 8 0 0 0,-1 7 0 0 0,1 6 0 0 0,1 8 0 0 0,-1 6 0 0 0,1 5 0 0 0,-1 7 0 0 0,0-1 0 0 0,0 6 0 0 0,-2 4 0 0 0,-1 4 0 0 0,-1 5 0 0 0,1 4 0 0 0,-2 3 0 0 0,0 5 0 0 0,1 4 0 0 0,0 2 0 0 0,0 3 0 0 0,1 1 0 0 0,0 0 0 0 0,0 1 0 0 0,0 3 0 0 0,-1 3 0 0 0,-2 5 0 0 0,0 12-513 0 0,-2 36-1226 0 0,-1 11 2204 0 0,0 8-734 0 0,0 2 269 0 0,1-2 0 0 0,2-5 0 0 0,-1-6 0 0 0,0 5 0 0 0,0-5 0 0 0,0-5 0 0 0,0-1 0 0 0,0-7 0 0 0,1-8 0 0 0,-1-7 0 0 0,1-8 0 0 0,-2-8 0 0 0,1-5 0 0 0,-1-5 0 0 0,1-4 448 0 0,-2-5-7 0 0,0-5 58 0 0,-3-6 121 0 0,-1-5-737 0 0,-1-4 218 0 0,-2-13-101 0 0,1-17 0 0 0,2-9 0 0 0,3-9-112 0 0,5-22-173 0 0,6-6 191 0 0,3-5 200 0 0,3 1-10 0 0,4 4 44 0 0,2 1 1 0 0,1 4-165 0 0,5-12 48 0 0,0 4-24 0 0,0 8-93 0 0,-2 9-30 0 0,-3 11 3 0 0,-2 11-17 0 0,-3 9 254 0 0,-2 10-17 0 0,-3 9 20 0 0,-1 6-197 0 0,-1 8-474 0 0,-5 13 542 0 0,0 0 1 0 0,0 0-1 0 0,0 0 0 0 0,1 0 1 0 0,-1 0-1 0 0,0-1 0 0 0,0 1 1 0 0,0 0-1 0 0,0 0 0 0 0,0 0 1 0 0,0 0-1 0 0,1 0 0 0 0,-1-1 0 0 0,0 1 1 0 0,0 0-1 0 0,0 0 0 0 0,0 0 1 0 0,1 0-1 0 0,-1 0 0 0 0,0 0 1 0 0,0 0-1 0 0,0 0 0 0 0,0-1 1 0 0,1 1-1 0 0,-1 0 0 0 0,0 0 1 0 0,0 0-1 0 0,0 0 0 0 0,1 0 0 0 0,-1 0 1 0 0,0 0 8 0 0,4 8-46 0 0,0 8-66 0 0,-1 11 47 0 0,0 10-18 0 0,0 9 6 0 0,0 6-3 0 0,0 20 0 0 0,0 5 93 0 0,1 5-110 0 0,0 17 121 0 0,0 1-36 0 0,0-2-72 0 0,-2-6 108 0 0,1-8-36 0 0,1-11 12 0 0,-2-10 0 0 0,2-9 0 0 0,-2-8 0 0 0,1-9 0 0 0,1-5 0 0 0,-1-7 0 0 0,1-4 0 0 0,-1-6 0 0 0,1-5 75 0 0,-1-6-97 0 0,1-5 136 0 0,1-7-144 0 0,2-14 138 0 0,1-9-22 0 0,1-10-105 0 0,2-22 147 0 0,2-10-160 0 0,2-4 48 0 0,1-2-16 0 0,1 1-131 0 0,1 3-37 0 0,1 5-16 0 0,-1 3-5 0 0,-1 5 342 0 0,-2 5-33 0 0,-1 7 50 0 0,-2 7 3 0 0,-3 7-202 0 0,-1 6 142 0 0,-3 8-137 0 0,-1 7 36 0 0,-2 6 81 0 0,-1 4-119 0 0,-1 4 114 0 0,-1 3-110 0 0,-2 6 33 0 0,-1 6-11 0 0,-1 6 0 0 0,-3 8 0 0 0,-1 5 0 0 0,-1 5 0 0 0,-1 5-75 0 0,-5 19 97 0 0,-5 21-117 0 0,-4 21 119 0 0,0 3-36 0 0,3-6 12 0 0,3-11 0 0 0,4-13 0 0 0,2-9 0 0 0,4-10 0 0 0,2-14 0 0 0,3-12 0 0 0,3-13 0 0 0,2-11 0 0 0,6-16 0 0 0,4-14 0 0 0,3-13 0 0 0,7-23-75 0 0,0-11 97 0 0,2-8-33 0 0,0-2 11 0 0,-1-2 0 0 0,2 1 0 0 0,1 0 0 0 0,0 1 0 0 0,2 1 0 0 0,1 2 0 0 0,0 3-112 0 0,-1 5-52 0 0,-2 6-11 0 0,-2 7-6 0 0,-3 8 342 0 0,-3 9-33 0 0,-4 7 50 0 0,-2 7 3 0 0,-3 7-342 0 0,-3 6 33 0 0,-2 4-50 0 0,-2 4-3 0 0,-1 5 370 0 0,-2 12 221 0 0,-2 10-274 0 0,-1 7-64 0 0,0 9-58 0 0,-1 7 72 0 0,-4 19-108 0 0,-2 6 33 0 0,-1 4-11 0 0,0 3-103 0 0,-1-1 133 0 0,2 0-45 0 0,1-2 15 0 0,0-2 0 0 0,2-3 0 0 0,2-5 0 0 0,2-7 0 0 0,2-2 0 0 0,2-10 0 0 0,2-8 93 0 0,1-10-119 0 0,2-8 39 0 0,2-11-13 0 0,-6-10 0 0 0,0 1 0 0 0,0-1 0 0 0,1 0 0 0 0,-1 0 0 0 0,0 0 0 0 0,0 1 0 0 0,1-1 0 0 0,-1 0 0 0 0,0 0 0 0 0,0 0 0 0 0,1 0 0 0 0,-1 0 0 0 0,0 0 0 0 0,1 0 0 0 0,-1 0 0 0 0,0 0 0 0 0,1 0 0 0 0,-1 0 0 0 0,0 0 0 0 0,1 0 0 0 0,-1 0 0 0 0,0 0 0 0 0,0 0 0 0 0,1 0 0 0 0,-1 0 0 0 0,9-9 0 0 0,2-10-93 0 0,5-24 45 0 0,7-30 56 0 0,8-27-94 0 0,2-11 108 0 0,1-4-33 0 0,0 3 11 0 0,0 5 0 0 0,0 6-75 0 0,1 9 97 0 0,-2 8-33 0 0,-1 8 11 0 0,-1 10 0 0 0,-2 10 0 0 0,-4 10 0 0 0,-4 9 0 0 0,-5 8 0 0 0,-4 8 0 0 0,-4 7 84 0 0,-3 6-33 0 0,-3 5-61 0 0,-3 6 114 0 0,-1 6-130 0 0,-3 8 114 0 0,-2 9-110 0 0,-3 9 332 0 0,-2 9-97 0 0,-3 9 52 0 0,-3 9-2 0 0,-20 73-1520 0 0,-1 11 1647 0 0,-1 3-563 0 0,5-7 173 0 0,5-15 0 0 0,4-6 0 0 0,4-8 0 0 0,5-12 0 0 0,6-22 0 0 0,5-20-103 0 0,4-20-91 0 0,5-19 131 0 0,-3-20 61 0 0,0 0 1 0 0,0 1-1 0 0,0-1 0 0 0,0 0 1 0 0,0 0-1 0 0,0 0 0 0 0,0 0 1 0 0,0 0-1 0 0,0 1 0 0 0,0-1 1 0 0,0 0-1 0 0,0 0 0 0 0,1 0 1 0 0,-1 0-1 0 0,0 0 0 0 0,0 0 1 0 0,0 0-1 0 0,0 0 0 0 0,0 1 1 0 0,0-1-1 0 0,1 0 0 0 0,-1 0 1 0 0,0 0-1 0 0,0 0 0 0 0,0 0 1 0 0,0 0-1 0 0,0 0 0 0 0,0 0 1 0 0,1 0-1 0 0,-1 0 0 0 0,0 0 1 0 0,0 0-1 0 0,0 0 0 0 0,0 0 1 0 0,1 0-1 0 0,-1 0 0 0 0,0 0 1 0 0,0 0-1 0 0,0 0 0 0 0,0 0 1 0 0,0 0-1 0 0,1 0 0 0 0,-1 0 1 0 0,0 0-1 0 0,0 0 0 0 0,0-1 1 0 0,0 1-1 0 0,0 0 0 0 0,0 0 1 0 0,0 0-1 0 0,1 0 0 0 0,-1 0 1 0 0,0 0-1 0 0,0 0 0 0 0,0-1 1 0 0,0 1 1 0 0,9-14-83 0 0,2-14 3 0 0,6-29 0 0 0,4-15 93 0 0,2-13-110 0 0,3-7 121 0 0,2-5-36 0 0,0 0 12 0 0,2 0 0 0 0,1-1 0 0 0,0 1 0 0 0,8-11 0 0 0,-1 5 0 0 0,-2 10 0 0 0,-5 13 112 0 0,-5 16-69 0 0,-6 13 26 0 0,-5 15 14 0 0,-4 11 87 0 0,-6 13-116 0 0,-4 11-44 0 0,-1 2-20 0 0,-4 10 135 0 0,-3 11-157 0 0,-8 27 160 0 0,-4 13-160 0 0,-3 12 48 0 0,-4 7-16 0 0,0 5 0 0 0,-7 19 0 0 0,0 5 0 0 0,1 0 0 0 0,1-3 0 0 0,2-4 0 0 0,4-6 0 0 0,3-6 0 0 0,2-7 0 0 0,5-6 0 0 0,1-7 0 0 0,4-8 0 0 0,3-7 0 0 0,2-10 0 0 0,3-6-84 0 0,1-11-41 0 0,2-13-13 0 0,-1-16 136 0 0,0 1-1 0 0,0-1 0 0 0,0 0 0 0 0,0 0 0 0 0,0 0 0 0 0,0 0 0 0 0,0 0 0 0 0,0 0 0 0 0,0 1 1 0 0,0-1-1 0 0,0 0 0 0 0,0 0 0 0 0,0 0 0 0 0,0 0 0 0 0,0 0 0 0 0,0 0 0 0 0,0 1 0 0 0,0-1 1 0 0,0 0-1 0 0,1 0 0 0 0,-1 0 0 0 0,0 0 0 0 0,0 0 0 0 0,0 0 0 0 0,0 0 0 0 0,0 0 1 0 0,0 0-1 0 0,0 0 0 0 0,1 1 0 0 0,-1-1 0 0 0,0 0 0 0 0,0 0 0 0 0,0 0 0 0 0,0 0 0 0 0,0 0 1 0 0,0 0-1 0 0,1 0 0 0 0,-1 0 0 0 0,0 0 0 0 0,0 0 0 0 0,0 0 0 0 0,0 0 0 0 0,0 0 0 0 0,1 0 1 0 0,-1 0-1 0 0,0 0 0 0 0,0 0 0 0 0,0 0 0 0 0,0 0 3 0 0,7-11-116 0 0,6-24-129 0 0,3-16 169 0 0,3-15 76 0 0,2-12-19 0 0,2-8 19 0 0,2-8-84 0 0,2-4 108 0 0,0-2-36 0 0,2-2 12 0 0,2-3-75 0 0,2 0 97 0 0,9-16 42 0 0,0 4-86 0 0,0 9 126 0 0,-3 12-56 0 0,-5 16-56 0 0,-4 16 131 0 0,-5 14-80 0 0,-6 14-49 0 0,-4 10 120 0 0,-4 10-144 0 0,-4 7 138 0 0,-2 7-134 0 0,-3 7 114 0 0,-3 8-110 0 0,-3 9 108 0 0,-6 21-33 0 0,-5 13-64 0 0,-2 12-71 0 0,-3 9-50 0 0,-2 5-14 0 0,-4 6-3 0 0,0 3 174 0 0,0 5-50 0 0,-1 3 25 0 0,-1 4 0 0 0,0 1 0 0 0,-3 18 0 0 0,0 17 0 0 0,3-4 0 0 0,5-9 0 0 0,7-5 0 0 0,7-15 0 0 0,9-71-513 0 0,1 16 513 0 0,0-43-258 0 0,0 2 1 0 0,1 0 0 0 0,0 0-1 0 0,2 7 258 0 0,-4-16-18 0 0,0 0-1 0 0,0 0 1 0 0,1 1-1 0 0,-1-1 1 0 0,1 1-1 0 0,-1-1 0 0 0,1 0 1 0 0,0 0-1 0 0,0 1 1 0 0,-1-1-1 0 0,1 0 0 0 0,0 0 1 0 0,0 0-1 0 0,0 0 1 0 0,0 0-1 0 0,1 0 0 0 0,-1 0 1 0 0,1 0 18 0 0,-2 0-4 0 0,1-1 0 0 0,-1 0 0 0 0,1 0 0 0 0,0 0 0 0 0,0 0 0 0 0,-1 0 0 0 0,1 0 1 0 0,0 0-1 0 0,0 0 0 0 0,-1 0 0 0 0,1 0 0 0 0,0-1 0 0 0,0 1 0 0 0,-1 0 0 0 0,1 0 0 0 0,0-1 0 0 0,-1 1 1 0 0,1 0-1 0 0,0-1 0 0 0,-1 1 0 0 0,1-1 0 0 0,-1 1 0 0 0,1-1 0 0 0,-1 1 0 0 0,1-1 0 0 0,-1 1 0 0 0,1-1 1 0 0,0 0 2 0 0,1-2-7 0 0,2-2-1 0 0,-1 1 0 0 0,0-1 0 0 0,-1 0 0 0 0,1 1 0 0 0,0-3 9 0 0,18-47-16 0 0,7-36-488 0 0,16-62-1125 0 0,4-13 1952 0 0,1-2-545 0 0,0 8 206 0 0,1 11 16 0 0,-2 14 448 0 0,1 13-6 0 0,0 12 56 0 0,-1 11 10 0 0,-1 12-481 0 0,2 3 26 0 0,-5 13-37 0 0,-6 14-16 0 0,-6 14 0 0 0,-7 14 0 0 0,-8 14 0 0 0,-16 13 0 0 0,-1 1 0 0 0,1 0 0 0 0,-1 0 0 0 0,0-1 0 0 0,1 1 0 0 0,-1 0 0 0 0,1 0 0 0 0,-1 0 0 0 0,0 0 0 0 0,1 0 0 0 0,-1 0 0 0 0,1-1 0 0 0,-1 1 0 0 0,1 0 0 0 0,-1 0 0 0 0,0 0 0 0 0,1 1 0 0 0,-1-1 0 0 0,1 0 0 0 0,-1 0 0 0 0,1 0 0 0 0,-1 0 0 0 0,0 0 0 0 0,1 0 0 0 0,-1 1 0 0 0,1-1 0 0 0,0 1 0 0 0,-1-1 0 0 0,0 1 0 0 0,1-1 0 0 0,-1 1 0 0 0,1 0 0 0 0,-1-1 0 0 0,0 1 0 0 0,0-1 0 0 0,1 1 0 0 0,-1 0 0 0 0,0-1 0 0 0,0 1 0 0 0,0 0 0 0 0,0 0 0 0 0,1-1 0 0 0,-1 2 0 0 0,-3 33 0 0 0,-5 16 0 0 0,-6 14 0 0 0,-6 15 0 0 0,-4 9 0 0 0,-6 8 0 0 0,-4 8 0 0 0,-4 8 0 0 0,-3 4 504 0 0,0 2-69 0 0,-2 1 69 0 0,0 3 5 0 0,1 0-482 0 0,1-2 26 0 0,1-3-37 0 0,1-4-16 0 0,1-5 0 0 0,1-7 0 0 0,2-6 0 0 0,-1-5 0 0 0,2-5 0 0 0,0-5 0 0 0,1-7 0 0 0,-6 3 0 0 0,1-8 0 0 0,0-7 0 0 0,-4-5 0 0 0,2-10 0 0 0,3-8 0 0 0,2-8 0 0 0,5-5 0 0 0,2-5 0 0 0,3-2 0 0 0,-2 3 0 0 0,2 0 0 0 0,1 1 0 0 0,2 0 0 0 0,1-1 0 0 0,4 1 0 0 0,0-1 0 0 0,-1 3 0 0 0,2-1 0 0 0,2 0 0 0 0,1-2 0 0 0,2-3 0 0 0,3-2 0 0 0,1-4 0 0 0,1-4 0 0 0,3-3 0 0 0,1-3 0 0 0,1-2 0 0 0,1-1 0 0 0,0 0 0 0 0,0-1 0 0 0,1 1 0 0 0,-1-1 0 0 0,2 0 0 0 0,2-3 0 0 0,2-1 0 0 0,1-4 0 0 0,2-4 0 0 0,2-3 0 0 0,2-7 0 0 0,1-5 0 0 0,8-15 0 0 0,3-9 0 0 0,2-6 0 0 0,3-6 0 0 0,2-4 0 0 0,3-5 0 0 0,3-3 0 0 0,3-2 0 0 0,3-3 0 0 0,14-21 0 0 0,3-5 0 0 0,2-3 0 0 0,0 1 0 0 0,-1 3 0 0 0,-2 6 0 0 0,-4 5 0 0 0,-2 3 0 0 0,-2 3 0 0 0,-4 3 0 0 0,-4 3 0 0 0,3-8 0 0 0,-4 5 0 0 0,-5 8 0 0 0,-1 5 0 0 0,-8 12 0 0 0,-6 14 0 0 0,-6 10 0 0 0,-6 13 0 0 0,-5 10 0 0 0,-7 9 0 0 0,-3 9 0 0 0,-9 19 0 0 0,-5 13 0 0 0,-4 13 0 0 0,-9 25 0 0 0,-2 10 0 0 0,-1 6 0 0 0,0 2 0 0 0,2 1 0 0 0,2 0 0 0 0,3 0 0 0 0,3 0 0 0 0,2-2 0 0 0,4-2 0 0 0,3-5 0 0 0,3-5 0 0 0,3-7 0 0 0,3-7 0 0 0,2-8 0 0 0,3-9 0 0 0,4-7 0 0 0,1-8 0 0 0,3-8 0 0 0,2-7 0 0 0,3-7 0 0 0,-10-11-37 0 0,-1 0-1 0 0,0 0 1 0 0,1 0 0 0 0,-1 1-1 0 0,0-1 1 0 0,1 0 0 0 0,-1 0-1 0 0,1-1 1 0 0,-1 1 0 0 0,0 0-1 0 0,1 0 1 0 0,0-1 37 0 0,3-2-208 0 0,-1 1 1 0 0,1-1-1 0 0,-1 1 0 0 0,0-1 0 0 0,3-3 208 0 0,28-25-328 0 0,3-11 220 0 0,3-9 55 0 0,1-10 37 0 0,1-7 16 0 0,2-5 448 0 0,-1-2-7 0 0,1 1 58 0 0,-2 4 9 0 0,-3 5-481 0 0,-1 8 26 0 0,-5 9-37 0 0,-3 9-16 0 0,-5 9 0 0 0,-2 10 0 0 0,-5 10 0 0 0,-19 16-155 0 0,2-4 0 0 0,-1-1 0 0 0,0 1 0 0 0,0-1 0 0 0,0 1 1 0 0,-1 0-1 0 0,1-1 0 0 0,0 1 0 0 0,0 0 0 0 0,-1 0 0 0 0,1 0 0 0 0,-1-1 0 0 0,0 1 0 0 0,0 0 0 0 0,1 1 155 0 0,0 7 221 0 0,1 2 1 0 0,-2 1-1 0 0,1 1-221 0 0,-4 49-332 0 0,-5 4 332 0 0,-4-1 448 0 0,-1-2-7 0 0,-2-6 58 0 0,-1 4 121 0 0,-2 1-737 0 0,1 1 218 0 0,1-1-101 0 0,4-8 0 0 0,1-9 0 0 0,5-9 0 0 0,1-8 0 0 0,3-4 0 0 0,0-7 0 0 0,0-2 0 0 0,1-4 0 0 0,1-2 0 0 0,0-4 0 0 0,0-1 0 0 0,0-3 0 0 0,0-1 0 0 0,0 0 0 0 0,0-2 0 0 0,2 0 0 0 0,1-3 0 0 0,3-2 0 0 0,1-2 0 0 0,3-4 0 0 0,2-3 0 0 0,3-3 0 0 0,3-2 0 0 0,1-2 0 0 0,3-2 0 0 0,1-3 0 0 0,4 0 0 0 0,1 0 0 0 0,4-1 0 0 0,0 1 0 0 0,1 1 0 0 0,1 3 0 0 0,-2 2 0 0 0,-1 2 0 0 0,-2 3 0 0 0,-3 2 0 0 0,0 4 0 0 0,-4 2 0 0 0,-4 4 0 0 0,-3 2 0 0 0,-5 4 0 0 0,-3 4 0 0 0,-4 2 0 0 0,-3 4 0 0 0,-2 2 0 0 0,-3 2 0 0 0,-2 3 0 0 0,-2 2 0 0 0,-3 2 0 0 0,-1 2 0 0 0,-2 0 0 0 0,-5 5 0 0 0,-1 0 0 0 0,1-1 0 0 0,-3-2 0 0 0,1-4 0 0 0,3-3 0 0 0,2-7 0 0 0,4-4 0 0 0,4-4 0 0 0,2-4 0 0 0,0-3 0 0 0,2-5 0 0 0,-2-3 0 0 0,2-5 0 0 0,0-11 0 0 0,0-6 0 0 0,2-6 0 0 0,1-5 0 0 0,2-5 0 0 0,2-7 0 0 0,2-7 0 0 0,1-9 0 0 0,0-7 224 0 0,0-6-36 0 0,2-4 24 0 0,1-4 4 0 0,8-81-1139 0 0,3-17 1119 0 0,-1 3-296 0 0,-1 19 87 0 0,0 14 13 0 0,-4 27 0 0 0,-1 25 0 0 0,-3 23 0 0 0,-3 21 0 0 0,-1 16 0 0 0,0 12 0 0 0,-4 8 0 0 0,0 8 0 0 0,-2 10 0 0 0,-4 8 0 0 0,-4 11 0 0 0,-5 10 0 0 0,-2 12 0 0 0,-4 9 0 0 0,-2 8 0 0 0,-12 39-1615 0 0,-9 28 1367 0 0,-2 8 220 0 0,3-5-73 0 0,2-11 101 0 0,5-15 448 0 0,-1-9 591 0 0,5-17-711 0 0,4-14-220 0 0,5-16-55 0 0,5-10-37 0 0,4-13-16 0 0,5-8 0 0 0,3-8 0 0 0,2-8 0 0 0,2-8 0 0 0,2-6 0 0 0,3-10 0 0 0,3-10 0 0 0,4-11 0 0 0,3-10 0 0 0,4-7 0 0 0,2-5 0 0 0,2-5 0 0 0,10-33-1615 0 0,3-17 1367 0 0,-2 1 220 0 0,-3 9-73 0 0,-4 13 101 0 0,-6 17 0 0 0,-3 14 0 0 0,-4 11 0 0 0,-1 9 0 0 0,-1 6 448 0 0,1 4-7 0 0,1 4 58 0 0,2-5 9 0 0,-1 4-817 0 0,0 3 234 0 0,-3 3-108 0 0,-1 6 213 0 0,-3 5-61 0 0,-3 8 31 0 0,-1 5 75 0 0,-2 5-22 0 0,0 3 11 0 0,-4 9 0 0 0,-1 6-75 0 0,-2 5 22 0 0,-6 11-11 0 0,-2 4-103 0 0,-3 3 133 0 0,-1 3-120 0 0,1 0 112 0 0,-1 1-108 0 0,1 0 108 0 0,-5 7-108 0 0,1-1 182 0 0,1-4-128 0 0,3-4 146 0 0,2-6-144 0 0,3-6 120 0 0,0-7-112 0 0,4-7 108 0 0,3-4 4 0 0,1-5 1 0 0,2-5 5 0 0,1-6 0 0 0,-1-7-37 0 0,-1-5 10 0 0,0-5-5 0 0,1-7 0 0 0,0-2-75 0 0,1-14 22 0 0,2-4-11 0 0,0-3-75 0 0,1-2 97 0 0,0-2-126 0 0,0-2 130 0 0,0 0-39 0 0,-1 0 13 0 0,-1 0 0 0 0,0 1 0 0 0,1 3 0 0 0,2-7 0 0 0,-1 4-84 0 0,1 6 108 0 0,1 7-36 0 0,-1 8 12 0 0,-2 5 0 0 0,0 8 0 0 0,-1 7 0 0 0,0 7 0 0 0,0 6 0 0 0,-1 3 187 0 0,-2 5-166 0 0,-5 6-109 0 0,-3 6 4 0 0,-3 7 105 0 0,-5 15-38 0 0,-4 18-95 0 0,-1 11 144 0 0,0 6-169 0 0,-2 16 97 0 0,1 1 44 0 0,3-4-15 0 0,0 2 11 0 0,3-9 0 0 0,4-9 84 0 0,2-10-108 0 0,5-9 111 0 0,3-10-109 0 0,3-7 33 0 0,4-6-11 0 0,0-6 0 0 0,4-5 0 0 0,2-5 0 0 0,1-5 75 0 0,5-7-97 0 0,3-8 33 0 0,3-5-11 0 0,9-12 0 0 0,3-4 0 0 0,4-4 0 0 0,1-3 0 0 0,-1 0 0 0 0,-2 0 0 0 0,-3-2 0 0 0,-1-1 0 0 0,-1-3 0 0 0,1-2 0 0 0,-1-1 261 0 0,1-2-46 0 0,-1 3 29 0 0,-1 1 4 0 0,-2 3-289 0 0,-3 5 82 0 0,-3 4-41 0 0,-2 4 0 0 0,-3 3 112 0 0,-1 4-60 0 0,-2 3 15 0 0,0 1-2 0 0,0 2-76 0 0,-2 3 22 0 0,-1 2-11 0 0,0 3 0 0 0,-3 3 0 0 0,-1 1 0 0 0,-1 3 0 0 0,1 0 0 0 0,0 2-112 0 0,1 1 69 0 0,0 3 49 0 0,0 1-17 0 0,0 2 11 0 0,1 1 0 0 0,-1 2 0 0 0,-1 1 0 0 0,0 1 0 0 0,-1 1 0 0 0,-1 1 0 0 0,1 8-887 0 0,0 4 851 0 0,1 3-8 0 0,1 3 3 0 0,1 2 41 0 0,1 2 0 0 0,1 3 0 0 0,1 2 0 0 0,1 0 0 0 0,0 1 0 0 0,1 1 0 0 0,-1-1 0 0 0,0 1 0 0 0,0-1 0 0 0,0 1 0 0 0,-1-1 0 0 0,0 0 0 0 0,-2 0 0 0 0,1-2 0 0 0,-1 0 0 0 0,-1-3 0 0 0,0-2 0 0 0,-1-4 0 0 0,0-3 0 0 0,-2-4 0 0 0,0-4 0 0 0,0-7 0 0 0,-2-4 0 0 0,-1-4 0 0 0,0-8 0 0 0,0-6 0 0 0,1-7 0 0 0,0-6 0 0 0,1-6 0 0 0,0-5 0 0 0,1-7 0 0 0,0-4 0 0 0,1-5 0 0 0,3-4 0 0 0,1-3 0 0 0,2-4 0 0 0,5-19 0 0 0,2-2 0 0 0,1 0 0 0 0,0 4 0 0 0,-2 7 0 0 0,0 9 0 0 0,-3 8 0 0 0,-2 8 0 0 0,-1 7 0 0 0,-3 7 0 0 0,-2 5 0 0 0,-1 5 0 0 0,-2 4 0 0 0,-1 6 0 0 0,-1 3 0 0 0,0 3 0 0 0,-1 3 0 0 0,-1 1 0 0 0,1 1 0 0 0,-3 6 0 0 0,-5 12 0 0 0,-5 17 0 0 0,-4 12 0 0 0,-2 9 0 0 0,-2 8 0 0 0,-1 4 0 0 0,-2 3 0 0 0,0 1 0 0 0,0 2 0 0 0,-1 0 0 0 0,2-2 0 0 0,1-2 0 0 0,1-1 0 0 0,1-5 0 0 0,4-5 0 0 0,2-5 0 0 0,2-8 0 0 0,2-7 0 0 0,2-7 0 0 0,3-8 0 0 0,1-7 0 0 0,2-7 0 0 0,1-5 0 0 0,1-7 0 0 0,2-15 0 0 0,2-10 0 0 0,1-10 0 0 0,3-18 0 0 0,3-9 0 0 0,1-4 0 0 0,3-4 0 0 0,1-2 0 0 0,4-3 0 0 0,1-2 0 0 0,4-5 0 0 0,3-2 0 0 0,3-1 0 0 0,5 0 0 0 0,4 2 0 0 0,4 2 0 0 0,1 5 0 0 0,0 4 0 0 0,-1 6 0 0 0,-1 9 0 0 0,-4 7 0 0 0,-5 9 0 0 0,-4 8 0 0 0,-5 8 0 0 0,-4 8 0 0 0,-5 8 0 0 0,-2 7 0 0 0,-13 12-303 0 0,0-5-1 0 0,1-1 1 0 0,-1 1 0 0 0,-1 0-1 0 0,1 0 1 0 0,0 0 0 0 0,-1 0-1 0 0,0 1 305 0 0,0 51 692 0 0,-7 15-1040 0 0,-6 9 347 0 0,-4 6 0 0 0,-5 4 0 0 0,-4 2 0 0 0,-3 1 0 0 0,-3 0 177 0 0,0-1 6 0 0,0-3 28 0 0,0-2 2 0 0,-5 26-884 0 0,4-7 637 0 0,6-9 258 0 0,6-15 6 0 0,6-16 73 0 0,5-16 5 0 0,5-16-267 0 0,3-12-15 0 0,2-10-13 0 0,0-12-11 0 0,0 0-1 0 0,0 0 1 0 0,0 0-1 0 0,1 0 1 0 0,-1 0 0 0 0,0 0-1 0 0,0 0 1 0 0,0 0-1 0 0,0 0 1 0 0,0 0 0 0 0,0 0-1 0 0,0 0 1 0 0,1 0-1 0 0,-1 0 1 0 0,0 0-1 0 0,0 0 1 0 0,0 0 0 0 0,0 0-1 0 0,0 0 1 0 0,0 0-1 0 0,0 0 1 0 0,1 0 0 0 0,-1 0-1 0 0,0 0 1 0 0,0 0-1 0 0,0 0 1 0 0,0 0-1 0 0,0 0 1 0 0,0 0 0 0 0,0 0-1 0 0,0 0 1 0 0,1 0-1 0 0,-1 0 1 0 0,0 0 0 0 0,0 0-1 0 0,0 0 1 0 0,0 0-1 0 0,0 0 1 0 0,0-1-1 0 0,0 1 1 0 0,0 0 0 0 0,0 0-1 0 0,0 0 1 0 0,0 0-1 0 0,0 0 1 0 0,0 0 0 0 0,1 0-1 0 0,-1 0 1 0 0,0-1-1 0 0,0 1 1 0 0,0 0-1 0 0,0 0 1 0 0,0 0-2 0 0,7-15-24 0 0,4-11 36 0 0,3-13 63 0 0,3-10-97 0 0,9-23 126 0 0,5-11-37 0 0,3-9-80 0 0,2-7 26 0 0,2-2-13 0 0,4-5 0 0 0,1 2 84 0 0,2 1 41 0 0,1 2-6 0 0,3 0 18 0 0,0 5-273 0 0,1 6 14 0 0,-2 8-30 0 0,0 7-7 0 0,-5 11 111 0 0,-3 12 43 0 0,-6 10-118 0 0,-5 10 155 0 0,-7 10-188 0 0,-3 10 93 0 0,-18 11 56 0 0,0 1-1 0 0,0 0 1 0 0,0-1-1 0 0,0 1 0 0 0,0 0 1 0 0,0-1-1 0 0,0 1 0 0 0,0 0 1 0 0,1 0-1 0 0,-1 0 0 0 0,1 0 8 0 0,-1 0-4 0 0,-1 0-1 0 0,1 0 0 0 0,0 1 0 0 0,-1-1 1 0 0,1 0-1 0 0,0 1 0 0 0,-1-1 0 0 0,1 0 0 0 0,-1 1 1 0 0,1-1-1 0 0,0 1 0 0 0,-1-1 0 0 0,1 1 0 0 0,-1-1 1 0 0,1 1-1 0 0,-1-1 0 0 0,1 1 5 0 0,6 15 13 0 0,-5 11-147 0 0,-5 10 94 0 0,-8 24-31 0 0,-6 10 82 0 0,-7 11-22 0 0,-5 9 11 0 0,-4 6 0 0 0,-3 5 0 0 0,-1 2 0 0 0,-3 3 0 0 0,0 1 149 0 0,2 0-42 0 0,0 0 30 0 0,2 0-2 0 0,3-5-8 0 0,3-5-7 0 0,3-8 1 0 0,3-7-1 0 0,4-9-37 0 0,2-9 1 0 0,5-8-3 0 0,3-9-1 0 0,4-9-93 0 0,3-10 26 0 0,3-7-13 0 0,0-9 0 0 0,4-8 0 0 0,3-10 0 0 0,3-10 0 0 0,3-11 0 0 0,3-9 0 0 0,7-27-233 0 0,3-14 206 0 0,3-10 20 0 0,1-6-6 0 0,1-3 13 0 0,1-3 0 0 0,2-1 0 0 0,11-21 0 0 0,3-3-75 0 0,3 3 97 0 0,2 7-33 0 0,-1 9 11 0 0,7-4 0 0 0,5 0-75 0 0,0 5 22 0 0,-7 17 64 0 0,-9 18-97 0 0,-11 19 108 0 0,-9 17-108 0 0,-10 13 108 0 0,-6 12-108 0 0,-11 7 87 0 0,-1 0 0 0 0,0 0-1 0 0,1 0 1 0 0,-1 0 0 0 0,0-1-1 0 0,0 1 1 0 0,0 0 0 0 0,1 0-1 0 0,-1 0 1 0 0,0 1 0 0 0,0-1-1 0 0,1 0 1 0 0,-1 0 0 0 0,0 0-1 0 0,0 0 1 0 0,0 0 0 0 0,1 0-1 0 0,-1 0 1 0 0,0 0 0 0 0,0 0-1 0 0,0 0 1 0 0,1 1 0 0 0,-1-1-1 0 0,0 0 1 0 0,0 0 0 0 0,0 0-1 0 0,0 0 1 0 0,1 0 0 0 0,-1 1-1 0 0,0-1 1 0 0,0 0 0 0 0,0 0-1 0 0,4 11-86 0 0,-3 9 108 0 0,-3 7-108 0 0,-2 7 108 0 0,-12 34-1041 0 0,-5 13 962 0 0,-4 12 189 0 0,-3 6 48 0 0,-2 3 64 0 0,-2 1 18 0 0,0-1-223 0 0,-1-1-19 0 0,1-1-8 0 0,2-3 72 0 0,1-2-33 0 0,0 9 51 0 0,2-8-48 0 0,4-11-60 0 0,5-13 110 0 0,5-17-130 0 0,5-14 132 0 0,4-13-132 0 0,2-11 39 0 0,5-12-13 0 0,6-19-103 0 0,4-16 133 0 0,5-16-45 0 0,2-13 15 0 0,4-9 0 0 0,1-8 0 0 0,2-7 0 0 0,4-7 0 0 0,2-6 0 0 0,2-4 0 0 0,3-4 0 0 0,3-2 0 0 0,1 1 0 0 0,13-16 0 0 0,8-10 112 0 0,6 0 220 0 0,-4 16-224 0 0,-1 17-1325 0 0,-44 69 1517 0 0,10-9-300 0 0,-23 29-51 0 0,1 1 0 0 0,0 0 1 0 0,6-5 50 0 0,-13 11-8 0 0,0 2 0 0 0,0-1 1 0 0,0 0-1 0 0,0 0 0 0 0,0 0 0 0 0,1 0 0 0 0,-1 1 1 0 0,0-1-1 0 0,0 0 0 0 0,1 1 0 0 0,-1-1 1 0 0,0 1-1 0 0,1 0 0 0 0,-1-1 0 0 0,0 1 1 0 0,1 0-1 0 0,-1 0 8 0 0,0 0 1 0 0,0 0 0 0 0,-1 0 0 0 0,1 0 0 0 0,0 0 1 0 0,-1 1-1 0 0,1-1 0 0 0,-1 0 0 0 0,1 1 0 0 0,-1-1 0 0 0,0 0 1 0 0,1 1-1 0 0,-1-1 0 0 0,1 1 0 0 0,-1-1 0 0 0,0 1 0 0 0,1-1 0 0 0,-1 0 1 0 0,0 1-1 0 0,1 0 0 0 0,-1-1 0 0 0,0 1 0 0 0,0-1 0 0 0,1 1 1 0 0,-1-1-1 0 0,0 1 0 0 0,0-1 0 0 0,0 1 0 0 0,0 0 0 0 0,0-1 0 0 0,0 1-1 0 0,1 3-16 0 0,0 0-1 0 0,-1 1 0 0 0,0-1 0 0 0,0 1 0 0 0,0-1 0 0 0,-1 2 17 0 0,-6 40 24 0 0,-5 9-111 0 0,-4 9-59 0 0,-4 7-4 0 0,-1 8-7 0 0,-2 8-3 0 0,-2 8 299 0 0,-4 24 166 0 0,0 5-206 0 0,2 1-213 0 0,-1 16-191 0 0,3-6 206 0 0,4-10 343 0 0,4-15-13 0 0,4-16 46 0 0,4-15 19 0 0,4-15-234 0 0,2-8 48 0 0,3-13-120 0 0,3-11 23 0 0,0-12-13 0 0,2-11 0 0 0,-5-8-3 0 0,0-1 0 0 0,0 0 0 0 0,0 0 0 0 0,1 0 0 0 0,-1 0 0 0 0,0 0 0 0 0,0 0 0 0 0,1 0 0 0 0,-1 0 0 0 0,0 0 0 0 0,0 0 0 0 0,0 0 0 0 0,1 0 0 0 0,-1 0 0 0 0,0 0 0 0 0,0 0 0 0 0,1 0 0 0 0,-1 0 0 0 0,0 0 0 0 0,0 0 0 0 0,0 0 0 0 0,1 0 0 0 0,-1 0 0 0 0,0-1 0 0 0,0 1 0 0 0,0 0 0 0 0,1 0 0 0 0,-1 0 0 0 0,0 0 0 0 0,0 0 0 0 0,0-1 3 0 0,7-10 26 0 0,5-20-39 0 0,1-14 13 0 0,3-11 0 0 0,0-10 0 0 0,1-6 0 0 0,2-5 0 0 0,2-2 0 0 0,0-2 0 0 0,1-1 0 0 0,8-19 224 0 0,-1 0-55 0 0,2 4 30 0 0,-2 8 1 0 0,-2 11-233 0 0,-2 13 66 0 0,-4 10-33 0 0,-3 12 0 0 0,-2 9-75 0 0,-4 9-53 0 0,-2 7 11 0 0,-3 6 73 0 0,-2 5 191 0 0,-2 4-50 0 0,0 9-53 0 0,-1 5-191 0 0,0 5 50 0 0,0 6-40 0 0,-1 5 161 0 0,0 6-47 0 0,0 6 23 0 0,-1 5 0 0 0,-1 6 75 0 0,0 3 53 0 0,-1 2-2 0 0,1 3 18 0 0,0 0-281 0 0,1 12-143 0 0,-1-1 183 0 0,1-1 99 0 0,2-5 48 0 0,-1-6-72 0 0,2-4 145 0 0,2-9-155 0 0,0-9-36 0 0,0-11 92 0 0,1-10-148 0 0,-5-14 122 0 0,-1 1-1 0 0,0-1 1 0 0,0 0 0 0 0,0 1-1 0 0,1-1 1 0 0,-1 0 0 0 0,0 0-1 0 0,0 1 1 0 0,1-1-1 0 0,-1 0 1 0 0,0 0 0 0 0,1 1-1 0 0,-1-1 1 0 0,0 0 0 0 0,0 0-1 0 0,1 0 1 0 0,-1 0 0 0 0,0 0-1 0 0,1 1 1 0 0,-1-1-1 0 0,1 0 1 0 0,-1 0 2 0 0,7-5-67 0 0,2-17 2 0 0,0-9 1 0 0,0-8 75 0 0,1-17-97 0 0,-1-4 108 0 0,0-3-33 0 0,0-3 11 0 0,-2 1 224 0 0,-2-1-36 0 0,-1 1 33 0 0,1-5-73 0 0,-1 4-313 0 0,-1 6 85 0 0,-1 10-57 0 0,0 9 161 0 0,0 9-47 0 0,-1 8 23 0 0,0 6 84 0 0,-1 7-108 0 0,0 5 120 0 0,0 3-120 0 0,0 2 36 0 0,2 4-12 0 0,2 3 0 0 0,3 9 0 0 0,3 4-93 0 0,1 5 119 0 0,4 13-132 0 0,0 6 132 0 0,2 4-39 0 0,-2 3 13 0 0,0 2-75 0 0,0-1 97 0 0,-2 1-108 0 0,-1 0 108 0 0,1 1-33 0 0,1 0 11 0 0,-1 1 0 0 0,-1-2 0 0 0,1 0 140 0 0,5 3 193 0 0,-2-3-223 0 0,5-1-934 0 0,0-9 592 0 0,-19-38 165 0 0,2 1 1 0 0,-1 0 0 0 0,1 0-1 0 0,2 2 67 0 0,-5-7-9 0 0,0 2-1 0 0,0-1 0 0 0,0-1 0 0 0,0 1 0 0 0,0 0 0 0 0,0 0 1 0 0,0 0-1 0 0,0-1 0 0 0,1 1 0 0 0,-1 0 0 0 0,0-1 0 0 0,1 1 0 0 0,-1-1 10 0 0,0 1 0 0 0,-1-1 0 0 0,1 0 0 0 0,-1 0 0 0 0,1 0 0 0 0,0 0 0 0 0,-1 0 0 0 0,1 0 0 0 0,-1 0 0 0 0,1-1 0 0 0,-1 1 0 0 0,1 0 0 0 0,0 0 0 0 0,-1 0 0 0 0,1 0 0 0 0,-1-1 0 0 0,1 1 0 0 0,-1 0-1 0 0,1-1 1 0 0,-1 1 0 0 0,1 0 0 0 0,-1-1 0 0 0,0 1 0 0 0,1 0 0 0 0,-1-1 0 0 0,1 0-2 0 0,0 0 0 0 0,0 0 0 0 0,0-1 0 0 0,0 1 0 0 0,0-1 0 0 0,0 1 0 0 0,-1-1 0 0 0,1 1 0 0 0,0-1 0 0 0,-1 0 2 0 0,6-25 0 0 0,-4-19 0 0 0,-3-7 0 0 0,-2-5 84 0 0,-3-3-108 0 0,0 0 111 0 0,-3-1-109 0 0,2 0 33 0 0,-2 1-11 0 0,-1 1 103 0 0,1 5-133 0 0,1 3 157 0 0,1 5-159 0 0,0 6 169 0 0,0 6-87 0 0,0 6 18 0 0,2 6-3 0 0,0 4-76 0 0,1 5 106 0 0,2 5-119 0 0,0 3 36 0 0,1 3-12 0 0,1 2 0 0 0,0 1 0 0 0,3 3 0 0 0,1 2-75 0 0,3 3 97 0 0,1 3-108 0 0,3 4 108 0 0,2 3-33 0 0,1 4-73 0 0,3 5 108 0 0,0 5-36 0 0,0 3 12 0 0,1 4 0 0 0,-1 3 0 0 0,0 0 0 0 0,0 1 0 0 0,-1-1 0 0 0,1 0 0 0 0,-2-1 0 0 0,0-1 0 0 0,-1-4 0 0 0,-1-3 0 0 0,-1-3 0 0 0,-2-4 0 0 0,0-5 75 0 0,-1-4-97 0 0,-1-3 108 0 0,-1-6-108 0 0,-1-4 192 0 0,-2-6-132 0 0,-1-6 45 0 0,-2-6-11 0 0,-3-3 65 0 0,-1-5-18 0 0,-2-3 18 0 0,-2-4-2 0 0,-2-1-158 0 0,-1-3 121 0 0,-1-2-120 0 0,-1-4 33 0 0,-1-2 110 0 0,-2-1-71 0 0,0-2 18 0 0,-2 1-3 0 0,-1 1-76 0 0,0 2 97 0 0,-1 4-108 0 0,2 3 108 0 0,1 4-108 0 0,1 3 33 0 0,3 5 73 0 0,0 4-108 0 0,3 3 36 0 0,1 3-12 0 0,2 3 0 0 0,3 4 0 0 0,1 1 0 0 0,1 2 0 0 0,1 1 0 0 0,0 0 0 0 0,0 0-75 0 0,3 3 22 0 0,1 1-11 0 0,3 3 0 0 0,2 4 75 0 0,3 3-143 0 0,2 6 92 0 0,1 5 44 0 0,1 5-108 0 0,1 6 130 0 0,-1 4-39 0 0,1 3-71 0 0,-1 0 108 0 0,-1 0-36 0 0,0-1 12 0 0,0-2 0 0 0,-2-2 0 0 0,-1-3 0 0 0,0-3 0 0 0,-2-3 0 0 0,-1-3 0 0 0,-2-4 0 0 0,0-3 75 0 0,-2-4-97 0 0,0-2 33 0 0,-2-3 73 0 0,-1-4 4 0 0,-4-5-108 0 0,-2-5 148 0 0,-2-5-160 0 0,-4-5 48 0 0,-3-6-119 0 0,-3-4 30 0 0,-2-6-15 0 0,-4-5 215 0 0,-8-18 153 0 0,-10-20-190 0 0,-11-18-91 0 0,-2-2 25 0 0,3 6-127 0 0,5 10-17 0 0,4 11-20 0 0,1 5-1 0 0,5 10 165 0 0,5 8-48 0 0,5 7 24 0 0,3 8 0 0 0,5 4 0 0 0,2 3 0 0 0,2 3 0 0 0,2 3 0 0 0,0 1 0 0 0,2 2 0 0 0,2 0 0 0 0,0 2 0 0 0,2 2 0 0 0,2 2 0 0 0,1 1 0 0 0,1 1 75 0 0,0 2-97 0 0,1 0 145 0 0,3 2-155 0 0,2 3-92 0 0,2 2 52 0 0,7 7-19 0 0,2 5 105 0 0,4 5 46 0 0,1 2-82 0 0,1 3 33 0 0,0 3-11 0 0,0 3 0 0 0,-1 3 0 0 0,0 2 0 0 0,0 2 0 0 0,0 1 0 0 0,0 2 0 0 0,0 2 0 0 0,2 11-308 0 0,0 0 265 0 0,-2-1 37 0 0,-1 1-13 0 0,-3-7 19 0 0,-4-6 0 0 0,-2-9 93 0 0,-3-7-119 0 0,-3-6 114 0 0,-1-6-26 0 0,-3-3 9 0 0,0-4 1 0 0,-1-3 0 0 0,-3-1 65 0 0,-4-3 169 0 0,-3-2-213 0 0,-3-3 38 0 0,-6-5 98 0 0,0-3-158 0 0,0 0-71 0 0,1-3 120 0 0,0-1-150 0 0,2-2 138 0 0,1-1 90 0 0,2-2-6 0 0,1-2 22 0 0,1-1 1 0 0,0-1-251 0 0,2-2 72 0 0,0-2-36 0 0,-3-7 0 0 0,0-1 0 0 0,0-2 0 0 0,0 1 0 0 0,0 1 0 0 0,0 0 0 0 0,1 2 0 0 0,0 0 0 0 0,-1 1 0 0 0,0 1 0 0 0,1 0 0 0 0,-2-6-224 0 0,-1-15-804 0 0,2 0 1308 0 0,2 5-548 0 0,2 7 300 0 0,3 8-48 0 0,2 7-59 0 0,1 8 97 0 0,0 4-33 0 0,1 5-64 0 0,0 4 97 0 0,0 4-145 0 0,1 1 155 0 0,-1 1-169 0 0,1 1 13 0 0,0 0 77 0 0,0 0-29 0 0,1 0 12 0 0,-1-1 0 0 0,0 0-75 0 0,0 3 97 0 0,-1 4-33 0 0,0 3 11 0 0,-1 3 75 0 0,0 3-134 0 0,0 1 155 0 0,0 5-160 0 0,0-1 160 0 0,0-1 27 0 0,-1-2-81 0 0,1-2 33 0 0,1-4-11 0 0,0-4-75 0 0,0-3 97 0 0,1-2-33 0 0,3-2 11 0 0,2 1 0 0 0,0-2 0 0 0,3 0 0 0 0,-1-1 93 0 0,1-1 11 0 0,1-2 12 0 0,-1-1 3 0 0,0-1-242 0 0,1-2 23 0 0,0-1-21 0 0,3-2 77 0 0,0-2 191 0 0,0-2-50 0 0,2 0 40 0 0,5-6-786 0 0,3-5 496 0 0,-1 0 71 0 0,-1 1-26 0 0,-3 3 35 0 0,-2 2 85 0 0,-4 2-24 0 0,0 2 12 0 0,-2 1 0 0 0,-2 1 0 0 0,1 0 0 0 0,-1 1 0 0 0,-1 0 0 0 0,0 0 0 0 0,0 2 0 0 0,0 1 0 0 0,1 0 0 0 0,0 0 0 0 0,-1-1 0 0 0,0 1 0 0 0,1-1 0 0 0,-1 1 0 0 0,2 2 0 0 0,-1-1 0 0 0,0 0 0 0 0,1 0 0 0 0,-1 1 0 0 0,2-1 0 0 0,-1 1 0 0 0,1 0 0 0 0,0 0 0 0 0,1-1 0 0 0,-2 2 0 0 0,1 0 0 0 0,1-1 0 0 0,1 0 0 0 0,0 1 0 0 0,1 0 0 0 0,-1 1 0 0 0,-1 1-75 0 0,0-1 97 0 0,1-1-33 0 0,1-1 11 0 0,-1 1 0 0 0,0 0 0 0 0,0 0 0 0 0,0-1 0 0 0,-1 0 0 0 0,-1-1 0 0 0,1-1 0 0 0,0 1 0 0 0,0 0 0 0 0,0-1 0 0 0,0 0 0 0 0,-1-1 0 0 0,1 0 0 0 0,-1 0 0 0 0,0 1 0 0 0,0 0 0 0 0,1 0 0 0 0,0-2 0 0 0,1-1 0 0 0,1-1 0 0 0,1-1 0 0 0,0 0 0 0 0,1 0 0 0 0,-1 0 0 0 0,1 0 0 0 0,0 0 0 0 0,3-2 0 0 0,0-1 0 0 0,0 2 0 0 0,-1 0 0 0 0,-1 1 0 0 0,-1-1 0 0 0,1 1 0 0 0,2-4 75 0 0,5-4-97 0 0,1 1 33 0 0,9-13 64 0 0,0 3-97 0 0,-2 1 33 0 0,-3 4-11 0 0,-4 3 75 0 0,-2 2-97 0 0,-4 3 33 0 0,11-10 138 0 0,-1 2-191 0 0,-1 0 63 0 0,-2 3-21 0 0,-4 3 0 0 0,-2 3 0 0 0,-3 3 0 0 0,0 1 0 0 0,-1 1 0 0 0,-1 0 0 0 0,0-1 0 0 0,0 1 0 0 0,0 0 0 0 0,1-1 0 0 0,-2 0 0 0 0,1-1 75 0 0,0 1-97 0 0,-1-1 33 0 0,0 1-11 0 0,2-4 75 0 0,-1 1-97 0 0,2-5 182 0 0,0 1-202 0 0,-2 2 63 0 0,0 1-21 0 0,-3 4-75 0 0,-2 4 97 0 0,1 2-33 0 0,4-5 11 0 0,2-1 0 0 0,2-4 0 0 0,-1 1 103 0 0,0 0-58 0 0,0-1 23 0 0,-1 1-79 0 0,0 0 22 0 0,1-1-11 0 0,-1 0 0 0 0,-1 3 0 0 0,-1 1 75 0 0,0 3-97 0 0,-2 0 33 0 0,0 1-11 0 0,0-1-103 0 0,0 2 133 0 0,-1-1-45 0 0,1 2 15 0 0,-2 1 0 0 0,0 0 0 0 0,-1 2 0 0 0,0 2 0 0 0,1-1 112 0 0,0-2-13 0 0,-1-1 10 0 0,0-2 3 0 0,0-2-131 0 0,1-1-130 0 0,-2-2 66 0 0,1 1-25 0 0,0 0 124 0 0,-1 0-33 0 0,0 1 17 0 0,-1 1 0 0 0,0 0 0 0 0,0 1 149 0 0,0 1-51 0 0,1 1 14 0 0,-2 1-130 0 0,0-1-159 0 0,-1 2 149 0 0,-2 0 24 0 0,0 1 104 0 0,0-1-39 0 0,0 0 13 0 0,-1 0-85 0 0,0-1 23 0 0,-1-1-12 0 0,1-3 0 0 0,-1 2 0 0 0,-1-1 0 0 0,-1 2 0 0 0,0-2 0 0 0,0 0 0 0 0,0 2 0 0 0,-2-1 0 0 0,1 2 0 0 0,-1-2 0 0 0,0-1 0 0 0,-2 0 0 0 0,-1-1 0 0 0,0-1 0 0 0,-2 0 0 0 0,2 2 0 0 0,0 0 0 0 0,0-1 0 0 0,-1-1 0 0 0,0 0 112 0 0,-1 0-144 0 0,3 2 160 0 0,-1 0-76 0 0,-1-1 24 0 0,2 2-4 0 0,-1 0 0 0 0,1 1-177 0 0,0-1 13 0 0,0 0-24 0 0,-1-1-3 0 0,1 2 288 0 0,0-1-35 0 0,0-1 46 0 0,1 1 1 0 0,0-1-212 0 0,-1 1 62 0 0,-2-2-31 0 0,0 0 0 0 0,-1-1 84 0 0,-1 0-108 0 0,-1-1 36 0 0,0-1 63 0 0,0 1-97 0 0,0-2 33 0 0,0 1-11 0 0,0-1 0 0 0,0 0 0 0 0,1 0 0 0 0,1-2 0 0 0,-1 1 336 0 0,-1-4 240 0 0,-1 1-384 0 0,0-1-192 0 0,1 0 48 0 0,1 2-48 0 0,1 2 0 0 0,1 0 0 0 0,0 1 0 0 0,2 3 0 0 0,0 1 0 0 0,-2 0 0 0 0,-1 0 0 0 0,0 1 0 0 0,-1-1 0 0 0,1-1 0 0 0,0 2 0 0 0,-2-2-187 0 0,-1 1-338 0 0,0-1 356 0 0,0 0 174 0 0,2 3-49 0 0,0 0 44 0 0,0 0 0 0 0,2 1 0 0 0,0 0 0 0 0,1 1 0 0 0,0 0 0 0 0,2 2 0 0 0,-1-1 0 0 0,1 2 0 0 0,-2-1 0 0 0,1 1 0 0 0,-1-1 0 0 0,1 0 0 0 0,-1 0 75 0 0,1 1-97 0 0,1 0 33 0 0,-2 1-11 0 0,-1 0 0 0 0,1 0 0 0 0,2 1 0 0 0,-1-1 0 0 0,1 2 75 0 0,-1-2-97 0 0,0 1 33 0 0,-1 0-11 0 0,2 0 0 0 0,0 0 0 0 0,-1 1 0 0 0,1 0 0 0 0,0 1 0 0 0,2 0 0 0 0,1 0 0 0 0,-1-1 0 0 0,1 0 0 0 0,0 0 0 0 0,-2 0 0 0 0,1 1 0 0 0,-3-1 0 0 0,0 1 0 0 0,1 0 0 0 0,2 0 0 0 0,1 0 0 0 0,-2 1 0 0 0,-1 0 0 0 0,0 1 0 0 0,-2 0 0 0 0,0 0 0 0 0,2-1 0 0 0,0 1 0 0 0,0-1 0 0 0,1 1 0 0 0,-2 0 0 0 0,0 1 0 0 0,-3-1 0 0 0,1 0 0 0 0,1 1 0 0 0,0-1 0 0 0,-1 1 0 0 0,0-1 0 0 0,-1 2 0 0 0,1-1 0 0 0,-1 1 0 0 0,0-1 0 0 0,0 1 0 0 0,0 0 0 0 0,0 0 0 0 0,0 0 0 0 0,-1 1 0 0 0,0 1 0 0 0,0 0 0 0 0,1 1 0 0 0,-3 1 0 0 0,0 0 0 0 0,1 1 0 0 0,0 0 0 0 0,2-2 0 0 0,-1 0 0 0 0,2 1 0 0 0,1-2 0 0 0,1 1 0 0 0,0-1 0 0 0,1-1 0 0 0,0 0 0 0 0,0 1 0 0 0,-1 2 0 0 0,-1-1 0 0 0,2-1 0 0 0,-2 0 0 0 0,1 0 0 0 0,0 0 0 0 0,0 0 0 0 0,1-1 0 0 0,1-2 0 0 0,2 0 0 0 0,-1 0 0 0 0,2 0 0 0 0,-1-1 0 0 0,-1 2 0 0 0,1-1 0 0 0,-1-1 0 0 0,1 0 0 0 0,1-1 0 0 0,-1 2 0 0 0,1-1 0 0 0,-3 2 0 0 0,1 0 0 0 0,0-1 0 0 0,0 1 0 0 0,1 0 0 0 0,-3 0 0 0 0,1 1 0 0 0,0-1 0 0 0,0 1 0 0 0,-2 2 0 0 0,1 1 0 0 0,0 0 0 0 0,-1 1 0 0 0,1-2 0 0 0,1-1 0 0 0,0 0 0 0 0,0 1 0 0 0,1-1 0 0 0,-1 0 0 0 0,-1 0 0 0 0,1-1 0 0 0,1-1 0 0 0,0-2 0 0 0,0 1 0 0 0,-3 2 0 0 0,1-1 0 0 0,0 1 0 0 0,-1 1 0 0 0,1-1 0 0 0,1-2 0 0 0,0 2 0 0 0,1-2 0 0 0,-1 1 0 0 0,0 0 0 0 0,1-1 0 0 0,0 0 0 0 0,-1 1 0 0 0,0-1 0 0 0,0 0 0 0 0,0 2 0 0 0,1-2 0 0 0,1 0 0 0 0,1-1 0 0 0,-1 0 0 0 0,1 0 0 0 0,-3 1 0 0 0,2 0 0 0 0,-1-1 0 0 0,1 0 0 0 0,1 0 0 0 0,0-2 0 0 0,0 2 0 0 0,-3 1 0 0 0,1 0 0 0 0,0-1 0 0 0,1 0 0 0 0,0 0 0 0 0,1-1 0 0 0,1-1 0 0 0,-2 2 0 0 0,1 0 0 0 0,0 0 0 0 0,0 0 0 0 0,-2 0 0 0 0,1-1 0 0 0,-1 1 0 0 0,2-1 0 0 0,-1-1 0 0 0,0 2 0 0 0,1-1 0 0 0,-1 0 0 0 0,1 0 0 0 0,0-1 0 0 0,1 0 0 0 0,0 1 0 0 0,-2-1 0 0 0,-2 3 0 0 0,-1 0 0 0 0,1-1 0 0 0,0 1 0 0 0,1-1 0 0 0,1 0 0 0 0,1 0 0 0 0,0-2 0 0 0,0 1 0 0 0,-1 0 0 0 0,0 0 0 0 0,0 0 0 0 0,0-1 0 0 0,0 2 0 0 0,0-1 0 0 0,0 0 0 0 0,1 0 0 0 0,-1 2 0 0 0,-1-1 0 0 0,0 0 0 0 0,1 0 0 0 0,0 0 0 0 0,0 0 0 0 0,-1 0 0 0 0,-1 2 0 0 0,0 0 0 0 0,1-1 0 0 0,0-1 0 0 0,2 0 0 0 0,-1 0 0 0 0,-2 1 0 0 0,1 0 0 0 0,-1 1 0 0 0,0-2 0 0 0,2 0 0 0 0,0 0 0 0 0,-1 0 0 0 0,-1 1 0 0 0,0 0 0 0 0,0 1 0 0 0,1-1 0 0 0,1-1 0 0 0,0 0 0 0 0,-1 0 0 0 0,0 0 0 0 0,1 1 0 0 0,-1 0 0 0 0,-1 2 0 0 0,0 0 0 0 0,-1 0 0 0 0,1-1 0 0 0,-2 2 0 0 0,0 0 0 0 0,-1 0 0 0 0,0-1 0 0 0,1 0 0 0 0,1-1 0 0 0,1 1 0 0 0,1-2 0 0 0,-1 0 0 0 0,2 0 0 0 0,-1 0 0 0 0,1 0 0 0 0,-2 2 0 0 0,0-1 0 0 0,0 0 0 0 0,0 0 0 0 0,-2 2 0 0 0,0 0 0 0 0,1-2 0 0 0,0 2 243 0 0,0-1-79 0 0,0 0 37 0 0,-2 2-1 0 0,-1 0-233 0 0,2-1 66 0 0,0 1-33 0 0,0 0 0 0 0,0-1 0 0 0,-1 1 0 0 0,1 0 0 0 0,0 0 0 0 0,0-1 0 0 0,2-2 0 0 0,-1 2 0 0 0,0-1 0 0 0,-1 0 0 0 0,1 0 0 0 0,1 1 0 0 0,-2 1 0 0 0,1-1 0 0 0,1-1 0 0 0,0-1 0 0 0,1 1 0 0 0,-1 0 0 0 0,0 1 0 0 0,0 0 0 0 0,0 0 0 0 0,1 0 0 0 0,-1 1 0 0 0,-3 1 0 0 0,1 1 0 0 0,-1 0 0 0 0,0-1 0 0 0,1 0 0 0 0,0 0 0 0 0,0-1 0 0 0,1 0 0 0 0,-2 2-140 0 0,1 1-35 0 0,-1-1-7 0 0,1 0-18 0 0,0-1 234 0 0,0-1-67 0 0,1 1 33 0 0,0 0 140 0 0,0 2 259 0 0,-2 2-271 0 0,0 0-132 0 0,1 0 37 0 0,-1 0-33 0 0,0-1 0 0 0,1-1 0 0 0,0 0 0 0 0,-2 1-635 0 0,1 0 565 0 0,0 0 51 0 0,-1-1-17 0 0,0-2 36 0 0,1-1 0 0 0,1 1 0 0 0,-1-1 0 0 0,-1 1 0 0 0,0 0 149 0 0,0 0 42 0 0,3-2 16 0 0,-1 0 6 0 0,-1 2-884 0 0,-3 0 786 0 0,2 0 57 0 0,1 0-1 0 0,-1-1 42 0 0,-2 0-884 0 0,1 0 637 0 0,0-1 15 0 0,2 1-17 0 0,1-1 36 0 0,-1-1 0 0 0,0 2 0 0 0,0-2 0 0 0,0 1 0 0 0,0-1 0 0 0,0 0 0 0 0,-1-1 0 0 0,2 0 0 0 0,0 1 0 0 0,-1-1 0 0 0,0 1 0 0 0,-1 0 0 0 0,-2 1 0 0 0,0 0 0 0 0,0 0 177 0 0,1 0-3 0 0,0 0 30 0 0,0-1 1 0 0,0 0-240 0 0,0-2 70 0 0,0 1-35 0 0,0 0 0 0 0,1-1 0 0 0,-3 1 0 0 0,2-1 0 0 0,-3 1 0 0 0,0 0 0 0 0,1 0 0 0 0,0-1 0 0 0,0 1 0 0 0,0 1 0 0 0,3-1 0 0 0,1 1 0 0 0,-1-2 0 0 0,-1 1 0 0 0,0 0 0 0 0,-1 0 0 0 0,2 0 0 0 0,1-1 0 0 0,-1 0 0 0 0,0-1 0 0 0,0 1 0 0 0,-1-1 0 0 0,0 1 0 0 0,-1-1 0 0 0,0 0 0 0 0,-1 1 0 0 0,1-2 0 0 0,0 1 0 0 0,-2 0 0 0 0,0 1 0 0 0,0-1 0 0 0,-2 0 0 0 0,-1 0 0 0 0,0 1 0 0 0,1-1 0 0 0,0 0 0 0 0,0 0 0 0 0,0 0 0 0 0,1-1 0 0 0,0 1 0 0 0,0 1 0 0 0,-1-1 0 0 0,1 0 0 0 0,-1-1 0 0 0,1 0 0 0 0,-1 0 0 0 0,0-1 0 0 0,0 0 0 0 0,-4-2 0 0 0,1-1 0 0 0,0 0 0 0 0,-4-1 0 0 0,1 0-84 0 0,0 0 24 0 0,-2-1-12 0 0,1 0 196 0 0,0 1-75 0 0,1 0 25 0 0,2 0-85 0 0,0 1 23 0 0,3-1-12 0 0,0-1 0 0 0,0 1 0 0 0,1 0 0 0 0,-1 0 0 0 0,2 1 0 0 0,0-1 0 0 0,0-1 0 0 0,1 2 0 0 0,-1-1 0 0 0,2 0 0 0 0,-1 0 0 0 0,1 0 0 0 0,-1-1 0 0 0,0 1 0 0 0,-3 0 0 0 0,1 0 0 0 0,-1-1 0 0 0,1 2 0 0 0,1 0 0 0 0,1 1 0 0 0,1 0 0 0 0,0 0 0 0 0,0-1 0 0 0,0 1 0 0 0,1 1 0 0 0,1-1 0 0 0,-1 0 0 0 0,1 0 0 0 0,-1 0 0 0 0,-1 0 0 0 0,-2 0 0 0 0,-1-1 0 0 0,1 0 0 0 0,1 0 0 0 0,0 0 0 0 0,0 1 0 0 0,1 0 0 0 0,1 0 0 0 0,-1 0 0 0 0,0 0 0 0 0,1 1 0 0 0,-1-1 0 0 0,0 1 0 0 0,1-1-112 0 0,-1 0 51 0 0,0 1-13 0 0,1-1 85 0 0,1 0 89 0 0,-1 0-39 0 0,0 0 13 0 0,1 0-85 0 0,2 1 23 0 0,0-1-12 0 0,-1 0 0 0 0,2 1 0 0 0,0-1 0 0 0,0 0 0 0 0,-1 0 0 0 0,0-1 0 0 0,0 0 0 0 0,-1 0 0 0 0,0 0 0 0 0,2 0 0 0 0,-1 0 0 0 0,2 1 0 0 0,-2-1 0 0 0,0 0 0 0 0,-1 0 0 0 0,1 0 0 0 0,-2 1 0 0 0,2 0 0 0 0,-1 0 0 0 0,2 2 0 0 0,2-1 0 0 0,0 0 0 0 0,-1-1 0 0 0,1 0 0 0 0,-1 0 0 0 0,1-1 0 0 0,-2 1 0 0 0,1 1 0 0 0,0-1 0 0 0,1 1 0 0 0,-1-1 0 0 0,1 0 0 0 0,1 0 0 0 0,-2 0 0 0 0,2 0 0 0 0,0 1 0 0 0,-3-2 0 0 0,-1 1 0 0 0,-1 0 0 0 0,1 1 0 0 0,1 0 0 0 0,2 0 0 0 0,2 1 0 0 0,-2-1 0 0 0,-1-1 0 0 0,0-1 0 0 0,0 0 0 0 0,-1 0 0 0 0,1 0 0 0 0,1 1 0 0 0,-1 0-112 0 0,1 1 51 0 0,1 1-13 0 0,-1-1 85 0 0,-1-1-98 0 0,1 0 109 0 0,-1 0-108 0 0,1 1 182 0 0,-2-1-16 0 0,0 0 20 0 0,1-1 3 0 0,2 2-195 0 0,0-1 9 0 0,2 1-23 0 0,0 1-5 0 0,1-1 130 0 0,0 1-38 0 0,0 0 19 0 0,-2 0 0 0 0,-2-1 0 0 0,-1 0 0 0 0,1 0 0 0 0,-1-1 0 0 0,1 1 0 0 0,0 0 75 0 0,2 0-97 0 0,0 0 33 0 0,-1 0-11 0 0,-1 0 0 0 0,0 0-84 0 0,0 0 108 0 0,1 0-36 0 0,1 1 12 0 0,0-1 0 0 0,0 0 0 0 0,0 0 0 0 0,1 0 0 0 0,-3 0 0 0 0,1-1 0 0 0,-1 1 0 0 0,1 0 0 0 0,0 1 0 0 0,0-1 0 0 0,2 1 0 0 0,0 0 0 0 0,-2-1 0 0 0,1 0 0 0 0,-2 0 0 0 0,0-1 0 0 0,1 1 0 0 0,-2 0 0 0 0,1 0 0 0 0,0 0 0 0 0,1 0 0 0 0,-2-1 0 0 0,-1-1 0 0 0,-2 1 0 0 0,2 0 0 0 0,-2-1 0 0 0,1 0 84 0 0,1 0 13 0 0,2 1 11 0 0,1 1 3 0 0,1 0-130 0 0,-2-1-261 0 0,1 1 244 0 0,-2-1 28 0 0,0 1-9 0 0,2-1 17 0 0,0 1 0 0 0,-1-1 0 0 0,0 1-75 0 0,0 0 97 0 0,1 0-33 0 0,-1-1 11 0 0,0 1 0 0 0,-1 0 0 0 0,1 0 0 0 0,-1-1 0 0 0,1 1 0 0 0,1 0 0 0 0,2 0 0 0 0,-2 1 0 0 0,0-1 0 0 0,-1 0 0 0 0,-3-1 0 0 0,1 0 0 0 0,0 0 0 0 0,1 1 0 0 0,0-1 0 0 0,-1 0 0 0 0,-2 1 0 0 0,2 0 0 0 0,-2 1 0 0 0,1-1 0 0 0,1 1 0 0 0,2 0 0 0 0,-2-1 0 0 0,-1 0 0 0 0,-1 0 0 0 0,-2 1 0 0 0,-2 0 0 0 0,1 1 0 0 0,-1 1 0 0 0,-2 0 0 0 0,1 1 0 0 0,0 0-75 0 0,3 1 97 0 0,0-1-33 0 0,0 0 11 0 0,0 2 0 0 0,0 0 0 0 0,0 0 0 0 0,0 1 0 0 0,-1 0-75 0 0,0 0 97 0 0,1 0 79 0 0,-1 0 35 0 0,0 0 9 0 0,0 0 6 0 0,0 0-176 0 0,0 0 50 0 0,2-1-25 0 0,-1 1 0 0 0,0 0-112 0 0,-1 0-15 0 0,0 0-21 0 0,0-1-1 0 0,-1 1 174 0 0,0-2-50 0 0,0 1 25 0 0,-1-1 0 0 0,0 0 112 0 0,0 0 15 0 0,-2-1 21 0 0,1 0 1 0 0,0 1-174 0 0,-1-2 50 0 0,-1 1-25 0 0,2-1 0 0 0,-1 1-112 0 0,1-1-15 0 0,0 0-21 0 0,1 0-1 0 0,0 0 174 0 0,0 0-50 0 0,0 1 25 0 0,-2-1 0 0 0,-1 1 0 0 0,1-1 0 0 0,0 0 0 0 0,1 0 112 0 0,1 0 15 0 0,1-1 21 0 0,-2 1-111 0 0,-1 0-366 0 0,0 1 257 0 0,0-1 74 0 0,-1 1-27 0 0,1 0 25 0 0,1 0 0 0 0,1 1 0 0 0,1 1 0 0 0,0 1 0 0 0,0 0 84 0 0,-1 0 60 0 0,0 1 7 0 0,0 0 6 0 0,0 0-184 0 0,-1 1 54 0 0,-1 0-27 0 0,0 0 0 0 0,0 2 0 0 0,-4 3 0 0 0,-2 1 0 0 0,1 0 0 0 0,0 0 0 0 0,1 0 0 0 0,0 0 0 0 0,-5 4-653 0 0,1 1 587 0 0,1 0 194 0 0,2-2 27 0 0,3-1 52 0 0,1-1 6 0 0,-1 0-986 0 0,2-1 730 0 0,1 0 20 0 0,3-3-18 0 0,2-1-34 0 0,1-1 97 0 0,2-2-33 0 0,2-2 11 0 0,0-1 0 0 0,1-1-75 0 0,1-1 97 0 0,1-1-33 0 0,1 0 11 0 0,0-1 0 0 0,0 0 0 0 0,0-1 0 0 0,0 1 0 0 0,0 0 0 0 0,-1-3 0 0 0,0-2 0 0 0,0-3 0 0 0,0-2 0 0 0,1-1-84 0 0,1-1 108 0 0,1-2-36 0 0,1-1 12 0 0,1-1 0 0 0,1-1 0 0 0,0 0-93 0 0,0-1 119 0 0,-1-1-39 0 0,2 0-71 0 0,-1 1 108 0 0,0 0-36 0 0,0 1-72 0 0,-1 1 108 0 0,0 1-129 0 0,-1 2 131 0 0,0 1-132 0 0,-1 1 132 0 0,-1 3-39 0 0,0 2 13 0 0,0 3-93 0 0,-1 1 119 0 0,0 1-39 0 0,0 1-136 0 0,0 0 70 0 0,0 1-20 0 0,-4-1 2 0 0,-1 1 113 0 0,-3 0-32 0 0,-1 2 16 0 0,-4 4 0 0 0,-2 2-112 0 0,0 3 60 0 0,-3 3-15 0 0,2 0 77 0 0,-1 1-114 0 0,2 1 130 0 0,0-1-132 0 0,1 2 132 0 0,1-1-39 0 0,1-1 13 0 0,-2 2 0 0 0,-1 0 0 0 0,1-1 0 0 0,1-1 0 0 0,0-2 0 0 0,1-3 0 0 0,1 0 0 0 0,1-3 0 0 0,0-1 93 0 0,1 0-17 0 0,3-3 11 0 0,1-1 1 0 0,0-1-103 0 0,2-2 30 0 0,-1 2-15 0 0,1-2 0 0 0,-1-1 0 0 0,-1-2 0 0 0,0-3 0 0 0,0-2 0 0 0,0-3 0 0 0,1-1 0 0 0,0-1 0 0 0,2-3 0 0 0,0 1 0 0 0,1-1 0 0 0,2 1 0 0 0,0-1 0 0 0,0 1 0 0 0,1 0-112 0 0,-1 2 51 0 0,-1 0-13 0 0,1 4 85 0 0,0 0 182 0 0,0 3-167 0 0,0 2-21 0 0,0 2 7 0 0,-1 0-12 0 0,1 2 0 0 0,-1 0 0 0 0,0 1 0 0 0,0 1 0 0 0,-1 8-1624 0 0,-2 3 1491 0 0,1 4-41 0 0,0 2 121 0 0,0 3 37 0 0,1 1 16 0 0,-1 0 0 0 0,1 1 0 0 0,0 1 0 0 0,0-1 0 0 0,1 0 0 0 0,1 2 0 0 0,1-2 0 0 0,1-2 0 0 0,1-5 0 0 0,2-3 0 0 0,2-4 0 0 0,1-4 112 0 0,0-4 24 0 0,2-4 9 0 0,0-3 6 0 0,1-3-176 0 0,0-4 50 0 0,1-2 50 0 0,0-4-97 0 0,1-2 33 0 0,4-7-11 0 0,2-2 0 0 0,1-2 0 0 0,0 0 0 0 0,-1 1 0 0 0,0 1 0 0 0,-1 2 0 0 0,3-4 0 0 0,0 0-149 0 0,-2 3 14 0 0,-2 4-22 0 0,-3 4-2 0 0,-3 5 298 0 0,-3 5-39 0 0,-4 4 48 0 0,0 3 1 0 0,-1 3-286 0 0,-2 3 35 0 0,0 1-46 0 0,-1 8-1 0 0,-1 4 277 0 0,-2 5-99 0 0,-2 5 46 0 0,0 4-87 0 0,-1 4 24 0 0,-1 5-12 0 0,-2 13-84 0 0,-1 3 108 0 0,-1 2-36 0 0,-1-1 12 0 0,1-3 0 0 0,-4 5 0 0 0,-1 6 0 0 0,0-5 0 0 0,1-5 0 0 0,2-9 0 0 0,2-7 112 0 0,4-8-69 0 0,1-7-49 0 0,3-6 129 0 0,0-6-239 0 0,2-5 25 0 0,1-3-23 0 0,1-5-5 0 0,3-4 326 0 0,2-6-19 0 0,2-4 25 0 0,6-11 104 0 0,1-4-381 0 0,1-3 190 0 0,6-8-148 0 0,-1-3 33 0 0,0-2 64 0 0,0-1-97 0 0,-2 0 33 0 0,-1 1-11 0 0,0 4 0 0 0,-2 1 0 0 0,-2 4 75 0 0,-2 4-97 0 0,-1 6 108 0 0,-3 3-108 0 0,-2 7 33 0 0,-3 6-11 0 0,-1 4 0 0 0,-11 40-1232 0 0,-4 14 1752 0 0,-5 13-557 0 0,-2 5 194 0 0,-3 1-296 0 0,0-1 21 0 0,0-1-34 0 0,1 1-7 0 0,-1 1 288 0 0,2 0-35 0 0,0 1 46 0 0,-3 12 1 0 0,0-2-90 0 0,2-4-49 0 0,2-7 9 0 0,2-8 110 0 0,2-9-71 0 0,3-7 18 0 0,2-8-3 0 0,4-5-794 0 0,1-8 674 0 0,6-8 450 0 0,0-12-369 0 0,-1 0 0 0 0,0 0 1 0 0,0 0-1 0 0,0 0 0 0 0,0 0 0 0 0,0 0 1 0 0,1 0-1 0 0,-1 1 0 0 0,0-1 1 0 0,0 0-1 0 0,0 0 0 0 0,0 0 0 0 0,1 0 1 0 0,-1 0-1 0 0,0 0 0 0 0,0 0 1 0 0,0 0-1 0 0,0 0 0 0 0,1 0 0 0 0,-1 0 1 0 0,0 0-1 0 0,0 0 0 0 0,0 0 1 0 0,1 0-1 0 0,-1 0 0 0 0,0 0 0 0 0,0 0 1 0 0,0 0-1 0 0,1 0 0 0 0,-1 0 1 0 0,0 0-1 0 0,0 0 0 0 0,0 0 0 0 0,0 0 1 0 0,1-1-1 0 0,-1 1 0 0 0,0 0 0 0 0,0 0-26 0 0,14-15 327 0 0,5-10-454 0 0,3-8 98 0 0,1-8-95 0 0,0-7 145 0 0,0-6-42 0 0,1-5 105 0 0,-1-5-108 0 0,2-2 36 0 0,6-14-12 0 0,8-14 0 0 0,1 0 0 0 0,-1 3 0 0 0,-4 10 0 0 0,-3 10 0 0 0,-6 11 0 0 0,-4 11 0 0 0,-6 10 0 0 0,-4 10-75 0 0,-3 8 97 0 0,-4 7-33 0 0,-2 7-101 0 0,-3 6 69 0 0,-1 10 49 0 0,-5 9-138 0 0,-11 33-898 0 0,-5 13 944 0 0,-5 12 190 0 0,-4 5 42 0 0,-2 7 68 0 0,-1 6 16 0 0,-2 1-270 0 0,-2 2 79 0 0,0 0-39 0 0,-1 1 0 0 0,0 0 0 0 0,-6 19 0 0 0,3-1 0 0 0,5-4 0 0 0,4-10 103 0 0,7-12-133 0 0,5-13 138 0 0,6-12 118 0 0,5-11-5 0 0,4-11 24 0 0,2-11 2 0 0,3-8-391 0 0,0-9-149 0 0,3-10 186 0 0,1-11 111 0 0,4-10 80 0 0,3-10-23 0 0,3-12 22 0 0,2-10-96 0 0,10-27 26 0 0,9-28-13 0 0,4-11 0 0 0,4-5 0 0 0,10-25 75 0 0,2 1-97 0 0,1 6 33 0 0,1 8-11 0 0,-3 11 0 0 0,-2 12-112 0 0,-3 12 69 0 0,-2 9 49 0 0,-3 11-101 0 0,-5 10 119 0 0,-3 11-36 0 0,-5 9 12 0 0,-5 10-75 0 0,-4 8 97 0 0,-5 6-33 0 0,-3 7 11 0 0,-3 5-112 0 0,-2 7 144 0 0,-2 6-160 0 0,-4 14 57 0 0,-5 10 85 0 0,-2 9-122 0 0,-5 8 134 0 0,-15 36-935 0 0,-4 13 866 0 0,-5 10 169 0 0,-2 5 44 0 0,-1 1 50 0 0,-9 20 20 0 0,1 0-206 0 0,1-2-16 0 0,3-3-7 0 0,4-9-11 0 0,4-9 0 0 0,4-11 0 0 0,4-11 0 0 0,6-10 0 0 0,4-11 75 0 0,5-12-97 0 0,3-9 33 0 0,4-11-11 0 0,3-11 0 0 0,3-10 0 0 0,-3-12 0 0 0,0 0 0 0 0,0 0 0 0 0,1 1 0 0 0,-1-1 0 0 0,0 0 0 0 0,0 0 0 0 0,0 0 0 0 0,1 0 0 0 0,-1 0 0 0 0,0 0 0 0 0,0 0 0 0 0,0 0 0 0 0,1 0 0 0 0,-1 0 0 0 0,0 0 0 0 0,0 0 0 0 0,0 0 0 0 0,1 0 0 0 0,-1 0 0 0 0,0 0 0 0 0,0 0 0 0 0,1 0 0 0 0,-1 0 0 0 0,0 0 0 0 0,0 0 0 0 0,0 0 0 0 0,1 0 0 0 0,-1 0 0 0 0,0 0 0 0 0,0 0 0 0 0,0 0 0 0 0,1-1 0 0 0,-1 1 0 0 0,0 0 0 0 0,0 0 0 0 0,12-12-112 0 0,3-14 51 0 0,4-17-22 0 0,12-36 3 0 0,11-38 0 0 0,5-20 0 0 0,3-10 93 0 0,2-1-26 0 0,-1 2-71 0 0,2 5 108 0 0,1 6-176 0 0,-2 8 71 0 0,0 8-26 0 0,-1 6 3 0 0,-2 10 121 0 0,-3 10-34 0 0,-4 12 17 0 0,-2 6 0 0 0,-7 14 0 0 0,-6 13 0 0 0,-8 13 0 0 0,-6 13 0 0 0,-8 19 0 0 0,-7 15 0 0 0,-7 16 0 0 0,-4 15 0 0 0,-7 13 0 0 0,-4 14 0 0 0,-5 8 224 0 0,-6 10 11 0 0,-5 11 29 0 0,-6 11 5 0 0,-4 7-25 0 0,-2 6-1 0 0,-2 4-2 0 0,-11 32-1 0 0,-8 27-439 0 0,2 1 201 0 0,7-10-1 0 0,8-17 90 0 0,9-20-46 0 0,10-19 23 0 0,7-17-79 0 0,7-19 97 0 0,7-16-108 0 0,4-9 108 0 0,4-16-108 0 0,5-17 33 0 0,4-17-11 0 0,5-19 0 0 0,5-17 0 0 0,3-19 0 0 0,3-15 0 0 0,4-13 0 0 0,2-13 0 0 0,4-12-103 0 0,1-8 133 0 0,3-7-45 0 0,1-5 15 0 0,6-4 0 0 0,3-5 0 0 0,6-1 0 0 0,3-1 0 0 0,6 1-75 0 0,2 5 97 0 0,1 7-33 0 0,0 6 11 0 0,8-7 0 0 0,-4 10 0 0 0,-6 12 0 0 0,-3 7-75 0 0,-9 17 97 0 0,-9 15-33 0 0,-6 13 11 0 0,-8 13-93 0 0,-8 12 119 0 0,-6 8-39 0 0,-4 6-71 0 0,-3 7 108 0 0,-2 6-36 0 0,0 5-72 0 0,-2 6 108 0 0,0 6-36 0 0,-2 6 12 0 0,-3 6 0 0 0,-3 5 0 0 0,-2 7 0 0 0,-4 6 0 0 0,-3 8 0 0 0,-4 8 0 0 0,-3 9 0 0 0,-2 6 0 0 0,-5 5-75 0 0,0 3 97 0 0,-9 20-33 0 0,0 1 11 0 0,1-1 0 0 0,3-5 0 0 0,4-9 0 0 0,4-11 0 0 0,4-10 112 0 0,4-3 89 0 0,4-13-130 0 0,5-12-72 0 0,4-14 18 0 0,4-13-17 0 0,5-14 0 0 0,24-68-1120 0 0,18-45 1328 0 0,10-26-336 0 0,41-102-793 0 0,12-20 1683 0 0,-3 11-774 0 0,-10 33 10 0 0,-11 32 39 0 0,-17 44-37 0 0,-10 31-681 0 0,-17 34 633 0 0,-11 26 244 0 0,-10 20 368 0 0,-15 18-560 0 0,0 0 1 0 0,1 1-1 0 0,-1 0 1 0 0,0 0-1 0 0,0 0 1 0 0,0 0-1 0 0,0-1 1 0 0,0 1-1 0 0,0 0 1 0 0,0 0-1 0 0,0 0 1 0 0,1 0-1 0 0,-1 0 0 0 0,0 0 1 0 0,0-1-1 0 0,0 1 1 0 0,0 0-1 0 0,1 0 1 0 0,-1 0-1 0 0,0 0 1 0 0,0 0-1 0 0,0 0 1 0 0,0 0-1 0 0,1 0 1 0 0,-1 0-1 0 0,0 0 1 0 0,0 0-1 0 0,0 0 1 0 0,1 0-1 0 0,-1 0 1 0 0,0 0-1 0 0,0 0 1 0 0,0 0-1 0 0,0 0 0 0 0,1 0 1 0 0,-1 0-1 0 0,0 0 1 0 0,0 0-1 0 0,0 0 1 0 0,0 0-1 0 0,1 0 1 0 0,-1 0-5 0 0,2 10 80 0 0,-5 15-55 0 0,-4 10-13 0 0,-3 6 81 0 0,-3 3-119 0 0,-1 2 114 0 0,-3 3-110 0 0,-3 2 33 0 0,-8 22 64 0 0,-2 9-97 0 0,-2 8 201 0 0,-1 4-40 0 0,-1 1 18 0 0,-1 2 3 0 0,1-1-280 0 0,-1-1 24 0 0,1-2-24 0 0,2 0-17 0 0,1-4 161 0 0,2-6-47 0 0,2-5 23 0 0,0-1 75 0 0,2-5-97 0 0,5-13 117 0 0,5-15-119 0 0,5-15 36 0 0,5-15-12 0 0,4-13 0 0 0,1-4 0 0 0,4-13 75 0 0,3-15 15 0 0,5-15 1 0 0,3-14 5 0 0,4-11-252 0 0,10-29-161 0 0,13-35 319 0 0,14-32 342 0 0,15-23-416 0 0,1 7-102 0 0,0 16 18 0 0,-5 19-44 0 0,-7 25 374 0 0,-8 21-32 0 0,-5 19 40 0 0,-2 7-103 0 0,-6 14-275 0 0,-5 13 53 0 0,-6 8 93 0 0,-6 13 239 0 0,-5 8-42 0 0,-6 9 34 0 0,-4 5-342 0 0,-2 9-182 0 0,-2 7 227 0 0,-3 8 119 0 0,-2 8-34 0 0,-3 10 31 0 0,-4 9 0 0 0,-2 10 0 0 0,-5 7 0 0 0,-4 7 0 0 0,-15 27 75 0 0,-6 10-97 0 0,-4 6 117 0 0,-3 5-119 0 0,-1-1 120 0 0,0-5-120 0 0,2-2 148 0 0,3-4-156 0 0,4-4 141 0 0,4-6-135 0 0,5-7 114 0 0,4-8-110 0 0,5-10 33 0 0,4-11 64 0 0,4-11-97 0 0,3-9 33 0 0,4-11-11 0 0,2-10 0 0 0,4-18 35 0 0,1-3 5 0 0,7-32 13 0 0,6-20-64 0 0,5-16-53 0 0,5-10-64 0 0,3-6 11 0 0,12-26-104 0 0,3-5 269 0 0,5-1-204 0 0,3 3 116 0 0,1 7 44 0 0,-1 8-15 0 0,1 9-73 0 0,-2 7 108 0 0,-1 8-36 0 0,-4 9 12 0 0,-4 8 0 0 0,-1 6 0 0 0,-5 10 0 0 0,-6 10 0 0 0,-7 11 0 0 0,-18 22-101 0 0,0 0 1 0 0,-1 0-1 0 0,0 0 0 0 0,1 0 0 0 0,0 0 0 0 0,-1 0 1 0 0,1 0-1 0 0,0 0 0 0 0,-1 1 0 0 0,1-1 101 0 0,-1 1 7 0 0,-1 0-1 0 0,1 0 0 0 0,0 0 1 0 0,-1 0-1 0 0,1 0 1 0 0,-1 0-1 0 0,1 1 1 0 0,0-1-1 0 0,-1 0 1 0 0,1 0-1 0 0,0 0 0 0 0,-1 0 1 0 0,1 1-1 0 0,-1-1 1 0 0,1 0-1 0 0,-1 1 1 0 0,1-1-1 0 0,-1 0 0 0 0,1 1 1 0 0,-1-1-1 0 0,1 1 1 0 0,-1-1-1 0 0,1 1-6 0 0,0 0 23 0 0,0 0-1 0 0,0 0 1 0 0,0 1 0 0 0,0 0-1 0 0,0-1 1 0 0,0 1 0 0 0,-1-1-1 0 0,1 1 1 0 0,0 1-23 0 0,4 22 228 0 0,-4 4 56 0 0,-3 4-61 0 0,-3 3 9 0 0,-4 5-7 0 0,-2 4-1 0 0,-4 8-364 0 0,-3 8 29 0 0,-4 10-39 0 0,-4 10-18 0 0,-4 7 309 0 0,-1 4-14 0 0,-2 3 22 0 0,-9 24-64 0 0,0 0-239 0 0,0-1 63 0 0,2-7-46 0 0,4-12 161 0 0,2-1-47 0 0,6-15 23 0 0,7-14 0 0 0,5-16 0 0 0,5-15 0 0 0,5-13 0 0 0,4-13-149 0 0,2-12 147 0 0,0 0 1 0 0,0 0-1 0 0,0-1 1 0 0,0 1-1 0 0,0 0 0 0 0,0 0 1 0 0,0 0-1 0 0,0 0 1 0 0,0 0-1 0 0,0 0 1 0 0,0 0-1 0 0,0 0 0 0 0,0 0 1 0 0,0 0-1 0 0,0 0 1 0 0,0 0-1 0 0,0-1 1 0 0,0 1-1 0 0,0 0 0 0 0,0 0 1 0 0,0 0-1 0 0,0 0 1 0 0,0 0-1 0 0,0 0 1 0 0,0 0-1 0 0,0 0 0 0 0,0 0 1 0 0,0 0-1 0 0,1 0 1 0 0,-1 0-1 0 0,0 0 1 0 0,0 0-1 0 0,0 0 0 0 0,0 0 1 0 0,0 0-1 0 0,0 0 1 0 0,0-1-1 0 0,0 1 1 0 0,0 0-1 0 0,0 0 0 0 0,0 0 1 0 0,0 0-1 0 0,0 0 1 0 0,1 0-1 0 0,-1 0 1 0 0,0 0-1 0 0,0 0 1 0 0,0 0-1 0 0,0 0 0 0 0,0 0 1 0 0,0 1-1 0 0,0-1 1 0 0,0 0-1 0 0,0 0 1 0 0,0 0-1 0 0,0 0 0 0 0,0 0 1 0 0,0 0-1 0 0,1 0 1 0 0,-1 0-1 0 0,0 0 1 0 0,0 0-1 0 0,0 0 0 0 0,0 0 1 0 0,0 0-1 0 0,0 0 1 0 0,0 0-1 0 0,0 0 2 0 0,8-15-128 0 0,4-16 0 0 0,20-52-691 0 0,8-19 749 0 0,6-15 32 0 0,3-7 184 0 0,3-2-50 0 0,11-24-47 0 0,1 4-186 0 0,1 8 37 0 0,-1 10-27 0 0,-2 13 148 0 0,-4 13 79 0 0,-2 12-32 0 0,1 3 14 0 0,-5 14-225 0 0,-7 14 91 0 0,-8 12-31 0 0,-8 13 95 0 0,-7 12-25 0 0,-5 8 13 0 0,-6 9 0 0 0,-2 5 0 0 0,-4 7 0 0 0,-2 7 0 0 0,-1 4 0 0 0,-3 7 0 0 0,-3 5 0 0 0,-2 5 0 0 0,-7 14 196 0 0,-3 5 9 0 0,-5 7 10 0 0,-5 6 18 0 0,-3 7-198 0 0,-3 6-18 0 0,-2 3-6 0 0,-4 4 73 0 0,0 1 153 0 0,-1 0-10 0 0,1-1 26 0 0,1-1 2 0 0,3-2-410 0 0,2-3 34 0 0,2-2-54 0 0,2-6-6 0 0,4-6 212 0 0,1-1-62 0 0,5-10 31 0 0,5-10 196 0 0,5-13-65 0 0,3-11 30 0 0,5-18-285 0 0,1-4-31 0 0,7-25-903 0 0,11-38 643 0 0,12-41 452 0 0,14-43-138 0 0,5-12-11 0 0,2-1 144 0 0,1 7-160 0 0,-1 15 160 0 0,-1 15-151 0 0,-4 13 149 0 0,3 0-138 0 0,-3 15 284 0 0,-7 16-120 0 0,-6 17 36 0 0,-7 16-106 0 0,-7 15 29 0 0,-4 12-15 0 0,-16 19 0 0 0,0 0 0 0 0,1 0 0 0 0,-1 0 0 0 0,0-1 0 0 0,0 1 0 0 0,1 0 0 0 0,-1 0 0 0 0,0-1 0 0 0,1 1 0 0 0,-1 0 0 0 0,0 0 0 0 0,1 0 0 0 0,-1 0 0 0 0,0 0 0 0 0,1 0 0 0 0,-1-1 0 0 0,0 1 0 0 0,1 0 0 0 0,-1 0 0 0 0,1 0 0 0 0,-1 0 0 0 0,0 0 0 0 0,1 0 0 0 0,-1 1 0 0 0,0-1 0 0 0,1 0 0 0 0,-1 0 0 0 0,0 0 0 0 0,1 0 0 0 0,-1 0 0 0 0,1 2 0 0 0,-1 0 0 0 0,1-1 0 0 0,-1 1 0 0 0,1-1 0 0 0,-1 0 0 0 0,1 1 0 0 0,-1-1 0 0 0,0 1 0 0 0,0-1 0 0 0,0 1 0 0 0,0-1 0 0 0,0 1 0 0 0,-1 33 0 0 0,-5 10 0 0 0,-9 22 0 0 0,-6 9 0 0 0,-5 7 75 0 0,-4 5-97 0 0,-4 3 145 0 0,-2 5-80 0 0,-1 1 45 0 0,-9 19 82 0 0,-1 3-116 0 0,2-2-166 0 0,4-5 8 0 0,4-9-19 0 0,3 3 434 0 0,6-12 145 0 0,5-12 22 0 0,5-14 29 0 0,7-14-480 0 0,6-9 26 0 0,5-13-37 0 0,3-35-80 0 0,-3 3 0 0 0,1 1-1 0 0,-1-1 1 0 0,1 0 0 0 0,-1 1-1 0 0,1-1 1 0 0,-1 0 0 0 0,1 0-1 0 0,-1 1 1 0 0,1-1 0 0 0,-1 0 0 0 0,1 0-1 0 0,-1 0 1 0 0,1 0 0 0 0,-1 1-1 0 0,1-1 1 0 0,0 0 0 0 0,-1 0-1 0 0,1 0 1 0 0,-1 0 0 0 0,1 0 0 0 0,-1-1-1 0 0,1 1 1 0 0,0 0 0 0 0,-1 0-1 0 0,1 0 1 0 0,-1 0 0 0 0,1-1 0 0 0,-1 1-1 0 0,1 0 1 0 0,-1 0 0 0 0,1-1-1 0 0,-1 1 1 0 0,1 0 0 0 0,-1-1-1 0 0,1 1 66 0 0,2-2 109 0 0,2-1 0 0 0,-1-1 0 0 0,0 1 0 0 0,1-1 1 0 0,-1 0-1 0 0,0-1-110 0 0,8-8-166 0 0,-1-1 1 0 0,3-4 165 0 0,25-45 0 0 0,3-11 0 0 0,1-8 0 0 0,-1-2-84 0 0,10-25 108 0 0,-1-4-36 0 0,0-1 12 0 0,6-13 0 0 0,-3 8 0 0 0,-3 13 0 0 0,-4 15 0 0 0,-6 15 0 0 0,-6 17 0 0 0,-6 13 0 0 0,-6 12 0 0 0,-4 9 0 0 0,-4 7 0 0 0,-4 6 0 0 0,-4 6 0 0 0,-2 3 0 0 0,-2 5 0 0 0,0 4 0 0 0,-1 5 0 0 0,-1 4 0 0 0,-3 7 0 0 0,0 6 0 0 0,-3 7 0 0 0,-3 7 0 0 0,-3 6 0 0 0,-2 7 0 0 0,-3 6 0 0 0,-2 4 308 0 0,-3 1-60 0 0,-2 2 45 0 0,-8 12 123 0 0,0-1-425 0 0,-2-1 129 0 0,-1 4-9 0 0,2-3 23 0 0,6-11-87 0 0,7-15-46 0 0,6-15 85 0 0,6-15-108 0 0,6-15 108 0 0,6-16-108 0 0,11-25-228 0 0,9-16 222 0 0,24-50-1156 0 0,7-17 1085 0 0,3-8 51 0 0,0 0-12 0 0,-2 9 153 0 0,-3 9-45 0 0,-3 11-56 0 0,-4 12 19 0 0,-5 9-11 0 0,-4 8-103 0 0,-6 8 133 0 0,-5 9 30 0 0,-4 10-82 0 0,-5 9 136 0 0,-3 11-144 0 0,-4 8 157 0 0,-11 11-128 0 0,0 0 0 0 0,0 0 0 0 0,0 0 0 0 0,1 0-1 0 0,-1 0 1 0 0,0-1 0 0 0,0 1 0 0 0,0 0 0 0 0,1 0 0 0 0,-1 0 0 0 0,0 0-1 0 0,0 0 1 0 0,1 0 0 0 0,-1 0 0 0 0,0 0 0 0 0,0 0 0 0 0,1 0 0 0 0,-1 0-1 0 0,0 0 1 0 0,0 0 0 0 0,1 0 0 0 0,-1 0 0 0 0,0 0 0 0 0,0 0 0 0 0,0 0-1 0 0,1 0 1 0 0,-1 0 0 0 0,0 0 1 0 0,2 15 25 0 0,-5 10-167 0 0,-3 9 34 0 0,-9 20 196 0 0,-9 24 450 0 0,-4 10-395 0 0,-4 5-34 0 0,0-1-23 0 0,-1-3-92 0 0,2-5 129 0 0,1-5 60 0 0,-2 7 229 0 0,5-4-279 0 0,4-6-134 0 0,3-8 34 0 0,6-11-33 0 0,4-10 0 0 0,5-10 0 0 0,6-10 0 0 0,3-9 0 0 0,-3-18-6 0 0,0 1 0 0 0,-1-1 0 0 0,0 0 0 0 0,1 1 0 0 0,-1-1 0 0 0,1 1 1 0 0,-1-1-1 0 0,1 0 0 0 0,-1 1 0 0 0,1-1 0 0 0,-1 0 0 0 0,1 0 0 0 0,-1 1 0 0 0,1-1 0 0 0,0 0 0 0 0,-1 0 0 0 0,1 0 0 0 0,-1 0 0 0 0,1 0 0 0 0,0 0 0 0 0,-1 0 0 0 0,1 0 6 0 0,1 0-18 0 0,-1 0-1 0 0,1 0 0 0 0,0-1 1 0 0,0 1-1 0 0,-1-1 0 0 0,1 1 1 0 0,0-1-1 0 0,0 0 0 0 0,1 0 19 0 0,22-17-184 0 0,5-10-5 0 0,4-9 62 0 0,4-9-9 0 0,2-9 7 0 0,5-8 1 0 0,18-44-793 0 0,3-9 842 0 0,28-57-1819 0 0,-4 7 2568 0 0,-10 16-783 0 0,-15 27 296 0 0,-15 31-122 0 0,-12 24 18 0 0,-12 24 25 0 0,-9 20 61 0 0,-9 14 3 0 0,-7 10-165 0 0,-1 0 1 0 0,0 0-1 0 0,0 0 1 0 0,0 0-1 0 0,0 0 1 0 0,1 0-1 0 0,-1 0 1 0 0,0 0-1 0 0,0 0 1 0 0,0 0-1 0 0,0 0 0 0 0,0 0 1 0 0,0 0-1 0 0,0 0 1 0 0,1 0-1 0 0,-1 0 1 0 0,0 0-1 0 0,0 0 1 0 0,0 0-1 0 0,0 0 1 0 0,0 0-1 0 0,0 0 1 0 0,0 0-1 0 0,1 0 1 0 0,-1 0-1 0 0,0 0 0 0 0,0 1 1 0 0,0-1-1 0 0,0 0 1 0 0,0 0-1 0 0,0 0 1 0 0,0 0-1 0 0,0 0 1 0 0,0 0-1 0 0,0 0 1 0 0,0 0-1 0 0,0 1 1 0 0,0-1-1 0 0,0 0 1 0 0,0 0-1 0 0,0 0 0 0 0,0 0 1 0 0,0 0-1 0 0,0 0 1 0 0,0 1-1 0 0,0-1 1 0 0,0 0-1 0 0,0 0 1 0 0,0 0-1 0 0,0 0-3 0 0,-2 21 270 0 0,-3 10-252 0 0,-4 8 4 0 0,-2 7 100 0 0,-3 5-154 0 0,-3 4 151 0 0,0 6-149 0 0,-2 8 138 0 0,-2 6-134 0 0,-5 19 39 0 0,-2 2-13 0 0,2-1 0 0 0,0-7 0 0 0,2-8 0 0 0,2 2 205 0 0,3-10-39 0 0,5-10 32 0 0,3-11 1 0 0,5-11-372 0 0,3-11 31 0 0,6-10-40 0 0,2-10-18 0 0,-4-8 213 0 0,-1-1-1 0 0,1 0 1 0 0,-1 0 0 0 0,1 1 0 0 0,-1-1 0 0 0,1 0 0 0 0,-1 0-1 0 0,0 0 1 0 0,1 0 0 0 0,-1 0 0 0 0,1 0 0 0 0,-1 1-1 0 0,1-1 1 0 0,-1 0 0 0 0,1-1 0 0 0,-1 1 0 0 0,1 0-1 0 0,0 0-12 0 0,15-12 499 0 0,4-10-331 0 0,5-7-172 0 0,3-8 48 0 0,6-6-44 0 0,5-7 0 0 0,7-11 0 0 0,4-8 0 0 0,4-8-112 0 0,4-8 60 0 0,2-3-15 0 0,0-3 2 0 0,1-2 1 0 0,0-3 0 0 0,-2-3 75 0 0,1-1-22 0 0,0-1 11 0 0,0 3 0 0 0,-1 3-112 0 0,-2 4 23 0 0,0 1-14 0 0,-5 3-1 0 0,-3 4 121 0 0,-4 6-34 0 0,-4 5 17 0 0,0 0 0 0 0,-4 6 0 0 0,-7 11 0 0 0,-7 13 177 0 0,-8 13-50 0 0,-6 12 25 0 0,-8 11 0 0 0,-5 10-177 0 0,-7 10 50 0 0,-4 13-25 0 0,-7 9 0 0 0,-4 11 0 0 0,-6 7-84 0 0,-5 6 33 0 0,-18 24-163 0 0,-7 9 118 0 0,-4 10-52 0 0,-3 7 13 0 0,-1 2 158 0 0,1 1-46 0 0,1-2 23 0 0,1 0 0 0 0,3 0 187 0 0,4-4 11 0 0,4-8 18 0 0,-3 4 128 0 0,6-13-332 0 0,7-12 94 0 0,8-17-41 0 0,7-14-1 0 0,8-15 0 0 0,4-9 0 0 0,6-10 0 0 0,5-7-75 0 0,7-6 14 0 0,1 0-1 0 0,0 0 0 0 0,0 0 0 0 0,0 0 0 0 0,0 0 1 0 0,0 0-1 0 0,0 0 0 0 0,0 0 0 0 0,-1 0 0 0 0,1 0 1 0 0,0 0-1 0 0,0 0 0 0 0,0 0 0 0 0,0 0 0 0 0,0 0 0 0 0,-1 0 1 0 0,1 0-1 0 0,0 0 0 0 0,0 0 0 0 0,0 0 0 0 0,0 0 1 0 0,0 0-1 0 0,0 0 0 0 0,0 0 0 0 0,-1 0 0 0 0,1 0 1 0 0,0-1-1 0 0,0 1 0 0 0,0 0 0 0 0,0 0 0 0 0,0 0 0 0 0,0 0 1 0 0,0 0-1 0 0,0 0 0 0 0,0 0 0 0 0,0 0 0 0 0,0-1 1 0 0,-1 1-1 0 0,1 0-2 0 0,-1-10-22 0 0,3-21 108 0 0,3-13-108 0 0,3-13 33 0 0,10-25 73 0 0,6-8 41 0 0,6-5-6 0 0,4-4 18 0 0,22-43-889 0 0,41-61-240 0 0,6-3 920 0 0,1 10 138 0 0,-9 25 98 0 0,-12 28 46 0 0,-10 26 22 0 0,-12 23-272 0 0,-8 18 79 0 0,-6 13-39 0 0,-5 8 0 0 0,8-12-672 0 0,-3 3 593 0 0,-4 5 61 0 0,-5 6-21 0 0,-8 9 39 0 0,-3 6 0 0 0,-5 7 0 0 0,-4 5 0 0 0,-2 3 0 0 0,-3 4 0 0 0,0 3 205 0 0,-2 1 35 0 0,-1 2 31 0 0,1 2 5 0 0,1 1-1471 0 0,1 7 1570 0 0,-3 5-539 0 0,-1 7 164 0 0,-5 14 0 0 0,-4 11 0 0 0,-4 8 0 0 0,-4 6 0 0 0,-5 5 0 0 0,-3 5 0 0 0,-4 6 0 0 0,-4 6 0 0 0,-4 8 0 0 0,-13 27 0 0 0,-6 6 0 0 0,-5 3 0 0 0,-3 1 0 0 0,-1-2 149 0 0,0-3 61 0 0,0-5 0 0 0,2-4 22 0 0,-25 39-794 0 0,6-12 1310 0 0,9-15-386 0 0,12-24 145 0 0,15-25-480 0 0,12-23 26 0 0,11-18-37 0 0,8-13-16 0 0,6-12 0 0 0,4-10 0 0 0,6-7 0 0 0,4-8 0 0 0,39-65-2212 0 0,12-15 2993 0 0,7-10-971 0 0,16-19 228 0 0,-1 5-182 0 0,-2 5 28 0 0,-3 8-25 0 0,-7 9 165 0 0,-5 11-48 0 0,-5 10 24 0 0,-3 10 0 0 0,-4 8 0 0 0,-3 9 84 0 0,-5 6-33 0 0,-2 5 14 0 0,-5 4-76 0 0,-4 4-81 0 0,-2 4 47 0 0,-5 3-23 0 0,-4 4 79 0 0,-5 3-22 0 0,-3 5 11 0 0,-4 5 0 0 0,-4 5 149 0 0,-2 5-5 0 0,-2 4 30 0 0,-3 7-1 0 0,-3 6-324 0 0,-2 5 29 0 0,-4 7-48 0 0,-7 15-3 0 0,-8 9 202 0 0,-5 7-58 0 0,-16 29 29 0 0,-8 11 0 0 0,-7 9 0 0 0,-5 5 0 0 0,-3 2 0 0 0,-2 0 0 0 0,-2 4 0 0 0,-15 23 243 0 0,-1-2 23 0 0,2-3 18 0 0,2-8 20 0 0,8-10-94 0 0,6-10 18 0 0,9-11-20 0 0,8-8 1 0 0,6-9-244 0 0,8-11 70 0 0,5-10-35 0 0,6-10 0 0 0,6-9 0 0 0,5-10 0 0 0,4-9 0 0 0,4-7 0 0 0,4-8 0 0 0,0 0 0 0 0,0 0 0 0 0,0 0 0 0 0,0 0 0 0 0,0 0 0 0 0,0 0 0 0 0,0 0 0 0 0,0 0 0 0 0,0 0 0 0 0,0 0 0 0 0,0 0 0 0 0,0 0 0 0 0,0 0 0 0 0,0 0 0 0 0,0 0 0 0 0,0 0 0 0 0,0-1 0 0 0,0 1 0 0 0,0 0 0 0 0,0 0 0 0 0,0 0 0 0 0,-1 0 0 0 0,1 0 0 0 0,0 0 0 0 0,0 0 0 0 0,0 0 0 0 0,0 0 0 0 0,0 0 0 0 0,0 0 0 0 0,0 0 0 0 0,0 0 0 0 0,0 0 0 0 0,0 0 0 0 0,0 0 0 0 0,0 0 0 0 0,0 0 0 0 0,0 0 0 0 0,2-11 0 0 0,3-10 0 0 0,3-12 0 0 0,4-9 0 0 0,6-9 0 0 0,4-5 0 0 0,7-8 0 0 0,26-42-663 0 0,7-10 591 0 0,44-57-1273 0 0,5 0 1686 0 0,-3 9-530 0 0,-8 18 189 0 0,-12 22 0 0 0,-14 21 0 0 0,-11 19 75 0 0,-10 16-22 0 0,-1 6 20 0 0,-7 11-86 0 0,-7 10 109 0 0,-2 5-120 0 0,-4 8 120 0 0,-7 7-120 0 0,-5 7 36 0 0,-6 6-12 0 0,-5 7 0 0 0,-4 5 0 0 0,-2 4 0 0 0,-3 5-159 0 0,-2 7 55 0 0,-6 17 78 0 0,-5 11 158 0 0,-3 8-30 0 0,-13 23 100 0 0,-5 5-170 0 0,-7 4-22 0 0,-4 4 113 0 0,-2 1-304 0 0,-13 20-171 0 0,-2 1 233 0 0,0-2 271 0 0,2-8-11 0 0,4-7 43 0 0,3-7 16 0 0,5-8-160 0 0,1 7-28 0 0,4-7 74 0 0,7-9-108 0 0,4-8 126 0 0,6-13-37 0 0,7-14 60 0 0,6-13-5 0 0,5-15 5 0 0,8-10-124 0 0,0 0 0 0 0,0 0-1 0 0,-1 0 1 0 0,1 0 0 0 0,0 0-1 0 0,0 0 1 0 0,0 0 0 0 0,0 0 0 0 0,0 0-1 0 0,-1 0 1 0 0,1 0 0 0 0,0 0 0 0 0,0 0-1 0 0,0 0 1 0 0,0-1 0 0 0,0 1-1 0 0,0 0 1 0 0,-1 0 0 0 0,1 0 0 0 0,0 0-1 0 0,0 0 1 0 0,0 0 0 0 0,0 0-1 0 0,0 0 1 0 0,0-1 0 0 0,0 1 0 0 0,0 0-1 0 0,0 0 1 0 0,0 0 0 0 0,-1 0 0 0 0,1 0-1 0 0,0 0 1 0 0,0-1 0 0 0,0 1-1 0 0,0 0 1 0 0,0 0 0 0 0,0 0 0 0 0,0 0-1 0 0,0-1 1 0 0,0 1 0 0 0,0 0-1 0 0,0 0 1 0 0,0 0 0 0 0,0 0 0 0 0,0 0-1 0 0,0 0 1 0 0,1-1-3 0 0,0-16-21 0 0,6-24 145 0 0,5-10-60 0 0,4-9-226 0 0,4-5 13 0 0,6-3-28 0 0,5-4-6 0 0,21-38-636 0 0,17-18 742 0 0,13-9 38 0 0,-1 10-2 0 0,-5 17 41 0 0,-10 19 0 0 0,-10 17-75 0 0,-1 7 97 0 0,-9 12-33 0 0,-6 8 11 0 0,-2 5 0 0 0,-7 8 0 0 0,-6 7 0 0 0,-6 7 0 0 0,-3 6 0 0 0,-3 4 0 0 0,-5 4 0 0 0,-2 4 75 0 0,-2 4-22 0 0,0 4 20 0 0,-2 4-2 0 0,0 3-83 0 0,0 2 99 0 0,-2 4-109 0 0,0 2 108 0 0,-3 4-108 0 0,-2 1 33 0 0,-2 3-11 0 0,-4 2 75 0 0,-3 2-97 0 0,-4 3 108 0 0,-3 3-108 0 0,-4 2 108 0 0,-3 4-108 0 0,-4 3 33 0 0,-1 7-11 0 0,-4 4 75 0 0,-3 3-97 0 0,-1 2 33 0 0,-2 0 73 0 0,1-4-108 0 0,1-3 36 0 0,2-3-12 0 0,2-4 0 0 0,-3 4 75 0 0,4-5-97 0 0,4-5 33 0 0,2-5 64 0 0,8-10-97 0 0,6-9 108 0 0,10-13-33 0 0,11-19 11 0 0,9-12-75 0 0,8-9 22 0 0,6-10-104 0 0,7-7 35 0 0,6-7-15 0 0,4-8 85 0 0,6-4-145 0 0,2-4 93 0 0,13-14-162 0 0,-1 4 73 0 0,0 4-18 0 0,-4 6 2 0 0,-5 10 169 0 0,0-1-48 0 0,-7 7 24 0 0,-6 6 177 0 0,-9 8 15 0 0,-7 8 26 0 0,-6 7 3 0 0,-6 7-128 0 0,-6 7 19 0 0,-4 5-22 0 0,-3 7-1 0 0,-5 7-29 0 0,-7 12 45 0 0,-15 15-51 0 0,-9 10-60 0 0,-9 6 17 0 0,-8 7-11 0 0,-6 7 0 0 0,-7 8 0 0 0,-6 9 0 0 0,-5 8-103 0 0,-5 6 133 0 0,-5 8-45 0 0,-5 8 15 0 0,-5 10 0 0 0,-6 5 0 0 0,-2 4 0 0 0,-2 3 0 0 0,-6 7 0 0 0,-1 2 0 0 0,-24 31-75 0 0,-4 6 22 0 0,2 0 64 0 0,7-6-22 0 0,9-12 11 0 0,6-9 0 0 0,9-11 0 0 0,-11 14 0 0 0,6-6 0 0 0,8-10 0 0 0,9-14 75 0 0,11-14-97 0 0,8-14 33 0 0,10-13-11 0 0,7-10 84 0 0,6-11-108 0 0,0-2 129 0 0,6-9-131 0 0,6-9 114 0 0,6-9-110 0 0,8-10 136 0 0,4-8-69 0 0,6-9 60 0 0,16-5-100 0 0,0 0-1 0 0,1 0 0 0 0,-1 0 0 0 0,0 0 0 0 0,0 0 0 0 0,0 0 0 0 0,0 0 0 0 0,0 0 0 0 0,1 0 0 0 0,-1-1 1 0 0,0 1-1 0 0,0 0 0 0 0,0-1-4 0 0,0 1 4 0 0,1-1 1 0 0,-1 1 0 0 0,1 0-1 0 0,-1-1 1 0 0,1 1-1 0 0,-1-1 1 0 0,1 1 0 0 0,-1-1-1 0 0,1 1 1 0 0,-1-1 0 0 0,1 0-1 0 0,0 1 1 0 0,-1-1-1 0 0,1 0 1 0 0,0 0-5 0 0,-4-14-11 0 0,5-7 134 0 0,4-5-155 0 0,5-4 48 0 0,2-3-100 0 0,6-3 108 0 0,3-1-129 0 0,1-3 131 0 0,3 1-132 0 0,0-2 132 0 0,2 0-39 0 0,-1 2-71 0 0,-1 1 108 0 0,-2 3-36 0 0,-3 5 12 0 0,-3 6 0 0 0,-4 4 0 0 0,-3 7-75 0 0,-5 5 97 0 0,-1 4-126 0 0,-3 5 130 0 0,-2 5-132 0 0,-2 5 132 0 0,-3 7-160 0 0,-4 5 94 0 0,-3 5 44 0 0,-4 3-15 0 0,-4 2 11 0 0,-4 1 0 0 0,-4 2 0 0 0,-3 0 0 0 0,-3 0 112 0 0,-3-1-51 0 0,-1 1 22 0 0,-1-1 34 0 0,1-1-1 0 0,1 0 3 0 0,1-1 1 0 0,4-4-140 0 0,1-2 40 0 0,2-4-20 0 0,3-4 0 0 0,2-5 0 0 0,3-4 0 0 0,2-4 0 0 0,-1-6 177 0 0,2-7-41 0 0,1-4 23 0 0,3-11-111 0 0,12 15-138 0 0,1 1 1 0 0,-1 0-1 0 0,1 0 0 0 0,1-1 90 0 0,-5-35-72 0 0,6-4 186 0 0,4-1 4 0 0,4-1 34 0 0,4-2 7 0 0,1 1-298 0 0,2 2 21 0 0,0 2-34 0 0,0 2-7 0 0,-1 4 186 0 0,-1 5-54 0 0,-1 4 27 0 0,-3 6 0 0 0,-1 6-112 0 0,-2 5 51 0 0,-3 5-22 0 0,-1 5 3 0 0,-1 2 93 0 0,-1 4 105 0 0,-1 4-53 0 0,-2 14 18 0 0,-3 6-95 0 0,-2 7 25 0 0,-3 6-13 0 0,-9 20-700 0 0,-7 11 797 0 0,-3 1 75 0 0,1-3 6 0 0,1-5 43 0 0,2-6-342 0 0,3-8 33 0 0,2-6-50 0 0,4-5-3 0 0,1-6 165 0 0,3-5-48 0 0,2-5 127 0 0,3-6-11 0 0,2-5-28 0 0,2-5 4 0 0,2-6-3 0 0,3-7-76 0 0,2-7 97 0 0,4-6-108 0 0,2-6 108 0 0,2-5-108 0 0,4-4 33 0 0,1-2-11 0 0,6-11 0 0 0,2 0-112 0 0,0 0 51 0 0,-1 4-13 0 0,-2 3 85 0 0,-3 5-23 0 0,-2 4 12 0 0,-1 3-75 0 0,-3 7 246 0 0,-3 6-112 0 0,-3 5 33 0 0,-3 6-106 0 0,-1 2 29 0 0,-2 3-15 0 0,-1 3 0 0 0,0 2 0 0 0,-2 3 0 0 0,-2 2 0 0 0,-1 3 0 0 0,-1 2-93 0 0,-1 0-11 0 0,-1 2-12 0 0,-5 3 81 0 0,0 1 162 0 0,-1-2-33 0 0,0 0 25 0 0,1-3-139 0 0,2-2 40 0 0,0-3-20 0 0,2-2 0 0 0,0-2 0 0 0,2-2 0 0 0,2-2 0 0 0,2-1 93 0 0,1-2 49 0 0,-1-2-93 0 0,-1-1 44 0 0,-1-2-107 0 0,0-2 120 0 0,-2-2-20 0 0,0-2 7 0 0,0-1 3 0 0,-1-3 0 0 0,-2-7-215 0 0,0-4 90 0 0,0-4-39 0 0,1-3 79 0 0,1-2-97 0 0,0-1 108 0 0,1 1-108 0 0,0-1 108 0 0,0 1-33 0 0,1 1 11 0 0,-2-6 0 0 0,-1 0 0 0 0,0 2 0 0 0,-2-4 0 0 0,0 2 0 0 0,0 2 0 0 0,0 3 0 0 0,1 1 0 0 0,2 2 0 0 0,0 0 0 0 0,0-1 0 0 0,1-2 0 0 0,-1-1 0 0 0,1-1 0 0 0,-1-8 0 0 0,-1 0 0 0 0,0 0 0 0 0,1-3 0 0 0,-1 2 0 0 0,1 4 0 0 0,1 4 0 0 0,0 5 0 0 0,2 3 0 0 0,0 2 0 0 0,0-6 0 0 0,-1-2 0 0 0,1 0 0 0 0,1-2 75 0 0,-1-1-97 0 0,2 0 33 0 0,-1 0-11 0 0,0-8 75 0 0,1 1-97 0 0,2 2 33 0 0,1 1-11 0 0,1 5 0 0 0,1 3 0 0 0,1 4 0 0 0,1 2 0 0 0,-1 3-112 0 0,2 1 4 0 0,-1 1-17 0 0,1-2-2 0 0,0 2 148 0 0,2 0-42 0 0,-1-1 21 0 0,1 0 0 0 0,0 2 0 0 0,1-6-84 0 0,3-3 33 0 0,0 1 61 0 0,0 0-21 0 0,-2 2 11 0 0,1 0 0 0 0,-1 3 0 0 0,1 0 0 0 0,-1 2-75 0 0,2 1 97 0 0,-1-1-33 0 0,1 0 11 0 0,-1 0 0 0 0,1 0 0 0 0,0 0 0 0 0,-1 1 0 0 0,1 1 0 0 0,-1 0 0 0 0,1 0 0 0 0,-1 3 0 0 0,2-4 0 0 0,0 1 0 0 0,-1 1 0 0 0,-2 3 0 0 0,0 0 0 0 0,0 2 0 0 0,-1-1 0 0 0,-1 2 0 0 0,2-8 0 0 0,-3 0 0 0 0,1-2 0 0 0,-2 2 0 0 0,0-1 0 0 0,-1 0 0 0 0,0-1 0 0 0,-1 1 0 0 0,0 0 0 0 0,-1 2 0 0 0,-2 0 0 0 0,1 3 0 0 0,-2 1 0 0 0,-1 2 0 0 0,-1 1 0 0 0,-1 3 84 0 0,-1 0-108 0 0,-1 0 36 0 0,-1 1-12 0 0,0 2 0 0 0,-1 0 0 0 0,0 1 0 0 0,0 1 0 0 0,-1 0 0 0 0,0 1 75 0 0,-2 0-97 0 0,0 0 33 0 0,-1 0-11 0 0,0 0 0 0 0,-2 0 0 0 0,-1 1 0 0 0,1 0 0 0 0,0 0 75 0 0,0 0-97 0 0,-1-1 33 0 0,-2 0 82 0 0,0-1-45 0 0,1 1-56 0 0,1 0 19 0 0,0-1 73 0 0,2 1-108 0 0,2-1 36 0 0,2 2-152 0 0,0-1 68 0 0,2 1-28 0 0,-1 1 116 0 0,0 0-32 0 0,0 0 16 0 0,-2 0 112 0 0,0 1 24 0 0,-1 0 9 0 0,0 1 6 0 0,0 0-176 0 0,2 1 50 0 0,0 0-100 0 0,0-1 97 0 0,0 1-33 0 0,0 0 11 0 0,0 0 0 0 0,1 0 0 0 0,-1-1 0 0 0,1 1 140 0 0,-1-1-68 0 0,-1 0 19 0 0,-1 0-105 0 0,0-1 29 0 0,0 1-108 0 0,1-1 119 0 0,-1 0-39 0 0,1 0 13 0 0,0 0 0 0 0,0 0 0 0 0,0 1 0 0 0,1 1 0 0 0,-2 0 0 0 0,0 1 0 0 0,0 0 0 0 0,1 0 0 0 0,-1 0-84 0 0,1 0 108 0 0,0 0-111 0 0,-1 1 109 0 0,1 0-108 0 0,-2 0 108 0 0,0 0 70 0 0,2 0-28 0 0,-2-1 17 0 0,2 0-178 0 0,0 0 13 0 0,1-1 106 0 0,1 0-39 0 0,1-1 101 0 0,-1-1-108 0 0,-1 1 36 0 0,1-1-12 0 0,0-1 0 0 0,0 1 75 0 0,2 0-97 0 0,0-1 33 0 0,0 0 73 0 0,0 1-108 0 0,1 0 36 0 0,0 0-12 0 0,-2 0 75 0 0,0-1 193 0 0,-1 1-14 0 0,0 0 30 0 0,-2 0 3 0 0,2 0-335 0 0,-1 0 96 0 0,0 0-48 0 0,0-1 0 0 0,-7-4-971 0 0,-2-2 1249 0 0,-2-2-324 0 0,0-1 20 0 0,3-1 39 0 0,1-1-13 0 0,1 0 0 0 0,3 1 0 0 0,2 0 0 0 0,1 1 0 0 0,0-4 0 0 0,1 1 0 0 0,1 0 205 0 0,-1-2 194 0 0,1 0-267 0 0,-1-3-740 0 0,0 1 572 0 0,1 0 19 0 0,2 1-18 0 0,0 2 35 0 0,2-3 0 0 0,0 1-93 0 0,3 0 119 0 0,0-1-39 0 0,2 2 13 0 0,1 0-75 0 0,1 0 97 0 0,2-1 154 0 0,1 1 32 0 0,3-1 24 0 0,0 0 5 0 0,10-8-1332 0 0,1-1 1437 0 0,1 3-493 0 0,0 3 67 0 0,-2 3 332 0 0,0 2-25 0 0,-3 3 22 0 0,0 1 20 0 0,-2 1-310 0 0,0 1 89 0 0,0 0-44 0 0,2-1 0 0 0,5-5-821 0 0,2-3 925 0 0,3-4 441 0 0,-3 2-416 0 0,11-5-1421 0 0,-1 2 1707 0 0,-3 3-599 0 0,-3 4 184 0 0,-3 3 0 0 0,-3 3 0 0 0,-3 3 0 0 0,-1 0 0 0 0,-2 1 0 0 0,-1-1-103 0 0,1 2 133 0 0,-2-1-120 0 0,0-1 112 0 0,0 2-33 0 0,0-1 11 0 0,0 0 0 0 0,0-1 0 0 0,0 0 0 0 0,-1 0 0 0 0,-1 1 0 0 0,0-1 0 0 0,-1 1 0 0 0,0 1 0 0 0,1 0 0 0 0,0 0 0 0 0,-1 0 0 0 0,0 0 75 0 0,0 0-97 0 0,0 1 33 0 0,-1-1-11 0 0,0 1 75 0 0,-2-1-97 0 0,0 1 33 0 0,0-1-11 0 0,1 1 0 0 0,-1 0 0 0 0,1-1 0 0 0,1 1 0 0 0,1-2 0 0 0,0 0 0 0 0,1-1 0 0 0,-1 0 0 0 0,0 1 0 0 0,-2 0 0 0 0,2 1 0 0 0,2-2 0 0 0,2 1 0 0 0,0 0 0 0 0,-1 0 0 0 0,1-1 0 0 0,-1 2-93 0 0,0 1 119 0 0,-1 0-160 0 0,0-1 168 0 0,-1 2-51 0 0,0-1 17 0 0,0 1 0 0 0,1 0 0 0 0,0 0 0 0 0,0 0 0 0 0,3-1 0 0 0,0-1 0 0 0,-1 0 0 0 0,0 1 0 0 0,-2-1 0 0 0,1 2 0 0 0,-2-1 0 0 0,0 1 0 0 0,0 1 0 0 0,-2 0 0 0 0,1 1 0 0 0,-1-1 0 0 0,1 0 0 0 0,0 0 0 0 0,0-1 0 0 0,1 1 0 0 0,-1-1 0 0 0,-1-1 0 0 0,0 0 0 0 0,0-1 0 0 0,0 0 0 0 0,0 1 0 0 0,1 0 0 0 0,1 0 0 0 0,-1 0 0 0 0,1 0 0 0 0,0 0 0 0 0,-1 1 0 0 0,1 0 0 0 0,2-1 121 0 0,0 0-71 0 0,0 0-57 0 0,1-1 19 0 0,-1 0-115 0 0,0 1 133 0 0,-1 0-45 0 0,-1 1 15 0 0,-1-1 0 0 0,0 1 0 0 0,0-1 0 0 0,0 1 0 0 0,2-3 0 0 0,1 1 0 0 0,-1-1 75 0 0,1 0-97 0 0,-1-1 33 0 0,0 1-11 0 0,-1 0 0 0 0,1 2 0 0 0,0 0 0 0 0,0 1 0 0 0,-1-1 0 0 0,1-1 0 0 0,0 0 0 0 0,1-1-75 0 0,0 1 22 0 0,1 0-11 0 0,1 0 75 0 0,0-1-22 0 0,0 1 11 0 0,2-2 0 0 0,-1 0 0 0 0,0 0 0 0 0,0 0 0 0 0,-1 0 0 0 0,1 1 0 0 0,0-1 0 0 0,1 0 0 0 0,-1 0 0 0 0,1-1 0 0 0,-1 0 0 0 0,1-1 0 0 0,0 1 0 0 0,1-1 0 0 0,-1 1 0 0 0,0 0 0 0 0,0 0 0 0 0,-1 0 0 0 0,0-1 103 0 0,0 0-58 0 0,1 0 23 0 0,-1 0-79 0 0,0-1 22 0 0,0 1-11 0 0,2-2 0 0 0,1 1 0 0 0,-1 2 0 0 0,3 0 0 0 0,-1 0 0 0 0,5-4 0 0 0,2-2 0 0 0,1-1 0 0 0,0-3 0 0 0,1-1 0 0 0,-4 3 0 0 0,-3 2 0 0 0,-4 4 0 0 0,-3 2 0 0 0,-2 3 0 0 0,-4 2 0 0 0,-1 1-103 0 0,-2 2 133 0 0,-2 0-120 0 0,-2 1 37 0 0,-1 1 64 0 0,0 0 81 0 0,1-1-47 0 0,0 1 23 0 0,0-1-79 0 0,-1 0 22 0 0,1 1-11 0 0,-2-1-103 0 0,1 1 133 0 0,-1 0-45 0 0,0 0 90 0 0,0 0-97 0 0,-2 0 33 0 0,-1 1-11 0 0,-2 1 0 0 0,-2 1 0 0 0,-3 2 0 0 0,-1 0 0 0 0,-1 1-75 0 0,-2 2 97 0 0,-2 0-108 0 0,0 0 108 0 0,-5 4-108 0 0,-1 0 108 0 0,0 1-33 0 0,-4 3 11 0 0,1 2 0 0 0,-1 1 0 0 0,1-3 0 0 0,2-1 0 0 0,-4 3 0 0 0,-5 7 0 0 0,-1 1-112 0 0,1 2 144 0 0,2-1-160 0 0,1 0 160 0 0,3 0-48 0 0,0-3 16 0 0,-3 4 0 0 0,0-1 0 0 0,0 0 0 0 0,2-1 0 0 0,2-1 0 0 0,2-3 0 0 0,1-1 0 0 0,0-1 0 0 0,1-2 0 0 0,1-2 75 0 0,0 0-97 0 0,0-1 136 0 0,3 1-144 0 0,1 0 45 0 0,0 0-15 0 0,1 0 0 0 0,-1-2 0 0 0,2-1 0 0 0,-1 0 0 0 0,1-1-103 0 0,1 0 133 0 0,0-1-45 0 0,0 0 15 0 0,1 0 0 0 0,1-1 0 0 0,-1 0 0 0 0,1 0 0 0 0,-1-1 0 0 0,1-1 0 0 0,-1 1 0 0 0,-1 0 0 0 0,0 1 0 0 0,1-1 0 0 0,-1-1 0 0 0,1 0 0 0 0,-2 0-75 0 0,1 1 97 0 0,0-1-33 0 0,-2 1 11 0 0,-4 5 0 0 0,-1 2 0 0 0,0-1 0 0 0,-4 4 0 0 0,0-1 0 0 0,2 0 0 0 0,0-1 0 0 0,2-2 0 0 0,-1-2 0 0 0,1 0 0 0 0,-3 3 0 0 0,0-1 0 0 0,1 1 0 0 0,2-1 0 0 0,0 0 75 0 0,1 1-97 0 0,1-1 108 0 0,1 0-108 0 0,0 2 33 0 0,-4 3-11 0 0,-4 4 0 0 0,0 0 0 0 0,0-1 0 0 0,1-2 0 0 0,2-2 0 0 0,1-2 0 0 0,1-1 0 0 0,0-1 0 0 0,1-2 0 0 0,-1 0 0 0 0,0-1 0 0 0,-6 2-75 0 0,0 0 97 0 0,0-1 42 0 0,0-1-86 0 0,1 1 33 0 0,1-2-11 0 0,1 0 0 0 0,-2 0-75 0 0,1 0 97 0 0,1 1-33 0 0,0 1 11 0 0,0-1 0 0 0,3 0 0 0 0,-4 4 75 0 0,1 0-97 0 0,0 1 33 0 0,1-1-11 0 0,2-1 0 0 0,3-1 0 0 0,1 0 0 0 0,1-1 0 0 0,1-1 0 0 0,0-1 0 0 0,-1 0 75 0 0,2-1-97 0 0,-2-1 108 0 0,2 0-108 0 0,0-1 33 0 0,1 0 64 0 0,0 0-97 0 0,1-1 33 0 0,0-1-11 0 0,1-1 0 0 0,1 0-112 0 0,1-1 69 0 0,1-1 49 0 0,3-1-17 0 0,0-1 11 0 0,3 0 0 0 0,0-1 0 0 0,1 1 0 0 0,0-2 0 0 0,0 1 0 0 0,1 0 0 0 0,1-2 0 0 0,2-3 75 0 0,2-2-97 0 0,1-2 33 0 0,3-1-11 0 0,5-6 0 0 0,7-4 0 0 0,5-5 0 0 0,1-1 0 0 0,1 1 0 0 0,0 1 0 0 0,0 0-93 0 0,1 2 119 0 0,0 1-151 0 0,2 0 157 0 0,1 1-48 0 0,2 0 16 0 0,2 0 0 0 0,9-4 75 0 0,1 0-97 0 0,0-1 33 0 0,-1 0-11 0 0,-3 0 0 0 0,-1-1 0 0 0,-3-1 0 0 0,0-1 0 0 0,-1-1 0 0 0,0 0 0 0 0,-1-1 0 0 0,0 2 0 0 0,1 1 0 0 0,-1 0 0 0 0,2 2-75 0 0,-1 2 97 0 0,1 0-33 0 0,-1 1 11 0 0,-1 1 0 0 0,7-3 0 0 0,-1 2 0 0 0,-2-1 84 0 0,3-1-108 0 0,-3 0 36 0 0,-3 2-12 0 0,-4 2 0 0 0,-4 1 0 0 0,-2 2 0 0 0,-3 1 0 0 0,1-2 0 0 0,-3 2 0 0 0,0-1 0 0 0,-1 2 0 0 0,-1 1 0 0 0,-1 1 0 0 0,-1 0-84 0 0,5-1 108 0 0,-2 0-36 0 0,2-1 12 0 0,-2 1 0 0 0,-2 3 0 0 0,-1 0 0 0 0,-1 1 0 0 0,-2-1 0 0 0,1 1 0 0 0,-1 0 0 0 0,-1 1 0 0 0,-2-1 0 0 0,6-2 0 0 0,3-3 0 0 0,0 1 0 0 0,-1 0 0 0 0,-3 1 0 0 0,-2 1 0 0 0,-2 1 0 0 0,-1 1 0 0 0,0-1 0 0 0,0 1 0 0 0,-2-1 0 0 0,0 1 0 0 0,-1 1 0 0 0,-3 2 0 0 0,0 0 0 0 0,0 0 0 0 0,0 1 75 0 0,-1 1-97 0 0,0 0 33 0 0,0-1-11 0 0,-1 2 0 0 0,1-1 0 0 0,-1-2 0 0 0,2-1 0 0 0,0-1 0 0 0,-2 1 0 0 0,1 0 0 0 0,0 0 0 0 0,0-1 0 0 0,0-2 0 0 0,0-1 0 0 0,0 0 0 0 0,1 0 0 0 0,-1 0 0 0 0,1 0 0 0 0,-2 3 0 0 0,-1 2 0 0 0,-1 3 0 0 0,-1-1 0 0 0,0 2 0 0 0,-1-2 0 0 0,1-1 0 0 0,-1-2 0 0 0,0 2 0 0 0,0 0 0 0 0,0 1 0 0 0,-1-1 0 0 0,1-1 0 0 0,1-1 0 0 0,-1-1 0 0 0,0-1 0 0 0,0-1 0 0 0,-1 0 0 0 0,0 1 0 0 0,0 0 0 0 0,0 1 0 0 0,-1 0 0 0 0,0 0 0 0 0,-1 0 0 0 0,1 1 0 0 0,-1 0 0 0 0,1 0 0 0 0,0 1 0 0 0,-1 0 0 0 0,0 0 0 0 0,-1 0 0 0 0,0-2 0 0 0,0 2 0 0 0,0-2 0 0 0,-1 1 0 0 0,-1-2 0 0 0,1 1 0 0 0,-1 0 0 0 0,-1-1 0 0 0,2 3 0 0 0,0 1 0 0 0,1 0 0 0 0,0 0 0 0 0,-1 0 0 0 0,-4-2 0 0 0,0 0 0 0 0,-1 0 0 0 0,0-1 0 0 0,1 2 0 0 0,0 1 0 0 0,1 1 0 0 0,-2 0 0 0 0,0-1 0 0 0,1 2 0 0 0,0 0 0 0 0,1 1 0 0 0,-1-3-93 0 0,-1-2-30 0 0,-2 0 31 0 0,1-1-16 0 0,0 1 4 0 0,0 1 196 0 0,0-1-19 0 0,1 2 18 0 0,0 1 14 0 0,-2 0-123 0 0,0 1-133 0 0,-1-1 68 0 0,-1 1-25 0 0,2 0 199 0 0,0 0-18 0 0,1 0 18 0 0,-1 0 14 0 0,-1-1-123 0 0,0 0 35 0 0,3 0-17 0 0,-1 0 0 0 0,0 0 0 0 0,0-1 0 0 0,-1-1 0 0 0,0 1 0 0 0,-1-1 0 0 0,0 1 0 0 0,0-2 0 0 0,-1 1 0 0 0,-1 1 0 0 0,1 0 0 0 0,-1-1 0 0 0,-1 1 0 0 0,1-1 0 0 0,1 1 0 0 0,0 0-168 0 0,3 1 85 0 0,0 0-25 0 0,2 0 124 0 0,0 1-33 0 0,-1-1 17 0 0,-1 0 0 0 0,0-1 0 0 0,-2 0 0 0 0,0 0 0 0 0,2 1 0 0 0,0 1 0 0 0,1-2 0 0 0,2 2 0 0 0,-1 0 0 0 0,-1-1 0 0 0,1 2 0 0 0,2 0 149 0 0,0 1 5 0 0,-2-2 26 0 0,1 0 1 0 0,-1 0-212 0 0,-1 0 62 0 0,-2-1-31 0 0,1 0-177 0 0,0 1 41 0 0,0-1-32 0 0,-1 1 122 0 0,1 1 226 0 0,1-1-38 0 0,-3-2 31 0 0,-1 0-128 0 0,2 1-37 0 0,-1 0-137 0 0,1 0-36 0 0,0-1-21 0 0,2 2-3 0 0,-1-1 660 0 0,1 0-69 0 0,1 2 98 0 0,-2-1-152 0 0,-1 0-1032 0 0,0 0 586 0 0,0-1 104 0 0,-1 0-55 0 0,0 0 49 0 0,2 1 0 0 0,0-1 0 0 0,0 1 0 0 0,-1 0 0 0 0,2 0 0 0 0,0 1 0 0 0,-1-1 0 0 0,-1 0 0 0 0,-1 0 0 0 0,0-1 0 0 0,2 2 0 0 0,0-1 0 0 0,-1 0 299 0 0,-1 0-86 0 0,-1 0 52 0 0,0 0-2 0 0,-6-3-1315 0 0,0 1 1384 0 0,-3-2-476 0 0,2 0 144 0 0,4 0 177 0 0,4 3 34 0 0,2 0 29 0 0,0 1 4 0 0,3 1-285 0 0,-2 0 82 0 0,-1-1-41 0 0,0 1 0 0 0,-1-1 0 0 0,-1-1 0 0 0,1-1 0 0 0,0 0 0 0 0,-8-7 0 0 0,-5-7 0 0 0,-2-3 0 0 0,1 1 0 0 0,3 1 0 0 0,5 6 0 0 0,3 4 0 0 0,1 0 0 0 0,1 1 0 0 0,0 1 0 0 0,1 0 0 0 0,0 1 0 0 0,0-1 0 0 0,1 0 0 0 0,1 0 0 0 0,-1 0 0 0 0,1 0 0 0 0,1-1 0 0 0,-2 1 0 0 0,0-3 0 0 0,-2 0 0 0 0,1 1 0 0 0,-1 1 0 0 0,-1-2 0 0 0,-1 1 0 0 0,1 0 0 0 0,0 2 0 0 0,1-1 0 0 0,1 2-121 0 0,-2 0-50 0 0,3 3-12 0 0,-3 0-6 0 0,1 0 221 0 0,-1 0-64 0 0,0 0 107 0 0,2 1-97 0 0,-2-2 33 0 0,0 1-11 0 0,0-1 0 0 0,0 2 0 0 0,0-1-103 0 0,1 0 133 0 0,3 2-45 0 0,0-1 90 0 0,0 1-97 0 0,0 0 33 0 0,-1 0-11 0 0,3 0 0 0 0,-1 1 0 0 0,0 0 0 0 0,-1 0 0 0 0,2 1 0 0 0,1 1 0 0 0,0-1 0 0 0,0 0 0 0 0,0 0 0 0 0,0 0 75 0 0,-2-1-22 0 0,0 1-138 0 0,1 0 117 0 0,-1-1-155 0 0,2 0 155 0 0,-1 1-48 0 0,2 0 16 0 0,1 0 75 0 0,2 1-97 0 0,-2-1 33 0 0,1 0-11 0 0,0 0 0 0 0,-1-1 0 0 0,1 0 0 0 0,0 1 0 0 0,-1-1 75 0 0,0 0-97 0 0,1 1 33 0 0,1 0-11 0 0,-1 0-75 0 0,0 1 97 0 0,0 0-108 0 0,-1-1 108 0 0,1 0-33 0 0,0 0 11 0 0,-1 0 75 0 0,0 1-97 0 0,1-1 33 0 0,1 1-11 0 0,-2 0 0 0 0,1 0 0 0 0,-2 0 0 0 0,0 0 0 0 0,-2 0 0 0 0,2 0 0 0 0,-2 1 0 0 0,1 0 0 0 0,2 0 0 0 0,-1 0 0 0 0,1 0 0 0 0,-1 0 0 0 0,1 0 0 0 0,0 0 0 0 0,0 0 0 0 0,0 0 0 0 0,1-1 0 0 0,-2 1 0 0 0,2 0 0 0 0,0 0 0 0 0,1 0 0 0 0,1 0 0 0 0,-2 0 0 0 0,1 0 0 0 0,-1 0 75 0 0,-1 1-97 0 0,1-1 33 0 0,0 1-11 0 0,-1-1 0 0 0,0-1 0 0 0,-1 1 0 0 0,-1-1 0 0 0,-3 0 0 0 0,2 0 0 0 0,-2 0 0 0 0,0 0 0 0 0,-1 0 0 0 0,-1 0 0 0 0,2 0 0 0 0,-2 0 0 0 0,0 0 0 0 0,0 0 0 0 0,3 0 0 0 0,-1 0 0 0 0,-1 0 0 0 0,-1 0 0 0 0,0 0 0 0 0,-1 0 0 0 0,1 0 0 0 0,-4-1 0 0 0,0 0 0 0 0,-1 0 0 0 0,2 0 0 0 0,2 0 0 0 0,1 1-75 0 0,0 0 97 0 0,-1 0-108 0 0,0-1 108 0 0,1 0-33 0 0,-4 0 160 0 0,1 0-191 0 0,2 0 63 0 0,-2 1-21 0 0,-1 0 0 0 0,1 0 0 0 0,1 0 0 0 0,2 0 0 0 0,-1 0 0 0 0,1 0 0 0 0,1 0 0 0 0,-1 0 0 0 0,1 0 0 0 0,-3 0 0 0 0,1 1 0 0 0,0 0 0 0 0,1 0 0 0 0,0 1 0 0 0,-1-1 0 0 0,0 2 0 0 0,2-1 0 0 0,1-1 0 0 0,-1 1 0 0 0,1-2 0 0 0,1 1 0 0 0,1-1 0 0 0,-1 0 0 0 0,-1 0 0 0 0,0 0 0 0 0,-1 0 0 0 0,-1 0 0 0 0,3 0 0 0 0,-1 0 0 0 0,1 0 0 0 0,-1 0 0 0 0,1 0 0 0 0,0 0 0 0 0,0 0 0 0 0,-2 0 0 0 0,0 0 0 0 0,1 0 0 0 0,1 0 0 0 0,-1 0 0 0 0,1 0 0 0 0,-1 0-112 0 0,-1 0 144 0 0,1 0 45 0 0,-2 0-103 0 0,2 0 39 0 0,-2 1-13 0 0,2 0 0 0 0,0 0 0 0 0,1-1 0 0 0,-2 1 0 0 0,0-1 0 0 0,1 0 0 0 0,0-1 0 0 0,0 0 0 0 0,-1 0 0 0 0,1 0 0 0 0,2 1 0 0 0,-3 0 0 0 0,1-1 0 0 0,2 1-84 0 0,-3 0 108 0 0,1 0-36 0 0,-1-1 12 0 0,2 0 0 0 0,0 0 0 0 0,2 0 0 0 0,0 0 0 0 0,0 0 0 0 0,1 0 0 0 0,2 0 0 0 0,-4 0 0 0 0,-1 0 0 0 0,-2 0 0 0 0,0 0 0 0 0,-1 0 0 0 0,1 0 0 0 0,-2 0 93 0 0,0 0-119 0 0,-1 0 39 0 0,3 0-13 0 0,1-1 0 0 0,1 0 0 0 0,-1 1 0 0 0,3 0 0 0 0,-1 0 0 0 0,-1-1 0 0 0,0 2 0 0 0,-1-1 0 0 0,1 0 0 0 0,2 1-84 0 0,2 0 108 0 0,0 1-36 0 0,2 0 12 0 0,-2 0 0 0 0,-1 0 0 0 0,-2 1 0 0 0,-1 0 0 0 0,-1 2 0 0 0,-1 1-93 0 0,-1 0 119 0 0,3 0-39 0 0,0-1 13 0 0,1 0 0 0 0,2 0 0 0 0,0-1 0 0 0,-1 0 0 0 0,0 1 0 0 0,2-1 0 0 0,0 0 75 0 0,1-1-97 0 0,-1 1 33 0 0,2 0-11 0 0,-2 0 0 0 0,-1 0 75 0 0,1 0 53 0 0,-2 0 17 0 0,-1 1 3 0 0,0 0 4 0 0,-1 0-177 0 0,0 1 50 0 0,2-1-25 0 0,-1-1 0 0 0,1 1 0 0 0,-2 0 0 0 0,1-1 0 0 0,-1 0-112 0 0,1-1-220 0 0,-1 0 233 0 0,-1 1 101 0 0,-1-2-29 0 0,0 1 27 0 0,1 0 0 0 0,-1-1 0 0 0,2 1 0 0 0,1-2 0 0 0,2 1 0 0 0,0 0 0 0 0,1 0 0 0 0,-1 0 0 0 0,1 0 0 0 0,-1 0 0 0 0,-2 0 0 0 0,0 0 0 0 0,1 0 0 0 0,0 0 0 0 0,-1 0 112 0 0,0 0 33 0 0,-1 0 7 0 0,-1 0 7 0 0,1 0-298 0 0,1 0 39 0 0,2-1-48 0 0,-1 0-1 0 0,0 1 174 0 0,-2 0-50 0 0,-2 1 25 0 0,-2 0 0 0 0,2-1 0 0 0,1 1 0 0 0,1-1 0 0 0,2 1 0 0 0,1-1 0 0 0,2 0 0 0 0,1-1 0 0 0,1 1 0 0 0,0-1 0 0 0,1 0 0 0 0,-2 0 0 0 0,-1 1 0 0 0,0 0 0 0 0,-2 0 0 0 0,0-1 0 0 0,1 1 0 0 0,2-1 0 0 0,-2 1 84 0 0,-1 0 60 0 0,0 0 7 0 0,-2 0 6 0 0,2-1-184 0 0,-1 1 54 0 0,-1 0-27 0 0,2 0 0 0 0,1 1 0 0 0,1-1 0 0 0,-2 1 0 0 0,1-1 0 0 0,0 0 0 0 0,2 0 0 0 0,-2-1 0 0 0,2 0 0 0 0,-1 0 0 0 0,1 0 0 0 0,-1 0 0 0 0,2 0 0 0 0,0 0 0 0 0,-2 0 0 0 0,0 0 0 0 0,0 0 0 0 0,0 0 0 0 0,1 0 0 0 0,0 0 0 0 0,1 0 0 0 0,1 0 0 0 0,-1 0 0 0 0,1 0 0 0 0,-2 0 0 0 0,0 0 0 0 0,-1 1 0 0 0,0 0 0 0 0,1 0 0 0 0,0 0 0 0 0,-1 0 0 0 0,0 0 0 0 0,-1 1 0 0 0,0 3 0 0 0,0 0-103 0 0,-1 2-17 0 0,0 1-20 0 0,-1 1-1 0 0,2 1 165 0 0,-2 0-160 0 0,2 1 75 0 0,0 0 71 0 0,1-1-23 0 0,0 1 13 0 0,0-1 0 0 0,1 0 0 0 0,0 0 0 0 0,1 2 0 0 0,-1 2 0 0 0,1-1 0 0 0,0 0 0 0 0,-1 1 0 0 0,0 4 233 0 0,0 0-113 0 0,1 1 47 0 0,2-2-7 0 0,-1-2-187 0 0,2 0 54 0 0,0-2-27 0 0,-1-1 0 0 0,1-2 0 0 0,0 0 0 0 0,0-2 0 0 0,1 0 0 0 0,-1-1 0 0 0,1 0 0 0 0,0-1 0 0 0,-1-2 0 0 0,2-1 0 0 0,1-1 0 0 0,1 0 0 0 0,7-4-803 0 0,4-4 650 0 0,2-3 148 0 0,1-3-50 0 0,1-4 55 0 0,11-13-821 0 0,2-3 785 0 0,-1-2-4 0 0,1 0 1 0 0,-3 1 39 0 0,-2 3 0 0 0,-3 2 0 0 0,-2 2 121 0 0,-2 4-43 0 0,-2 2 19 0 0,-1 1-113 0 0,0 3 32 0 0,-3 2-16 0 0,-2 4 0 0 0,-3 3-75 0 0,-3 2 97 0 0,-4 3-33 0 0,-1 1-101 0 0,-2 3 144 0 0,-1 3-160 0 0,1 3 160 0 0,-1 5-169 0 0,-1 4 87 0 0,0 2-18 0 0,-4 5 3 0 0,-1 5 76 0 0,-2 3-115 0 0,-2 3 130 0 0,0 2-132 0 0,-2-1 132 0 0,0-1-39 0 0,-1-2 13 0 0,-1 0 0 0 0,1-2 0 0 0,2-4 0 0 0,1-6 0 0 0,3-3 0 0 0,2-5 0 0 0,3-5-75 0 0,0-3 97 0 0,4-2-33 0 0,3-4 11 0 0,2-1 0 0 0,2-2 0 0 0,2-4 0 0 0,3-1 0 0 0,3-7 0 0 0,2-3 0 0 0,0-3 0 0 0,0-4-75 0 0,0-2 97 0 0,0-2-33 0 0,-1 0 11 0 0,4-7-75 0 0,0 0 97 0 0,0 0-33 0 0,-2 3 11 0 0,-1 5 0 0 0,-2 4 0 0 0,-3 5 0 0 0,-3 4 0 0 0,-2 5 0 0 0,-4 4 0 0 0,-5 8 0 0 0,0-1 0 0 0,0 0 0 0 0,1 0 0 0 0,-1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1 0 0 0,0-1 0 0 0,0 0 0 0 0,0 0 0 0 0,0 0 0 0 0,0 0 0 0 0,0 0 0 0 0,0 0 0 0 0,0 0 0 0 0,0 0 0 0 0,0 0 0 0 0,0 0 0 0 0,0 0 0 0 0,1 16-261 0 0,-4 11 223 0 0,-1 8-42 0 0,-3 6 11 0 0,-2 4 5 0 0,-3 1 0 0 0,-2 1 75 0 0,-1-1-143 0 0,-1-1 92 0 0,-4 7-31 0 0,-2 7 82 0 0,1-1-22 0 0,2-6 11 0 0,3-6 0 0 0,3-8 0 0 0,4-7 0 0 0,4-7 0 0 0,2-8 0 0 0,5-7 0 0 0,2-7 0 0 0,4-4 0 0 0,3-7 0 0 0,3-6 0 0 0,8-12-84 0 0,3-6 108 0 0,3-3-36 0 0,1-3 12 0 0,0-1-187 0 0,1 0 73 0 0,-1-2-24 0 0,0-3 1 0 0,0-2 160 0 0,1-2 29 0 0,1-1-74 0 0,-1-2 145 0 0,1 2-155 0 0,-1 3 48 0 0,-2 4-16 0 0,1 2 0 0 0,-4 6 0 0 0,-4 8 0 0 0,-6 8 0 0 0,-5 8-84 0 0,-5 8 108 0 0,-4 9-157 0 0,-9 18 93 0 0,-6 12-78 0 0,-4 11 68 0 0,-5 9 54 0 0,-2 2-136 0 0,-3 4 92 0 0,-1 0 44 0 0,-7 16-136 0 0,-6 16 167 0 0,0 3-53 0 0,2-2 18 0 0,-1 2-84 0 0,5-10 108 0 0,6-12-36 0 0,5-14 12 0 0,6-12 0 0 0,5-9 0 0 0,4-11 75 0 0,4-8-96 0 0,3-8 106 0 0,4-8 6 0 0,4-6-1 0 0,3-5 15 0 0,3-7-2 0 0,4-5-120 0 0,4-9 34 0 0,2-6-17 0 0,8-18 0 0 0,3-7 84 0 0,1-6-108 0 0,3-2 111 0 0,2 1-109 0 0,1 1 33 0 0,2 2-11 0 0,11-11 0 0 0,0-1 0 0 0,0 1 0 0 0,5-10 0 0 0,-4 4 0 0 0,-4 7 0 0 0,-6 9-103 0 0,-7 9 133 0 0,-6 11-45 0 0,-5 8 15 0 0,-5 9 0 0 0,-4 8 0 0 0,-5 6 0 0 0,-4 5 0 0 0,-3 6 0 0 0,-4 7 0 0 0,-3 8 0 0 0,-3 7 0 0 0,-3 9 0 0 0,-4 11 0 0 0,-11 22 0 0 0,-5 7 0 0 0,-5 6 0 0 0,-5 3 0 0 0,-3 2 0 0 0,-14 24-168 0 0,-4 5 30 0 0,0 1-20 0 0,-1-1-2 0 0,3-5 299 0 0,4-7-21 0 0,4-6 34 0 0,5-6 7 0 0,6-5-186 0 0,5-5-77 0 0,4-9 30 0 0,7-8-15 0 0,4-10 102 0 0,6-8 47 0 0,5-11 21 0 0,6-13-100 0 0,2-17 21 0 0,0 0 0 0 0,0 0 0 0 0,0 0-1 0 0,0 0 1 0 0,0 0 0 0 0,0 0 0 0 0,0 0-1 0 0,0 0 1 0 0,0 1 0 0 0,0-1 0 0 0,0 0-1 0 0,0 0 1 0 0,0 0 0 0 0,0 0 0 0 0,0 0-1 0 0,0 0 1 0 0,0 0 0 0 0,0 0 0 0 0,0 0-1 0 0,1 1 1 0 0,-1-1 0 0 0,0 0 0 0 0,0 0-1 0 0,0 0 1 0 0,0 0 0 0 0,0 0 0 0 0,0 0-1 0 0,0 0 1 0 0,0 0 0 0 0,0 0 0 0 0,1 0-1 0 0,-1 0 1 0 0,0 0 0 0 0,0 0-1 0 0,0 0 1 0 0,0 0 0 0 0,0 0 0 0 0,0 0-1 0 0,0 0 1 0 0,1 0 0 0 0,-1 0 0 0 0,0 0-1 0 0,0 0 1 0 0,0 0 0 0 0,0 0 0 0 0,0 0-1 0 0,0 0 1 0 0,0 0 0 0 0,1 0 0 0 0,-1 0-1 0 0,0 0 1 0 0,0 0 0 0 0,0 0 0 0 0,0 0-1 0 0,0 0 1 0 0,0 0 0 0 0,0 0 0 0 0,0 0-1 0 0,0-1 1 0 0,0 1 0 0 0,1 0 0 0 0,-1 0-3 0 0,11-13-25 0 0,5-15 132 0 0,8-11-132 0 0,4-11 39 0 0,5-6-13 0 0,5-6 0 0 0,4-4 0 0 0,4-3 0 0 0,4-6 0 0 0,2-6 0 0 0,1-4-75 0 0,1-1-15 0 0,1 2-10 0 0,1 2-3 0 0,0 3 195 0 0,-1 4-19 0 0,-1 3 18 0 0,7-9-98 0 0,-3 4-128 0 0,-2 4 11 0 0,-5 7-18 0 0,-6 9 166 0 0,-5 9-48 0 0,-5 9 24 0 0,-5 8 0 0 0,-5 8 0 0 0,-5 5-74 0 0,-3 5 95 0 0,-5 5-32 0 0,-3 3 11 0 0,-4 8-74 0 0,-4 6 95 0 0,-2 7-32 0 0,-4 9 11 0 0,-4 6 0 0 0,-4 9 0 0 0,-5 6 0 0 0,-6 6 0 0 0,-4 4 0 0 0,-6 6 0 0 0,-3 6 131 0 0,-4 7 18 0 0,-3 9 22 0 0,-3 7 2 0 0,-2 4-333 0 0,-3 2 31 0 0,0-2-48 0 0,-1 0-5 0 0,2-3 213 0 0,2-3-62 0 0,2-2 106 0 0,4-5-96 0 0,4-6 125 0 0,4-7-131 0 0,6-10 152 0 0,5-9-157 0 0,5-8 123 0 0,5-10-112 0 0,4-7 31 0 0,4-7 121 0 0,5-8-75 0 0,1-10-54 0 0,0 0 0 0 0,0 0 0 0 0,0 0-1 0 0,0 0 1 0 0,0 1 0 0 0,0-1 0 0 0,0 0 0 0 0,0 0 0 0 0,0 0 0 0 0,0 0 0 0 0,0 0 0 0 0,0 0 0 0 0,0 0-1 0 0,0 1 1 0 0,0-1 0 0 0,0 0 0 0 0,0 0 0 0 0,0 0 0 0 0,0 0 0 0 0,0 0 0 0 0,1 0 0 0 0,-1 0 0 0 0,0 0-1 0 0,0 0 1 0 0,0 1 0 0 0,0-1 0 0 0,0 0 0 0 0,0 0 0 0 0,0 0 0 0 0,0 0 0 0 0,1 0 0 0 0,-1 0 0 0 0,0 0-1 0 0,0 0 1 0 0,0 0 0 0 0,0 0 0 0 0,0 0 0 0 0,0 0 0 0 0,1 0 0 0 0,-1 0-2 0 0,7-4 73 0 0,5-8-10 0 0,4-9 2 0 0,4-8-1 0 0,3-10 0 0 0,3-7-75 0 0,3-7 22 0 0,4-6-11 0 0,13-17 0 0 0,4-5-84 0 0,4-5 108 0 0,3-3-157 0 0,2 0 167 0 0,13-15-135 0 0,1 3 50 0 0,0 6 61 0 0,-4 9-96 0 0,-6 12 108 0 0,-5 8-108 0 0,-7 10 108 0 0,-6 7 70 0 0,-7 8-47 0 0,-6 5 23 0 0,-4 8-79 0 0,-6 5 22 0 0,-4 6-11 0 0,-4 5 0 0 0,-5 5 0 0 0,-9 7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0,1 0 0 0 0,-1 0 0 0 0,0 0 0 0 0,0 1 0 0 0,0-1 0 0 0,0 0 0 0 0,0 0 0 0 0,0 0 0 0 0,-2 8 0 0 0,-5 7 0 0 0,-5 6 0 0 0,-5 7 0 0 0,-5 5 0 0 0,-5 7 0 0 0,-6 8 0 0 0,-6 9 0 0 0,-7 11 0 0 0,-4 7 0 0 0,-4 7 0 0 0,-2 6 0 0 0,-4 3 0 0 0,-2 6 0 0 0,0 3 0 0 0,0 2 0 0 0,-1 2 0 0 0,2-3 121 0 0,2-4-25 0 0,2-7 15 0 0,-2 6 76 0 0,6-10-227 0 0,7-10 172 0 0,9-14-162 0 0,8-12 148 0 0,7-9-54 0 0,7-13-76 0 0,7-11 109 0 0,7-15-77 0 0,3-3 11 0 0,6-10-41 0 0,8-12 21 0 0,6-9 64 0 0,6-9-97 0 0,6-7 33 0 0,25-45-748 0 0,19-32 658 0 0,6-8 56 0 0,4 0-18 0 0,-2 5 41 0 0,-3 8 0 0 0,-5 10-84 0 0,-6 9 108 0 0,-3 8-36 0 0,-5 9 12 0 0,-5 8 0 0 0,-4 9 0 0 0,-4 7 0 0 0,-6 6 0 0 0,-4 6 0 0 0,-4 3 0 0 0,-4 4 0 0 0,-4 4 0 0 0,1-2-103 0 0,-4 2 133 0 0,-4 4-45 0 0,-3 5 108 0 0,-3 3-26 0 0,-3 4 13 0 0,-3 4-93 0 0,-1 3 26 0 0,-3 3-106 0 0,-1 3 194 0 0,-2 3 14 0 0,-2 3 21 0 0,-3 8 5 0 0,-4 7-72 0 0,-3 8-71 0 0,-5 6 90 0 0,-3 6-259 0 0,-5 5 38 0 0,-2 4-41 0 0,-5 4 1 0 0,-4 4 202 0 0,-4 8-58 0 0,-3 8 29 0 0,-5 9 0 0 0,-4 7 149 0 0,-2 3 23 0 0,-3 2 12 0 0,-3 2 16 0 0,-1 2-374 0 0,0 2 32 0 0,2 0-40 0 0,-7 17-18 0 0,4-5 234 0 0,4-6-67 0 0,6-11 33 0 0,7-11 149 0 0,3-5 294 0 0,5-11-308 0 0,5-5-1025 0 0,6-14 1348 0 0,8-12-381 0 0,8-14 136 0 0,7-12 19 0 0,29-47-1214 0 0,9-17 1290 0 0,10-17-443 0 0,5-8 135 0 0,24-34-1717 0 0,18-15 1498 0 0,2 1 177 0 0,-5 6-60 0 0,-8 11 102 0 0,-9 13 0 0 0,-1 1 0 0 0,-8 13 0 0 0,-8 10 0 0 0,-3 6 0 0 0,-6 13 0 0 0,-6 10 448 0 0,-7 9-6 0 0,-6 9 56 0 0,-5 6 10 0 0,-5 6-481 0 0,-3 3 26 0 0,-3 5-37 0 0,-3 3-16 0 0,-2 2 0 0 0,-3 3 0 0 0,-2 2 0 0 0,-2 1 0 0 0,-1 2 112 0 0,-2 4-32 0 0,-3 4 16 0 0,-3 5 0 0 0,-4 4-37 0 0,-5 8-65 0 0,-5 6 120 0 0,-6 11-144 0 0,-5 12 45 0 0,-5 11-220 0 0,-5 8 86 0 0,-19 30 84 0 0,-8 10 203 0 0,-6 9-40 0 0,-4 8 31 0 0,-1 0-186 0 0,1-1 147 0 0,2-3-146 0 0,0 1 114 0 0,3-3 2 0 0,5-4 10 0 0,4-6 3 0 0,4-6 1 0 0,3-7-121 0 0,-3 5 118 0 0,6-8-50 0 0,4-8-61 0 0,3-3 105 0 0,7-13-119 0 0,7-12 36 0 0,7-13 72 0 0,8-13-108 0 0,5-10 120 0 0,5-11-120 0 0,3-11 36 0 0,4-9 72 0 0,3-10-108 0 0,4-7 36 0 0,4-9-12 0 0,3-8 0 0 0,4-6 0 0 0,4-7-84 0 0,5-5 108 0 0,4-8-157 0 0,25-50-971 0 0,17-32 936 0 0,6-10 141 0 0,3 1-41 0 0,-1 6 68 0 0,-3 14-103 0 0,-3 12 30 0 0,-3 13-15 0 0,-4 10 0 0 0,-3 11 103 0 0,-4 6-30 0 0,-3 5 15 0 0,-3 2 0 0 0,-5 1 0 0 0,-3 4 149 0 0,-4 3-79 0 0,-5 5 22 0 0,-4 7-106 0 0,-3 6 29 0 0,-3 7-15 0 0,-3 8 0 0 0,-4 6-75 0 0,-3 6-15 0 0,-4 5-10 0 0,-2 4-3 0 0,-4 4 121 0 0,-2 4-36 0 0,-3 6 18 0 0,-2 5 0 0 0,-4 7 0 0 0,-3 7 0 0 0,-4 11 0 0 0,-5 12 140 0 0,-3 10-77 0 0,-5 9 21 0 0,-4 8-3 0 0,-4 8-94 0 0,-4 8 26 0 0,-6 9-13 0 0,-4 9 0 0 0,-5 6-103 0 0,-4 3-7 0 0,-2 3-14 0 0,-4 3-3 0 0,1 2 242 0 0,-8 21 126 0 0,-3 15-161 0 0,5-8-81 0 0,7-13 22 0 0,9-18-21 0 0,11-19 103 0 0,8-17-39 0 0,9-15 17 0 0,5-14-1 0 0,7-12-93 0 0,5-9-207 0 0,3-10 193 0 0,4-10 20 0 0,-1-11 7 0 0,0 0 0 0 0,0 1 0 0 0,0-1-1 0 0,0 0 1 0 0,0 0 0 0 0,0 0-1 0 0,0 0 1 0 0,1 0 0 0 0,-1 0 0 0 0,0 0-1 0 0,0 0 1 0 0,0 0 0 0 0,0 0-1 0 0,0 0 1 0 0,0 1 0 0 0,0-1 0 0 0,0 0-1 0 0,1 0 1 0 0,-1 0 0 0 0,0 0-1 0 0,0 0 1 0 0,0 0 0 0 0,0 0 0 0 0,0 0-1 0 0,0 0 1 0 0,1 0 0 0 0,-1 0-1 0 0,0 0 1 0 0,0 0 0 0 0,0 0 0 0 0,0 0-1 0 0,0 0 1 0 0,0 0 0 0 0,1 0-1 0 0,-1-1 1 0 0,0 1 0 0 0,0 0 0 0 0,0 0-1 0 0,0 0 1 0 0,0 0 0 0 0,0 0-1 0 0,0 0 1 0 0,0 0 0 0 0,1 0-1 0 0,-1 0 1 0 0,0 0 0 0 0,8-13 0 0 0,5-10 0 0 0,4-12 243 0 0,5-11-5 0 0,5-11 36 0 0,16-33 3 0 0,8-12-324 0 0,7-11 94 0 0,5-6-47 0 0,4-3 0 0 0,2 0 0 0 0,1 1-93 0 0,3 1 119 0 0,-1 5-170 0 0,0 8 98 0 0,-4 9-24 0 0,-1 9 5 0 0,-4 12 76 0 0,-5 10-22 0 0,-4 10 11 0 0,-7 10-75 0 0,-7 9-53 0 0,-7 8-8 0 0,-7 8-5 0 0,-5 8-3 0 0,-4 6 168 0 0,-6 7-48 0 0,-4 7 24 0 0,-6 6 0 0 0,-4 7 0 0 0,-7 6 75 0 0,-5 9-97 0 0,-9 11 145 0 0,-7 12-155 0 0,-7 11 48 0 0,-5 12-16 0 0,-8 12 0 0 0,-3 8-93 0 0,-17 35 45 0 0,-5 12 56 0 0,-2 5-19 0 0,0-1 160 0 0,3-4-70 0 0,2-4 29 0 0,6-6-125 0 0,6-10-134 0 0,7-9 68 0 0,6-11-25 0 0,7-11 124 0 0,6-12-33 0 0,7-10 17 0 0,6-11 0 0 0,5-11 261 0 0,4-11 10 0 0,4-9 32 0 0,4-10 6 0 0,2-8-258 0 0,2-10-29 0 0,5-7 68 0 0,3-11-112 0 0,5-10 126 0 0,9-25-18 0 0,6-14-105 0 0,5-15 35 0 0,4-10-16 0 0,5-7 0 0 0,4-8 0 0 0,4-7 0 0 0,3-4 0 0 0,2-5 0 0 0,3-4 0 0 0,2 0 0 0 0,2 1-84 0 0,1 1 33 0 0,2 0-14 0 0,0 4-46 0 0,12-12-126 0 0,-1 9 164 0 0,-3 8 73 0 0,-6 14-131 0 0,-9 13 163 0 0,-6 12-160 0 0,-7 9-17 0 0,-7 7-7 0 0,-6 6-7 0 0,-1-1 111 0 0,-6 8 201 0 0,-6 7-31 0 0,-4 7 27 0 0,-5 9-174 0 0,-4 7 50 0 0,-2 7-25 0 0,-4 7-84 0 0,-3 9 108 0 0,-2 9-111 0 0,-4 9 109 0 0,-4 7-126 0 0,-6 7 130 0 0,-4 6-151 0 0,-4 9 157 0 0,-6 8-132 0 0,-15 27 124 0 0,-7 12-120 0 0,-3 4 120 0 0,-1 1-36 0 0,1-5 12 0 0,-7 11 0 0 0,5-8 0 0 0,5-8 75 0 0,8-13-97 0 0,9-14 145 0 0,7-14-71 0 0,9-14 24 0 0,4-13 117 0 0,8-15-109 0 0,10-15-81 0 0,1 1 0 0 0,0-1 0 0 0,0 0-1 0 0,0 0 1 0 0,0 0 0 0 0,0 0 0 0 0,-1 0-1 0 0,1 0 1 0 0,0 1 0 0 0,0-1-1 0 0,0 0 1 0 0,0 0 0 0 0,0 0 0 0 0,-1 0-1 0 0,1 0 1 0 0,0 0 0 0 0,0 0 0 0 0,0 0-1 0 0,0 0 1 0 0,-1 0 0 0 0,1 0-1 0 0,0 0 1 0 0,0 0 0 0 0,0 0 0 0 0,0 0-1 0 0,-1 0 1 0 0,1 0 0 0 0,0 0 0 0 0,0 0-1 0 0,0 0 1 0 0,-1 0 0 0 0,1 0-1 0 0,0 0 1 0 0,0 0 0 0 0,0 0 0 0 0,0 0-1 0 0,0 0 1 0 0,-1-1 0 0 0,1 1 0 0 0,0 0-1 0 0,0 0 1 0 0,0 0 0 0 0,0 0-1 0 0,0 0 1 0 0,0 0-3 0 0,-2-14 112 0 0,6-12-131 0 0,4-12 113 0 0,5-10-116 0 0,4-10 33 0 0,5-8-11 0 0,2-7-75 0 0,3-8 13 0 0,2-7-9 0 0,3-4-113 0 0,2-1 4 0 0,3 2-8 0 0,2 0-4 0 0,2 0 224 0 0,7-16 216 0 0,-1 0-207 0 0,0 4-35 0 0,-3 9 11 0 0,-5 13-17 0 0,-3 10 0 0 0,-6 12 0 0 0,-2 9 0 0 0,-5 9-75 0 0,-3 8 97 0 0,-3 7-33 0 0,-2 4 11 0 0,-3 5 0 0 0,-1 4 0 0 0,0 4 0 0 0,0 5-233 0 0,0 2 187 0 0,-2 5 45 0 0,0 8-15 0 0,-1 6 16 0 0,-2 7 0 0 0,-2 7 0 0 0,-4 9 0 0 0,-4 9 0 0 0,-4 9 0 0 0,-5 8 0 0 0,-4 5 0 0 0,-11 19 131 0 0,-5 4 18 0 0,-3 5 3 0 0,-9 18 120 0 0,-7 9-181 0 0,2-6-17 0 0,4-14-74 0 0,6-16 104 0 0,9-20-130 0 0,4-12 132 0 0,7-16-39 0 0,6-13-80 0 0,5-11 119 0 0,4-9 73 0 0,2-8 0 0 0,5-9 19 0 0,5-15 1 0 0,4-12-232 0 0,3-11 66 0 0,3-10-33 0 0,2-9-140 0 0,2-4-35 0 0,4-3-7 0 0,5-1-18 0 0,3 0 122 0 0,5 1 2 0 0,2 0 7 0 0,3-1 5 0 0,14-19-747 0 0,1 4 746 0 0,-3 8 142 0 0,-6 14 37 0 0,-7 16 44 0 0,-6 13 18 0 0,-7 12-206 0 0,-6 9 59 0 0,-3 9-122 0 0,-4 7 119 0 0,-3 8-151 0 0,-3 10 45 0 0,-2 7 96 0 0,-4 6-32 0 0,-3 6 16 0 0,-13 24 0 0 0,-7 5 0 0 0,-4 4 0 0 0,-4 1 0 0 0,-3 1 0 0 0,-2-1 0 0 0,0 1 75 0 0,-9 15-181 0 0,0-2 10 0 0,0-5-18 0 0,3-7-5 0 0,3-10 139 0 0,1-7-40 0 0,5-11 20 0 0,6-12 0 0 0,4-10 0 0 0,7-9 0 0 0,5-10 187 0 0,7-15 263 0 0,9-26-464 0 0,13-30-448 0 0,8-12 360 0 0,41-59-2201 0 0,8-2 3121 0 0,1 4-1008 0 0,-2 18 358 0 0,-9 20-196 0 0,-2 12 131 0 0,-8 20-124 0 0,-11 15 31 0 0,-8 14-10 0 0,-10 12 0 0 0,-6 11 0 0 0,-6 7-130 0 0,-4 7-29 0 0,-13 0 146 0 0,-1 0 1 0 0,1 1-1 0 0,0-1 0 0 0,-1 1 1 0 0,1-1-1 0 0,0 0 0 0 0,-1 1 1 0 0,1-1-1 0 0,0 1 0 0 0,-1 0 1 0 0,1-1-1 0 0,-1 1 0 0 0,1-1 1 0 0,-1 1 12 0 0,5 16-182 0 0,-3 7 652 0 0,-4 8-66 0 0,-4 6 96 0 0,-5 5 6 0 0,-4 3-591 0 0,-5 3 170 0 0,-5 1-216 0 0,-12 19 57 0 0,-5 5 162 0 0,-5 5-125 0 0,0 5 150 0 0,-2-2-143 0 0,2-3 138 0 0,2-6-134 0 0,2-6 132 0 0,3-7-132 0 0,5-8 39 0 0,3-7-13 0 0,4-9 0 0 0,4-6 0 0 0,5-7 0 0 0,5-8 0 0 0,5-5 495 0 0,4-9-58 0 0,6-9 66 0 0,6-7 6 0 0,15-26-2097 0 0,6-11 1505 0 0,7-10 39 0 0,5-4-41 0 0,2-1 234 0 0,14-11-70 0 0,2 2-186 0 0,0 5 77 0 0,10-2-37 0 0,-4 7 3 0 0,-3 6 75 0 0,2-1-97 0 0,-4 3 108 0 0,-3 4-33 0 0,-11 10 11 0 0,-10 11 0 0 0,-11 11 0 0 0,-9 10 0 0 0,-6 10 0 0 0,-9 2 0 0 0,1 0 0 0 0,-1 0 0 0 0,0 1 0 0 0,0-1 0 0 0,0 0 0 0 0,1 0 0 0 0,-1 0 0 0 0,0 1 0 0 0,0-1 0 0 0,0 0 0 0 0,0 0 0 0 0,1 1 0 0 0,-1-1 0 0 0,0 0 0 0 0,0 0 0 0 0,0 1 0 0 0,0-1 0 0 0,0 0 0 0 0,0 1 0 0 0,0-1 0 0 0,0 0 0 0 0,0 0 0 0 0,0 1 0 0 0,0-1 0 0 0,0 0 0 0 0,0 15 0 0 0,-5 7 0 0 0,-3 6 0 0 0,-3 5 0 0 0,-5 2 0 0 0,-4 3 0 0 0,-3 3 0 0 0,-2 1 0 0 0,-3 3 131 0 0,-1 2-66 0 0,-2 3 18 0 0,0 2-95 0 0,0-1 25 0 0,0-2 71 0 0,-3 4-33 0 0,2-7-61 0 0,3-6 96 0 0,4-8-108 0 0,5-9 136 0 0,6-7-69 0 0,5-7 23 0 0,4-5-4 0 0,4-7 19 0 0,4-8-99 0 0,3-7 122 0 0,4-7-132 0 0,3-6-110 0 0,5-4 66 0 0,3-3-22 0 0,4-3-53 0 0,10-11-179 0 0,13-8 225 0 0,2 1 99 0 0,1 2-25 0 0,0 5 25 0 0,-2 8 0 0 0,6-3 0 0 0,-1 3 0 0 0,-4 3 0 0 0,-3 4 0 0 0,-5 6 0 0 0,1 3 0 0 0,-5 2 0 0 0,-6 4 0 0 0,-3 4 0 0 0,-5 6 0 0 0,-5 6 0 0 0,-4 5 0 0 0,-3 4 0 0 0,-3 5 0 0 0,-3 3 0 0 0,-2 4 0 0 0,-4 8 0 0 0,-3 1 0 0 0,-4 3 0 0 0,-5-1 0 0 0,-4 2 0 0 0,-10 6 0 0 0,-5 2 0 0 0,-4 2 84 0 0,-3-1 32 0 0,0 1 5 0 0,-2-1 6 0 0,0 1-242 0 0,1 0 23 0 0,1 1-30 0 0,-5 2-5 0 0,2-4 148 0 0,3-4-42 0 0,3-6 21 0 0,6-6 0 0 0,6-6 0 0 0,3-5 0 0 0,5-4 0 0 0,5-3 0 0 0,4-3 0 0 0,2-2 0 0 0,2-3-112 0 0,4-3 32 0 0,1-3-16 0 0,2-3 0 0 0,4-5 112 0 0,2-2 117 0 0,2-1-54 0 0,7-8-428 0 0,17-14-1414 0 0,2 0 2251 0 0,0 4-756 0 0,-4 5 268 0 0,-4 7 0 0 0,-3 6 0 0 0,-5 5 0 0 0,-6 6 0 0 0,-5 5 0 0 0,-5 4 0 0 0,-4 5 0 0 0,-2 4 0 0 0,-4 5 0 0 0,-2 3 448 0 0,-4 5-6 0 0,-3 2 56 0 0,-3 4 10 0 0,-4 4-481 0 0,-2 5 26 0 0,-3 4-37 0 0,-4 5-16 0 0,-3 3-93 0 0,-4 2-21 0 0,-24 19-157 0 0,-5 2 336 0 0,-5-1-24 0 0,1-3-65 0 0,3-4 176 0 0,4-3-80 0 0,4-3 19 0 0,3-1-2 0 0,4-1-104 0 0,2 0 30 0 0,2-1-15 0 0,1-1 0 0 0,1-3 0 0 0,2-4 0 0 0,1-4 0 0 0,3-5 0 0 0,2-4 84 0 0,-1 1 60 0 0,-2-1-96 0 0,-1-2 45 0 0,5-3-14 0 0,6-4-92 0 0,5-5 26 0 0,5-4 71 0 0,5-3-108 0 0,2-2 36 0 0,2-2 72 0 0,3-1-108 0 0,1 0 36 0 0,0 1-12 0 0,1 0 0 0 0,0 0 0 0 0,-1 4 0 0 0,0 0 0 0 0,0 3 0 0 0,-1 3-131 0 0,0 2 10 0 0,0 1-20 0 0,1 1-2 0 0,-1 0 251 0 0,1 0-16 0 0,0 1 29 0 0,0 5-87 0 0,-1 1-169 0 0,1 0 34 0 0,0-1-26 0 0,1-3 148 0 0,1 0-42 0 0,1-4 21 0 0,1 0 0 0 0,0-3 0 0 0,0 0 0 0 0,0-2 0 0 0,0 0 0 0 0,0-1 0 0 0,0-1 0 0 0,1 0 0 0 0,1 0 0 0 0,-1 0 0 0 0,0-1 0 0 0,0-1 0 0 0,-1-2 0 0 0,1 0 0 0 0,1-3 0 0 0,-1 0 0 0 0,1-2 0 0 0,0-1 0 0 0,0-2 0 0 0,0 0 0 0 0,0-1 0 0 0,0 0 308 0 0,0-1 5 0 0,0 1 27 0 0,2-6 244 0 0,3-2-522 0 0,1-5 163 0 0,1-3-74 0 0,0-2-175 0 0,2-4-128 0 0,0-3 62 0 0,1-3-26 0 0,1-4 208 0 0,1-2-10 0 0,0-1 24 0 0,1-2 5 0 0,1 0-232 0 0,3-7-130 0 0,-1 3 163 0 0,1 2 184 0 0,-1 5 4 0 0,-1 4 20 0 0,-2 5 17 0 0,-2 4-282 0 0,-2 3 16 0 0,-2 3-22 0 0,0 2-18 0 0,-1 3 198 0 0,-1 2-57 0 0,0 1-56 0 0,-1 3 108 0 0,1 2-36 0 0,-1 1-81 0 0,-1 0 119 0 0,-1 1-114 0 0,1 0 110 0 0,0 1-154 0 0,0 1 92 0 0,1 2 44 0 0,2 3-127 0 0,-1 7 62 0 0,0 3 71 0 0,-2 5-98 0 0,-1 3 110 0 0,-1 3-33 0 0,-2 11-73 0 0,-1 4 108 0 0,0 3-36 0 0,-3 1 12 0 0,0-1 0 0 0,0-3 0 0 0,1-4 0 0 0,-1-2 0 0 0,0-3-187 0 0,-1 3-161 0 0,0 5 380 0 0,-1-2 151 0 0,2-2-12 0 0,-1 2 34 0 0,1-4-240 0 0,2-4 70 0 0,-1-4-35 0 0,0 3-607 0 0,1-3 725 0 0,-2-3 72 0 0,0-4 17 0 0,0-5 37 0 0,0-3 13 0 0,1-4 7 0 0,-1 0-1 0 0,2-3 1 0 0,-1 4-952 0 0,-2 3 655 0 0,-1 0 15 0 0,1 2-19 0 0,0 0-38 0 0,1 0 97 0 0,0-1-33 0 0,1 0 11 0 0,1 0-75 0 0,0 1 97 0 0,0 0-33 0 0,0 0 11 0 0,1 3 0 0 0,-1 1 0 0 0,1-1 0 0 0,1-1-75 0 0,1-1 97 0 0,1 0-33 0 0,1 0 11 0 0,0 1 0 0 0,1 1 0 0 0,-1 0 0 0 0,0 1 0 0 0,1 1-75 0 0,-1 1 97 0 0,1 3-33 0 0,-1 0 11 0 0,0 2 0 0 0,-1 2 0 0 0,0 1 0 0 0,-1 3 0 0 0,0 2 0 0 0,0 2 0 0 0,0 1 0 0 0,0 1 0 0 0,0 1 0 0 0,0-1 0 0 0,0-2 0 0 0,-1 0 0 0 0,0-1 0 0 0,0-1 0 0 0,0 0 0 0 0,0 1 0 0 0,1-1 0 0 0,-1 2 0 0 0,0 0 0 0 0,0 1 0 0 0,0 0 0 0 0,0 2 0 0 0,1 0 0 0 0,0 1 0 0 0,1 0 0 0 0,0 0 0 0 0,1-1 0 0 0,0-1 0 0 0,-1-2 0 0 0,2-2 0 0 0,0-2 0 0 0,1-1 0 0 0,-1-2 0 0 0,2 8-1036 0 0,-1-1 1519 0 0,1-3-395 0 0,0-4 154 0 0,0-3 22 0 0,-1-5-197 0 0,0-3-55 0 0,-1-2 116 0 0,0 0-160 0 0,-1-1 300 0 0,0 3 127 0 0,-1-2-259 0 0,0 1-136 0 0,-2 1 33 0 0,-1 2 70 0 0,-1 0-58 0 0,0-2 60 0 0,-1-2-33 0 0,1-3 86 0 0,-1-2 22 0 0,2-3-78 0 0,-1-3 29 0 0,2-2-11 0 0,0-2-9 0 0,1 0 2 0 0,-1-2-1 0 0,-2 1 0 0 0,-2-1-28 0 0,1 1-95 0 0,-1-2 119 0 0,0 1-60 0 0,0-1-56 0 0,1 0 131 0 0,-3 0-80 0 0,-1-2-49 0 0,2 2 17 0 0,-1-3-11 0 0,0 1 75 0 0,1-2-97 0 0,-3-2 33 0 0,0-1-11 0 0,0 0 0 0 0,1 1 0 0 0,1 0 0 0 0,2 0-131 0 0,1-1 57 0 0,1 2-25 0 0,0-1 115 0 0,1 3 108 0 0,-1 0-52 0 0,1 1 19 0 0,1 2-105 0 0,0 0 29 0 0,-2 1-127 0 0,-2 2 144 0 0,-2 1-207 0 0,-2 2 99 0 0,-2 3-24 0 0,-2 6-81 0 0,-2 2 146 0 0,-1 2-46 0 0,-1 2 17 0 0,-1 0 75 0 0,0 0-143 0 0,0 1 92 0 0,1-1 44 0 0,1 0-108 0 0,-3 1 130 0 0,1-1-123 0 0,1-4 121 0 0,1-1-36 0 0,1-3 12 0 0,2-2 0 0 0,2-3 0 0 0,3-3 0 0 0,3-1 0 0 0,-1-2 0 0 0,3 0 0 0 0,0-1 0 0 0,-1 1 0 0 0,1-1 0 0 0,0 0 0 0 0,-1 0 0 0 0,2 0 0 0 0,0 0 0 0 0,0-2-75 0 0,-2-1 97 0 0,-3-2-33 0 0,1 0 11 0 0,-1-1 0 0 0,1 1 0 0 0,0-1 0 0 0,0 0 0 0 0,0 1 0 0 0,-1-1 0 0 0,0 2 0 0 0,-2 0 0 0 0,1 0 0 0 0,-1-1 0 0 0,0 1 0 0 0,-3 0 0 0 0,-3-2 0 0 0,0 1 0 0 0,1 1 0 0 0,-1 1 0 0 0,0 0 0 0 0,2 1 0 0 0,0 1 0 0 0,-1 0 0 0 0,-1 0 0 0 0,1 1 0 0 0,-2 1 0 0 0,0 1 0 0 0,1 1 0 0 0,0-1 0 0 0,1 2 0 0 0,-1 0 0 0 0,2 0 0 0 0,-1 1 0 0 0,0-1 0 0 0,0 1 75 0 0,-1 1-97 0 0,1-1 136 0 0,0 0-144 0 0,0 0 45 0 0,0 0-15 0 0,0-1 0 0 0,1 0 0 0 0,0 1-112 0 0,1-1 51 0 0,0 1-13 0 0,1 0 85 0 0,1 1-23 0 0,0 0 12 0 0,3-1 0 0 0,-1 0 0 0 0,3-1-75 0 0,-1 0 97 0 0,1-1-33 0 0,0 1 11 0 0,2-1 0 0 0,0 0-75 0 0,2-1 97 0 0,-2 0-33 0 0,0 1 11 0 0,1-1 0 0 0,0 0 0 0 0,0-1 0 0 0,0 0 0 0 0,-1 0 0 0 0,0 0 0 0 0,0 0 0 0 0,1 0 75 0 0,0 0 71 0 0,0 0-99 0 0,-2 0-47 0 0,1 0-91 0 0,0 0 46 0 0,1 0-23 0 0,-2 0 79 0 0,1 0-22 0 0,1 0 11 0 0,0 0 0 0 0,0 0 0 0 0,1 0 0 0 0,-1-1 0 0 0,-1 0 0 0 0,1 0 0 0 0,0 0 0 0 0,0 0 0 0 0,0-1 0 0 0,1 1 0 0 0,0 0 0 0 0,-2 0 0 0 0,1-1 0 0 0,0 1 0 0 0,-1-2 0 0 0,1 1 0 0 0,0-1 0 0 0,-1 1 0 0 0,1-1 0 0 0,1 2 0 0 0,0-1 0 0 0,0 2 0 0 0,1-1 0 0 0,-1-1 0 0 0,0 0 0 0 0,0 0 0 0 0,0 1 0 0 0,-1-2 0 0 0,-1 0 0 0 0,-2-2 0 0 0,-2 2 0 0 0,-1 0 0 0 0,0 0 0 0 0,-1 1 0 0 0,0 1 0 0 0,0-1-140 0 0,-1 0-119 0 0,1 1 175 0 0,-1-1 187 0 0,0 0-4 0 0,1 1 22 0 0,1 0 16 0 0,1 0-161 0 0,1-1 47 0 0,0 0-23 0 0,-1 0 0 0 0,0 1 0 0 0,-1-1 0 0 0,0 0 0 0 0,-2-1 0 0 0,1 1 0 0 0,0 1 0 0 0,-1-1 93 0 0,2 0-119 0 0,0 0 114 0 0,2 0-110 0 0,1 0 33 0 0,-1 0-114 0 0,1 0 133 0 0,1 1-45 0 0,1 0 15 0 0,1-1 0 0 0,0 1-149 0 0,-2 0 42 0 0,0-1-30 0 0,0 0 2 0 0,1 1 158 0 0,0 0-46 0 0,0 1 23 0 0,-1-2 0 0 0,-2 0 0 0 0,0 1 0 0 0,1-1 0 0 0,-1 0 0 0 0,0 0 0 0 0,2 1 0 0 0,2 0 0 0 0,-2 0 0 0 0,-1 1 0 0 0,0 0 0 0 0,0 0 0 0 0,1 0 0 0 0,-1-1 0 0 0,0 0 0 0 0,0 0 0 0 0,2 0 0 0 0,-2 1 0 0 0,-1-1 0 0 0,1 1 0 0 0,-1 0 0 0 0,-2 1 0 0 0,0 0 0 0 0,1 0 0 0 0,-1 0 0 0 0,-1 1 103 0 0,-1 0 185 0 0,-1 1-196 0 0,1-1-198 0 0,0 1 10 0 0,0 1-44 0 0,1-1-1 0 0,2 0 165 0 0,-3 1-48 0 0,-1 1 164 0 0,1 0 16 0 0,1 0 23 0 0,0-1 2 0 0,0 1-212 0 0,1-1-13 0 0,0 1-9 0 0,0 0-11 0 0,1-2 75 0 0,-1 1-22 0 0,1 0 11 0 0,-1-1 75 0 0,0 0-97 0 0,2-1 33 0 0,0 1-11 0 0,-1 0 75 0 0,0-1-97 0 0,-1 1 33 0 0,-1 1-11 0 0,-1-1-75 0 0,1-1 97 0 0,-1 1-33 0 0,-1 0 11 0 0,0 0 0 0 0,2 0 0 0 0,0-1 0 0 0,1 0 0 0 0,0 0 0 0 0,1 0 0 0 0,-1-1 0 0 0,0 1 0 0 0,3-1 0 0 0,-2 0 0 0 0,0-2 75 0 0,-1 1-97 0 0,0 0 33 0 0,0-1-86 0 0,0 1-53 0 0,0-1 11 0 0,1 2-20 0 0,0 0 2 0 0,1 1 288 0 0,-1 0-26 0 0,1 0 44 0 0,-1 0 2 0 0,0 0-202 0 0,0-1 58 0 0,-1 0-29 0 0,0 1-75 0 0,0-1 97 0 0,0 0-33 0 0,2 0-166 0 0,-1 0 69 0 0,1 0-31 0 0,-1 0 96 0 0,-2 0 338 0 0,-3 0-324 0 0,0-1-97 0 0,2 1 29 0 0,0-1-40 0 0,1 0 282 0 0,-1 0-16 0 0,1 0 22 0 0,0 1-94 0 0,1 0-241 0 0,0 0 63 0 0,0 0-48 0 0,0-1 329 0 0,1 1-30 0 0,0-1 48 0 0,-3 0-128 0 0,1 1-454 0 0,-2 1 450 0 0,1-1 115 0 0,-1 1-14 0 0,-1 0 34 0 0,3-1-342 0 0,1 1 33 0 0,-1-1-50 0 0,0 0-3 0 0,-1 1 342 0 0,3-1-33 0 0,-2 0 50 0 0,2 0 3 0 0,-1 1-212 0 0,2-1 62 0 0,0 0-31 0 0,-2-1 0 0 0,0 1 0 0 0,-1 0 0 0 0,2 0-177 0 0,0 1 41 0 0,2-1-32 0 0,-1 1 1 0 0,-1 0 298 0 0,0 1 147 0 0,1-1-182 0 0,0 1-98 0 0,2 0 102 0 0,2-1-122 0 0,0-1 33 0 0,-1 0-11 0 0,0-1 0 0 0,1 1-93 0 0,0-2 119 0 0,1 1-39 0 0,0 0 13 0 0,1 0 0 0 0,0 0 0 0 0,0 0 0 0 0,0 0 0 0 0,0 0 0 0 0,0 0-112 0 0,0 0 144 0 0,2 1-141 0 0,1 0 135 0 0,3 0-39 0 0,1 0 13 0 0,2-1 0 0 0,3 0-84 0 0,1-1 108 0 0,2-1-111 0 0,0 0 109 0 0,1 0-126 0 0,1-1 130 0 0,-1 1-151 0 0,0-2 157 0 0,2 0-48 0 0,-1 0 16 0 0,1 0 0 0 0,1-1 0 0 0,0 0 0 0 0,0 0 0 0 0,0 1 0 0 0,1-2 0 0 0,0 0 0 0 0,5-2 0 0 0,1-2 0 0 0,1 0 75 0 0,1 1-97 0 0,-2-1 33 0 0,5-1-11 0 0,4-3 0 0 0,0 2 0 0 0,-3 1 0 0 0,-2 1 0 0 0,-3 2 0 0 0,-2 2 0 0 0,-3 1 0 0 0,-1 1-75 0 0,-2 1 97 0 0,3-1-33 0 0,-1 2 11 0 0,0 0 0 0 0,-2-1 0 0 0,0 2 0 0 0,3-1 93 0 0,-1-1-45 0 0,0-1-56 0 0,-3 0-74 0 0,-1 1 108 0 0,-1-1-160 0 0,-1 0 168 0 0,2 0-51 0 0,0-1 17 0 0,1 1 0 0 0,-2 0 0 0 0,-2 0 0 0 0,-1 1 0 0 0,2 0 0 0 0,-2 1 0 0 0,0 0 0 0 0,0 1 0 0 0,-2 0 0 0 0,0 1 0 0 0,-1 0 0 0 0,-1 0 0 0 0,1-1 0 0 0,2 0 0 0 0,1 0 0 0 0,-1 0 0 0 0,1-1 0 0 0,-1 1 75 0 0,-1-1-97 0 0,1 0 33 0 0,-2 0-11 0 0,-1 0 0 0 0,1 0 0 0 0,1-1 0 0 0,0 0 0 0 0,1 0 0 0 0,-1 0 0 0 0,0-1 0 0 0,0 0 0 0 0,2 0 75 0 0,-1 0-97 0 0,1 0 33 0 0,-1 0-11 0 0,2 0 0 0 0,1-1 0 0 0,-2 0 0 0 0,2 0 0 0 0,-1 0 0 0 0,2-1 0 0 0,-1 1 0 0 0,1 1 0 0 0,1 0 0 0 0,1-2 0 0 0,-1 1-93 0 0,0-1 119 0 0,0 1-39 0 0,-1 0 13 0 0,2-1 0 0 0,2 0 0 0 0,1 0 0 0 0,-1 0 0 0 0,1 1 0 0 0,-2-1 0 0 0,1 2 0 0 0,-1-1 0 0 0,4-1 112 0 0,-1 1-144 0 0,0 1 48 0 0,0-1-16 0 0,-2 1 0 0 0,2 1 0 0 0,0-1 0 0 0,-1 1 0 0 0,-2 0 0 0 0,-2 0 0 0 0,3 1 0 0 0,-2-2 0 0 0,-1 2 0 0 0,0-1 0 0 0,1 1 75 0 0,0 0-97 0 0,-1 1 33 0 0,-2 0-11 0 0,-1 0 0 0 0,-2 1 0 0 0,0 0 0 0 0,-1 0-84 0 0,0 0 24 0 0,-1 0-12 0 0,2 0 84 0 0,0 0 60 0 0,2 0-21 0 0,2 0-61 0 0,1 0 170 0 0,1 0-81 0 0,1 0 20 0 0,0 0-2 0 0,1 0-113 0 0,-1 0-136 0 0,1 0 69 0 0,0 0-25 0 0,2 0 124 0 0,0 0-33 0 0,0 0 17 0 0,6-1 0 0 0,1 0 0 0 0,0 0 0 0 0,-2-1 0 0 0,-1 1 0 0 0,-1-2 0 0 0,-3 1 0 0 0,-1 0 0 0 0,-1 0 75 0 0,-1 0 15 0 0,1-1 1 0 0,3-2 14 0 0,1 0-273 0 0,-1 0 107 0 0,-1-2-38 0 0,0 0 114 0 0,0 1 118 0 0,0-1-54 0 0,-1 0 20 0 0,1 0-114 0 0,3 0 31 0 0,1-1-16 0 0,1-1 0 0 0,-1 0 0 0 0,1 1 0 0 0,-1-1 0 0 0,-1 0 0 0 0,1 1-168 0 0,-1 0 85 0 0,1-1-25 0 0,1 1 124 0 0,-1 0-33 0 0,0-1 17 0 0,-2 1 0 0 0,1-1 75 0 0,0 0 15 0 0,0-1 1 0 0,-1-2 14 0 0,-1-1-123 0 0,-1-1 35 0 0,0-2-17 0 0,1-1 0 0 0,-1-1 0 0 0,2-1-93 0 0,-1 0 45 0 0,6-4-19 0 0,0 0 180 0 0,-2 1-78 0 0,0 0 33 0 0,-1 2-79 0 0,-1 1 22 0 0,-2 1-11 0 0,1 2 0 0 0,-2 0 0 0 0,4-2-233 0 0,0-1 206 0 0,0 2 20 0 0,-1 1-6 0 0,-2 0 13 0 0,-1 1 0 0 0,-1 1 0 0 0,-2 1 0 0 0,-2 3 0 0 0,0 1 0 0 0,-1 1 0 0 0,0 1 0 0 0,-1-1 0 0 0,1 0 0 0 0,1-1 0 0 0,0-1 0 0 0,1-1 0 0 0,0 0 0 0 0,0 0 0 0 0,1-1 0 0 0,-1 0 0 0 0,0 1 0 0 0,-1 0 0 0 0,0 0 0 0 0,-1 1 0 0 0,1 1 0 0 0,-1-1 0 0 0,2 0 0 0 0,4-3 75 0 0,-1 2-97 0 0,0 0 108 0 0,-2 0-108 0 0,-1 1 33 0 0,-1 0-11 0 0,-1 0 0 0 0,3-1 75 0 0,1-1-97 0 0,1 1 108 0 0,-2 0-108 0 0,1-1 33 0 0,-1-1-11 0 0,-1-1 0 0 0,1-1 0 0 0,0-1 0 0 0,0-1 0 0 0,1 0-112 0 0,-1 1 69 0 0,0-1 49 0 0,0 0-17 0 0,0 0 11 0 0,0 1 0 0 0,-1-1 75 0 0,0 1-97 0 0,0-1 108 0 0,0 0-108 0 0,0 0 33 0 0,3-5-11 0 0,0 2-112 0 0,-1-1 144 0 0,-2 3-48 0 0,-1 3 16 0 0,-1 1 0 0 0,-1 0 75 0 0,-1 2-97 0 0,-1 0 108 0 0,-3 2-108 0 0,1 0 33 0 0,-2 0-11 0 0,1 1 0 0 0,-1 0 0 0 0,-1 1-103 0 0,0 0-26 0 0,0 2-18 0 0,1-2 73 0 0,3 1 348 0 0,0 0-226 0 0,1 0-49 0 0,0 2 21 0 0,-1 0-20 0 0,1 2 0 0 0,-2 0 84 0 0,0 1-108 0 0,-1 1 111 0 0,0-1-109 0 0,-2 1 33 0 0,1-1-11 0 0,-2 2 0 0 0,0-1 0 0 0,-2 1-112 0 0,-1 0 51 0 0,0 0-13 0 0,0 1 85 0 0,0 0-23 0 0,1 0 12 0 0,-1 0 0 0 0,1 0 0 0 0,0 1 0 0 0,1-1 0 0 0,-1 0-75 0 0,1 0 97 0 0,-1 0-33 0 0,0 1 11 0 0,0 0 0 0 0,2 0 0 0 0,-2 0 0 0 0,0 0 0 0 0,1-1 0 0 0,0 1 0 0 0,0-1 0 0 0,1 0 0 0 0,1 1 0 0 0,1 1 0 0 0,0 0 0 0 0,1 0 0 0 0,0-1 0 0 0,0 1 0 0 0,-1 0 0 0 0,1 0 0 0 0,-1 0 0 0 0,1 0 0 0 0,-1 1 0 0 0,1 0 0 0 0,-1 1 0 0 0,3 0 0 0 0,-1 0 0 0 0,1-1 0 0 0,-1-1 0 0 0,0 0 0 0 0,0-1 0 0 0,-2 0 0 0 0,1-1 0 0 0,0 2 0 0 0,-1-2 0 0 0,0 2 0 0 0,-1-1 0 0 0,0 0 0 0 0,-2-1 0 0 0,0 0 0 0 0,0 1 0 0 0,-1 0 0 0 0,0 0 0 0 0,-1-1 112 0 0,-1 0-69 0 0,-1 0-49 0 0,-1 0 17 0 0,0-1-11 0 0,-1 0 0 0 0,0 0 0 0 0,0 0 0 0 0,0 0 0 0 0,0-1 0 0 0,0 1 131 0 0,0 0-57 0 0,-2 1 25 0 0,-2 1-3 0 0,-3 2 187 0 0,-8 3 329 0 0,-4 0-419 0 0,-2 1-120 0 0,-4-1-45 0 0,1-1-17 0 0,0-1-11 0 0,-1-1 140 0 0,0-1-59 0 0,1 0 26 0 0,2 0-3 0 0,-1-1-121 0 0,-2 0 118 0 0,1 0-50 0 0,1-1-61 0 0,3-1 21 0 0,0 1 73 0 0,4-1-108 0 0,0-1 36 0 0,3 0-12 0 0,1 0 0 0 0,1 0 75 0 0,1-1-97 0 0,-3 0 33 0 0,1-2 64 0 0,1 1-22 0 0,-1 0 11 0 0,2 1 0 0 0,-1 0 0 0 0,1 0-75 0 0,-1 0 22 0 0,0 1-11 0 0,1 0 0 0 0,-1 1 0 0 0,-1-1 0 0 0,-1 1 0 0 0,0 0 0 0 0,-1 0 0 0 0,-2 0 0 0 0,-1 0 0 0 0,1 1 0 0 0,0 1 0 0 0,2-1 0 0 0,0 1 0 0 0,0 0-75 0 0,1 2-53 0 0,0 0 86 0 0,1 2 42 0 0,3-2-11 0 0,1 0 11 0 0,1 1 0 0 0,1-1 0 0 0,0 1 0 0 0,2-2 0 0 0,-1 2 0 0 0,1-1-93 0 0,-1 1-67 0 0,1-1 106 0 0,-1 1 54 0 0,1 0-125 0 0,1-1 157 0 0,0-1-160 0 0,1-1 57 0 0,0-1-18 0 0,1 1 1 0 0,-1-1 0 0 0,1 0 19 0 0,1 0-6 0 0,-1-1 3 0 0,1 1 0 0 0,0 1 0 0 0,0-1 0 0 0,0 1 0 0 0,0 1 0 0 0,0-1 84 0 0,0 0-136 0 0,-1 0 156 0 0,-1 1-281 0 0,1-1 185 0 0,1 2-63 0 0,1 1 15 0 0,0-1 131 0 0,-1-1-38 0 0,1 1 19 0 0,0 0-84 0 0,-2 2-79 0 0,-1 0 18 0 0,0 1-6 0 0,-1 1-2 0 0,-1-1 300 0 0,-1 1-21 0 0,0 0 25 0 0,-2 3-94 0 0,-1 0-241 0 0,-1 0 63 0 0,1 0-48 0 0,-1 0 375 0 0,-1 1 229 0 0,1 0-286 0 0,1-1-69 0 0,1-1 10 0 0,2-3-100 0 0,1-3 114 0 0,2-1-130 0 0,1-2 151 0 0,1 0-82 0 0,0-1-49 0 0,0-1 17 0 0,1 1-11 0 0,-1-1 75 0 0,0 1-97 0 0,0 0 33 0 0,0 0-11 0 0,0 0 0 0 0,0 0 0 0 0,0 0 0 0 0,0 0 0 0 0,0 0 0 0 0,0 0 0 0 0,0 0 0 0 0,0 0 0 0 0,0 0 0 0 0,0 0 0 0 0,0 0 0 0 0,0 0 0 0 0,0 0 0 0 0,0 0 0 0 0,0 0 0 0 0,0 0 0 0 0,0 0 75 0 0,-1-1-97 0 0,-1 1 33 0 0,-2 0-11 0 0,0 1 84 0 0,-1 1-108 0 0,-2 1 36 0 0,0 1 72 0 0,-1 1-108 0 0,0 1 120 0 0,-2 1-120 0 0,1 1 36 0 0,1-1-12 0 0,1 0 0 0 0,-2 1 75 0 0,1-1-97 0 0,1-1 33 0 0,1-1 64 0 0,1-1-97 0 0,1 0 33 0 0,1-1-11 0 0,1-1 0 0 0,0 0 0 0 0,1 0 0 0 0,-2-1 0 0 0,1 0 0 0 0,1-1 149 0 0,0 2-79 0 0,0-1 22 0 0,1 0-218 0 0,-1 0 80 0 0,2 2-28 0 0,0 0-27 0 0,2 1 121 0 0,-1 0-148 0 0,1-1 253 0 0,0 1 103 0 0,-1 0-152 0 0,0-2-77 0 0,0 0-147 0 0,-1 0 65 0 0,0-1-25 0 0,1 1 199 0 0,2 1 94 0 0,0 0-117 0 0,2 1-70 0 0,0-1 19 0 0,2 1-92 0 0,-1 0-25 0 0,1 0-6 0 0,-1-1-5 0 0,-1 0 130 0 0,-1 1-38 0 0,0 0 19 0 0,0 0 0 0 0,0 1 0 0 0,0 0 0 0 0,-1 0 0 0 0,0 1 0 0 0,0 0 75 0 0,1 1 25 0 0,-2 0 6 0 0,1 0 5 0 0,1 1-242 0 0,-1 0 33 0 0,0 1-44 0 0,3 0 1 0 0,-1 1 165 0 0,2 4-48 0 0,1 0 24 0 0,-1 2 75 0 0,0-1 62 0 0,-1 2 6 0 0,1-1 6 0 0,-1 1-277 0 0,-1 0 33 0 0,1 0-45 0 0,0 4-1 0 0,-1 1 165 0 0,-1 1-48 0 0,0-1 24 0 0,-1-1 0 0 0,-1 1-75 0 0,-1 0 97 0 0,-2 0-33 0 0,1 1 11 0 0,-1 1 0 0 0,0 2 0 0 0,-1 2 0 0 0,1 1 0 0 0,0 5 0 0 0,0 1 0 0 0,0-2 93 0 0,0-2 58 0 0,0-1-2 0 0,0-4 19 0 0,0-1-318 0 0,0 1-180 0 0,0-1 220 0 0,0-1 112 0 0,0-2-115 0 0,1-3 137 0 0,1 2-111 0 0,1-2 109 0 0,0-2-33 0 0,0-1 11 0 0,0-1-103 0 0,0-2 133 0 0,3 0-138 0 0,0-1 134 0 0,7 6-1234 0 0,2 0 1718 0 0,3-1-580 0 0,-2-2 192 0 0,1-2-234 0 0,-1-2 18 0 0,0-2-28 0 0,-1-2-5 0 0,0 0 148 0 0,-1-1-42 0 0,0-1 21 0 0,0 0 0 0 0,-1 0 0 0 0,-3-1 0 0 0,1-1 0 0 0,-1-2 0 0 0,0 0 0 0 0,-1 0 0 0 0,0-2 0 0 0,-1-1 0 0 0,1-1 0 0 0,1-1-84 0 0,-1 0-4 0 0,1-1 108 0 0,0 0-36 0 0,1-1 16 0 0,-1 1 75 0 0,1-1-97 0 0,-1 1 33 0 0,0-1-11 0 0,3-2 0 0 0,0 2 0 0 0,0 0 0 0 0,-1 1 0 0 0,-1 2 0 0 0,0 1 0 0 0,-2 1 0 0 0,1 2 0 0 0,-1 1 0 0 0,-1 0-75 0 0,1 1 97 0 0,-1 0-33 0 0,1 1 11 0 0,-1 1 0 0 0,-1-1 0 0 0,0-1 0 0 0,0 1 0 0 0,0 0 0 0 0,-1 0 0 0 0,1 1 0 0 0,-1 0 0 0 0,-1 1 0 0 0,1 0 0 0 0,-2 1-75 0 0,0 1 97 0 0,1 1-33 0 0,-1 0 11 0 0,1 2 0 0 0,-2 1 0 0 0,1 1 0 0 0,0-1 0 0 0,-1 1 0 0 0,3 1 0 0 0,1 2-75 0 0,2-1 97 0 0,0 0-33 0 0,0-2 11 0 0,-1-1 0 0 0,1-1 0 0 0,-1-1 0 0 0,3 1 0 0 0,4 3 0 0 0,1-1 0 0 0,-1 0 0 0 0,3 2 0 0 0,0-1-75 0 0,0 1 171 0 0,4 3 87 0 0,1 1-122 0 0,0 2-62 0 0,1 6 17 0 0,-1 0-16 0 0,4 11-1624 0 0,-4 1 1491 0 0,-3-1-41 0 0,-4-2 121 0 0,-3-3 37 0 0,-3-2 16 0 0,-2-3 0 0 0,-2-2 0 0 0,-2-2 0 0 0,0 3 0 0 0,0-1 0 0 0,-2-4 0 0 0,1 0 0 0 0,-2-4 0 0 0,0-3 0 0 0,-1-5 0 0 0,0-1 0 0 0,0-3 0 0 0,0-2 0 0 0,0-2 0 0 0,0 1 0 0 0,0-1 0 0 0,-1 1 0 0 0,1-1 0 0 0,0-1 0 0 0,0 1 0 0 0,-1 0 0 0 0,0 0 0 0 0,0 2 0 0 0,1 0 0 0 0,-1 0 0 0 0,1 1 0 0 0,-1 0 0 0 0,1 0 0 0 0,0-1 0 0 0,0 1 0 0 0,0 0 0 0 0,1 2 0 0 0,0-2 0 0 0,1 1 448 0 0,3 1 591 0 0,0-1-711 0 0,-1 2-220 0 0,1-1-55 0 0,1 0-37 0 0,0-1-16 0 0,4 5-1848 0 0,2 0 3515 0 0,1 0-1659 0 0,-3-3 96 0 0,2 0-51 0 0,-3-2-37 0 0,0-1-16 0 0,0 0 0 0 0,-1-2 0 0 0,2 1-1615 0 0,1-1 1479 0 0,-1-1-36 0 0,0 1 119 0 0,-2-2 37 0 0,-2 0 16 0 0,0 0 0 0 0,0-1 0 0 0,1 0 0 0 0,0 0 0 0 0,1 0 448 0 0,0 0-7 0 0,0 0 58 0 0,-1 0 9 0 0,0-1-481 0 0,1 0 26 0 0,-1 0-37 0 0,0 0-16 0 0,-2 0 0 0 0,1 1 0 0 0,0 0 0 0 0,0-1 0 0 0,0 1 0 0 0,0 1 0 0 0,-1-1 0 0 0,1-1 0 0 0,3-1-1848 0 0,2 0 2927 0 0,0-1-913 0 0,1 0 454 0 0,-1 1-738 0 0,-1-1 219 0 0,-3 1-101 0 0,0 1 0 0 0,-1 0 0 0 0,-1 0 0 0 0,0 0 0 0 0,0 0 0 0 0,1 0 0 0 0,2 1-448 0 0,4 2-1076 0 0,-2 0 2193 0 0,-1 1-699 0 0,-1-1 276 0 0,-2 1-288 0 0,-1 1 83 0 0,-1-1-41 0 0,0 0 0 0 0,-2 0 0 0 0,0-1 0 0 0,2-1 0 0 0,-2 0 112 0 0,2-1-60 0 0,1 0 15 0 0,1 0-2 0 0,0 0-76 0 0,1-1 22 0 0,-1 0-11 0 0,-1-1-84 0 0,0 0 108 0 0,-1 0-36 0 0,1 1 12 0 0,-1 0 0 0 0,0 1 0 0 0,-2-1 0 0 0,1 0 0 0 0,-1 0 84 0 0,1 1-108 0 0,1-1 36 0 0,-1 0-124 0 0,-1 1 144 0 0,-1 0-48 0 0,1 0 16 0 0,-1 0 0 0 0,0 0 0 0 0,1 1 0 0 0,0 0 0 0 0,2 0 0 0 0,1 0 0 0 0,0-1 0 0 0,0 1 0 0 0,-1-1 0 0 0,2 0 0 0 0,-2 0 0 0 0,0 0 0 0 0,1-1 0 0 0,0 0 0 0 0,-1 0 0 0 0,-1 0 0 0 0,0 0 0 0 0,-2 1 0 0 0,0 0 0 0 0,-1 0 0 0 0,0 0 0 0 0,0 0 0 0 0,0 0 0 0 0,0-2 0 0 0,1 0 0 0 0,2 1 0 0 0,0 0 0 0 0,0 1 0 0 0,0 0 0 0 0,-1 0 0 0 0,0 1 0 0 0,1-1 0 0 0,0 0 0 0 0,-1 0 0 0 0,0 0-84 0 0,2 1 108 0 0,-1 0-36 0 0,3 1 12 0 0,-1 1 0 0 0,0 0 0 0 0,-1 1 0 0 0,-2-2 0 0 0,0 0 0 0 0,-2-1 0 0 0,2 1 0 0 0,0 0-75 0 0,1 1 97 0 0,0 0-33 0 0,0 0 11 0 0,-1 0 0 0 0,1-1 0 0 0,-2-1 0 0 0,0 2 0 0 0,1 1 0 0 0,-1 0 0 0 0,2 2 0 0 0,-1-2 0 0 0,0 0 0 0 0,-1-1 0 0 0,1 1 0 0 0,0 0 0 0 0,-1 0 0 0 0,0-1 0 0 0,-1 0 0 0 0,1-1 0 0 0,1 2 0 0 0,-1 1 0 0 0,-1-1 0 0 0,1 0 0 0 0,1 0 0 0 0,-1 3 0 0 0,0-2 0 0 0,0 0 0 0 0,0-1 0 0 0,-2-2 0 0 0,0 1 0 0 0,-1 1 0 0 0,0-1 0 0 0,-1 1 0 0 0,1 1 0 0 0,-2 0 0 0 0,1 1 0 0 0,-1-1 0 0 0,-1 1 0 0 0,0 0 0 0 0,0-1 0 0 0,-1 0 0 0 0,1 1 0 0 0,-1-1 0 0 0,1 1 0 0 0,-1 0 0 0 0,1-1 0 0 0,-1 0 0 0 0,0 1 0 0 0,-1-1 0 0 0,1-1 0 0 0,0 1 0 0 0,0 0 0 0 0,-1 0 0 0 0,0 0 0 0 0,0 1 0 0 0,1 0 0 0 0,0 0 0 0 0,-1 1 0 0 0,0-1 0 0 0,0 1 0 0 0,-1-1 0 0 0,1 1 0 0 0,-1 1 0 0 0,1 1 0 0 0,-2 1 0 0 0,-1 1 0 0 0,0-1 0 0 0,0 0 0 0 0,0 0 0 0 0,0 0 0 0 0,-6 4 0 0 0,-4 2 0 0 0,-2 2 0 0 0,1-2 0 0 0,-4 3 0 0 0,-2 3 0 0 0,-1 0 0 0 0,2-1 0 0 0,2-2 0 0 0,0-1 0 0 0,2 0 0 0 0,2-2-93 0 0,0 0 119 0 0,1-1-39 0 0,0 0 13 0 0,0-1 0 0 0,-4 3 0 0 0,0 0 0 0 0,1 1 0 0 0,1-4 0 0 0,3-2 0 0 0,-1 0 0 0 0,-2-1 0 0 0,-1 3 0 0 0,-1 1 0 0 0,1 0 0 0 0,-3 3 0 0 0,1 0-75 0 0,0 0 97 0 0,-1 2-33 0 0,0-1 11 0 0,2-1 0 0 0,2-3 0 0 0,2-1 0 0 0,1-3 0 0 0,2 0 0 0 0,1-1 0 0 0,0 0 75 0 0,1-1-97 0 0,0 0 33 0 0,0-1-11 0 0,0 1 0 0 0,0-1 75 0 0,-1 1-97 0 0,1 0 33 0 0,0-1-11 0 0,-1 0 0 0 0,1 1 0 0 0,-4 2 0 0 0,0-1 0 0 0,0 0 0 0 0,0 0 0 0 0,0 0 0 0 0,-1 1 0 0 0,-2-1 0 0 0,1-1 0 0 0,1 0 0 0 0,2-2 0 0 0,0 0 0 0 0,2 0 0 0 0,0-1 0 0 0,0 0 0 0 0,1 0 0 0 0,-1 1 0 0 0,0-2 0 0 0,0 1 0 0 0,1-1 0 0 0,-1 0 0 0 0,-3 1 0 0 0,0 2 0 0 0,1-1 0 0 0,1 1 0 0 0,-1-2 0 0 0,1 0 0 0 0,0 1 0 0 0,-3 0 0 0 0,-1 1 0 0 0,-1 0 0 0 0,0-1 0 0 0,1 0 0 0 0,0 0 0 0 0,0-1 0 0 0,1 1 0 0 0,-1-1 0 0 0,-6 2 0 0 0,0 0 0 0 0,-1-1 75 0 0,0 1-22 0 0,2-1 11 0 0,-1 1 0 0 0,1-1-75 0 0,1 0 22 0 0,1 0-11 0 0,-5 2 0 0 0,1 1 75 0 0,-1 0-97 0 0,-5 3 108 0 0,1-1-108 0 0,0 0 33 0 0,-6 2-11 0 0,2 0 0 0 0,0-1 0 0 0,2 1 0 0 0,1-2 75 0 0,0 1-22 0 0,1-1 11 0 0,0 1 0 0 0,-1 0-75 0 0,-1 1 22 0 0,-1 0-11 0 0,-9 5 0 0 0,-1 2 0 0 0,-1 0 0 0 0,1 1 0 0 0,3 0 0 0 0,-6 3 0 0 0,3-2 0 0 0,1-1 0 0 0,3-2 0 0 0,3-3 0 0 0,2-3 0 0 0,1-2 0 0 0,2-1 0 0 0,1-2 0 0 0,0-2 0 0 0,0-1 0 0 0,1 1 0 0 0,-1-1 0 0 0,-1-1 0 0 0,1 1 0 0 0,0 1 0 0 0,1 0 0 0 0,-1 0 0 0 0,-12 9-3789 0 0,-1 2 3490 0 0,26-11-13446 0 0,0 1-1625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11976 0 0,'0'0'266'0'0,"0"0"44"0"0,0 0 15 0 0,0 0-26 0 0,-2 16 249 0 0,3-13-336 0 0,0 0 1 0 0,1 0 0 0 0,0-1 0 0 0,0 1-1 0 0,0 0 1 0 0,0-1 0 0 0,0 1 0 0 0,0-1-1 0 0,0 1 1 0 0,1-1 0 0 0,-1 0 0 0 0,1 0 0 0 0,0 0-1 0 0,0-1 1 0 0,0 1 0 0 0,0 0-213 0 0,5 2-109 0 0,1 0 1 0 0,0-1-1 0 0,0 0 0 0 0,0 0 1 0 0,1-1 108 0 0,-3-1-3993 0 0,0-1-1407 0 0</inkml:trace>
  <inkml:trace contextRef="#ctx0" brushRef="#br0" timeOffset="0.898">57 39 13160 0 0,'0'0'288'0'0,"0"0"56"0"0,0 0 8 0 0,-4 6 32 0 0,1 1-312 0 0,0-1-72 0 0,-2 0 0 0 0,2 0 0 0 0,0 1 192 0 0,3-1 16 0 0,-3 1 8 0 0,3-1 0 0 0,0 1-144 0 0,3-1-72 0 0,-3 0 80 0 0,3 0-6312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30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22 7568 0 0,'-5'-7'570'0'0,"3"3"-386"0"0,2 3-113 0 0,-5-8 4736 0 0,2 12-238 0 0,0 2-5715 0 0,1 1 1290 0 0,0 1-1 0 0,0-1 0 0 0,0 1 0 0 0,1-1 0 0 0,0 1 0 0 0,0 0 0 0 0,1 0 0 0 0,-1 2-143 0 0,0 6-115 0 0,-1 10 386 0 0,-2 11 370 0 0,1 1 0 0 0,3-1 0 0 0,2 27-641 0 0,-1-41-187 0 0,0 1-1 0 0,-3 15 188 0 0,0 10 7 0 0,-3 37 1969 0 0,-3-15-2496 0 0,7-63 623 0 0,0 0 0 0 0,0 1 0 0 0,-1-1 0 0 0,0 0-1 0 0,0 1-102 0 0,-5 19 334 0 0,2-1-93 0 0,2-8-316 0 0,0 1 0 0 0,0 0 0 0 0,2 8 75 0 0,0-23-19 0 0,1 0-1 0 0,-1 0 0 0 0,0 0 0 0 0,0 0 0 0 0,-1 3 20 0 0,1-3-31 0 0,-1 0-1 0 0,1 0 1 0 0,0 1 0 0 0,1-1-1 0 0,-1 3 32 0 0,0 3 0 0 0,0 0 0 0 0,0 0 0 0 0,-3 6 0 0 0,2-5 0 0 0,-12 57 1976 0 0,10-42-1976 0 0,1-13 0 0 0,1 1 0 0 0,0 14 0 0 0,-7 36 0 0 0,9-56 0 0 0,-1 0 0 0 0,-1 0 0 0 0,1 0 0 0 0,-4 8 0 0 0,4-16 0 0 0,0 0 0 0 0,-3 10 0 0 0,2-7 0 0 0,2-1 72 0 0,0-1 299 0 0,0-1 117 0 0,0 0 21 0 0,0 0-134 0 0,0 0-576 0 0,0 0-250 0 0,0 0-49 0 0,0 0-11 0 0,0 0-1 0 0,0 0 0 0 0,0 0 0 0 0,0 0 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17503 0 0,'0'0'384'0'0,"0"0"88"0"0,0 0 8 0 0,0 0 8 0 0,0 0-392 0 0,0 0-96 0 0,0 0 0 0 0,8 0 0 0 0,-1-2-112 0 0,0 2-48 0 0,3 0 0 0 0,-2-4-8 0 0,3 4-1368 0 0,-5-6-279 0 0,16-10-49 0 0,-8 3-16 0 0</inkml:trace>
  <inkml:trace contextRef="#ctx0" brushRef="#br0" timeOffset="1">52 1 13536 0 0,'0'0'306'0'0,"-11"9"856"0"0,8-4-1228 0 0,1-3 194 0 0,1 0 1 0 0,0 0 0 0 0,0 0 0 0 0,0 0 0 0 0,0 0 0 0 0,0 0 0 0 0,0 0 0 0 0,0 1 0 0 0,0-1 0 0 0,1 0 0 0 0,-1 0 0 0 0,1 1 0 0 0,0-1 0 0 0,0 1-1 0 0,0 1-128 0 0,0 0-76 0 0,1-1-1 0 0,-1 1 1 0 0,1 0-1 0 0,0-1 0 0 0,0 1 1 0 0,0-1-1 0 0,0 1 1 0 0,1-1-1 0 0,-1 0 0 0 0,1 1 1 0 0,2 1 76 0 0,-1 1-5749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10136 0 0,'0'0'230'0'0,"0"0"30"0"0,0 0 19 0 0,0 0 105 0 0,0 0 411 0 0,0 0 182 0 0,0 0 42 0 0,0 0-6 0 0,0 0-42 0 0,0 0-13 0 0,0 0-5 0 0,0 0-50 0 0,0 0-207 0 0,0 0-89 0 0,0 0-21 0 0,0 0-79 0 0,9 5-310 0 0,12 1-694 0 0,38 11 1230 0 0,-20-8-7151 0 0,-29-8-151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15664 0 0,'0'0'356'0'0,"0"0"49"0"0,0 0 21 0 0,-3 5 92 0 0,2-4-494 0 0,0 0 0 0 0,1 0 1 0 0,-1 0-1 0 0,0 0 0 0 0,1 0 1 0 0,-1 0-1 0 0,1 0 0 0 0,-1 0 1 0 0,1 0-1 0 0,-1 1 0 0 0,1-1 1 0 0,0 0-1 0 0,0 0 0 0 0,-1 1 1 0 0,1-1-1 0 0,0 0 0 0 0,0 0 1 0 0,0 1-1 0 0,0-1 0 0 0,1 0 1 0 0,-1 0-1 0 0,0 1 0 0 0,1-1 1 0 0,-1 0-1 0 0,0 0 0 0 0,1 0 1 0 0,-1 0-1 0 0,1 1 0 0 0,0-1 1 0 0,-1 0-1 0 0,1 0 0 0 0,0 0 0 0 0,0 0 1 0 0,-1 0-1 0 0,1-1 0 0 0,0 1 1 0 0,1 0-25 0 0,2 3-622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2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74 16495 0 0,'0'0'374'0'0,"0"0"54"0"0,0 0 22 0 0,-4 12 114 0 0,3-10-497 0 0,1 1-1 0 0,0-1 1 0 0,-1 1-1 0 0,1-1 1 0 0,0 1-1 0 0,0-1 1 0 0,1 1-1 0 0,-1-1 1 0 0,0 1-1 0 0,1-1 1 0 0,-1 1-1 0 0,1-1 1 0 0,1 2-67 0 0,-2-3-17 0 0,0 0 0 0 0,1 0 0 0 0,-1 0 0 0 0,1 0 1 0 0,-1-1-1 0 0,1 1 0 0 0,0 0 0 0 0,-1 0 0 0 0,1-1 1 0 0,0 1-1 0 0,-1 0 0 0 0,1-1 0 0 0,0 1 0 0 0,0 0 1 0 0,0-1-1 0 0,-1 1 0 0 0,1-1 0 0 0,0 0 0 0 0,0 1 1 0 0,0-1-1 0 0,0 0 0 0 0,0 1 0 0 0,0-1 0 0 0,0 0 1 0 0,0 0-1 0 0,0 0 0 0 0,0 0 0 0 0,0 0 0 0 0,0 0 0 0 0,0 0 1 0 0,0 0-1 0 0,0 0 0 0 0,0 0 0 0 0,0-1 0 0 0,0 1 17 0 0,3-3-476 0 0</inkml:trace>
  <inkml:trace contextRef="#ctx0" brushRef="#br0" timeOffset="1">88 0 16439 0 0,'0'0'374'0'0,"-1"8"1044"0"0,-1-4-1215 0 0,0 1-1 0 0,0 0 1 0 0,1-1-1 0 0,-1 1 1 0 0,1 0-1 0 0,0 0 1 0 0,0 0-1 0 0,0 5-202 0 0,1-8 161 0 0,0 0 0 0 0,0 0 0 0 0,1 1 0 0 0,-1-1 0 0 0,0 0 0 0 0,1 1 1 0 0,-1-1-1 0 0,1 0 0 0 0,0 0 0 0 0,0 0 0 0 0,0 0 0 0 0,0 0 0 0 0,0 0 0 0 0,0 0 0 0 0,0 0 0 0 0,1 0 0 0 0,-1 0 0 0 0,1-1 0 0 0,1 3-161 0 0,-2-4-57 0 0,-1 1 23 0 0,0-1 1 0 0,1 0-1 0 0,-1 1 0 0 0,0-1 1 0 0,0 0-1 0 0,1 1 0 0 0,-1-1 0 0 0,0 0 1 0 0,1 1-1 0 0,-1-1 0 0 0,1 0 0 0 0,-1 0 1 0 0,0 1-1 0 0,1-1 0 0 0,-1 0 1 0 0,1 0-1 0 0,-1 0 0 0 0,1 0 0 0 0,-1 1 1 0 0,0-1-1 0 0,1 0 0 0 0,-1 0 0 0 0,1 0 1 0 0,-1 0-1 0 0,1 0 0 0 0,-1 0 1 0 0,1 0-1 0 0,-1 0 0 0 0,1-1 0 0 0,-1 1 1 0 0,1 0-1 0 0,-1 0 0 0 0,0 0 0 0 0,1 0 1 0 0,-1-1-1 0 0,1 1 0 0 0,-1 0 1 0 0,0 0-1 0 0,1-1 0 0 0,-1 1 0 0 0,1 0 34 0 0,2-3-416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14336 0 0,'0'0'408'0'0,"0"0"80"0"0,0 0-392 0 0,0 0-96 0 0,0 0 0 0 0,0 0 0 0 0,0 0 256 0 0,6 3 24 0 0,2-3 8 0 0,-2 4-1 0 0,2-4-287 0 0,0 2 0 0 0,-2-2 0 0 0,2 0-4351 0 0,2 0-921 0 0</inkml:trace>
  <inkml:trace contextRef="#ctx0" brushRef="#br0" timeOffset="1">86 1 14544 0 0,'0'0'429'0'0,"-7"13"150"0"0,7-10-517 0 0,-1 0 0 0 0,1 0 1 0 0,0 1-1 0 0,-1-1 0 0 0,1 0 1 0 0,1 0-1 0 0,-1 0 1 0 0,0 0-1 0 0,1 0 0 0 0,0 0 1 0 0,-1 0-1 0 0,1 0 1 0 0,0 0-1 0 0,1-1 0 0 0,-1 1 1 0 0,0 0-1 0 0,2 2-62 0 0,2 3-83 0 0,1-1 1 0 0,-1 1-1 0 0,1-1 0 0 0,0 0 0 0 0,1 0 83 0 0,-6-5-5766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9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13824 0 0,'0'0'314'0'0,"0"0"46"0"0,-8 12 466 0 0,4-1-458 0 0,0-1 0 0 0,1 0 0 0 0,0 1 1 0 0,0-1-1 0 0,1 1 0 0 0,1 0 0 0 0,0 0 1 0 0,0-1-1 0 0,1 1 0 0 0,1 4-368 0 0,-1-11-61 0 0,0 0-1 0 0,0-1 1 0 0,1 1-1 0 0,0 0 1 0 0,-1-1 0 0 0,1 1-1 0 0,1 0 1 0 0,-1-1-1 0 0,0 0 1 0 0,1 1-1 0 0,0-1 1 0 0,0 0 0 0 0,0 0-1 0 0,0 1 62 0 0,-1-3-1440 0 0,0-2-61 0 0,5-5-16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2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0 103 13824 0 0,'0'0'314'0'0,"0"0"46"0"0,0 0 22 0 0,0 0-50 0 0,12 6 714 0 0,-7-5-882 0 0,1 1 0 0 0,0-1 1 0 0,-1 0-1 0 0,1 0 0 0 0,0 0 0 0 0,0-1 0 0 0,0 0 0 0 0,0 0 0 0 0,5-1-164 0 0,11 0-1271 0 0,-18 1-4633 0 0</inkml:trace>
  <inkml:trace contextRef="#ctx0" brushRef="#br0" timeOffset="1">8 1 17503 0 0,'0'0'399'0'0,"0"0"60"0"0,0 0 21 0 0,-5 16 102 0 0,6-13-489 0 0,0 0 1 0 0,0 0-1 0 0,0 0 0 0 0,0-1 0 0 0,0 1 0 0 0,0 0 0 0 0,1 0 0 0 0,-1-1 0 0 0,1 1 0 0 0,0-1 0 0 0,0 1 0 0 0,0-1 1 0 0,0 0-1 0 0,0 0 0 0 0,0 0 0 0 0,1 0 0 0 0,-1 0 0 0 0,1 0 0 0 0,0-1 0 0 0,-1 1 0 0 0,1-1 0 0 0,1 1-93 0 0,13 1-1854 0 0,-10-2-2198 0 0,1 2-2633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0 10136 0 0,'0'0'230'0'0,"0"0"30"0"0,0 0 19 0 0,-7 13 8 0 0,0 5 461 0 0,1-1 1 0 0,1 2-1 0 0,0-1 0 0 0,-1 13-748 0 0,3-17 200 0 0,3-13-190 0 0,-2 8 32 0 0,0 0 0 0 0,0 0 0 0 0,1 0 1 0 0,1 0-1 0 0,-1 1 0 0 0,1-1 0 0 0,1 2-42 0 0,3-4-578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9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14 11976 0 0,'-4'-13'2234'0'0,"6"14"-2006"0"0,-1-1 0 0 0,1 1 1 0 0,0 0-1 0 0,0 0 0 0 0,0-1 0 0 0,0 1 0 0 0,1-1 0 0 0,-1 0 0 0 0,0 1 1 0 0,2-1-229 0 0,1 1 539 0 0,38 12 1076 0 0,-31-11-1407 0 0,1 1 1 0 0,-1 0-1 0 0,1 1 0 0 0,-1 1-208 0 0,2 0-504 0 0,0-1-1 0 0,12 3 505 0 0,-18-6-2256 0 0,-8-1 1082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15200 0 0,'0'0'348'0'0,"0"0"49"0"0,0 0 19 0 0,0 0-50 0 0,0 9 3202 0 0,1-2-3162 0 0,0-1-1 0 0,-1 1 1 0 0,0-1-1 0 0,0 1 0 0 0,-1-1 1 0 0,0 1-1 0 0,0 1-405 0 0,-2 27-294 0 0,-1-11-436 0 0,2-13-5450 0 0,1-5-669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1:38.9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579 30 15520 0 0,'0'0'356'0'0,"0"0"49"0"0,0 0 19 0 0,0 0-51 0 0,-3 0-242 0 0,-2 1-5 0 0,1-1 0 0 0,-1 2 1 0 0,0-1-1 0 0,0 1 0 0 0,1-1 1 0 0,-1 1-1 0 0,1 1 0 0 0,-1-1 1 0 0,1 0-1 0 0,0 1 0 0 0,0 0 1 0 0,0 0-1 0 0,-2 2-126 0 0,-19 13 1396 0 0,11-8-1122 0 0,1 1-1 0 0,1 0 1 0 0,-1 0-1 0 0,2 2 1 0 0,0-1-1 0 0,0 1 1 0 0,-6 12-274 0 0,-2 0 251 0 0,0-2 1 0 0,-21 20-252 0 0,-16 19 318 0 0,24-26-180 0 0,15-18-78 0 0,1 2 0 0 0,-1 2-60 0 0,-16 22 56 0 0,19-26-39 0 0,0 1-1 0 0,-10 19-16 0 0,2 0 41 0 0,13-22-14 0 0,0 0 0 0 0,1 1 0 0 0,0 0 0 0 0,-1 7-27 0 0,3-8 0 0 0,32-41 224 0 0,13-8-224 0 0,-8 9-52 0 0,1 1 0 0 0,1 2 0 0 0,16-7 52 0 0,52-34-11 0 0,-63 38 10 0 0,-7 4 1 0 0,-2-2 0 0 0,-1-1 0 0 0,-1-2 0 0 0,-1 0 0 0 0,-1-2 0 0 0,-1-1 0 0 0,14-21 0 0 0,-1 3 0 0 0,-22 30 0 0 0,-2-1 0 0 0,0 0 0 0 0,0-2 0 0 0,13-18 0 0 0,-14 22 0 0 0,-26 32 198 0 0,-21 28 1028 0 0,-106 150-618 0 0,127-177-608 0 0,-2 0 0 0 0,0-2 1 0 0,-13 10-1 0 0,-58 43-1 0 0,13-10-79 0 0,35-26 92 0 0,3 3 0 0 0,1 0 0 0 0,1 3 0 0 0,-10 17-12 0 0,25-30 0 0 0,7-11 0 0 0,1 0 0 0 0,0 0 0 0 0,1 1 0 0 0,1 0 0 0 0,1 1 0 0 0,0 0 0 0 0,-1 7 0 0 0,3 11 0 0 0,6-34 0 0 0,-1-1 0 0 0,1 1 0 0 0,0 0 0 0 0,0-1 0 0 0,0 1 0 0 0,0-1 0 0 0,0 1 0 0 0,0 0 0 0 0,0-1 0 0 0,0 1 0 0 0,0-1 0 0 0,0 1 0 0 0,1-1 0 0 0,-1 1 0 0 0,0 0 0 0 0,0-1 0 0 0,0 1 0 0 0,1-1 0 0 0,-1 1 0 0 0,0-1 0 0 0,1 1 0 0 0,-1-1 0 0 0,0 1 0 0 0,1-1 0 0 0,-1 1 0 0 0,1-1 0 0 0,-1 0 0 0 0,1 1 0 0 0,-1-1 0 0 0,1 0 0 0 0,-1 1 0 0 0,1-1 0 0 0,-1 0 0 0 0,1 0 0 0 0,-1 1 0 0 0,1-1 0 0 0,-1 0 0 0 0,1 0 0 0 0,0 0 0 0 0,-1 0 0 0 0,1 0 0 0 0,-1 0 0 0 0,1 0 0 0 0,0 0 0 0 0,-1 0 0 0 0,1 0 0 0 0,-1 0 0 0 0,1 0 0 0 0,0 0 0 0 0,-1 0 0 0 0,1 0 0 0 0,-1-1 0 0 0,1 1 0 0 0,-1 0 0 0 0,1-1 0 0 0,-1 1 0 0 0,1 0 0 0 0,-1-1 0 0 0,1 1 0 0 0,-1 0 0 0 0,1-1 0 0 0,65-63 14 0 0,-33 31-88 0 0,34-26 74 0 0,126-83-899 0 0,29-23-102 0 0,-167 124 991 0 0,-13 9-84 0 0,28-28 94 0 0,38-45-294 0 0,5-1 230 0 0,-91 86 257 0 0,1 1 0 0 0,7-5-193 0 0,-29 23-106 0 0,-1 1-50 0 0,-2 2-18 0 0,-11 7 141 0 0,2 0 1 0 0,-1 1-1 0 0,1 1 0 0 0,1 0 0 0 0,-2 3 33 0 0,-4 3-24 0 0,-65 83-36 0 0,-123 126 740 0 0,154-168-740 0 0,-36 56 60 0 0,-21 25-308 0 0,60-83 202 0 0,5-5 444 0 0,-36 32-338 0 0,-66 70 152 0 0,127-132-152 0 0,17-21 0 0 0,-1 0 0 0 0,1 0 0 0 0,0 0 0 0 0,0 0 0 0 0,0 0 0 0 0,0 0 0 0 0,0 0 0 0 0,0 1 0 0 0,0-1 0 0 0,0 0 0 0 0,0 0 0 0 0,0 0 0 0 0,0 0 0 0 0,0 0 0 0 0,0 0 0 0 0,0 0 0 0 0,0 0 0 0 0,0 0 0 0 0,0 0 0 0 0,0 0 0 0 0,0 0 0 0 0,0 1 0 0 0,0-1 0 0 0,0 0 0 0 0,0 0 0 0 0,0 0 0 0 0,0 0 0 0 0,0 0 0 0 0,0 0 0 0 0,0 0 0 0 0,0 0 0 0 0,0 0 0 0 0,0 0 0 0 0,0 0 0 0 0,0 0 0 0 0,0 1 0 0 0,0-1 0 0 0,0 0 0 0 0,0 0 0 0 0,0 0 0 0 0,0 0 0 0 0,0 0 0 0 0,0 0 0 0 0,0 0 0 0 0,1 0 0 0 0,-1 0 0 0 0,0 0 0 0 0,0 0 0 0 0,0 0 0 0 0,0 0 0 0 0,0 0 0 0 0,0 0 0 0 0,0 0 0 0 0,0 0 0 0 0,0 0 0 0 0,0 0 0 0 0,0 0 0 0 0,0 0 0 0 0,1 0 0 0 0,-1 0 0 0 0,0 0 0 0 0,0 0 0 0 0,0 0 0 0 0,0 0 0 0 0,0 0 0 0 0,0 0 0 0 0,0 0 0 0 0,10-3 0 0 0,12-8 0 0 0,13-9-26 0 0,-1-3-1 0 0,-1-1 0 0 0,-1-1 1 0 0,-2-2-1 0 0,0-1 0 0 0,8-12 27 0 0,26-33-173 0 0,-9 8-583 0 0,3 3 0 0 0,55-46 756 0 0,34-2-157 0 0,-89 69 162 0 0,-2-2 0 0 0,38-38-5 0 0,-12 1 0 0 0,-4-4 0 0 0,10-20 0 0 0,-68 77 0 0 0,23-27 0 0 0,-37 44-3 0 0,5-5 72 0 0,-10 14 273 0 0,-1 1 134 0 0,-1 1-397 0 0,-1 0-1 0 0,1 0 1 0 0,0 0-1 0 0,0 0 0 0 0,0 0 1 0 0,0 0-1 0 0,0 0 1 0 0,0 0-1 0 0,0 0 0 0 0,1 0 1 0 0,-1 0-1 0 0,0 1 1 0 0,1-1-79 0 0,-5 6 80 0 0,-27 38-63 0 0,-12 25-17 0 0,-10 14-1 0 0,39-64 1 0 0,-1 0 0 0 0,-1-1 0 0 0,-19 16 0 0 0,-63 48 0 0 0,12-10 0 0 0,21-8 0 0 0,-53 69 0 0 0,113-126 0 0 0,-77 100 0 0 0,42-53 0 0 0,-20 20 0 0 0,-101 93 0 0 0,6-8 0 0 0,114-113 0 0 0,3 1 0 0 0,-18 31 0 0 0,34-47 0 0 0,14-19 0 0 0,0-1 0 0 0,1 1 0 0 0,0 0 0 0 0,1 1 0 0 0,-4 10 0 0 0,10-21 0 0 0,0-1 0 0 0,0 1 0 0 0,0 0 0 0 0,0-1 0 0 0,0 1 0 0 0,-1-1 0 0 0,0 1 0 0 0,1-1 0 0 0,-1 1 0 0 0,-1 0 0 0 0,-2 6 0 0 0,5-3 0 0 0,3-7 0 0 0,3-4 0 0 0,57-61 0 0 0,3 4 0 0 0,49-35 0 0 0,-26 22 0 0 0,79-86 0 0 0,-96 86 0 0 0,24-24 0 0 0,59-45 0 0 0,96-71-1826 0 0,0-20 1826 0 0,-181 166-55 0 0,2 4-1 0 0,4 2 1 0 0,8 0 55 0 0,-42 39 0 0 0,-42 24 0 0 0,0 0 0 0 0,1 0 0 0 0,-1 0 0 0 0,0 0 0 0 0,0 0 0 0 0,0-1 0 0 0,0 1 0 0 0,0 0 0 0 0,0 0 0 0 0,0 0 0 0 0,0 0 0 0 0,1 0 0 0 0,-1 0 0 0 0,0 0 0 0 0,0 0 0 0 0,0 0 0 0 0,0 0 0 0 0,0 0 0 0 0,1 0 0 0 0,-1 0 0 0 0,0 0 0 0 0,0 0 0 0 0,0 0 0 0 0,0 0 0 0 0,0 0 0 0 0,0 0 0 0 0,1 0 0 0 0,-1 0 0 0 0,0 0 0 0 0,0 0 0 0 0,0 0 0 0 0,0 0 0 0 0,0 0 0 0 0,0 0 0 0 0,0 0 0 0 0,1 1 0 0 0,-1-1 0 0 0,0 0 0 0 0,0 0 0 0 0,0 0 0 0 0,0 6 0 0 0,-5 7 0 0 0,-13 20 0 0 0,-1 0 0 0 0,-2-2 0 0 0,-1 0 0 0 0,-5 2 0 0 0,-104 112 0 0 0,21-24 0 0 0,-1 16 0 0 0,45-53 0 0 0,-36 32 0 0 0,12-25 21 0 0,-13 13 360 0 0,-73 97-381 0 0,87-82 680 0 0,6-9 230 0 0,-40 38-910 0 0,-16 10 0 0 0,99-109 0 0 0,40-49 0 0 0,0 0 0 0 0,-1 0 0 0 0,1 1 0 0 0,0-1 0 0 0,0 0 0 0 0,0 0 0 0 0,-1 0 0 0 0,1 1 0 0 0,0-1 0 0 0,0 0 0 0 0,0 0 0 0 0,0 1 0 0 0,0-1 0 0 0,0 0 0 0 0,-1 0 0 0 0,1 1 0 0 0,0-1 0 0 0,0 0 0 0 0,0 1 0 0 0,0-1 0 0 0,0 0 0 0 0,0 0 0 0 0,0 1 0 0 0,0-1 0 0 0,0 0 0 0 0,0 1 0 0 0,0-1 0 0 0,0 0 0 0 0,0 0 0 0 0,1 1 0 0 0,-1-1 0 0 0,1 0 0 0 0,1 1 0 0 0,0-1 0 0 0,-1 0 0 0 0,1 0 0 0 0,-1 0 0 0 0,1 0 0 0 0,0 0 0 0 0,-1-1 0 0 0,1 1 0 0 0,-1 0 0 0 0,1-1 0 0 0,0 1 0 0 0,-1-1 0 0 0,1 0 0 0 0,-1 1 0 0 0,0-1 0 0 0,1 0 0 0 0,6-2 0 0 0,12-6 0 0 0,1 0 0 0 0,-1-1 0 0 0,-1-1 0 0 0,0-1 0 0 0,-1-1 0 0 0,0 0 0 0 0,15-16 0 0 0,17-19 0 0 0,38-51 0 0 0,-12 12 0 0 0,-14 27 0 0 0,66-51 0 0 0,9-7 0 0 0,71-95-299 0 0,-51 49-657 0 0,-91 100 235 0 0,36-24 721 0 0,27-9-17 0 0,57-47 18 0 0,-171 131-1 0 0,8-7 0 0 0,-1-1 0 0 0,4-6 0 0 0,-16 17 0 0 0,-10 10 0 0 0,0 0-1 0 0,0 0 0 0 0,0 0 0 0 0,0 0 0 0 0,0 0 0 0 0,1 0 0 0 0,-1 0 1 0 0,0 0-1 0 0,0 0 0 0 0,0 0 0 0 0,0 0 0 0 0,0 0 0 0 0,0 0 1 0 0,0-1-1 0 0,0 1 0 0 0,0 0 0 0 0,0 0 0 0 0,1 0 0 0 0,-1 0 1 0 0,0 0-1 0 0,0 0 0 0 0,0 0 0 0 0,0 0 0 0 0,0 0 0 0 0,0 0 1 0 0,0 0-1 0 0,0 0 0 0 0,1 0 0 0 0,-1 0 0 0 0,0 0 0 0 0,0 0 1 0 0,0 0-1 0 0,0 0 0 0 0,0 1 0 0 0,0-1 0 0 0,0 0 0 0 0,0 0 1 0 0,1 0-1 0 0,-1 0 0 0 0,0 0 0 0 0,0 0 0 0 0,0 0 0 0 0,0 0 1 0 0,0 0-1 0 0,0 0 0 0 0,0 0 0 0 0,0 0 0 0 0,0 1 0 0 0,0-1 1 0 0,0 0-1 0 0,0 0 0 0 0,0 0 0 0 0,0 0 0 0 0,0 0 0 0 0,0 0 1 0 0,0 9-91 0 0,-6 9-68 0 0,-26 21-173 0 0,16-21 114 0 0,-1 0-1 0 0,-1-1 1 0 0,-1-1-1 0 0,-1-1 1 0 0,0 0 218 0 0,-19 15-216 0 0,-22 23 176 0 0,3 3 0 0 0,2 2 0 0 0,-16 25 40 0 0,62-72 1 0 0,-279 312 20 0 0,169-195 445 0 0,-18 33-466 0 0,-97 121 818 0 0,-131 168 980 0 0,275-316-1573 0 0,19-24-102 0 0,68-102-72 0 0,6-6-39 0 0,5-4-17 0 0,-7 2 7 0 0,4-1 3 0 0,-1-1-1 0 0,1 1 0 0 0,-1-1 0 0 0,1 0 1 0 0,-1-1-1 0 0,0 1 0 0 0,0 0 1 0 0,0-1-1 0 0,2-2-4 0 0,6-5 15 0 0,84-75 52 0 0,32-43-67 0 0,66-63 295 0 0,-142 145-227 0 0,185-173-354 0 0,-124 103 47 0 0,226-218-824 0 0,-318 316 985 0 0,98-88 104 0 0,0-10-26 0 0,177-215-120 0 0,-249 279-44 0 0,61-62 1907 0 0,-107 113-1944 0 0,0 1-250 0 0,0 0-49 0 0,0 0 59 0 0,-11 11 275 0 0,-11 18 166 0 0,2-5 0 0 0,2 1 0 0 0,-14 26 0 0 0,-50 86 0 0 0,60-102 0 0 0,9-14 0 0 0,-2-1 0 0 0,-1-1 0 0 0,0 0 0 0 0,-2 0 0 0 0,-76 69 0 0 0,30-30 0 0 0,-3 9 0 0 0,3 4 0 0 0,3 2 0 0 0,-4 13 0 0 0,0 2 164 0 0,-4-2 0 0 0,-61 56-164 0 0,59-71 298 0 0,4 3 0 0 0,3 3 0 0 0,3 3 0 0 0,-16 32-298 0 0,33-38 448 0 0,-3 12-448 0 0,40-61 0 0 0,7-25 0 0 0,0 0 0 0 0,0 0 0 0 0,0 0 0 0 0,0 0 0 0 0,0-1 0 0 0,0 1 0 0 0,0 0 0 0 0,0 0 0 0 0,0 0 0 0 0,0 0 0 0 0,0 0 0 0 0,0 0 0 0 0,0 0 0 0 0,0 0 0 0 0,0 0 0 0 0,0 0 0 0 0,0 0 0 0 0,0 0 0 0 0,0 0 0 0 0,0 0 0 0 0,0 0 0 0 0,0 0 0 0 0,0 0 0 0 0,0 0 0 0 0,0 0 0 0 0,0 0 0 0 0,0 0 0 0 0,1 0 0 0 0,-1 0 0 0 0,0 0 0 0 0,0 0 0 0 0,0 0 0 0 0,0 1 0 0 0,0-1 0 0 0,0 0 0 0 0,0 0 0 0 0,0 0 0 0 0,0 0 0 0 0,0 0 0 0 0,0 0 0 0 0,0 0 0 0 0,0 0 0 0 0,0 0 0 0 0,0 0 0 0 0,0 0 0 0 0,0 0 0 0 0,0 0 0 0 0,0 0 0 0 0,0 0 0 0 0,0 0 0 0 0,0 0 0 0 0,0 0 0 0 0,0 0 0 0 0,0 0 0 0 0,5-5 0 0 0,9-12 0 0 0,-11 13 0 0 0,15-19-3 0 0,0-1 51 0 0,1 2 0 0 0,1 0 1 0 0,4-2-49 0 0,93-77 252 0 0,-54 49-281 0 0,-3-2-1 0 0,37-46 30 0 0,0-16-101 0 0,-24 26-53 0 0,60-55 154 0 0,-14 36-13 0 0,-43 41-34 0 0,40-49 47 0 0,-31 14-15 0 0,21-39 15 0 0,58-72 3 0 0,-137 181-3 0 0,-22 29 0 0 0,-4 6 0 0 0,-2 4 0 0 0,1-6 0 0 0,-2 9-80 0 0,-1 0-1 0 0,-1 0 0 0 0,0-1 1 0 0,0 1-1 0 0,-1-1 0 0 0,-2 4 81 0 0,-11 21-377 0 0,-62 110-745 0 0,53-96 1129 0 0,8-16-7 0 0,-1-1 0 0 0,-22 24 0 0 0,-52 52 0 0 0,3-4 0 0 0,-25 43 0 0 0,-43 49 0 0 0,-13 15 742 0 0,97-117-100 0 0,-98 137-28 0 0,82-104-620 0 0,16-20 6 0 0,98-125 0 0 0,79-94 0 0 0,82-88 0 0 0,25-27 0 0 0,227-230 0 0 0,-264 280 0 0 0,-25 17 0 0 0,-93 98 0 0 0,3 3 0 0 0,42-34 0 0 0,-83 78 0 0 0,-8 15-16 0 0,-6 2-64 0 0,-8 11-32 0 0,-9 12 17 0 0,-12 18 153 0 0,-1-2 1 0 0,-2 0-1 0 0,-16 14-58 0 0,-190 216 52 0 0,125-136-662 0 0,-35 24 610 0 0,91-103 1 0 0,-108 111-67 0 0,120-116 223 0 0,1 0 0 0 0,-17 32-157 0 0,-3 17 413 0 0,-39 86-413 0 0,26-44 0 0 0,73-135 38 0 0,4-3-10 0 0,3-5 23 0 0,-4 3-44 0 0,3-3 26 0 0,1 0-1 0 0,-1 0 0 0 0,0-1 0 0 0,0 1 1 0 0,0-1-1 0 0,0 0 0 0 0,2-4-32 0 0,23-35 87 0 0,-16 23-108 0 0,22-33-46 0 0,3 1 0 0 0,2 2 0 0 0,2 1-1 0 0,2 3 1 0 0,31-25 67 0 0,-27 31 0 0 0,6-5 0 0 0,-2-2 0 0 0,13-18 0 0 0,98-128 0 0 0,-63 71 0 0 0,24-14 0 0 0,43-26 0 0 0,-121 117 32 0 0,-2-3 0 0 0,-3-1 0 0 0,24-36-32 0 0,-1-2-302 0 0,-69 95 304 0 0,-9 18 106 0 0,-11 11-108 0 0,-12 8-594 0 0,-2-3-1 0 0,-32 28 595 0 0,-40 43-747 0 0,50-38 737 0 0,3 3 0 0 0,-12 29 10 0 0,44-68-10 0 0,-28 35-34 0 0,-3-2 0 0 0,-40 36 44 0 0,36-42 158 0 0,3 3 0 0 0,-28 45-158 0 0,41-39-202 0 0,-29 67 202 0 0,3-5 864 0 0,63-123-640 0 0,1-1-1 0 0,1 2 0 0 0,0-1 0 0 0,1 1 0 0 0,-1 2-223 0 0,6-11 0 0 0,2-4 0 0 0,2-6 0 0 0,-4 4 0 0 0,17-14 0 0 0,0-1 0 0 0,-1 0 0 0 0,-1-1 0 0 0,-1-1 0 0 0,0-1-1 0 0,-1 0 1 0 0,38-46 16 0 0,88-77 183 0 0,6-6-74 0 0,-84 81-82 0 0,51-58 9 0 0,-74 77-81 0 0,167-192-301 0 0,-65 98 464 0 0,-44 46-295 0 0,48-63 161 0 0,-99 100 0 0 0,-36 48 0 0 0,-34 40-436 0 0,5-2-93 0 0,-1 0 0 0 0,-1-1-1 0 0,-4 1 530 0 0,-58 59-16 0 0,-35 51 16 0 0,-17 33 6 0 0,-240 318 90 0 0,325-420-13 0 0,-43 61 166 0 0,42-59 417 0 0,-21 18-666 0 0,57-70 107 0 0,4-2 1 0 0,10-13-59 0 0,-1 1 1 0 0,0-1-1 0 0,-1 0 0 0 0,-2 3-49 0 0,0-2 70 0 0,5-4 22 0 0,2-1-78 0 0,0 0 0 0 0,0-1 1 0 0,0 1-1 0 0,0 0 0 0 0,0-1 1 0 0,0 1-1 0 0,-1-1 0 0 0,1 1 1 0 0,0-1-1 0 0,0 0 0 0 0,0 1 1 0 0,0-2-15 0 0,4-1 34 0 0,17-10 41 0 0,-1-1 1 0 0,0-1-1 0 0,-1-1 0 0 0,-1 0 0 0 0,8-10-75 0 0,24-29 91 0 0,44-59-91 0 0,29-40-309 0 0,91-85 309 0 0,32-37 314 0 0,49-97-618 0 0,-266 334 315 0 0,43-61-94 0 0,-91 129-1923 0 0,-46 66 2036 0 0,22-34-191 0 0,2 4 161 0 0,-18 25-328 0 0,-42 48-703 0 0,-36 31 1031 0 0,74-95-1 0 0,3 3 0 0 0,3 3-1 0 0,-4 15 2 0 0,26-33 206 0 0,-35 58 194 0 0,57-100-334 0 0,-27 42 220 0 0,-2-3 0 0 0,-7 5-286 0 0,3-11 190 0 0,-27 33 1771 0 0,-31 52-1961 0 0,99-129 107 0 0,7-7-86 0 0,4-4-28 0 0,10-6 246 0 0,1 0-1 0 0,-2-1 0 0 0,1-1 0 0 0,-1-1 1 0 0,-1 0-1 0 0,2-3-238 0 0,-16 13 10 0 0,32-25 44 0 0,-2-1 0 0 0,0-2 0 0 0,-2-1 0 0 0,15-22-54 0 0,-20 23-68 0 0,61-77 495 0 0,97-92-427 0 0,-63 92 29 0 0,-62 58-30 0 0,-2-3 0 0 0,-2-2-1 0 0,7-14 2 0 0,90-135-869 0 0,-102 137 422 0 0,-30 38 225 0 0,1 1-1 0 0,1 1 0 0 0,20-19 223 0 0,-33 35 0 0 0,-72 115 0 0 0,-19 42-1004 0 0,57-107 490 0 0,-1 0 0 0 0,-18 16 514 0 0,-29 34-5 0 0,3 3 0 0 0,5 3-1 0 0,3 4 6 0 0,14-17 16 0 0,-72 128 370 0 0,113-195 7 0 0,1-1 1 0 0,1 1 0 0 0,0 0-1 0 0,0 6-393 0 0,6-12 16 0 0,0-11-16 0 0,1 1 0 0 0,0-1 0 0 0,0 0 0 0 0,0 1 0 0 0,0-1 0 0 0,0 0 0 0 0,0 1 0 0 0,0-1 0 0 0,0 0 0 0 0,0 1 0 0 0,0-1 0 0 0,0 0 0 0 0,0 1 0 0 0,0-1 0 0 0,0 0 0 0 0,1 1 0 0 0,-1-1 0 0 0,0 0 0 0 0,0 1 0 0 0,0-1 0 0 0,0 0 0 0 0,0 0 0 0 0,1 1 0 0 0,-1-1 0 0 0,0 0 0 0 0,0 1 0 0 0,1-1 0 0 0,-1 0 0 0 0,0 0 0 0 0,0 0 0 0 0,1 1 0 0 0,-1-1 0 0 0,0 0 0 0 0,1 0 0 0 0,-1 0 0 0 0,0 0 0 0 0,1 0 0 0 0,-1 0 0 0 0,0 1 0 0 0,0-1 0 0 0,1 0 0 0 0,-1 0 0 0 0,0 0 0 0 0,1 0 0 0 0,-1 0 0 0 0,1 0 0 0 0,-1 0 0 0 0,0 0 0 0 0,1 0 0 0 0,-1-1 0 0 0,0 1 0 0 0,0 0 0 0 0,1 0 0 0 0,-1 0 0 0 0,0 0 0 0 0,1 0 0 0 0,-1 0 0 0 0,0-1 0 0 0,1 1 0 0 0,11-4 0 0 0,1 0 0 0 0,-1 0 0 0 0,-1-2 0 0 0,1 1 0 0 0,-1-2 0 0 0,9-5 0 0 0,35-19 0 0 0,-34 20 0 0 0,-1 0 0 0 0,-1-1 0 0 0,5-5 0 0 0,6-8 0 0 0,-2-2 0 0 0,-1 0 0 0 0,14-20 0 0 0,68-94 0 0 0,-58 71 0 0 0,47-47 0 0 0,40-30-876 0 0,-106 120-74 0 0,-25 19 728 0 0,-10 12-31 0 0,0 0-1 0 0,0 0 1 0 0,-1-1-1 0 0,1 0 1 0 0,-1 1 253 0 0,-19 19-559 0 0,-18 32 517 0 0,3 2 1 0 0,2 2 0 0 0,2 1-1 0 0,-10 31 42 0 0,11-13 9 0 0,11-24 679 0 0,-2 0-1 0 0,-27 40-687 0 0,28-53 612 0 0,1 1-612 0 0,19-35-4 0 0,-4 10 5 0 0,-3 4-100 0 0,5-16 21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32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8592 0 0,'0'0'250'0'0,"0"0"4"0"0,0 0-101 0 0,0 0 168 0 0,0 0 95 0 0,0 0 22 0 0,16 17 2784 0 0,-3-4-1906 0 0,-8-8-1084 0 0,0-1-1 0 0,-1 1 1 0 0,1-1 0 0 0,-1 1 0 0 0,0 0-1 0 0,-1 1 1 0 0,1-1 0 0 0,-1 1-1 0 0,0 0-231 0 0,10 24-26 0 0,-1 0-1 0 0,-1 5 27 0 0,5 18 182 0 0,-7-25-472 0 0,-1 1-1 0 0,-1-1 1 0 0,-2 2-1 0 0,2 18 291 0 0,-5-19-436 0 0,-1-22 391 0 0,0 1 1 0 0,0-1 0 0 0,-1 1-1 0 0,0-1 1 0 0,0 1 0 0 0,-1 0-1 0 0,0-1 1 0 0,0 1 0 0 0,0-1-1 0 0,-3 6 45 0 0,4-13-7 0 0,0 0 1 0 0,0 0-1 0 0,0 0 0 0 0,0 1 0 0 0,0-1 0 0 0,0 0 0 0 0,-1 0 1 0 0,1 0-1 0 0,0 0 0 0 0,0 0 0 0 0,0 0 0 0 0,0 0 0 0 0,0 0 1 0 0,0 0-1 0 0,0 0 0 0 0,0 0 0 0 0,0 0 0 0 0,0 0 0 0 0,0 0 1 0 0,0 0-1 0 0,0 1 0 0 0,-1-1 0 0 0,1 0 0 0 0,0 0 0 0 0,0 0 1 0 0,0 0-1 0 0,0 0 0 0 0,0 0 0 0 0,0 0 0 0 0,0 0 1 0 0,0 0-1 0 0,0 0 0 0 0,0 0 0 0 0,-1 0 0 0 0,1 0 0 0 0,0 0 1 0 0,0 0-1 0 0,0-1 0 0 0,0 1 0 0 0,0 0 0 0 0,0 0 0 0 0,0 0 1 0 0,0 0-1 0 0,0 0 0 0 0,0 0 0 0 0,0 0 0 0 0,-1 0 0 0 0,1 0 1 0 0,0 0-1 0 0,0 0 0 0 0,0 0 0 0 0,0 0 0 0 0,0 0 7 0 0,-5-7-606 0 0,-1-8-216 0 0,5 11 1014 0 0,0-1 1 0 0,1 1 0 0 0,0 0 0 0 0,-1 0 0 0 0,1 0-1 0 0,1 0 1 0 0,-1-3-193 0 0,2-13 579 0 0,-1 19-511 0 0,11 0-72 0 0,-11 2 4 0 0,-1-1 0 0 0,1 0 0 0 0,0 0 0 0 0,0-1 0 0 0,0 1 0 0 0,0 0 0 0 0,0 0 0 0 0,0 0 0 0 0,-1-1 0 0 0,1 1 0 0 0,0 0 0 0 0,0-1 0 0 0,0 1 0 0 0,-1 0 0 0 0,1-1 0 0 0,4-1 0 0 0,-1 1 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6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14336 0 0,'0'0'421'0'0,"0"0"-12"0"0,-4 13 195 0 0,4-11-422 0 0,0 0 1 0 0,0 0-1 0 0,0-1 0 0 0,1 1 0 0 0,-1 0 0 0 0,0-1 0 0 0,1 1 1 0 0,-1 0-1 0 0,1-1 0 0 0,-1 1 0 0 0,1-1 0 0 0,0 1 0 0 0,0-1 1 0 0,-1 1-1 0 0,1-1 0 0 0,0 1 0 0 0,1-1-182 0 0,-1 2 200 0 0,1-1-1 0 0,0 0 1 0 0,0 0 0 0 0,-1 0-1 0 0,2 1 1 0 0,-1-2-1 0 0,0 1 1 0 0,0 0 0 0 0,1 0-1 0 0,-1-1-199 0 0,2 1 18 0 0,0-1-1 0 0,-1 1 0 0 0,1-1 0 0 0,-1 1 0 0 0,0 0 1 0 0,1 1-1 0 0,-1-1 0 0 0,0 1 0 0 0,0-1 1 0 0,0 1-1 0 0,-1 0 0 0 0,2 2-17 0 0,-3-5-127 0 0,-1 1-1 0 0,0-1 1 0 0,1 1 0 0 0,-1-1-1 0 0,1 1 1 0 0,-1-1-1 0 0,1 0 1 0 0,-1 1 0 0 0,1-1-1 0 0,-1 0 1 0 0,1 1 0 0 0,-1-1-1 0 0,1 0 1 0 0,-1 1-1 0 0,1-1 1 0 0,0 0 0 0 0,-1 0-1 0 0,1 0 1 0 0,-1 0 0 0 0,1 1-1 0 0,0-1 128 0 0,4 1-3895 0 0,-1 1-2349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12448 0 0,'0'0'352'0'0,"0"0"80"0"0,0 0-344 0 0,-4 6-88 0 0,4 0 0 0 0,-3 1 0 0 0,0 2 488 0 0,-2-2 88 0 0,2 3 8 0 0,0-2 8 0 0,3 5-272 0 0,-3 0-48 0 0,3 3-16 0 0,0-4-1 0 0,-5 1-255 0 0,5 4 0 0 0,0-1-120 0 0,0-4-6511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0,'0'0'344'0'0,"0"0"71"0"0,0 0 9 0 0,0 0 24 0 0,3 7-360 0 0,0-1-88 0 0,1 1 0 0 0,-4-1 0 0 0,7-4 416 0 0,-4 5 72 0 0,2-4 16 0 0,1 3 0 0 0,2-2-400 0 0,3-1-104 0 0,-1 0 0 0 0,1-3-5151 0 0,0 3-1057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7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 11976 0 0,'0'0'256'0'0,"-7"3"64"0"0,0 0 0 0 0,0 0 32 0 0,0 4-288 0 0,-1-1-64 0 0,2 4 0 0 0,-2-4 0 0 0,1 3 424 0 0,3-2 72 0 0,-2-1 16 0 0,1 4 0 0 0,-1-4-160 0 0,2 1-32 0 0,4-7-8 0 0,0 6-6776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1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0,'0'0'408'0'0,"0"0"80"0"0,0 0-392 0 0,0 0-96 0 0,0 0 0 0 0,3 8 0 0 0,0-1 432 0 0,1-1 64 0 0,0 1 15 0 0,-1-1 1 0 0,0 1-512 0 0,5 2-64 0 0,-1-5-32 0 0,0 1-8 0 0,4 2-248 0 0,-7-4-39 0 0,6 13-17 0 0,5-22 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4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12392 0 0,'-4'9'352'0'0,"1"-2"72"0"0,-1-1-336 0 0,0 1-88 0 0,1 2 0 0 0,-5 3 0 0 0,5-2 432 0 0,0 3 72 0 0,-1 3 8 0 0,0-4 8 0 0,1-2-72 0 0,3-4-24 0 0,-3 4-1 0 0,3-3-4774 0 0,0 2-953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8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16 16783 0 0,'0'0'382'0'0,"0"0"54"0"0,0 0 22 0 0,0 0-46 0 0,6 6-140 0 0,-2-5-219 0 0,0-1-1 0 0,0 1 1 0 0,0-1-1 0 0,0 0 1 0 0,0 1-1 0 0,0-2 1 0 0,0 1-1 0 0,0 0 0 0 0,0-1 1 0 0,1 0-53 0 0,21-2-2153 0 0,-25 3 1980 0 0,0 0-1 0 0,0 0 1 0 0,0-1-1 0 0,0 1 1 0 0,0 0-1 0 0,0-1 1 0 0,0 1-1 0 0,0 0 1 0 0,0-1-1 0 0,0 1 0 0 0,0-1 1 0 0,0 0-1 0 0,0 1 1 0 0,-1-1-1 0 0,1 0 1 0 0,0 1-1 0 0,0-2 174 0 0,2-1-608 0 0,7-3-1229 0 0</inkml:trace>
  <inkml:trace contextRef="#ctx0" brushRef="#br0" timeOffset="1">32 29 11976 0 0,'0'0'256'0'0,"-3"6"64"0"0,0 1 0 0 0,-1-4 32 0 0,0 2-288 0 0,1 2-64 0 0,-1-1 0 0 0,0 4 0 0 0,1-4 352 0 0,3 1 48 0 0,-3-1 16 0 0,3 1 0 0 0,0-7-320 0 0,3 2-96 0 0,-3 5 0 0 0,3-4-5968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16000 0 0,'0'0'466'0'0,"0"0"1"0"0,14 6-127 0 0,-7-3-236 0 0,0 1 0 0 0,0-2-1 0 0,0 1 1 0 0,1-1 0 0 0,0 0 0 0 0,-1-1 0 0 0,1 0 0 0 0,0 0-1 0 0,4 0-103 0 0,6-3 141 0 0,-14 2-634 0 0,0-1 0 0 0,0 1-1 0 0,0 0 1 0 0,0 0-1 0 0,0 1 1 0 0,0-1-1 0 0,1 1 494 0 0,-3 0-1270 0 0</inkml:trace>
  <inkml:trace contextRef="#ctx0" brushRef="#br0" timeOffset="1">72 0 12464 0 0,'0'0'272'0'0,"0"0"56"0"0,0 0 16 0 0,0 0 8 0 0,0 0-280 0 0,0 7-72 0 0,0-7 0 0 0,0 6 0 0 0,0 1 608 0 0,3 2 96 0 0,-3-2 32 0 0,3-1-1 0 0,2 0-519 0 0,-2 0-104 0 0,0 1-16 0 0,2-1-6911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15976 0 0,'0'0'447'0'0,"0"0"105"0"0,0 0-440 0 0,7 0-112 0 0,0 0 0 0 0,0 4 0 0 0,0-4 80 0 0,1 0-8 0 0,-1 3 0 0 0,0 0 0 0 0,0-3-72 0 0,0 0 0 0 0,0-3 0 0 0,1 3 0 0 0,3 0 80 0 0,-1-3 0 0 0,0-4 0 0 0,1 4-7119 0 0</inkml:trace>
  <inkml:trace contextRef="#ctx0" brushRef="#br0" timeOffset="1">58 0 12408 0 0,'0'0'272'0'0,"0"0"56"0"0,0 0 16 0 0,-3 7 8 0 0,3-1-288 0 0,0 1-64 0 0,-4-1 0 0 0,0 4 0 0 0,4-5 328 0 0,0-5 56 0 0,0 7 0 0 0,0-1 8 0 0,0-6-720 0 0,-3 7-152 0 0,3-7-24 0 0,0 6-8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8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13592 0 0,'0'0'306'0'0,"0"0"46"0"0,7 6 466 0 0,1-2-765 0 0,-1 0 1 0 0,1 0 0 0 0,0-1 0 0 0,0-1 0 0 0,0 1 0 0 0,2-1-54 0 0,-5-1 23 0 0,0 0 0 0 0,1 0 0 0 0,-1 0 0 0 0,1-1 1 0 0,-1 0-1 0 0,0 0 0 0 0,1-1 0 0 0,-1 1 0 0 0,0-1 0 0 0,2-1-23 0 0,-3 1-118 0 0,0-1-2 0 0</inkml:trace>
  <inkml:trace contextRef="#ctx0" brushRef="#br0" timeOffset="1">83 1 12872 0 0,'0'0'289'0'0,"0"0"40"0"0,0 0 23 0 0,0 0-36 0 0,10 6-194 0 0,-8-5 6 0 0,-1 0-1 0 0,1-1 1 0 0,0 0 0 0 0,-1 1 0 0 0,1-1 0 0 0,0 0 0 0 0,-1 0 0 0 0,1 0 0 0 0,0 0 0 0 0,1 0-128 0 0,17 1 894 0 0,-19 0-843 0 0,18 3-309 0 0,-18-3 212 0 0,0-1 0 0 0,0 0 0 0 0,0 0 0 0 0,-1 0 0 0 0,1 0 0 0 0,0 0 0 0 0,0 0 0 0 0,0 0 0 0 0,0 0 0 0 0,0-1 0 0 0,-1 1 0 0 0,1 0 0 0 0,0 0 0 0 0,0-1 0 0 0,0 1 0 0 0,0 0 0 0 0,-1-1 0 0 0,1 1 0 0 0,0-1 0 0 0,0 0 46 0 0,4-10-462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35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1 368 8640 0 0,'0'0'197'0'0,"0"0"24"0"0,7-18 257 0 0,-6 15-224 0 0,1-1 1 0 0,0 1 0 0 0,0-1 0 0 0,0 1-1 0 0,0 0 1 0 0,1 0 0 0 0,-1 0-1 0 0,1 0 1 0 0,0 0 0 0 0,0 0-1 0 0,0 1 1 0 0,0 0 0 0 0,0-1 0 0 0,0 1-1 0 0,3-1-254 0 0,-1 1 430 0 0,1 0-1 0 0,0 0 0 0 0,0 0 1 0 0,0 1-1 0 0,0-1 1 0 0,0 2-1 0 0,0-1 0 0 0,0 0 1 0 0,4 1-430 0 0,16 0 46 0 0,-17-1 416 0 0,1 1 0 0 0,0 0 0 0 0,0 1 0 0 0,-1 0 0 0 0,2 0-462 0 0,18 7 674 0 0,0 2 1 0 0,22 9-675 0 0,-3 0 233 0 0,-11-4-13 0 0,18 9-120 0 0,-40-16 123 0 0,1-1 0 0 0,1-1-1 0 0,12 3-222 0 0,8 1 230 0 0,26 6 1 0 0,-56-15-159 0 0,1 0 0 0 0,0 0 0 0 0,0-1 0 0 0,0 0-1 0 0,0 0 1 0 0,-1-1 0 0 0,3 0-72 0 0,14-3 410 0 0,-14 3-413 0 0,-1 0 0 0 0,1-1-1 0 0,8-3 4 0 0,83-28 232 0 0,-72 23-336 0 0,-22 8 142 0 0,0 0 0 0 0,0 0 0 0 0,0-1 0 0 0,-1 0 0 0 0,1 0 0 0 0,-1-1 0 0 0,0 0 0 0 0,5-4-38 0 0,1-3 21 0 0,0-1-1 0 0,-1 0 1 0 0,-1-1-1 0 0,0 0 1 0 0,2-5-21 0 0,30-47-244 0 0,-29 48 302 0 0,0 1 0 0 0,2 0 1 0 0,0 1-1 0 0,0 1 0 0 0,2 0 0 0 0,11-7-58 0 0,-22 16 0 0 0,0-1 0 0 0,0 0 0 0 0,0 0 0 0 0,-1 0 0 0 0,0 0 0 0 0,-1-1 0 0 0,1 0 0 0 0,-1 0 0 0 0,0 0 0 0 0,1-3 0 0 0,-1 5-2 0 0,-2 3 4 0 0,0 1-1 0 0,-1-1 0 0 0,1 0 1 0 0,-1 0-1 0 0,0 0 1 0 0,1 0-1 0 0,-1-1 1 0 0,0 1-1 0 0,0-1-1 0 0,-1 3 24 0 0,0 0-115 0 0,0 0-63 0 0,0 0-20 0 0,1 0 28 0 0,6 5 113 0 0,-7-5 34 0 0,1 0-1 0 0,-1 0 0 0 0,0 1 0 0 0,1-1 0 0 0,-1 0 0 0 0,1 0 0 0 0,-1 1 1 0 0,0-1-1 0 0,1 0 0 0 0,-1 1 0 0 0,0-1 0 0 0,0 0 0 0 0,1 1 0 0 0,-1-1 1 0 0,0 1-1 0 0,0-1 0 0 0,1 0 0 0 0,-1 1 0 0 0,0-1 0 0 0,0 1 0 0 0,6 17 0 0 0,0 1 0 0 0,0 7 0 0 0,3 11 0 0 0,6 15 0 0 0,-7-23 1 0 0,-1 1-1 0 0,0 8 0 0 0,9 37-13 0 0,-8-50-32 0 0,0-1-1 0 0,2 0 1 0 0,12 19 45 0 0,-21-41-4 0 0,7 13 25 0 0,1 0-1 0 0,1-1 1 0 0,4 5-21 0 0,12 15 26 0 0,-24-30-26 0 0,1 0 0 0 0,-1 0 0 0 0,1 0 0 0 0,-1 1 0 0 0,-1-1 0 0 0,1 0 0 0 0,0 1 0 0 0,-1-1 0 0 0,0 1 0 0 0,0 1 0 0 0,-1-1 0 0 0,1 0 0 0 0,0 0 0 0 0,0 0 0 0 0,0 0 0 0 0,2 2 0 0 0,-3-5 0 0 0,-4 6 11 0 0,3-8 48 0 0,1 1 26 0 0,-2 0-67 0 0,0 0-1 0 0,0 1 1 0 0,0-1 0 0 0,0 0-1 0 0,0 0 1 0 0,0 0-1 0 0,0-1 1 0 0,-1 1 0 0 0,1 0-1 0 0,0-1 1 0 0,-1 1 0 0 0,1-1-1 0 0,0 0 1 0 0,0 0 0 0 0,-1 0-1 0 0,0 0-17 0 0,-17 2 946 0 0,-15 2-289 0 0,21-3-657 0 0,8-1 185 0 0,1 0 0 0 0,-1 1-1 0 0,1-1 1 0 0,-1 1 0 0 0,1 1 0 0 0,-1-1-1 0 0,1 1 1 0 0,0 0 0 0 0,0 0-1 0 0,0 1 1 0 0,-2 0-185 0 0,-3 3-260 0 0,1 0 0 0 0,0 1 0 0 0,0 0 0 0 0,0 1 260 0 0,0 0-920 0 0,2-1 918 0 0,-2 0 0 0 0,1-1-1 0 0,-1 0 1 0 0,0 0 0 0 0,0-1 0 0 0,-1 0-1 0 0,-6 2 3 0 0,-27 8 1827 0 0,33-14-1789 0 0,0 0 0 0 0,0 0 0 0 0,0-1 0 0 0,-3-1-38 0 0,-29 2 16 0 0,16 5-19 0 0,-63 19-717 0 0,64-19 788 0 0,19-5-28 0 0,1 0-1 0 0,0 1 1 0 0,-1-1-1 0 0,1 1 1 0 0,0 0 0 0 0,-3 2-40 0 0,-34 9 390 0 0,37-12-390 0 0,2-1 0 0 0,-9 10 0 0 0,11-10-32 0 0,1 1 0 0 0,-1-1 1 0 0,1 1-1 0 0,-1 0 0 0 0,1 0 0 0 0,0-1 0 0 0,-1 1 0 0 0,1 0 0 0 0,0 0 1 0 0,-1-1-1 0 0,1 1 0 0 0,0 0 0 0 0,0 0 0 0 0,0 0 0 0 0,0-1 0 0 0,0 1 1 0 0,0 0-1 0 0,0 0 0 0 0,0 0 0 0 0,0 0 0 0 0,0-1 0 0 0,0 1 32 0 0,6 19-1073 0 0,-4-14 879 0 0,0 1 194 0 0,1-1 0 0 0,1 0 0 0 0,-1 0 0 0 0,1 0 0 0 0,0-1 0 0 0,2 4 0 0 0,-1-2 0 0 0,15 18 220 0 0,9 8-220 0 0,-13-16-42 0 0,-1 2 0 0 0,0 0 0 0 0,1 5 42 0 0,-8-9-12 0 0,0 1-1 0 0,-1 0 1 0 0,0 2 12 0 0,0 0-8 0 0,0 0-1 0 0,5 6 9 0 0,-1-4 0 0 0,-2 2 0 0 0,2 6 0 0 0,14 29 0 0 0,-12-18-244 0 0,-2-5-412 0 0,-9-32 16 0 0,-1-2-2089 0 0,-1 0-5121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1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1 9648 0 0,'-4'13'208'0'0,"-3"-4"48"0"0,4-2 0 0 0,-1-1 24 0 0,-3 0-280 0 0,3 0 0 0 0,1 1 0 0 0,-1 2 0 0 0,0-2 160 0 0,1 3-16 0 0,0-2-8 0 0,-1 2 0 0 0,4-3 304 0 0,0-4 56 0 0,0 3 16 0 0,0-6 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11312 0 0,'0'0'256'0'0,"-1"7"345"0"0,-23 72 54 0 0,21-69-497 0 0,3-9-164 0 0,-1 0-1 0 0,1 0 0 0 0,-1 0 0 0 0,1 0 0 0 0,0 0 1 0 0,0 0-1 0 0,-1 0 0 0 0,1 0 0 0 0,0 1 0 0 0,0-1 0 0 0,0 0 1 0 0,0 0-1 0 0,1 0 0 0 0,-1 0 0 0 0,0 0 0 0 0,0 0 1 0 0,1 0-1 0 0,-1 0 0 0 0,0 1 0 0 0,1-1 0 0 0,-1 0 0 0 0,1 0 1 0 0,-1-1-1 0 0,1 1 0 0 0,0 0 0 0 0,-1 0 0 0 0,1 0 1 0 0,0 0 6 0 0,0 0-176 0 0</inkml:trace>
  <inkml:trace contextRef="#ctx0" brushRef="#br0" timeOffset="1">85 20 12416 0 0,'0'0'365'0'0,"0"0"-4"0"0,0 0-167 0 0,0 0 143 0 0,1 2 88 0 0,1 0-295 0 0,-2-1-72 0 0,1 1-1 0 0,0-1 0 0 0,0 0 1 0 0,-1 1-1 0 0,1-1 1 0 0,0 0-1 0 0,0 0 0 0 0,1 0 1 0 0,-1 0-1 0 0,0 0 1 0 0,0 0-1 0 0,0 0 1 0 0,1 0-1 0 0,-1 0 0 0 0,0-1 1 0 0,1 1-1 0 0,-1 0 1 0 0,1-1-1 0 0,-1 1 1 0 0,1-1-1 0 0,-1 0 0 0 0,1 1 1 0 0,-1-1-1 0 0,1 0-57 0 0,17 1 146 0 0,-16 0-183 0 0,1-1 0 0 0,-1 0 0 0 0,1 0 0 0 0,-1 0 1 0 0,1 0-1 0 0,-1 0 0 0 0,1-1 0 0 0,-1 0 0 0 0,1 0 1 0 0,2 0 36 0 0,1-2 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12416 0 0,'-3'16'352'0'0,"3"-16"80"0"0,0 0-344 0 0,0 0-88 0 0,0 6 0 0 0,-5 6 0 0 0,5 1 672 0 0,0 0 128 0 0,-3 4 16 0 0,3-6 8 0 0,3 2-537 0 0,-3 0-95 0 0,0 4-32 0 0,5-6-4679 0 0,-2 6-945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2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44 16240 0 0,'0'0'474'0'0,"0"0"-1"0"0,8 12-285 0 0,-5-7-188 0 0,0-1 0 0 0,0 0 0 0 0,1 0 0 0 0,-1 0 0 0 0,1-1 0 0 0,0 1 0 0 0,0-1 0 0 0,0 0 0 0 0,1 0 0 0 0,-1 0 0 0 0,1-1 0 0 0,0 0 0 0 0,-1 0 0 0 0,1 0 0 0 0,0 0 0 0 0,0-1 0 0 0,0 1 0 0 0,0-1 0 0 0,5 0 0 0 0,4 2 0 0 0</inkml:trace>
  <inkml:trace contextRef="#ctx0" brushRef="#br0" timeOffset="1">90 0 11976 0 0,'0'0'256'0'0,"0"0"64"0"0,-8 2 0 0 0,5 1 32 0 0,-4 4-288 0 0,-1-1-64 0 0,2 1 0 0 0,-2 3 0 0 0,1-1 632 0 0,0 3 104 0 0,4 1 32 0 0,-5 0 0 0 0,1 0-465 0 0,3-1-87 0 0,-2 4-24 0 0,6-3 0 0 0,-5 0-632 0 0,2-4-127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27 17407 0 0,'0'0'514'0'0,"0"0"-12"0"0,10 6-166 0 0,-7-4-297 0 0,0-1 0 0 0,0 1-1 0 0,0-1 1 0 0,0 0-1 0 0,1 1 1 0 0,-1-1 0 0 0,0-1-1 0 0,1 1 1 0 0,-1-1-1 0 0,0 1 1 0 0,1-1-1 0 0,-1 0 1 0 0,1 0 0 0 0,-1 0-1 0 0,0-1 1 0 0,1 1-1 0 0,1-1-38 0 0,5-2 356 0 0,-5 2-811 0 0,0-1 0 0 0,0 1 0 0 0,0-1 0 0 0,0 0 0 0 0,0 0 0 0 0,-1 0 0 0 0,1-1 0 0 0,-1 1 0 0 0,1-1 0 0 0,2-3 455 0 0,3-7-1533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225 1 11976 0 0,'0'0'256'0'0,"0"0"64"0"0,0 0 0 0 0,0 0 32 0 0,-4 6-288 0 0,4-6-64 0 0,-3 7 0 0 0,-1 2 0 0 0,4-3 424 0 0,0 1 72 0 0,0-7 16 0 0,0 6 0 0 0,0 1 0 0 0,0-7 0 0 0,4 9-1 0 0,-4-2-4918 0 0,3-2-977 0 0</inkml:trace>
  <inkml:trace contextRef="#ctx0" brushRef="#br0" timeOffset="1">0 249 15664 0 0,'0'0'356'0'0,"0"0"49"0"0,0 0 21 0 0,11 10 106 0 0,-8-8-499 0 0,0 0 0 0 0,0 0 0 0 0,0 0 0 0 0,0 0 0 0 0,1-1 0 0 0,-1 1 0 0 0,0-1 0 0 0,1 0 0 0 0,-1 0 0 0 0,1 0 0 0 0,-1 0 0 0 0,1-1-1 0 0,-1 0 1 0 0,1 1 0 0 0,-1-1 0 0 0,3 0-33 0 0,-1-1-11 0 0,0 1 0 0 0,-1-1 0 0 0,1 0 1 0 0,0 0-1 0 0,0 0 0 0 0,0-1 0 0 0,-1 1 0 0 0,1-1 0 0 0,-1 0 0 0 0,1-1 0 0 0,1-1 11 0 0,1 0-311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76 10512 0 0,'0'0'296'0'0,"-3"7"64"0"0,-1 2-288 0 0,0 1-72 0 0,1 2 0 0 0,0 1 0 0 0,3 3 368 0 0,-5-3 56 0 0,2 2 16 0 0,0-5-3704 0 0,-1 0-744 0 0</inkml:trace>
  <inkml:trace contextRef="#ctx0" brushRef="#br0" timeOffset="1">65 0 16240 0 0,'0'0'474'0'0,"0"0"-1"0"0,2 2-258 0 0,10 13 524 0 0,-10-13-607 0 0,0 1 1 0 0,0-1-1 0 0,0 0 0 0 0,0 1 0 0 0,0-1 1 0 0,0 0-1 0 0,1 0 0 0 0,1 1-132 0 0,-1-2-9 0 0,-1 0 0 0 0,0 0-1 0 0,0 0 1 0 0,0 0 0 0 0,1 0-1 0 0,-1-1 1 0 0,0 1 0 0 0,1-1-1 0 0,-1 0 1 0 0,1 0-1 0 0,-1 0 1 0 0,0 0 0 0 0,1 0-1 0 0,1 0 10 0 0,31-10-2542 0 0,-27 7 1608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6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12416 0 0,'0'0'365'0'0,"0"0"-4"0"0,0 0-159 0 0,0 0 178 0 0,11 19 1224 0 0,14 6-5816 0 0,-18-19-560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11976 0 0,'0'0'266'0'0,"0"0"44"0"0,0 0 15 0 0,0 0-26 0 0,0 0-59 0 0,0 0 490 0 0,0 0 240 0 0,0 0 43 0 0,0 0-60 0 0,0 0-288 0 0,0 0-121 0 0,0 0-28 0 0,9 3 100 0 0,30 23-580 0 0,-21-14-1308 0 0,2 0-1 0 0,0 0 1273 0 0,-5-3-6138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3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13824 0 0,'0'0'314'0'0,"0"0"46"0"0,-29 4 548 0 0,25-2-806 0 0,1-1 0 0 0,0 1 0 0 0,0-1 0 0 0,-1 1 0 0 0,1 0 0 0 0,0 0 0 0 0,1 0 0 0 0,-1 1 0 0 0,0-1 0 0 0,1 1 0 0 0,-1 0 0 0 0,1-1 0 0 0,0 1 0 0 0,0 0 0 0 0,0 0 0 0 0,0 1 0 0 0,1-1 0 0 0,-1 0 0 0 0,1 0 0 0 0,0 1 0 0 0,-1 0-102 0 0,-1 7-29 0 0,0-1 0 0 0,0 0 1 0 0,1 1-1 0 0,1-1 0 0 0,-1 1 0 0 0,1 8 29 0 0,1-6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36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11976 0 0,'0'0'266'0'0,"0"0"44"0"0,0 0 15 0 0,0 0-26 0 0,2 18 1198 0 0,15 17 240 0 0,-4-10-1119 0 0,-2 1 0 0 0,0 0-1 0 0,4 20-617 0 0,7 56 800 0 0,7 82-800 0 0,-21-131 0 0 0,1 0 0 0 0,13 35 0 0 0,-11-56-154 0 0,-8-24-146 0 0,0 0-1 0 0,0 0 1 0 0,-1 1 0 0 0,0-1 0 0 0,0 1 0 0 0,-1-1-1 0 0,0 8 301 0 0,-3 10-3366 0 0,1-20 2843 0 0,0 0-1 0 0,1 0 0 0 0,-1-1 0 0 0,1 1 0 0 0,1 0 0 0 0,0 2 524 0 0,-1-8-106 0 0,0 1 0 0 0,0-1 0 0 0,0 1 0 0 0,1-1 0 0 0,-1 1 0 0 0,0 0 0 0 0,1-1 0 0 0,-1 1 0 0 0,1-1 0 0 0,-1 0 0 0 0,1 1 0 0 0,-1-1 0 0 0,1 1 0 0 0,-1-1 0 0 0,1 0 0 0 0,-1 1-1 0 0,1-1 1 0 0,-1 0 0 0 0,1 1 106 0 0,0-1-261 0 0,5 3-913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8 17503 0 0,'0'-1'61'0'0,"0"1"0"0"0,-1-1 0 0 0,1 0 0 0 0,-1 1 0 0 0,1 0 0 0 0,-1-1 0 0 0,1 1 0 0 0,-1-1 0 0 0,1 1 0 0 0,-1-1 0 0 0,1 1 0 0 0,-1 0 0 0 0,0 0 0 0 0,1-1 0 0 0,-1 1 0 0 0,0 0 0 0 0,1 0 0 0 0,-1-1 0 0 0,0 1 0 0 0,1 0 0 0 0,-1 0-61 0 0,1 1 64 0 0,-1-1 1 0 0,1 0-1 0 0,0 1 1 0 0,0-1-1 0 0,0 0 1 0 0,-1 1-1 0 0,1-1 1 0 0,0 0-1 0 0,0 1 0 0 0,0-1 1 0 0,0 1-1 0 0,0-1 1 0 0,0 1-1 0 0,0-1 1 0 0,0 0-1 0 0,0 1 1 0 0,0-1-1 0 0,0 1 1 0 0,0-1-1 0 0,0 0 1 0 0,0 1-1 0 0,0-1 1 0 0,1 1-1 0 0,-1-1-64 0 0,0 3 127 0 0,1 0-1 0 0,0 0 1 0 0,0 0 0 0 0,1-1 0 0 0,-1 1-1 0 0,0 0 1 0 0,1-1 0 0 0,0 1-1 0 0,0 1-126 0 0,2-1 58 0 0,0 0-1 0 0,0 0 1 0 0,0-1 0 0 0,0 1-1 0 0,0-1 1 0 0,0 0-1 0 0,1 0 1 0 0,-1 0-1 0 0,1 0-57 0 0,-1-2-216 0 0,-1 1 1 0 0,1 0-1 0 0,-1-1 0 0 0,1 1 0 0 0,-1-1 0 0 0,1 0 0 0 0,1 0 216 0 0,13-5-4913 0 0,-7-1-1772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0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11488 0 0,'0'13'256'0'0,"-3"-1"48"0"0,-1 4 16 0 0,0 4 0 0 0,4-2-256 0 0,0-1-64 0 0,-3-1 0 0 0,3-1-3392 0 0,0 1-696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3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19351 0 0,'0'0'439'0'0,"0"0"62"0"0,0 0 33 0 0,4 7 95 0 0,-2-1-679 0 0,1-1 0 0 0,0 1 0 0 0,0-1 0 0 0,1 0 0 0 0,0 0 0 0 0,0 0-1 0 0,0-1 1 0 0,0 1 0 0 0,1-1 0 0 0,-1 0 0 0 0,1 0 0 0 0,0-1 0 0 0,1 0 0 0 0,-1 1 0 0 0,0-2 0 0 0,1 1 0 0 0,0 0 0 0 0,-1-1-1 0 0,1 0 1 0 0,5 0 50 0 0,-5 0-507 0 0,0-1 0 0 0,-1-1 1 0 0,1 1-1 0 0,0-1 0 0 0,0 0 0 0 0,0 0 0 0 0,0-1 0 0 0,3-1 507 0 0,10-5-1525 0 0</inkml:trace>
  <inkml:trace contextRef="#ctx0" brushRef="#br0" timeOffset="1">100 0 11000 0 0,'0'0'240'0'0,"0"7"48"0"0,-3 2 16 0 0,3 4 8 0 0,-4 3-248 0 0,0 0-64 0 0,8 38 0 0 0,-4-13-4880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8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0 121 19351 0 0,'0'0'424'0'0,"0"0"88"0"0,3 7 24 0 0,-3 3 8 0 0,4-1-440 0 0,3 3-104 0 0,-4-2 0 0 0,5 0 0 0 0,-2-1 0 0 0,5 1 0 0 0,0-4 0 0 0,4 3 0 0 0,-1-2 0 0 0,0-4 0 0 0,0 0 0 0 0,0 1 0 0 0,5-4-1208 0 0,-5-4-264 0 0</inkml:trace>
  <inkml:trace contextRef="#ctx0" brushRef="#br0" timeOffset="1">160 0 17503 0 0,'-6'13'384'0'0,"1"-6"88"0"0,2-1 8 0 0,0 1 8 0 0,0 6-392 0 0,-2-1-96 0 0,2 4 0 0 0,0 0 0 0 0,-2 6 0 0 0,5-3 0 0 0,-3 0 0 0 0,3 0-5167 0 0,3 0-1057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26 21191 0 0,'-3'3'2127'0'0,"0"0"-1874"0"0,4-3-137 0 0,0 1 0 0 0,0-1-1 0 0,0 1 1 0 0,0-1 0 0 0,0 0-1 0 0,0 1 1 0 0,0-1 0 0 0,0 0-1 0 0,0 0 1 0 0,0 1 0 0 0,0-1-1 0 0,0 0-115 0 0,4 0 66 0 0,-1 0 0 0 0,0 0-1 0 0,1 0 1 0 0,-1 0 0 0 0,0-1 0 0 0,0 0-1 0 0,1 0 1 0 0,-1 0 0 0 0,0 0 0 0 0,2-1-66 0 0,5-3-1403 0 0,-1 1 0 0 0,0-2 1 0 0,3-1 1402 0 0,-4 1-7849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10136 0 0,'-4'7'224'0'0,"1"3"40"0"0,0-1 16 0 0,-2 6 8 0 0,-1 2-288 0 0,1 2 0 0 0,2 0 0 0 0,0 0 0 0 0,3 3 464 0 0,-3-3 40 0 0,3 1 8 0 0,0-12 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8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19087 0 0,'0'0'432'0'0,"0"0"66"0"0,3 4 491 0 0,-2-1-869 0 0,0 1 1 0 0,0-1-1 0 0,1 1 0 0 0,-1-1 1 0 0,1 0-1 0 0,0 0 0 0 0,0 0 1 0 0,0 0-1 0 0,1 0 0 0 0,-1 0 1 0 0,1-1-1 0 0,-1 1 1 0 0,1-1-1 0 0,0 1 0 0 0,1-1-120 0 0,-2 0 6 0 0,0-1 1 0 0,0 0-1 0 0,1 0 0 0 0,-1 1 0 0 0,1-2 1 0 0,-1 1-1 0 0,1 0 0 0 0,0 0 0 0 0,-1-1 1 0 0,1 0-1 0 0,-1 1 0 0 0,1-1 0 0 0,0 0 1 0 0,-1 0-1 0 0,1 0 0 0 0,0-1 0 0 0,-1 1 1 0 0,1-1-1 0 0,0 1 0 0 0,-1-1 0 0 0,1 0 1 0 0,0-1-7 0 0,-2 2-171 0 0,0 0 0 0 0,0-1 0 0 0,0 1 1 0 0,0-1-1 0 0,0 1 0 0 0,0-1 0 0 0,0 1 1 0 0,0-1-1 0 0,-1 0 0 0 0,1 0 0 0 0,0 1 0 0 0,0-1 1 0 0,-1 0-1 0 0,1 0 0 0 0,-1 0 0 0 0,1 0 1 0 0,0 0-1 0 0,-1 0 0 0 0,0 0 0 0 0,1 0 1 0 0,-1 0-1 0 0,0 0 0 0 0,1 0 0 0 0,-1 0 0 0 0,0 0 1 0 0,0 0-1 0 0,0-1 171 0 0,1 1-52 0 0,3-16-1707 0 0</inkml:trace>
  <inkml:trace contextRef="#ctx0" brushRef="#br0" timeOffset="1">54 1 12640 0 0,'0'0'280'0'0,"-3"3"56"0"0,-1 5 16 0 0,4-1 0 0 0,-4 6-288 0 0,4-3-64 0 0,-3-1 0 0 0,3 3 0 0 0,0 1 0 0 0,-3-6 0 0 0,-1 9 0 0 0,0-1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17767 0 0,'0'0'40'0'0,"-1"0"-1"0"0,0 1 0 0 0,1-1 0 0 0,-1 0 0 0 0,1 0 0 0 0,-1 1 0 0 0,0-1 0 0 0,1 1 0 0 0,-1-1 0 0 0,1 0 0 0 0,-1 1 0 0 0,1-1 0 0 0,-1 1 0 0 0,1-1 0 0 0,-1 1 0 0 0,1-1 1 0 0,0 1-1 0 0,-1 0 0 0 0,1-1 0 0 0,0 1 0 0 0,0-1 0 0 0,-1 1 0 0 0,1 0 0 0 0,0-1 0 0 0,0 1 0 0 0,0 0 0 0 0,0-1 0 0 0,0 1 0 0 0,0 0-39 0 0,0 1 50 0 0,0 0-1 0 0,0 1 0 0 0,0-1 1 0 0,1 0-1 0 0,-1 1 0 0 0,1-1 1 0 0,0 0-1 0 0,-1 0 0 0 0,2 2-49 0 0,0 0 102 0 0,0 1 0 0 0,0-2 0 0 0,1 1-1 0 0,-1 0 1 0 0,1 0 0 0 0,0-1 0 0 0,0 1-1 0 0,0-1 1 0 0,1 0 0 0 0,0 1-102 0 0,2 0 93 0 0,1 0 0 0 0,-1 0 0 0 0,1-1 0 0 0,-1 0 1 0 0,1 0-1 0 0,0-1 0 0 0,0 0 0 0 0,0 0 0 0 0,0 0 0 0 0,1-1 0 0 0,-1 0 0 0 0,4-1-93 0 0,-3 0-267 0 0,-1-1-1 0 0,1 0 0 0 0,-1 0 1 0 0,3-2 267 0 0,-8 3-360 0 0,12-3-6793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0 13328 0 0,'-7'12'288'0'0,"3"-6"64"0"0,1 1 16 0 0,-1 3 16 0 0,1-1-312 0 0,-1 3-72 0 0,1 4 0 0 0,-1 1 0 0 0,0-2 272 0 0,4 4 40 0 0,-3 1 8 0 0,3-2 0 0 0,0 5-408 0 0,3-2-72 0 0,1 18-24 0 0,0-17 0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21191 0 0,'0'0'480'0'0,"0"0"67"0"0,0 0 32 0 0,0 0-58 0 0,-5 13-320 0 0,6-9-200 0 0,-1 0 0 0 0,1 0 0 0 0,-1 0 0 0 0,1-1 0 0 0,0 1 0 0 0,0 0-1 0 0,1-1 1 0 0,-1 1 0 0 0,1-1 0 0 0,0 1 0 0 0,0-1 0 0 0,0 0 0 0 0,0 0 0 0 0,0 0 0 0 0,1 0-1 0 0,0 0 1 0 0,-1 0 0 0 0,1-1 0 0 0,0 1 0 0 0,0-1 0 0 0,0 0 0 0 0,1 0 0 0 0,-1 0 0 0 0,1 0-1 0 0,-1 0 1 0 0,1-1 0 0 0,-1 0 0 0 0,1 0 0 0 0,0 0 0 0 0,-1 0 0 0 0,1 0 0 0 0,3 0-1 0 0,-4-1-201 0 0,1 0 0 0 0,0 0 0 0 0,-1 0 1 0 0,1-1-1 0 0,0 1 0 0 0,-1-1 0 0 0,1 0 0 0 0,-1 0 1 0 0,1 0-1 0 0,-1 0 0 0 0,0 0 0 0 0,1-1 0 0 0,-1 0 1 0 0,1 0 200 0 0,8-5-7505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37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1 312 15056 0 0,'0'0'340'0'0,"0"0"50"0"0,0 0 25 0 0,0 0-49 0 0,0 0-143 0 0,0 0 274 0 0,0 0 146 0 0,0 0 28 0 0,18-2 1693 0 0,59-11-414 0 0,-22 3-1183 0 0,34-1-767 0 0,-51 6 206 0 0,1-1 0 0 0,35-11-206 0 0,50-10-459 0 0,-100 23 415 0 0,-10 0 44 0 0,1-1 0 0 0,-1-1 0 0 0,0 0 0 0 0,0 0 0 0 0,9-7 0 0 0,19-9 0 0 0,11-2 1976 0 0,2 1-2154 0 0,31-6 393 0 0,-22 8-244 0 0,-53 16 596 0 0,-1 0 0 0 0,1 0-1 0 0,8-8-566 0 0,-3 3 340 0 0,26-9-404 0 0,-41 18-273 0 0,-1 1-138 0 0,0 0-1705 0 0,0 0-6691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0 11976 0 0,'0'0'256'0'0,"-4"4"64"0"0,0 4 0 0 0,1 2 32 0 0,0 0-288 0 0,-1 3-64 0 0,0-1 0 0 0,1 1 0 0 0,-1 3 0 0 0,4-3 0 0 0,0-1 0 0 0,0 1 0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45 21191 0 0,'0'0'480'0'0,"0"0"67"0"0,0 0 32 0 0,0 0-58 0 0,1 1-340 0 0,13 15-159 0 0,-11-12-22 0 0,0 0-1 0 0,0 0 1 0 0,1 0 0 0 0,-1-1-1 0 0,2 2 1 0 0,6 3 15 0 0,0-1 0 0 0,1 0 0 0 0,0-1 0 0 0,0 0 1 0 0,5 2-16 0 0,19 3-6544 0 0,-19-7-771 0 0</inkml:trace>
  <inkml:trace contextRef="#ctx0" brushRef="#br0" timeOffset="1">119 0 17503 0 0,'-7'7'384'0'0,"3"-5"88"0"0,1 4 8 0 0,-1 1 8 0 0,-3 3-392 0 0,4-1-96 0 0,-5 4 0 0 0,5 2 0 0 0,-1-2 432 0 0,0 0 64 0 0,4 3 16 0 0,4 0 0 0 0,-4-3-824 0 0,4 0-160 0 0,3-5-32 0 0,0 2-8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9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19351 0 0,'0'0'439'0'0,"0"0"62"0"0,7 10 662 0 0,-2-1-870 0 0,0 0 0 0 0,0 0-1 0 0,1-1 1 0 0,0 0 0 0 0,1 0 0 0 0,0 0-1 0 0,3 2-292 0 0,-8-9-32 0 0,-1 1 0 0 0,1-1 0 0 0,0 1-1 0 0,1-1 1 0 0,-1 0 0 0 0,0 0 0 0 0,0 0 0 0 0,1 0-1 0 0,-1-1 1 0 0,0 1 0 0 0,1 0 0 0 0,-1-1 0 0 0,0 0-1 0 0,1 1 1 0 0,-1-1 0 0 0,1 0 32 0 0,2 0-377 0 0,0-1 0 0 0,0 1 0 0 0,0-1 0 0 0,0 0 0 0 0,0 0 0 0 0,4-2 377 0 0,3-1-1023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 17015 0 0,'-19'12'376'0'0,"8"-6"72"0"0,1 1 24 0 0,-1 3 8 0 0,1 3-384 0 0,-1 2-96 0 0,0 1 0 0 0,1 3 0 0 0,-4 0 536 0 0,3 3 88 0 0,3 3 16 0 0,1-2 8 0 0,0-1-1336 0 0,0-3-272 0 0,3 1-48 0 0,4-11-16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161 6 14336 0 0,'-7'3'830'0'0,"-7"0"-1280"0"0,13-2 904 0 0,0 0 0 0 0,-1-1 0 0 0,1 0 0 0 0,0 1 0 0 0,-1-1 1 0 0,1 0-1 0 0,0 0 0 0 0,-1 0 0 0 0,1 0 0 0 0,-1 0 0 0 0,1 0 0 0 0,-1 0 1 0 0,1 0-1 0 0,0 0 0 0 0,-1-1 0 0 0,0 0-454 0 0,1 1 1127 0 0,-11-10 3207 0 0,11 8-4179 0 0,3 4-138 0 0,-1 0-41 0 0,0-1-1 0 0,0 1 0 0 0,0 0 1 0 0,0-1-1 0 0,0 1 1 0 0,0 0-1 0 0,0 0 0 0 0,-1 0 1 0 0,1-1-1 0 0,-1 1 1 0 0,1 0-1 0 0,-1 0 1 0 0,0 0-1 0 0,0 0 0 0 0,0 0 1 0 0,0 0-1 0 0,0 0 1 0 0,0 0-1 0 0,-1 2 25 0 0,0 5-261 0 0,-1 1 0 0 0,-1-1 0 0 0,-1 5 261 0 0,1-6-134 0 0,-1 2-614 0 0,0 0-1 0 0,-1 0 0 0 0,0-1 1 0 0,-1 1-1 0 0,0-1 1 0 0,-1 0-1 0 0,1-1 1 0 0,-2 0-1 0 0,1 0 0 0 0,-1-1 1 0 0,-7 6 748 0 0,4-3-4573 0 0,3 0-1227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0-191 0 0,0 0 168 0 0,0 0 102 0 0,8 10 1045 0 0,2-5-1231 0 0,-1-1-1 0 0,0 0 1 0 0,1 0-1 0 0,0-1 1 0 0,0 0-1 0 0,4 0-301 0 0,12 2-1038 0 0,26 1 1038 0 0,-32-5-4482 0 0,2-1-1566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18151 0 0,'0'0'532'0'0,"0"0"-4"0"0,0 0-265 0 0,0 0 129 0 0,8 13 1048 0 0,-2-3-1416 0 0,1-1-1 0 0,0 0 1 0 0,1-1-1 0 0,0 0 1 0 0,1 0 0 0 0,0 0-1 0 0,8 4-23 0 0,-7-4-22 0 0,1-1 0 0 0,0 0 0 0 0,0-1 0 0 0,2 0 22 0 0,14 5-5818 0 0,-9-4-867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14336 0 0,'0'0'408'0'0,"-5"3"80"0"0,2 7-392 0 0,0-4-96 0 0,0 4 0 0 0,-5 3 0 0 0,5-1 432 0 0,-5 8 64 0 0,1-4 15 0 0,3 5 1 0 0,1-1 0 0 0,-4-2 0 0 0,3 5 0 0 0,-3-1 0 0 0,4 4-416 0 0,3-4-96 0 0,-4 0 0 0 0,4-12-7775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4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18151 0 0,'0'0'532'0'0,"0"0"-4"0"0,0 0-265 0 0,0 0 129 0 0,0 0 96 0 0,-3 16 1557 0 0,3-13-1908 0 0,0-1 1 0 0,0 0-1 0 0,0 1 0 0 0,0-1 0 0 0,1 0 0 0 0,-1 1 0 0 0,1-1 1 0 0,0 0-1 0 0,0 0 0 0 0,-1 1 0 0 0,1-1 0 0 0,1 0 0 0 0,-1 0 1 0 0,0 0-1 0 0,0 0 0 0 0,1 0 0 0 0,-1-1 0 0 0,1 1 0 0 0,0 0 0 0 0,0-1 1 0 0,-1 1-1 0 0,1-1 0 0 0,0 0 0 0 0,0 1 0 0 0,0-1 0 0 0,0 0 1 0 0,2 0-138 0 0,-1 1-156 0 0,0-1 0 0 0,0-1 0 0 0,0 1 0 0 0,1 0 0 0 0,-1-1 0 0 0,0 1 0 0 0,1-1 0 0 0,2 0 156 0 0,-2 0-983 0 0,0-1-1 0 0,0 1 0 0 0,0-1 1 0 0,-1 0-1 0 0,1 0 1 0 0,0 0-1 0 0,2-2 984 0 0,9-3-7730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133 1 16096 0 0,'-3'6'351'0'0,"-8"7"81"0"0,3-1 16 0 0,2 8 0 0 0,-2 2-360 0 0,-3 3-88 0 0,1 1 0 0 0,-5-1 0 0 0,5 4 328 0 0,2-7 56 0 0,-2 1 0 0 0,3-2 8 0 0,-1-4-720 0 0,2 1-152 0 0,-2-5-24 0 0,5-3-8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38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7 651 6448 0 0,'0'0'141'0'0,"0"0"23"0"0,0 0 13 0 0,0 0 123 0 0,0 0 468 0 0,-5 1 3184 0 0,4-3 3955 0 0,1-3-7649 0 0,1 1 1 0 0,0-1-1 0 0,0 0 0 0 0,1 0 1 0 0,0 0-1 0 0,-1 0 1 0 0,1 1-1 0 0,1-1 0 0 0,-1 1 1 0 0,1 0-1 0 0,0 0 1 0 0,0 0-1 0 0,0 0 0 0 0,0 0 1 0 0,1 0-1 0 0,3-2-258 0 0,5-5 150 0 0,0 1 0 0 0,1 0-1 0 0,0 1 1 0 0,12-6-150 0 0,-10 7 86 0 0,-1 0 0 0 0,-1-1 0 0 0,0 0 0 0 0,0-1 0 0 0,-1-1 0 0 0,0 0-1 0 0,-1 0 1 0 0,0-1 0 0 0,-1-1 0 0 0,0 0 0 0 0,-1-1-86 0 0,10-15 68 0 0,8-9-68 0 0,-19 27 14 0 0,0 1-1 0 0,1 1 1 0 0,0 0 0 0 0,0 0-1 0 0,4-2-13 0 0,93-57 154 0 0,-97 60 90 0 0,-1 0 1 0 0,1-1 0 0 0,-2 0 0 0 0,1-1 0 0 0,3-5-245 0 0,15-19 478 0 0,-3 4-405 0 0,-18 22 11 0 0,0 1 0 0 0,1-1 0 0 0,1 1 0 0 0,-1 0-1 0 0,1 0 1 0 0,7-4-84 0 0,4-5 276 0 0,-18 16-791 0 0,-2 4-2523 0 0,0 0-5972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9 14712 0 0,'-2'-1'105'0'0,"0"-1"0"0"0,0 1 0 0 0,-1 1 0 0 0,1-1 0 0 0,0 0 1 0 0,0 0-1 0 0,-1 1 0 0 0,1-1 0 0 0,0 1 0 0 0,-1 0 0 0 0,1 0 1 0 0,0 0-1 0 0,-1 0 0 0 0,1 0 0 0 0,0 0 0 0 0,-1 1 1 0 0,1-1-1 0 0,0 1 0 0 0,-1-1 0 0 0,1 1 0 0 0,0 0 0 0 0,-2 1-105 0 0,1 0 277 0 0,-1 0-1 0 0,1 0 1 0 0,-1 1-1 0 0,1-1 0 0 0,0 1 1 0 0,0 0-1 0 0,0 0 1 0 0,0 0-1 0 0,1 1 0 0 0,-1-1 1 0 0,1 0-1 0 0,-2 4-276 0 0,-2 4 294 0 0,0 0 1 0 0,0 1-1 0 0,1 0 0 0 0,1 0 0 0 0,0 0 1 0 0,1 1-1 0 0,-2 9-294 0 0,5-18 86 0 0,-1 0 0 0 0,1 0 0 0 0,0 0 0 0 0,0 0 0 0 0,0 0 0 0 0,0 0 0 0 0,1 0 0 0 0,0 0 0 0 0,-1 0-1 0 0,2-1 1 0 0,-1 1 0 0 0,0 0 0 0 0,2 1-86 0 0,-3-4-33 0 0,1 0 0 0 0,-1 0 0 0 0,1 0 0 0 0,0 0-1 0 0,0-1 1 0 0,-1 1 0 0 0,1 0 0 0 0,0-1 0 0 0,0 1-1 0 0,0 0 1 0 0,0-1 0 0 0,0 1 0 0 0,0-1 0 0 0,0 0-1 0 0,0 1 1 0 0,0-1 0 0 0,0 0 0 0 0,0 1 0 0 0,0-1-1 0 0,0 0 1 0 0,0 0 0 0 0,0 0 0 0 0,0 0 0 0 0,1 0-1 0 0,-1 0 34 0 0,30-5-962 0 0,-29 5 928 0 0,10-4-195 0 0,0 1 0 0 0,0-2 0 0 0,-1 0 0 0 0,10-5 229 0 0,6-5-5196 0 0,-4 0-1497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0 16240 0 0,'-15'7'455'0'0,"5"-5"113"0"0,2 8-456 0 0,2 0-112 0 0,-5 3 0 0 0,0 5 0 0 0,0-2 432 0 0,0 4 64 0 0,5-5 16 0 0,-2 1 0 0 0,-3 3-416 0 0,8-3-96 0 0,0-3 0 0 0,-1 3-5167 0 0,0-3-1057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0 19351 0 0,'-4'2'229'0'0,"0"-1"-1"0"0,-1 1 0 0 0,1 0 0 0 0,0 0 1 0 0,1 0-1 0 0,-1 1 0 0 0,-3 1-228 0 0,7-3 15 0 0,-1 0 0 0 0,0 0 0 0 0,0 0 0 0 0,1 0 0 0 0,-1 0 0 0 0,1-1 0 0 0,-1 1 0 0 0,1 0-1 0 0,-1 0 1 0 0,1 1 0 0 0,0-1 0 0 0,0 0 0 0 0,-1 0 0 0 0,1 0 0 0 0,0 0 0 0 0,0 0 0 0 0,0 0 0 0 0,0 0 0 0 0,0 0 0 0 0,0 0 0 0 0,0 0-1 0 0,0 0 1 0 0,1 0 0 0 0,-1 1 0 0 0,0-1 0 0 0,1 0 0 0 0,-1 0 0 0 0,1 0 0 0 0,-1 0 0 0 0,1-1 0 0 0,-1 1 0 0 0,1 0 0 0 0,0 0-1 0 0,-1 0 1 0 0,1 0-15 0 0,2 2 0 0 0,0 1 0 0 0,0-1 0 0 0,0 0 0 0 0,0 0 0 0 0,1 0 0 0 0,-1 0 0 0 0,1-1 0 0 0,0 1 0 0 0,0-1 0 0 0,0 0 0 0 0,0 0 0 0 0,0 0 0 0 0,0-1 0 0 0,2 1 0 0 0,4 1 0 0 0,-1-1 0 0 0,1 0 0 0 0,0-1 0 0 0,0 0 0 0 0,9 0 0 0 0,24-7-829 0 0,-32 5-118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1 12416 0 0,'-14'13'352'0'0,"11"-7"80"0"0,-5 4-344 0 0,-3 5-88 0 0,0 4 0 0 0,1 3 0 0 0,-5 1 256 0 0,1-2 32 0 0,4 5 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9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10 16631 0 0,'-28'-9'1142'0'0,"27"9"-1121"0"0,1 0 0 0 0,0 0 0 0 0,0 0-1 0 0,0 0 1 0 0,0 0 0 0 0,-1-1 0 0 0,1 1 0 0 0,0 0 0 0 0,0 0 0 0 0,0 0 0 0 0,-1 0 0 0 0,1 0 0 0 0,0 0 0 0 0,0 0 0 0 0,0 0-1 0 0,-1 0 1 0 0,1 0 0 0 0,0 0 0 0 0,0 0 0 0 0,0 0 0 0 0,-1 0 0 0 0,1 1 0 0 0,0-1 0 0 0,0 0 0 0 0,0 0 0 0 0,0 0 0 0 0,-1 0-1 0 0,1 0 1 0 0,0 0 0 0 0,0 0 0 0 0,0 0 0 0 0,0 1 0 0 0,0-1 0 0 0,-1 0 0 0 0,1 0 0 0 0,0 0 0 0 0,0 0 0 0 0,0 1-21 0 0,1 7 1712 0 0,10 9 767 0 0,-8-15-2479 0 0,1 0 0 0 0,-1 0 0 0 0,1 0 0 0 0,0 0 0 0 0,-1 0 0 0 0,1-1 0 0 0,0 0 0 0 0,0 0 0 0 0,0 0 0 0 0,0 0 0 0 0,3 0 0 0 0,4 0 0 0 0,-1 0 0 0 0,1-1 0 0 0,0 0 0 0 0,0 0 0 0 0,-4-1-304 0 0,0 0 1 0 0,0 0-1 0 0,0-1 0 0 0,0 0 0 0 0,0 0 0 0 0,0-1 0 0 0,-1 1 0 0 0,1-1 0 0 0,-1-1 1 0 0,0 1-1 0 0,5-4 304 0 0,-10 4-1796 0 0,2-7-17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9.3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13824 0 0,'-6'13'304'0'0,"3"-7"64"0"0,-5 4 16 0 0,5-1 0 0 0,-1 7-312 0 0,0 0-72 0 0,4-1 0 0 0,-3 8 0 0 0,3-7 424 0 0,-4 3 72 0 0,4 0 15 0 0,4-3-4918 0 0,-4 3-977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19231 0 0,'0'0'424'0'0,"0"0"88"0"0,0 0 24 0 0,0 0 0 0 0,7 3-432 0 0,-4 1-104 0 0,1 2 0 0 0,-1-4 0 0 0,1 5 0 0 0,3-1 72 0 0,1 1-72 0 0,1-1 64 0 0,2-3-1688 0 0,-3 4-336 0 0,13 6-71 0 0,-3-11-17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9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0 13824 0 0,'-3'6'304'0'0,"-8"0"64"0"0,3 7 16 0 0,2 0 0 0 0,-5 4-312 0 0,0 1-72 0 0,3 1 0 0 0,-1 3-4080 0 0,-6 1-832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15664 0 0,'0'0'356'0'0,"11"6"859"0"0,-7-3-1204 0 0,0 1 0 0 0,0 0 0 0 0,0-1-1 0 0,-1 1 1 0 0,0 1 0 0 0,0-1 0 0 0,0 0-1 0 0,0 1 1 0 0,0-1 0 0 0,-1 1-1 0 0,0 0 1 0 0,0 0 0 0 0,1 3-11 0 0,7 15 8 0 0,-5-19-78 0 0,-5-3-69 0 0,1-1 1 0 0,-1 0 0 0 0,0 0 0 0 0,1 1 0 0 0,-1-1 0 0 0,1 0-1 0 0,-1 1 1 0 0,0-1 0 0 0,1 0 0 0 0,-1 1 0 0 0,0-1 0 0 0,1 1 0 0 0,-1-1-1 0 0,0 1 1 0 0,0-1 0 0 0,1 1 0 0 0,-1-1 0 0 0,0 1 0 0 0,0-1 138 0 0,2 11-1515 0 0,-1-8-18 0 0</inkml:trace>
  <inkml:trace contextRef="#ctx0" brushRef="#br0" timeOffset="1">65 43 11976 0 0,'0'0'256'0'0,"0"0"64"0"0,-4 3 0 0 0,-3 3 32 0 0,4-3-288 0 0,-1 3-64 0 0,0 4 0 0 0,1 0 0 0 0,-4 3 424 0 0,3-1 72 0 0,-2 1 16 0 0,1 3 0 0 0,2-1-512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7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12416 0 0,'0'0'365'0'0,"0"0"-4"0"0,7 7 478 0 0,15 22 2674 0 0,-13-17-3134 0 0,1 0 1 0 0,-1-1-1 0 0,2 0 1 0 0,0-1-1 0 0,10 9-379 0 0,-19-18 51 0 0,0 0 0 0 0,0 0 0 0 0,0 0 0 0 0,0 0 0 0 0,0 0 0 0 0,0-1 0 0 0,0 1 0 0 0,0 0 0 0 0,0-1 0 0 0,0 0 0 0 0,0 0 0 0 0,0 1 0 0 0,0-1 0 0 0,1 0 0 0 0,-1-1 0 0 0,0 1-51 0 0,0 0-10 0 0,-1 0-1 0 0,0-1 0 0 0,0 1 0 0 0,0 0 0 0 0,1-1 0 0 0,-1 1 0 0 0,0-1 0 0 0,0 0 0 0 0,0 1 0 0 0,0-1 1 0 0,0 0-1 0 0,0 0 0 0 0,0 1 0 0 0,0-1 0 0 0,0 0 0 0 0,0 0 0 0 0,-1 0 0 0 0,1 0 0 0 0,0 0 0 0 0,0 0 0 0 0,-1-1 1 0 0,1 1-1 0 0,-1 0 0 0 0,1 0 0 0 0,-1 0 0 0 0,0-1 0 0 0,1 1 0 0 0,-1 0 11 0 0,1-2-144 0 0,-1-1 1 0 0,1 1-1 0 0,-1 0 0 0 0,0 0 1 0 0,0 0-1 0 0,0 0 0 0 0,-1-1 1 0 0,1 1-1 0 0,-1 0 0 0 0,1 0 0 0 0,-1 0 1 0 0,0 0-1 0 0,0 0 0 0 0,-1 0 1 0 0,1 0-1 0 0,0 0 0 0 0,-2-1 144 0 0,1 2-94 0 0,1 0 0 0 0,-1 0 0 0 0,0 0 0 0 0,0 0 0 0 0,0 0 0 0 0,0 1 0 0 0,0-1 0 0 0,-1 1 0 0 0,1 0-1 0 0,0-1 1 0 0,-1 1 0 0 0,1 0 0 0 0,-1 0 0 0 0,1 0 0 0 0,-1 1 0 0 0,0-1 0 0 0,1 1 0 0 0,-1-1 0 0 0,1 1 0 0 0,-1 0 0 0 0,-2 0 94 0 0,4 0 0 0 0,-1 1 1 0 0,1-1-1 0 0,-1 1 1 0 0,1 0 0 0 0,-1-1-1 0 0,1 1 1 0 0,-1 0-1 0 0,1 0 1 0 0,-1 0 0 0 0,1 0-1 0 0,-1 0 0 0 0,-1 6 235 0 0,0 0-1 0 0,1 0 0 0 0,0-1 0 0 0,0 1 1 0 0,0 0-1 0 0,1 1 0 0 0,0-1 1 0 0,0 0-235 0 0,0 3-6 0 0,-1 24-223 0 0,0-7-4300 0 0,-2-9-880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7:02.67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1951 168 6536 0 0,'0'-1'190'0'0,"-3"0"103"0"0,1-1 0 0 0,0 1-1 0 0,0-1 1 0 0,0 0-1 0 0,0 0 1 0 0,0 0-1 0 0,0 0 1 0 0,0 0-1 0 0,0 0 1 0 0,1-1-1 0 0,-1 1 1 0 0,1 0-1 0 0,0-1-292 0 0,-1-1 280 0 0,1 3 3 0 0,1 1 33 0 0,0 0 4 0 0,0 0-18 0 0,0 0-72 0 0,0 0-34 0 0,-1 0-117 0 0,-1-1 0 0 0,1 1 0 0 0,-1 0 1 0 0,0 0-1 0 0,1 0 0 0 0,-1 1 1 0 0,1-1-1 0 0,-1 0 0 0 0,1 1 0 0 0,-1-1 1 0 0,1 1-1 0 0,-1-1 0 0 0,1 1 0 0 0,-1-1 1 0 0,1 1-1 0 0,0 0 0 0 0,-1 0 1 0 0,1 0-1 0 0,0 0 0 0 0,0 0 0 0 0,0 0 1 0 0,0 0-1 0 0,0 0 0 0 0,-1 1-79 0 0,-7 10 138 0 0,0-1 0 0 0,-1 0-1 0 0,0 0 1 0 0,-4 2-138 0 0,-15 15 467 0 0,-7 10-467 0 0,21-21 232 0 0,-17 10-258 0 0,24-19 37 0 0,-2-2-1 0 0,1 1 1 0 0,-1-1-1 0 0,-1 0-10 0 0,-30 21 320 0 0,10-6 36 0 0,-10 9-252 0 0,38-28-102 0 0,-1 1 0 0 0,2 0 0 0 0,-1 0 0 0 0,0 0 0 0 0,1 1 0 0 0,-1-1 0 0 0,1 1 0 0 0,0-1 0 0 0,0 1 0 0 0,0 3-2 0 0,-2 2-20 0 0,1 1 1 0 0,0 0-1 0 0,0 0 1 0 0,1 1-1 0 0,1-1 1 0 0,0 0 0 0 0,0 7 19 0 0,1-11-4 0 0,1 0 1 0 0,0-1-1 0 0,0 1 1 0 0,2 5 3 0 0,-1-4-10 0 0,-1-1 0 0 0,1 1 0 0 0,-1 0 0 0 0,-1-1 0 0 0,1 2 10 0 0,-1-5 0 0 0,1 1 1 0 0,0-1 0 0 0,0 0-1 0 0,0 0 1 0 0,1 1 0 0 0,-1-1-1 0 0,2 2 0 0 0,-1-2 9 0 0,-1 0-1 0 0,1 1 1 0 0,-1-1-1 0 0,0 0 1 0 0,0 0-1 0 0,0 1 1 0 0,0 2-9 0 0,0-3 10 0 0,0 1 1 0 0,0-1 0 0 0,0 0 0 0 0,1 0 0 0 0,-1 0 0 0 0,1 0 0 0 0,0 0-11 0 0,8 18 108 0 0,-9-13-95 0 0,0-1 1 0 0,0 1 0 0 0,-1 0 0 0 0,-1 6-14 0 0,1-6 0 0 0,0-1 0 0 0,0 0 0 0 0,1 0 0 0 0,0 7 0 0 0,0-13 0 0 0,-1 3 0 0 0,1-1 0 0 0,-1 1 0 0 0,1 0 0 0 0,0-1 0 0 0,0 1 0 0 0,1-1 0 0 0,0 2 1 0 0,-1-2-7 0 0,1-1 1 0 0,0 1-1 0 0,0-1 1 0 0,0 1 0 0 0,0-1-1 0 0,0 0 1 0 0,0 0 0 0 0,0 0-1 0 0,1 0 1 0 0,-1-1 0 0 0,1 1-1 0 0,1 0 7 0 0,4 3-1 0 0,0 1 0 0 0,-1 0 0 0 0,1 1 0 0 0,-1 0 0 0 0,0 0 0 0 0,-1 0 0 0 0,1 2 0 0 0,-6-8 3 0 0,0 1 0 0 0,0 0 1 0 0,0 0-1 0 0,0 0 1 0 0,0-1-1 0 0,-1 1 1 0 0,1 0-1 0 0,-1 0 1 0 0,1 0-1 0 0,-1 0 1 0 0,0 0-1 0 0,1 0 1 0 0,-1 0-1 0 0,0 0 1 0 0,0 0-1 0 0,-1 0 0 0 0,1 0 1 0 0,0 0-1 0 0,-1 1-3 0 0,-1 5 60 0 0,-1 1-1 0 0,0-1 1 0 0,0 0-1 0 0,-1 0-59 0 0,-1 5 76 0 0,-1-3-12 0 0,1-1 0 0 0,-1 1-1 0 0,-1-1 1 0 0,0-1-1 0 0,-5 6-63 0 0,12-13 24 0 0,-24 29 455 0 0,2 2 1 0 0,-7 15-480 0 0,-19 26 285 0 0,37-57-232 0 0,1 0 0 0 0,0 0 1 0 0,2 1-1 0 0,0 0 0 0 0,-5 15-53 0 0,-3 10 64 0 0,-17 31-64 0 0,21-43 42 0 0,10-23-26 0 0,-1 1-1 0 0,0-1 1 0 0,-1 0 0 0 0,1 0 0 0 0,-1 0-1 0 0,-5 5-15 0 0,5-5 45 0 0,0-1 0 0 0,0 1 0 0 0,1 0 0 0 0,0 1 0 0 0,0-1-1 0 0,0 0-44 0 0,-1 4 50 0 0,-21 46 87 0 0,13-31 471 0 0,-6 18-608 0 0,11-29-74 0 0,0 0 1 0 0,-1-1-1 0 0,-6 10 74 0 0,10-18 71 0 0,-16 19 303 0 0,15-20-323 0 0,1 0 1 0 0,-1 1-1 0 0,1 0 1 0 0,-1 2-52 0 0,1-1 39 0 0,-1 0 1 0 0,0 0-1 0 0,0-1 1 0 0,-1 0-1 0 0,0 1-39 0 0,-21 25 309 0 0,18-21-148 0 0,0 0 0 0 0,-1-1 0 0 0,-1 1 0 0 0,0-2 0 0 0,0 0 0 0 0,0 0 0 0 0,-1-1 0 0 0,-2 1-161 0 0,-71 36 424 0 0,63-33-328 0 0,-1 2 0 0 0,2 0 0 0 0,-7 6-96 0 0,17-10 48 0 0,0 0 0 0 0,1 0 0 0 0,0 1 0 0 0,1 0 0 0 0,0 0 0 0 0,-4 9-48 0 0,1-3 83 0 0,0-1 1 0 0,-1-1-1 0 0,-1 0 0 0 0,0-1 0 0 0,-1 0 0 0 0,-1 0-83 0 0,-35 26 582 0 0,-13 5-582 0 0,57-40 7 0 0,-10 6 71 0 0,-15 11 82 0 0,-20 10-160 0 0,1 0 10 0 0,-146 71-34 0 0,114-61 24 0 0,75-38 0 0 0,-41 23 0 0 0,44-23 0 0 0,0-1 0 0 0,1 1 0 0 0,-1-1 0 0 0,1 1 0 0 0,0 1 0 0 0,0-1 0 0 0,1 0 0 0 0,-2 3 0 0 0,0 0-8 0 0,4-5-2 0 0,-1 0 0 0 0,0 1 1 0 0,1-1-1 0 0,-1 1 0 0 0,1-1 1 0 0,0 1-1 0 0,0 0 0 0 0,0-1 1 0 0,0 1-1 0 0,1 0 0 0 0,-1 0 1 0 0,1-1-1 0 0,-1 1 0 0 0,1 2 10 0 0,0 17-22 0 0,-1-13 1 0 0,1 0 0 0 0,0 0 0 0 0,1 0-1 0 0,0 0 1 0 0,1 5 21 0 0,1-2-7 0 0,-1-5-5 0 0,-1 0 1 0 0,1 0 0 0 0,0-1 0 0 0,1 1-1 0 0,1 2 12 0 0,13 27-33 0 0,-14-27 17 0 0,1 0 1 0 0,1-1-1 0 0,2 6 16 0 0,6 2-18 0 0,-12-14 13 0 0,1 0 1 0 0,0 0-1 0 0,-1 0 1 0 0,1 0-1 0 0,-1 0 0 0 0,0 1 1 0 0,0-1-1 0 0,0 0 1 0 0,0 1-1 0 0,1 1 5 0 0,5 20-90 0 0,-5-15 20 0 0,1 0 0 0 0,-1 0 0 0 0,0 0 0 0 0,-1 0 0 0 0,1 7 70 0 0,-2-9 71 0 0,1-1-1 0 0,0 0 0 0 0,0 1 1 0 0,1 1-71 0 0,0-2 73 0 0,0 1 1 0 0,-1-1 0 0 0,0 1-1 0 0,-1 3-73 0 0,9 79-17 0 0,-9-84-38 0 0,1 0 0 0 0,0-1 0 0 0,0 1 0 0 0,0-1 0 0 0,0 1 0 0 0,1-1 0 0 0,1 3 55 0 0,4 15-166 0 0,-3-5 177 0 0,-2-9 11 0 0,-1 0 0 0 0,1 1-1 0 0,1-1 1 0 0,0 0 0 0 0,0-1 0 0 0,0 1-1 0 0,1 0 1 0 0,0-1 0 0 0,4 4-22 0 0,-7-9 3 0 0,1-1 1 0 0,0 1-1 0 0,0-1 0 0 0,0 0 1 0 0,0 0-1 0 0,0 0 1 0 0,1 0-1 0 0,-1 0 0 0 0,0-1 1 0 0,0 1-1 0 0,0-1 0 0 0,1 1 1 0 0,-1-1-1 0 0,0 0 1 0 0,1 0-1 0 0,0 0-3 0 0,0 1 0 0 0,0-1 1 0 0,1 0-1 0 0,-1 1 1 0 0,1 0-1 0 0,-1 0 0 0 0,0 0 1 0 0,0 0-1 0 0,1 1 0 0 0,31 18-140 0 0,17 14 140 0 0,-39-25-28 0 0,0 1 0 0 0,-1 1 0 0 0,0 0 0 0 0,-1 1 0 0 0,3 5 28 0 0,-5-6 14 0 0,-1 1 0 0 0,0 0 0 0 0,-1 0 0 0 0,0 1 0 0 0,-1 0-14 0 0,10 19 265 0 0,7 18-232 0 0,-14-28-1 0 0,1 0 0 0 0,2 1-32 0 0,24 44 10 0 0,10 7-10 0 0,-20-40-294 0 0,-18-24 273 0 0,-1 0 1 0 0,1 1-1 0 0,-2-1 0 0 0,1 1 1 0 0,-2 1-1 0 0,2 1 21 0 0,10 22 0 0 0,-5-14 0 0 0,-5-7 0 0 0,-4-9 0 0 0,0 1 0 0 0,0-1 0 0 0,-1 1 0 0 0,2 4 0 0 0,30 89 0 0 0,-32-93 0 0 0,1 0 0 0 0,1-1 0 0 0,-1 1 0 0 0,1-1 0 0 0,0 1 0 0 0,0-1 0 0 0,3 2 0 0 0,11 16 0 0 0,-4-7-24 0 0,-12-15 83 0 0,0 1 0 0 0,0 0 1 0 0,0 0-1 0 0,-1 0 0 0 0,1 0 0 0 0,0 0 0 0 0,-1 0 0 0 0,0 1 0 0 0,2 1-59 0 0,12 16 684 0 0,-5-7 92 0 0,-9-10-776 0 0,0 0 0 0 0,0-1 0 0 0,1-1 0 0 0,18 9 0 0 0,-10-5 0 0 0,-9-5 0 0 0,-1 1 0 0 0,1-1 0 0 0,0 0 0 0 0,0 1 0 0 0,-1-1 0 0 0,1 0 0 0 0,0 0 0 0 0,0 1 0 0 0,0-1 0 0 0,-1 0 0 0 0,1 0 0 0 0,0 0 0 0 0,0 0 0 0 0,0 0 0 0 0,0 0 0 0 0,4 0 0 0 0,-1 0 0 0 0,1 1 0 0 0,0 0 0 0 0,0 0 0 0 0,1 1 0 0 0,-1-1 0 0 0,0 0 0 0 0,-1 0 0 0 0,1-1 0 0 0,0 1 0 0 0,1-1 0 0 0,-4 0 0 0 0,-1 0 0 0 0,1 1 0 0 0,0-1 0 0 0,-1 0 0 0 0,1 1 0 0 0,-1-1 0 0 0,1 1 0 0 0,-1-1 0 0 0,1 1 0 0 0,-1 0 0 0 0,0-1 0 0 0,1 1 0 0 0,-1 0 0 0 0,0 0 0 0 0,1 0 0 0 0,-1 0 0 0 0,18 22 0 0 0,-17-20 0 0 0,0 0 0 0 0,1 0 0 0 0,-1 0 0 0 0,0 0 0 0 0,1 0 0 0 0,0-1 0 0 0,0 1 0 0 0,0-1 0 0 0,0 0 0 0 0,3 2 0 0 0,-2-3 41 0 0,0 0 0 0 0,0 0-1 0 0,0 0 1 0 0,0-1 0 0 0,0 0 0 0 0,0 0-1 0 0,0 0 1 0 0,0 0 0 0 0,0 0-1 0 0,1-1 1 0 0,-1 0 0 0 0,0 1 0 0 0,0-2-1 0 0,2 0-40 0 0,1 0 70 0 0,0 1-1 0 0,0 0 1 0 0,0 0-1 0 0,5 0-69 0 0,-1 0 0 0 0,0-1 0 0 0,0 0 0 0 0,0 0 0 0 0,0-1 0 0 0,-1 0 0 0 0,1-1 0 0 0,-1 0 0 0 0,0-1 0 0 0,0 0 0 0 0,33-14 0 0 0,-15 11 0 0 0,-21 7 0 0 0,-1-1 0 0 0,1 0 0 0 0,-1 0 0 0 0,1-1 0 0 0,3-2 0 0 0,42-23 0 0 0,-16 9 0 0 0,5-6 0 0 0,4 0 0 0 0,-23 11 0 0 0,0 1 0 0 0,1 0 0 0 0,0 2 0 0 0,10-2 0 0 0,19 0 0 0 0,-30 8 0 0 0,-11 2 0 0 0,0-1 0 0 0,0 0 0 0 0,2-2 0 0 0,10-5 0 0 0,0 2 0 0 0,0-2 0 0 0,5-5 0 0 0,17-9 0 0 0,-18 10 0 0 0,28-10 0 0 0,-27 12 0 0 0,11-4 0 0 0,48-11 0 0 0,76-27 0 0 0,-132 44 64 0 0,0 2 0 0 0,32-5-64 0 0,-54 13 0 0 0,0 0 0 0 0,-1 0 0 0 0,1 0 0 0 0,0 1 0 0 0,0 1 0 0 0,0 0 0 0 0,-1 0 0 0 0,3 1 0 0 0,12 4 0 0 0,20 8 0 0 0,-27-8 0 0 0,1 0 0 0 0,0-1 0 0 0,0-1 0 0 0,6 0 0 0 0,48 10 0 0 0,139 12 0 0 0,-179-22 0 0 0,0 1 0 0 0,0 1 0 0 0,21 8 0 0 0,-31-6 0 0 0,17 8 0 0 0,-1 0 0 0 0,-4-3-51 0 0,-18-6 95 0 0,0 0 0 0 0,1-2 1 0 0,-1 0-1 0 0,1-1 1 0 0,1 0-1 0 0,-1-1 1 0 0,0-1-1 0 0,3 0-44 0 0,-8-1 21 0 0,-1 0 0 0 0,1 1 0 0 0,0 1-1 0 0,-1 0 1 0 0,1 0 0 0 0,-1 1 0 0 0,0 1 0 0 0,6 3-21 0 0,1-1 9 0 0,7 6-11 0 0,-18-9 21 0 0,1 0 0 0 0,0-1 1 0 0,0 0-1 0 0,2 0-19 0 0,47 17 117 0 0,-45-14 47 0 0,1 0-1 0 0,-1 1 1 0 0,-1 0 0 0 0,1 1-1 0 0,-1 0 1 0 0,7 8-164 0 0,-15-14 2 0 0,5 4 28 0 0,1 1-1 0 0,0-1 1 0 0,-1-1 0 0 0,2 1-1 0 0,-1-1 1 0 0,1-1-1 0 0,0 1 1 0 0,0-2 0 0 0,0 1-1 0 0,3 0-29 0 0,-2-1 0 0 0,-1 1 0 0 0,1 0 0 0 0,-1 0 0 0 0,0 1 0 0 0,0 1 0 0 0,-1-1 0 0 0,0-1 0 0 0,1 0 0 0 0,-1 0 0 0 0,1 0 0 0 0,0-1 0 0 0,6 1 0 0 0,5 0 13 0 0,-1 0 25 0 0,0-1 1 0 0,0-1-1 0 0,9 0-38 0 0,-22-1 25 0 0,1 0-1 0 0,-1 0 1 0 0,0 0 0 0 0,0 1-1 0 0,0 0 1 0 0,3 2-25 0 0,16 4 73 0 0,-17-6-67 0 0,7 2-16 0 0,-1-1 1 0 0,1 0-1 0 0,-1-1 0 0 0,1-1 1 0 0,0 0 9 0 0,3-2 25 0 0,0 0 0 0 0,16-5-25 0 0,-10 2 3 0 0,7 4-3 0 0,0 0 0 0 0,0-4 0 0 0,-1 2 0 0 0,15 1 0 0 0,-37 1 21 0 0,-1 1-1 0 0,1 0 0 0 0,0 1 1 0 0,-1 0-1 0 0,3 0-20 0 0,9 3 26 0 0,12 7-26 0 0,-20-7 0 0 0,-1 0 0 0 0,1 0 0 0 0,-1 1 0 0 0,0 0 0 0 0,0 1 0 0 0,-1 1 0 0 0,-1-2 0 0 0,1 1 0 0 0,0-1 0 0 0,0 0 0 0 0,0-1 0 0 0,0 0 0 0 0,6 1 0 0 0,-4-2 0 0 0,0-1 0 0 0,0-1 0 0 0,0 0 0 0 0,1 0 0 0 0,-1-1 0 0 0,6 0 0 0 0,-11-2 3 0 0,0 0 0 0 0,0 0 0 0 0,0 0 0 0 0,-1 0 0 0 0,1-1 0 0 0,0 0 0 0 0,-1 0 0 0 0,1-1 0 0 0,-1 1 0 0 0,0-1 0 0 0,0 0 0 0 0,0-1 0 0 0,0 1 0 0 0,0-1 0 0 0,-1 0 0 0 0,0 0-1 0 0,0-1 1 0 0,2-2-3 0 0,4-2 10 0 0,-1 0 0 0 0,1 1 0 0 0,6-5-10 0 0,-3 4-9 0 0,-1-1-1 0 0,6-7 10 0 0,64-72-128 0 0,-68 75 128 0 0,7-6 0 0 0,-1-1 0 0 0,-1-1 0 0 0,-1 0 0 0 0,10-18 0 0 0,22-39 0 0 0,-39 63 0 0 0,3-6 0 0 0,10-19 0 0 0,-18 31 1 0 0,-1 1-1 0 0,1 0 1 0 0,1 0-1 0 0,0 1 0 0 0,0 0 1 0 0,1 0-1 0 0,1-1 0 0 0,18-14-15 0 0,16-10 15 0 0,-40 31-1 0 0,15-11-24 0 0,0-2 1 0 0,-1 0-1 0 0,0 0 1 0 0,-1-2 0 0 0,-1 0-1 0 0,-1-1 25 0 0,6-8 51 0 0,14-13-51 0 0,4-6 29 0 0,-26 30-68 0 0,0-1-1 0 0,-1-1 1 0 0,0 0-1 0 0,-2 0 1 0 0,1-2 39 0 0,2-10-35 0 0,-1 1 0 0 0,-1-2 1 0 0,-2 1-1 0 0,2-12 35 0 0,-6 19 0 0 0,-1-1 0 0 0,-1 0 0 0 0,-1 1 0 0 0,-1-4 0 0 0,-1 16 0 0 0,1-1 0 0 0,-2 1 0 0 0,0-1 0 0 0,0 1 0 0 0,0 0 0 0 0,-2 0 0 0 0,1 0 0 0 0,-1 0 0 0 0,-1 1 0 0 0,0-2 0 0 0,1 5 21 0 0,0-1-1 0 0,-1 1 1 0 0,0 1 0 0 0,0-1-1 0 0,0 1 1 0 0,0 0 0 0 0,-1 0-1 0 0,0 0-20 0 0,-11-7 110 0 0,0 1 0 0 0,-6-2-110 0 0,2 1-21 0 0,2-1-44 0 0,15 10 66 0 0,0 0 0 0 0,-1 0 0 0 0,1 1 0 0 0,-1-1-1 0 0,0 1 1 0 0,0 0-1 0 0,0 0 0 0 0,1-1 0 0 0,-1 1 0 0 0,1-1 0 0 0,0 0 0 0 0,0 0 0 0 0,-3-2 0 0 0,-12-10 0 0 0,-1 1 0 0 0,2 0 0 0 0,0-2 0 0 0,0 0 0 0 0,-11-16 0 0 0,16 19 0 0 0,-4-5-8 0 0,1-1 0 0 0,0 0 0 0 0,1-1 0 0 0,1 0 0 0 0,2-2 0 0 0,0 1 0 0 0,0-1 0 0 0,-3-15 8 0 0,0-5-13 0 0,2-1 1 0 0,2 0-1 0 0,2 0 0 0 0,2-1 0 0 0,1-1 13 0 0,2 16 0 0 0,0-11 0 0 0,2-2 0 0 0,1 27 0 0 0,0-1 0 0 0,2 0 0 0 0,-1 1 0 0 0,2-3 0 0 0,2-12-56 0 0,-2-1 0 0 0,-1-12 56 0 0,-1 15-5 0 0,2 0-1 0 0,0 0 1 0 0,3-4 5 0 0,9-63-128 0 0,-2 29 111 0 0,-6 30-6 0 0,2 0-1 0 0,7-18 24 0 0,30-91 136 0 0,-16 31-136 0 0,0-4 0 0 0,-19 68 0 0 0,-2 0 0 0 0,-1-17 0 0 0,6-76 0 0 0,-10 79 0 0 0,-4 51 15 0 0,-1 0-1 0 0,0 1 0 0 0,0-1 1 0 0,-2 0-1 0 0,-2-8-14 0 0,5 18 3 0 0,-1-1 3 0 0,1 0 0 0 0,-1 1 0 0 0,0-1 1 0 0,0 1-1 0 0,0-1 0 0 0,-1 1 0 0 0,1 0 0 0 0,-1-1 0 0 0,0 1 1 0 0,1 1-1 0 0,-1-1 0 0 0,-1 0 0 0 0,1 1 0 0 0,0-1 0 0 0,-1 1 1 0 0,1 0-1 0 0,-1 0 0 0 0,0 1 0 0 0,-2-2-6 0 0,-36-18 0 0 0,31 16 0 0 0,4 2 0 0 0,1 0 0 0 0,-1 0 0 0 0,1 1 0 0 0,-1 0 0 0 0,0 0 0 0 0,0 0 0 0 0,0 1 0 0 0,0 0 0 0 0,-2 0 0 0 0,-4 0-15 0 0,1 0-1 0 0,-1-2 1 0 0,0 1 0 0 0,-1-2 15 0 0,-6-1-11 0 0,-210-40 22 0 0,189 35 11 0 0,-111-22 73 0 0,128 26-83 0 0,0 0 0 0 0,1-2 0 0 0,0 0 0 0 0,-10-6-12 0 0,-26-10 16 0 0,-57-22 48 0 0,72 30-64 0 0,-28-13 0 0 0,39 14 0 0 0,-19-9 0 0 0,-35-27 0 0 0,70 38 0 0 0,-1 1 0 0 0,0-4 0 0 0,-29-36 0 0 0,31 38 0 0 0,0 1 0 0 0,0 0 0 0 0,-1 0 0 0 0,-13-5 0 0 0,-30-23 0 0 0,5 1 64 0 0,35 27-64 0 0,-1 1 0 0 0,0 0 0 0 0,0 2 0 0 0,-1 0 0 0 0,-5 0 0 0 0,14 5 0 0 0,-33-13 0 0 0,-2 2 0 0 0,-5 0 0 0 0,-68-9 64 0 0,64 16 72 0 0,-11 1-136 0 0,49 7-18 0 0,14 1 9 0 0,0 0 0 0 0,0 0 0 0 0,0-1-1 0 0,0 1 1 0 0,-5-2 9 0 0,-1-1-7 0 0,-1 2 0 0 0,1-1 1 0 0,-1 2-1 0 0,1-1 0 0 0,-1 2 0 0 0,1-1 0 0 0,-7 3 7 0 0,-29-1-16 0 0,-78 2 16 0 0,110-3 0 0 0,1-2 0 0 0,-1 0 0 0 0,0-1 0 0 0,-2-1 0 0 0,-21-3 40 0 0,29 5-23 0 0,0 0 1 0 0,1 0 0 0 0,-1-1 0 0 0,1 0-1 0 0,-1-1 1 0 0,1 0 0 0 0,0-1-1 0 0,-2 0-17 0 0,-1-1 45 0 0,0 0-1 0 0,-1 0 0 0 0,0 2 0 0 0,-11-3-44 0 0,-13-5-54 0 0,-24-6 37 0 0,27 8 18 0 0,-17-8-1 0 0,39 14-7 0 0,1 1 0 0 0,0 0 0 0 0,-1 0 0 0 0,0 1 0 0 0,1 0-1 0 0,-1 1 1 0 0,1 0 0 0 0,-1 1 0 0 0,-5 1 7 0 0,-7 0 13 0 0,-1 0 0 0 0,-12-2-13 0 0,18-1 10 0 0,0 2-1 0 0,0 0 1 0 0,-1 1-1 0 0,-13 3-9 0 0,-44 7 64 0 0,30-6-427 0 0,32-4-28 0 0,0 0 0 0 0,0 0 0 0 0,-2 2 391 0 0,11-3-123 0 0,0 1 1 0 0,0 0 0 0 0,1 0 0 0 0,-1 0 0 0 0,0 1-1 0 0,1 0 1 0 0,-1 0 0 0 0,1 0 0 0 0,0 0 0 0 0,-2 3 122 0 0,-5 5-1363 0 0,-1 0-12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47 13824 0 0,'3'8'674'0'0,"1"2"-534"0"0,0 0-1 0 0,1 0 1 0 0,0 0-1 0 0,1 0 1 0 0,0 0 0 0 0,3 2-140 0 0,16 19 61 0 0,-25-31-17 0 0,1 0 0 0 0,-1 0 0 0 0,1 0 1 0 0,-1 0-1 0 0,1 1 0 0 0,-1-1 0 0 0,0 0 0 0 0,1 0 0 0 0,-1 0 1 0 0,1 0-1 0 0,-1 0 0 0 0,1 0 0 0 0,-1-1 0 0 0,1 1 0 0 0,-1 0 1 0 0,0 0-1 0 0,1 0 0 0 0,-1 0 0 0 0,1 0 0 0 0,-1-1 0 0 0,0 1 1 0 0,1 0-1 0 0,-1 0 0 0 0,0-1 0 0 0,1 1 0 0 0,-1 0 0 0 0,0 0 1 0 0,1-1-1 0 0,-1 1 0 0 0,0 0 0 0 0,0-1 0 0 0,1 1 0 0 0,-1-1-44 0 0,9-10 383 0 0,-7 8-296 0 0,0 0 1 0 0,0-1 0 0 0,-1 0-1 0 0,0 1 1 0 0,1-1 0 0 0,-1 0 0 0 0,0 1-1 0 0,-1-1 1 0 0,1 0 0 0 0,-1 0-1 0 0,0 0 1 0 0,0-1-88 0 0,0-7 170 0 0,-2 0-1 0 0,1 0 1 0 0,-2-4-170 0 0,-1-3-397 0 0,-3 0-213 0 0,7 19 604 0 0,0 0-1 0 0,0 0 0 0 0,0-1 0 0 0,-1 1 0 0 0,1 0 1 0 0,0 0-1 0 0,0 0 0 0 0,0 0 0 0 0,0-1 0 0 0,-1 1 1 0 0,1 0-1 0 0,0 0 0 0 0,0 0 0 0 0,-1 0 0 0 0,1 0 1 0 0,0 0-1 0 0,0 0 0 0 0,0 0 0 0 0,-1 0 0 0 0,1 0 0 0 0,0-1 1 0 0,0 1-1 0 0,-1 0 0 0 0,1 0 0 0 0,0 0 0 0 0,0 1 1 0 0,-1-1-1 0 0,1 0 0 0 0,0 0 0 0 0,0 0 0 0 0,0 0 1 0 0,-1 0-1 0 0,1 0 0 0 0,0 0 0 0 0,0 0 0 0 0,-1 0 1 0 0,1 0-1 0 0,0 1 0 0 0,0-1 0 0 0,0 0 0 0 0,0 0 1 0 0,-1 0-1 0 0,1 0 0 0 0,0 1 0 0 0,0-1 0 0 0,0 0 0 0 0,0 0 1 0 0,0 0-1 0 0,0 1 0 0 0,-1-1 7 0 0,-6 9 52 0 0,7-9-75 0 0,0 0 22 0 0,-3 7 1 0 0,0 1 0 0 0,0-1 0 0 0,0 1 0 0 0,1-1 0 0 0,0 4 0 0 0,-3 10 0 0 0,-9 28 643 0 0,6-20-27 0 0,-6 13-616 0 0,10-28-67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0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44 17503 0 0,'0'0'399'0'0,"0"0"60"0"0,0 0 21 0 0,11 9 102 0 0,-9-6-554 0 0,-1-1 0 0 0,1 1 0 0 0,0-1 0 0 0,0 0 0 0 0,0 1 0 0 0,0-1 0 0 0,1 0 0 0 0,-1 0 0 0 0,0-1 0 0 0,1 1 0 0 0,-1 0 0 0 0,1-1 0 0 0,0 1 0 0 0,0-1 0 0 0,0 0 0 0 0,-1 0 0 0 0,1 0 0 0 0,0 0 0 0 0,0-1 0 0 0,0 1 0 0 0,0-1 0 0 0,0 0 0 0 0,0 1 0 0 0,1-2 0 0 0,-1 1 0 0 0,0 0 0 0 0,0 0 0 0 0,0-1 0 0 0,0 0 0 0 0,2 0-28 0 0,1-1 74 0 0,-1 0 1 0 0,1 0-1 0 0,0 0 0 0 0,-1 0 1 0 0,1-1-1 0 0,-1 0 1 0 0,0 0-1 0 0,0-1 1 0 0,0 0-1 0 0,0 1 1 0 0,-1-1-1 0 0,1-1 0 0 0,-1 1 1 0 0,0-1-1 0 0,0 0-74 0 0,-4 5-50 0 0,0-1 0 0 0,1 0-1 0 0,-1 1 1 0 0,0-1-1 0 0,0 0 1 0 0,0 0 0 0 0,0 1-1 0 0,0-1 1 0 0,0 0-1 0 0,0 1 1 0 0,0-1 0 0 0,0 0-1 0 0,0 1 1 0 0,0-1-1 0 0,0 0 1 0 0,0 0 0 0 0,0 1-1 0 0,-1-1 1 0 0,1 0-1 0 0,0 1 1 0 0,0-1-1 0 0,-1 0 1 0 0,1 1 0 0 0,-1-1-1 0 0,1 1 1 0 0,-1-1-1 0 0,1 1 1 0 0,0-1 0 0 0,-1 1-1 0 0,0-1 1 0 0,1 1 50 0 0,-2-2-28 0 0,1 1 0 0 0,0 0-1 0 0,-1 0 1 0 0,1 0 0 0 0,0 0 0 0 0,-1 0 0 0 0,1 0 0 0 0,-1 1 0 0 0,0-1 0 0 0,1 0 0 0 0,-1 1-1 0 0,0-1 29 0 0,-1 1 0 0 0,0 0 0 0 0,0 1 0 0 0,0-1 0 0 0,0 0 0 0 0,0 1 0 0 0,0 0 0 0 0,0 0 0 0 0,0 0 0 0 0,0 0 0 0 0,0 0 0 0 0,1 1 0 0 0,-1-1 0 0 0,0 1 0 0 0,1-1 0 0 0,-1 1 0 0 0,1 0 0 0 0,0 0 0 0 0,0 0 0 0 0,0 1 0 0 0,0-1 0 0 0,0 0 0 0 0,0 1 0 0 0,0 0 0 0 0,-4 5 0 0 0,1 0 0 0 0,0 1 0 0 0,1-1 0 0 0,-1 1 0 0 0,1 0 0 0 0,-1 7 0 0 0,-2 19 0 0 0,7-20 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1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17359 0 0,'0'0'396'0'0,"0"0"52"0"0,0 0 30 0 0,0 0-57 0 0,10 10-245 0 0,-5-6 4 0 0,0 0 0 0 0,0-1 0 0 0,0 1-1 0 0,1-1 1 0 0,-1-1 0 0 0,1 1 0 0 0,0-1 0 0 0,0 0-1 0 0,0 0 1 0 0,0 0 0 0 0,0-1 0 0 0,0 0 0 0 0,0 0-1 0 0,0-1 1 0 0,1 0-180 0 0,2 0-88 0 0,-1 0 1 0 0,1-1-1 0 0,-1 0 0 0 0,9-2 88 0 0,-9 1-1491 0 0,1-1 0 0 0,-1 0 0 0 0,0 0 0 0 0,5-3 1491 0 0,-1-1-6724 0 0</inkml:trace>
  <inkml:trace contextRef="#ctx0" brushRef="#br0" timeOffset="1">66 0 11952 0 0,'-15'3'256'0'0,"11"-3"64"0"0,1 0 0 0 0,-4 3 24 0 0,3 1-280 0 0,1 2-64 0 0,-1 1 0 0 0,0 1 0 0 0,1 2 0 0 0,-1 3 0 0 0,1 0 0 0 0,-1 2-5288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1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70 16240 0 0,'-1'-1'149'0'0,"1"1"1"0"0,0 0 0 0 0,0-1 0 0 0,0 1 0 0 0,-1 0 0 0 0,1-1 0 0 0,0 1 0 0 0,0 0 0 0 0,-1 0 0 0 0,1-1 0 0 0,0 1 0 0 0,-1 0 0 0 0,1 0-1 0 0,0-1 1 0 0,-1 1 0 0 0,1 0 0 0 0,-1 0 0 0 0,1 0 0 0 0,0 0 0 0 0,-1-1 0 0 0,1 1 0 0 0,0 0 0 0 0,-1 0 0 0 0,1 0 0 0 0,-1 0 0 0 0,1 0 0 0 0,-1 0-150 0 0,0 9 1164 0 0,8 17-1177 0 0,-5-23 52 0 0,0 1 0 0 0,0 0 0 0 0,1-1 0 0 0,-1 1 0 0 0,1-1-1 0 0,0 0 1 0 0,0 0 0 0 0,0 0 0 0 0,2 1-39 0 0,10 8-4795 0 0,-13-10 3542 0 0,6 4-5504 0 0</inkml:trace>
  <inkml:trace contextRef="#ctx0" brushRef="#br0" timeOffset="1">74 1 11776 0 0,'-6'9'256'0'0,"-2"-5"64"0"0,5 1 0 0 0,-5 8 8 0 0,2 3-264 0 0,-2 0-64 0 0,5 6 0 0 0,-8 4-3472 0 0,4 2-712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16240 0 0,'0'0'455'0'0,"0"0"113"0"0,0 0-456 0 0,3 5-112 0 0,-3-2 0 0 0,4 4 0 0 0,0-1 0 0 0,-1 1 0 0 0,0-1 0 0 0,1 1 0 0 0,3-4 0 0 0,1 0 0 0 0,3 1 0 0 0,-5-4 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8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9968 0 0,'-11'16'280'0'0,"8"-7"72"0"0,-5 4-288 0 0,2 0-64 0 0,-2 6 0 0 0,5-4 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17071 0 0,'0'0'388'0'0,"0"0"52"0"0,0 0 30 0 0,0 0-56 0 0,7 12-254 0 0,5 3-178 0 0,-7-8 15 0 0,0-1 0 0 0,1 1 0 0 0,-1-1 0 0 0,1 0 0 0 0,1 0 3 0 0,-5-5 5 0 0,-1 0 0 0 0,1 1 0 0 0,0-1 0 0 0,0 0 0 0 0,0 0 0 0 0,0 0 0 0 0,0 0 0 0 0,1 0 0 0 0,-1-1 0 0 0,0 1 0 0 0,0-1 0 0 0,0 1 0 0 0,1-1 0 0 0,-1 0 0 0 0,0 0 0 0 0,1 0 0 0 0,-1 0 0 0 0,0 0 0 0 0,0-1 0 0 0,1 1 0 0 0,-1-1-5 0 0,4 0-283 0 0,0-1-1 0 0,0 0 0 0 0,0-1 1 0 0,-1 1-1 0 0,1-1 0 0 0,-1 0 1 0 0,0-1-1 0 0,0 1 0 0 0,4-5 284 0 0,0 2-886 0 0</inkml:trace>
  <inkml:trace contextRef="#ctx0" brushRef="#br0" timeOffset="1">83 48 10512 0 0,'0'16'296'0'0,"-4"-10"64"0"0,4 7-288 0 0,-3 3-72 0 0,3-1 0 0 0,0 5 0 0 0,0-2 424 0 0,-4 2 72 0 0,4-4 16 0 0,0-1-3824 0 0,0 1-760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 15888 0 0,'0'0'32'0'0,"-1"0"0"0"0,1 0 0 0 0,-1 0 1 0 0,0 0-1 0 0,1 0 0 0 0,-1 0 0 0 0,1 0 1 0 0,-1 1-1 0 0,1-1 0 0 0,-1 0 0 0 0,1 0 1 0 0,-1 1-1 0 0,1-1 0 0 0,-1 0 0 0 0,1 0 1 0 0,-1 1-1 0 0,1-1 0 0 0,-1 1 0 0 0,1-1 1 0 0,-1 0-1 0 0,1 1 0 0 0,0-1 0 0 0,-1 1 1 0 0,1-1-1 0 0,0 1 0 0 0,0-1 0 0 0,-1 1 1 0 0,1-1-1 0 0,0 1 0 0 0,0-1 0 0 0,0 1 1 0 0,-1-1-1 0 0,1 1 0 0 0,0 0 0 0 0,0-1 1 0 0,0 1-1 0 0,0-1 0 0 0,0 1 0 0 0,0 0-32 0 0,5 26 272 0 0,-3-17 74 0 0,-1-3-216 0 0,-1-5-60 0 0,1 0 0 0 0,-1 1 0 0 0,0-1 1 0 0,1 0-1 0 0,0 0 0 0 0,-1 0 0 0 0,1 0 1 0 0,0 0-1 0 0,0 0 0 0 0,0 0 0 0 0,0 0 0 0 0,1 0-70 0 0,7 13 368 0 0,-8-13-393 0 0,0 1 0 0 0,0-1-1 0 0,1 0 1 0 0,-1 0 0 0 0,1 1 0 0 0,-1-1-1 0 0,1 0 1 0 0,0 0 0 0 0,0 0 0 0 0,0 0-1 0 0,0-1 1 0 0,0 1 0 0 0,0-1 0 0 0,0 1-1 0 0,0-1 1 0 0,1 0 0 0 0,-1 1-1 0 0,1-1 1 0 0,-1 0 0 0 0,1-1 0 0 0,-1 1-1 0 0,2 0 26 0 0,15-1-1633 0 0,-4-5-4505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9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14568 0 0,'0'0'320'0'0,"0"6"64"0"0,-7-1 8 0 0,4 5 24 0 0,-5 3-328 0 0,1 3-88 0 0,-3 3 0 0 0,2 0 0 0 0,2 6 88 0 0,-5 1 0 0 0,3-1-1 0 0,1-6 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2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 17047 0 0,'0'0'499'0'0,"0"0"-4"0"0,0 0-291 0 0,0 0-56 0 0,8 1 170 0 0,10 3-184 0 0,7 1 164 0 0,17 2-298 0 0,-33-6 18 0 0,0 0 0 0 0,0-1-1 0 0,0-1 1 0 0,0 1 0 0 0,1-1-1 0 0,1-1-16 0 0,16-7-5449 0 0,-12 0-490 0 0</inkml:trace>
  <inkml:trace contextRef="#ctx0" brushRef="#br0" timeOffset="1">90 1 11952 0 0,'-11'16'256'0'0,"8"-7"64"0"0,-4 0 0 0 0,3 4 24 0 0,-3 0-280 0 0,4 2-64 0 0,-1 2 0 0 0,0 2 0 0 0,4-4 224 0 0,4-2 24 0 0,14 22 8 0 0,-4-16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7:11.395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1755 312 5496 0 0,'9'-10'417'0'0,"15"-18"-232"0"0,-17 21-106 0 0,0-1-1 0 0,-1 1 0 0 0,3-6-78 0 0,-5 7 191 0 0,4-9-312 0 0,-6 2 3342 0 0,-2 13-2571 0 0,-8-2 1499 0 0,7 2-2095 0 0,1-1-1 0 0,-1 1 0 0 0,0 0 1 0 0,1 0-1 0 0,-1 0 0 0 0,0 0 1 0 0,1-1-1 0 0,-1 1 0 0 0,1 0 1 0 0,-1 0-1 0 0,0 0 1 0 0,1 0-1 0 0,-1 1 0 0 0,0-1 1 0 0,1 0-1 0 0,-1 0 0 0 0,0 0 1 0 0,0 1-54 0 0,-4 1 137 0 0,-1 1 1 0 0,1-1-1 0 0,0 1 1 0 0,0 1-1 0 0,0-1 1 0 0,0 1-1 0 0,-2 2-137 0 0,-31 32 209 0 0,24-23-100 0 0,-7 9 88 0 0,-13 17-197 0 0,15-16 59 0 0,-17 17-59 0 0,-88 95 128 0 0,92-99-206 0 0,-4 9 78 0 0,26-25 43 0 0,9-22-75 0 0,18-6-41 0 0,2-6-60 0 0,-1-2 0 0 0,9-7 133 0 0,6-5-56 0 0,53-38 42 0 0,107-76-249 0 0,-53 39 62 0 0,30-20 29 0 0,-55 34 350 0 0,-42 31-140 0 0,-72 55-37 0 0,1-1 0 0 0,-1 1-1 0 0,1 0 1 0 0,0 0 0 0 0,-1 0 0 0 0,1 1 0 0 0,0-1 0 0 0,0 0 0 0 0,-1 1 0 0 0,1-1 0 0 0,2 1-1 0 0,-4 0 54 0 0,-8 13 160 0 0,5-9-172 0 0,-14 18 63 0 0,-1 0 0 0 0,0-1 0 0 0,-2-1 0 0 0,-1-1-105 0 0,-15 16 28 0 0,-200 203-28 0 0,18 1 0 0 0,185-199 0 0 0,1-2 0 0 0,1 2 0 0 0,-1 6 0 0 0,14-13 0 0 0,18-33 0 0 0,0 0 0 0 0,0 0 0 0 0,0 1 0 0 0,0-1 0 0 0,0 0 0 0 0,0 0 0 0 0,0 0 0 0 0,0 0 0 0 0,0 0 0 0 0,0 0 0 0 0,0 0 0 0 0,0 0 0 0 0,0 0 0 0 0,0 1 0 0 0,0-1 0 0 0,0 0 0 0 0,0 0 0 0 0,0 0 0 0 0,0 0 0 0 0,0 0 0 0 0,0 0 0 0 0,1 0 0 0 0,-1 0 0 0 0,0 0 0 0 0,0 0 0 0 0,0 0 0 0 0,0 1 0 0 0,0-1 0 0 0,0 0 0 0 0,0 0 0 0 0,0 0 0 0 0,0 0 0 0 0,0 0 0 0 0,0 0 0 0 0,1 0 0 0 0,-1 0 0 0 0,0 0 0 0 0,0 0 0 0 0,0 0 0 0 0,0 0 0 0 0,0 0 0 0 0,0 0 0 0 0,0 0 0 0 0,0 0 0 0 0,0 0 0 0 0,1 0 0 0 0,-1 0 0 0 0,0 0 0 0 0,0 0 0 0 0,0 0 0 0 0,0 0 0 0 0,0 0 0 0 0,0 0 0 0 0,0 0 0 0 0,0 0 0 0 0,0 0 0 0 0,1 0 0 0 0,-1-1 0 0 0,0 1 0 0 0,0 0 0 0 0,0 0 0 0 0,0 0 0 0 0,0 0 0 0 0,0 0 0 0 0,0 0 0 0 0,0 0 0 0 0,0 0 0 0 0,0 0 0 0 0,8-4 0 0 0,16-11 11 0 0,-1-1 0 0 0,-1-1 1 0 0,8-9-12 0 0,9-6 40 0 0,155-131-50 0 0,-23 18-14 0 0,-75 64 79 0 0,56-44-100 0 0,51-24 35 0 0,-188 139 10 0 0,-8 4 0 0 0,1 0 0 0 0,0 1 0 0 0,1 0 0 0 0,-1 0 0 0 0,1 1 0 0 0,1 0 0 0 0,-1 4-4 0 0,-10 6 9 0 0,-12 10 120 0 0,11-14-51 0 0,-219 237 640 0 0,132-146-684 0 0,11-10-63 0 0,-593 647 362 0 0,338-314-329 0 0,317-393 17 0 0,2 1 1 0 0,1 0 0 0 0,-2 6-18 0 0,16-28 67 0 0,5-5-54 0 0,5-5-18 0 0,63-56 5 0 0,60-69 0 0 0,-28 25 0 0 0,-21 26 0 0 0,88-84 0 0 0,-91 91 18 0 0,334-284-124 0 0,-381 331 107 0 0,379-277 51 0 0,-356 264-163 0 0,-40 27 99 0 0,0 1 1 0 0,1 0-1 0 0,0 2 0 0 0,1 0 0 0 0,0 1 1 0 0,21-7 11 0 0,-41 17 0 0 0,0 0 0 0 0,0 0 1 0 0,1 0-1 0 0,-1 0 1 0 0,0 0-1 0 0,0 0 0 0 0,0-1 1 0 0,1 1-1 0 0,-1 0 1 0 0,0 0-1 0 0,0 0 1 0 0,0 0-1 0 0,1 0 0 0 0,-1 0 1 0 0,0 0-1 0 0,0 0 1 0 0,0 0-1 0 0,1 0 1 0 0,-1 0-1 0 0,0 0 0 0 0,0 0 1 0 0,0 0-1 0 0,1 0 1 0 0,-1 0-1 0 0,0 0 1 0 0,0 0-1 0 0,1 0 0 0 0,-1 1 1 0 0,0-1-1 0 0,0 0 1 0 0,0 0-1 0 0,0 0 0 0 0,1 0 1 0 0,-1 0-1 0 0,0 0 1 0 0,0 1-1 0 0,0-1 1 0 0,0 0-1 0 0,0 0 0 0 0,1 0 1 0 0,-1 0-1 0 0,0 1 1 0 0,0-1-1 0 0,-5 10 63 0 0,-12 11 24 0 0,-51 47 397 0 0,-45 33-484 0 0,9-9-77 0 0,-118 109 76 0 0,-88 82 66 0 0,-434 469-11 0 0,560-539-43 0 0,79-88-12 0 0,-203 241 1 0 0,199-229 0 0 0,88-109 0 0 0,-12 13-43 0 0,12-16 133 0 0,2 1-1 0 0,-10 17-89 0 0,38-50 112 0 0,-1-1-1 0 0,1 0 0 0 0,3-5-111 0 0,98-117-104 0 0,-41 50-646 0 0,12-25 750 0 0,96-129-335 0 0,-173 229 332 0 0,8-8 26 0 0,-1-1 1 0 0,-1 0-1 0 0,-1 0 0 0 0,7-14-23 0 0,-15 27 134 0 0,-1 1 27 0 0,-19 4 299 0 0,8 1-410 0 0,0 0 1 0 0,1 1-1 0 0,-1 0 1 0 0,1 1 0 0 0,0 0-1 0 0,0 1-50 0 0,-23 20-234 0 0,1 3 234 0 0,21-21-20 0 0,-72 68 6 0 0,-20 19 13 0 0,-24 35 1 0 0,-98 115 0 0 0,161-177-7 0 0,-4-3 7 0 0,-48 51 87 0 0,50-49-87 0 0,48-57 11 0 0,16-12 75 0 0,3-4-89 0 0,2-4-113 0 0,41-74-812 0 0,46-64 928 0 0,-23 41-47 0 0,31-61 101 0 0,-63 116-54 0 0,1 1 0 0 0,15-12 0 0 0,-46 54 0 0 0,2 0 10 0 0,-5 6-5 0 0,-2 6-30 0 0,-2 5-29 0 0,-32 74-529 0 0,-18 27 583 0 0,28-63 75 0 0,-12 28 150 0 0,-19 38-78 0 0,-18 61-147 0 0,68-161-80 0 0,1 0 1 0 0,-2 14 79 0 0,5-25-5 0 0,0 1-1 0 0,1-1 1 0 0,-1 1 0 0 0,1-1 0 0 0,0 1 0 0 0,0-1 0 0 0,1 1 0 0 0,-1-1-1 0 0,1 1 1 0 0,-1-1 0 0 0,1 1 0 0 0,0-1 0 0 0,0 0 0 0 0,1 1 0 0 0,-1-1 5 0 0,0-2-2 0 0,-1-1 1 0 0,1 1 0 0 0,0-1-1 0 0,-1 1 1 0 0,1 0 0 0 0,0-1-1 0 0,-1 1 1 0 0,1-1 0 0 0,0 0-1 0 0,0 1 1 0 0,-1-1 0 0 0,1 0-1 0 0,0 1 1 0 0,0-1 0 0 0,0 0-1 0 0,-1 0 1 0 0,1 0 0 0 0,0 1-1 0 0,0-1 1 0 0,0 0 0 0 0,0 0-1 0 0,0 0 1 0 0,-1-1 0 0 0,1 1-1 0 0,0 0 1 0 0,0 0 0 0 0,0 0-1 0 0,0-1 1 0 0,-1 1 0 0 0,1 0-1 0 0,0-1 1 0 0,0 1 1 0 0,3-2-85 0 0,1 0 0 0 0,-1-1 0 0 0,0 1 0 0 0,0-1 0 0 0,1-1 85 0 0,17-15-19 0 0,-2 0 0 0 0,0-1 0 0 0,4-8 19 0 0,18-19 149 0 0,283-315 422 0 0,-269 296-626 0 0,48-59-212 0 0,57-63 166 0 0,62-67 557 0 0,-206 236-456 0 0,-11 11 0 0 0,1 0 0 0 0,0 0 0 0 0,1 1 0 0 0,-1 0 0 0 0,1 1 0 0 0,3-2 0 0 0,-11 7-7 0 0,1 1 1 0 0,-1 0 0 0 0,0 0 0 0 0,0-1 0 0 0,1 1-1 0 0,-1 0 1 0 0,0 0 0 0 0,0 0 0 0 0,1 0 0 0 0,-1-1-1 0 0,0 1 1 0 0,1 0 0 0 0,-1 0 0 0 0,0 0 0 0 0,1 0 0 0 0,-1 0-1 0 0,0 0 1 0 0,1 0 0 0 0,-1 0 0 0 0,0 0 0 0 0,1 0-1 0 0,-1 0 1 0 0,1 0 0 0 0,-1 0 0 0 0,0 0 0 0 0,1 0 6 0 0,-3 8-234 0 0,-9 11-57 0 0,-209 267-223 0 0,-6 9 523 0 0,10 16 345 0 0,83-116-224 0 0,104-154-110 0 0,1-2 35 0 0,1 2-55 0 0,-1 3-10 0 0,13-21 236 0 0,1 0-1 0 0,-7 16-225 0 0,13-26 199 0 0,41-52-199 0 0,57-73-202 0 0,130-156 410 0 0,70-62-190 0 0,-136 154-15 0 0,101-108-237 0 0,315-337 334 0 0,-375 404-71 0 0,182-183 81 0 0,-266 296-110 0 0,-17 18 0 0 0,-60 53 0 0 0,73-71 0 0 0,27-14 0 0 0,-103 98 0 0 0,-16 11 0 0 0,-11 9-3 0 0,-5 5-46 0 0,-4 4-125 0 0,-13 18-175 0 0,-1 0 0 0 0,-1-2-1 0 0,-8 6 350 0 0,-7 10-84 0 0,-199 219 73 0 0,70-84 12 0 0,-690 882 723 0 0,602-694-102 0 0,197-282-539 0 0,-224 345 109 0 0,100-150-136 0 0,-139 228 19 0 0,232-353 106 0 0,81-143-166 0 0,0 0 0 0 0,1 1 0 0 0,1 0 0 0 0,-1-1-1 0 0,2 1-14 0 0,2-9-3 0 0,0-1 0 0 0,0 0-1 0 0,0 0 1 0 0,0 0-1 0 0,0 0 1 0 0,0 0 0 0 0,0 0-1 0 0,0 0 1 0 0,0 0-1 0 0,0 0 1 0 0,0 0-1 0 0,0 0 1 0 0,0 0 0 0 0,0 0-1 0 0,0 0 1 0 0,0 1-1 0 0,0-1 1 0 0,0 0 0 0 0,0 0-1 0 0,0 0 1 0 0,0 0-1 0 0,0 0 1 0 0,0 0-1 0 0,0 0 1 0 0,0 0 0 0 0,0 0-1 0 0,1 0 1 0 0,-1 0-1 0 0,0 0 1 0 0,0 0 0 0 0,0 0-1 0 0,0 0 1 0 0,0 0-1 0 0,0 0 1 0 0,0 0-1 0 0,0 0 1 0 0,0 0 0 0 0,0 0-1 0 0,0 0 1 0 0,0 0-1 0 0,0 0 1 0 0,1 0 0 0 0,-1 0-1 0 0,0 0 1 0 0,0 0-1 0 0,0 0 1 0 0,0 0-1 0 0,0 0 1 0 0,0 0 0 0 0,0 0-1 0 0,0 0 1 0 0,0 0-1 0 0,0-1 1 0 0,0 1 0 0 0,0 0-1 0 0,0 0 1 0 0,0 0-1 0 0,0 0 1 0 0,0 0-1 0 0,0 0 1 0 0,0 0 0 0 0,0 0-1 0 0,0 0 1 0 0,1 0 3 0 0,7-6-66 0 0,8-6 17 0 0,17-21 44 0 0,-1-1 0 0 0,16-24 5 0 0,-2 2 0 0 0,595-750 12 0 0,-389 480-24 0 0,33-25 12 0 0,-233 289 0 0 0,35-42 0 0 0,96-119 0 0 0,-18 24 0 0 0,-72 89 0 0 0,134-142 0 0 0,-106 122 0 0 0,104-98 0 0 0,-168 173 0 0 0,144-122 0 0 0,-117 106 0 0 0,-76 64-1 0 0,22-18 3 0 0,16-10-2 0 0,-37 29-2 0 0,0 0 0 0 0,0 1 1 0 0,1 0-1 0 0,-1 0 0 0 0,1 1 1 0 0,0 1-1 0 0,10-3 2 0 0,-20 6-8 0 0,1-1 1 0 0,0 1-1 0 0,0 0 1 0 0,0 0-1 0 0,0 0 1 0 0,-1 0-1 0 0,1 0 0 0 0,0 0 1 0 0,0 0-1 0 0,0 0 1 0 0,-1 0-1 0 0,1 0 1 0 0,0 0-1 0 0,0 0 1 0 0,0 1-1 0 0,-1-1 1 0 0,1 0-1 0 0,0 1 0 0 0,0-1 1 0 0,-1 0-1 0 0,1 1 1 0 0,0 0 7 0 0,0-1-9 0 0,-1 1 1 0 0,0 0-1 0 0,1-1 1 0 0,-1 1-1 0 0,0 0 1 0 0,0-1-1 0 0,1 1 1 0 0,-1 0 0 0 0,0-1-1 0 0,0 1 1 0 0,0 0-1 0 0,0 0 1 0 0,0-1-1 0 0,0 1 1 0 0,0 0-1 0 0,0 0 1 0 0,0-1-1 0 0,0 1 1 0 0,0 0 8 0 0,-2 5-33 0 0,0 0 0 0 0,0-1 0 0 0,0 1 1 0 0,-1-1-1 0 0,0 3 33 0 0,2-8 0 0 0,-15 27 54 0 0,-2-1-1 0 0,-1 0 1 0 0,-1-2-1 0 0,-23 22-53 0 0,14-14-24 0 0,-245 267-20 0 0,-92 105 104 0 0,-206 285-50 0 0,506-600 48 0 0,-291 400 600 0 0,-146 252-64 0 0,396-582-517 0 0,57-87-69 0 0,-3 6 74 0 0,-6 16-82 0 0,6-11 139 0 0,31-50-56 0 0,1 1-1 0 0,-4 12-82 0 0,24-45 4 0 0,1 0-1 0 0,0-1 0 0 0,-1 1 0 0 0,1 0 0 0 0,0-1 1 0 0,-1 1-1 0 0,1 0 0 0 0,0-1 0 0 0,0 1 0 0 0,0 0 1 0 0,-1 0-1 0 0,1-1 0 0 0,0 1 0 0 0,0 0 0 0 0,0 0 0 0 0,0-1 1 0 0,0 1-1 0 0,0 0 0 0 0,1 0 0 0 0,-1 0-3 0 0,0-1 1 0 0,1 0-1 0 0,-1 0 1 0 0,0 1 0 0 0,1-1-1 0 0,-1 0 1 0 0,0 0-1 0 0,1 0 1 0 0,-1 0-1 0 0,1 0 1 0 0,-1 0 0 0 0,0 0-1 0 0,1 0 1 0 0,-1 0-1 0 0,1 0 1 0 0,-1 0-1 0 0,0 0 1 0 0,1 0 0 0 0,-1 0-1 0 0,1 0 1 0 0,-1 0-1 0 0,0 0 1 0 0,1-1 0 0 0,-1 1-1 0 0,0 0 1 0 0,1 0-1 0 0,3-2-8 0 0,0-1 0 0 0,0 1 1 0 0,0-1-1 0 0,0 1 0 0 0,2-3 8 0 0,47-47-40 0 0,-2-2 1 0 0,0-6 39 0 0,89-119 31 0 0,-69 85 9 0 0,68-96 27 0 0,-11 14-70 0 0,41-48 50 0 0,74-96 194 0 0,-123 164-136 0 0,102-128-96 0 0,-56 81-82 0 0,91-110 136 0 0,158-161-118 0 0,-245 297-178 0 0,110-85 233 0 0,-229 217-98 0 0,3 2 0 0 0,2 2 0 0 0,49-26 98 0 0,-97 62-5 0 0,23-10-40 0 0,-30 14 40 0 0,0 1 0 0 0,0-1 1 0 0,0 1-1 0 0,0 0 0 0 0,0-1 0 0 0,0 1 0 0 0,0 0 0 0 0,0 0 1 0 0,0 0-1 0 0,0-1 0 0 0,0 1 0 0 0,0 1 0 0 0,0-1 0 0 0,0 0 1 0 0,1 0-1 0 0,-1 0 0 0 0,0 0 0 0 0,0 1 0 0 0,0-1 0 0 0,0 1 0 0 0,0-1 1 0 0,0 0-1 0 0,0 1 0 0 0,0 0 0 0 0,0 0 5 0 0,-1-1-7 0 0,1 1 1 0 0,-1 0-1 0 0,1 0 1 0 0,-1 0-1 0 0,0 0 0 0 0,0 0 1 0 0,1 0-1 0 0,-1 0 0 0 0,0-1 1 0 0,0 1-1 0 0,0 0 0 0 0,0 0 1 0 0,0 0-1 0 0,0 0 1 0 0,0 0-1 0 0,0 0 0 0 0,-1 0 1 0 0,1 0-1 0 0,0 0 0 0 0,-1 0 1 0 0,1 0-1 0 0,0-1 0 0 0,-1 1 7 0 0,-11 22-189 0 0,12-22 180 0 0,-16 24-87 0 0,-2-2-1 0 0,0 0 0 0 0,-3 1 97 0 0,-18 22 2 0 0,-134 154-3 0 0,74-90 73 0 0,-159 181 118 0 0,-122 142-275 0 0,88-76 365 0 0,-54 113-280 0 0,-126 246-32 0 0,140-183 128 0 0,136-213 99 0 0,164-272 87 0 0,19-29-201 0 0,0 0 0 0 0,-7 16-81 0 0,23-39 76 0 0,0 0 0 0 0,0 0 0 0 0,0 0-1 0 0,0 1 1 0 0,2-2-76 0 0,7-7 77 0 0,335-437 263 0 0,-232 293-271 0 0,200-267-69 0 0,151-201 75 0 0,-138 230 84 0 0,-266 321-118 0 0,522-575-169 0 0,-173 234 53 0 0,-282 293 78 0 0,82-74-123 0 0,-195 180 102 0 0,-7 7-2 0 0,-1 0 0 0 0,1 1 0 0 0,0 0 0 0 0,0 0 0 0 0,1 1-1 0 0,0 0 21 0 0,-10 6-5 0 0,0 0 0 0 0,0 0 0 0 0,0 0-1 0 0,0 0 1 0 0,0 0 0 0 0,0 0 0 0 0,0 0-1 0 0,0 0 1 0 0,0 0 0 0 0,1 0-1 0 0,-1 0 1 0 0,0 0 0 0 0,0 0 0 0 0,0 0-1 0 0,0 0 1 0 0,0 0 0 0 0,0 0 0 0 0,0 0-1 0 0,0 0 1 0 0,0 0 0 0 0,0 0 0 0 0,0 0-1 0 0,1 0 1 0 0,-1 0 0 0 0,0 0-1 0 0,0 0 1 0 0,0 0 0 0 0,0 0 0 0 0,0 0-1 0 0,0 0 1 0 0,0 1 0 0 0,0-1 0 0 0,0 0-1 0 0,0 0 1 0 0,0 0 0 0 0,0 0-1 0 0,0 0 1 0 0,0 0 0 0 0,0 0 0 0 0,0 0-1 0 0,0 0 1 0 0,0 0 0 0 0,1 0 0 0 0,-1 0-1 0 0,0 0 1 0 0,0 0 0 0 0,0 1 0 0 0,0-1-1 0 0,0 0 1 0 0,0 0 0 0 0,0 0-1 0 0,0 0 1 0 0,0 0 0 0 0,0 0 0 0 0,0 0-1 0 0,0 0 1 0 0,-1 0 0 0 0,1 0 0 0 0,0 0-1 0 0,0 1 1 0 0,0-1 0 0 0,0 0-1 0 0,0 0 1 0 0,0 0 0 0 0,0 0 5 0 0,-3 10-296 0 0,-7 10-162 0 0,-15 18 191 0 0,-2-1-1 0 0,-1-2 0 0 0,-21 20 268 0 0,-1 3-13 0 0,-175 201 13 0 0,-150 183 0 0 0,333-390 5 0 0,-472 618 57 0 0,-63 230 239 0 0,427-656-184 0 0,-28 48-15 0 0,155-246 232 0 0,17-32-202 0 0,-1 0-1 0 0,-7 11-131 0 0,57-81 0 0 0,112-174 0 0 0,-20 32 0 0 0,133-179-142 0 0,20 15 291 0 0,-224 282 20 0 0,100-112-47 0 0,-78 93-124 0 0,276-308 0 0 0,-233 264-62 0 0,386-370 116 0 0,-435 437-22 0 0,-12 14-122 0 0,3 4 0 0 0,46-29 92 0 0,-110 83 0 0 0,51-34 0 0 0,-51 34 0 0 0,1 0 0 0 0,-1 1 0 0 0,1 0 0 0 0,-1 0 0 0 0,1 1 0 0 0,0 0 0 0 0,3 0 0 0 0,-11 2-15 0 0,1 0 0 0 0,-1 0 0 0 0,1-1 0 0 0,-1 1 0 0 0,1 0 0 0 0,-1 0-1 0 0,1 0 1 0 0,-1 0 0 0 0,1 0 0 0 0,-1 1 0 0 0,1-1 0 0 0,-1 0-1 0 0,1 0 1 0 0,-1 0 0 0 0,1 0 0 0 0,-1 0 0 0 0,1 1 0 0 0,-1-1-1 0 0,1 0 1 0 0,-1 0 0 0 0,0 1 0 0 0,1-1 0 0 0,-1 0 0 0 0,1 1 0 0 0,-1-1-1 0 0,0 1 1 0 0,1-1 0 0 0,-1 0 0 0 0,0 1 15 0 0,1 0-37 0 0,-1 0 0 0 0,0 0-1 0 0,0 0 1 0 0,1 0 0 0 0,-1 1 0 0 0,0-1 0 0 0,0 0 0 0 0,0 0 0 0 0,0 0-1 0 0,0 0 1 0 0,-1 0 0 0 0,1 0 0 0 0,0 1 37 0 0,-2 4-119 0 0,0 0 0 0 0,0 0 0 0 0,0-1 0 0 0,-3 4 119 0 0,-18 33-226 0 0,-2-1-1 0 0,-29 34 227 0 0,-66 71-3 0 0,46-58-6 0 0,-613 775-7 0 0,378-412 16 0 0,293-425 0 0 0,-227 360 94 0 0,137-215-60 0 0,29-44 57 0 0,-89 135 79 0 0,155-246-124 0 0,-13 22 92 0 0,47-79 20 0 0,2 2 0 0 0,3-2-158 0 0,9-13-34 0 0,278-394-30 0 0,-76 134-17 0 0,-115 152 82 0 0,228-271 59 0 0,18 14 8 0 0,-132 165 28 0 0,-165 178-53 0 0,46-43 82 0 0,101-75-125 0 0,-219 193 0 0 0,0 0 0 0 0,0 0 0 0 0,0 0-1 0 0,0 0 1 0 0,0 1 0 0 0,0-1-1 0 0,1 0 1 0 0,-1 1 0 0 0,0-1-1 0 0,0 0 1 0 0,1 1 0 0 0,-1 0-1 0 0,0-1 1 0 0,1 1 0 0 0,-1 0-1 0 0,0-1 1 0 0,2 1 0 0 0,-3 0-5 0 0,0 1-1 0 0,0-1 1 0 0,1 0-1 0 0,-1 0 1 0 0,0 0-1 0 0,0 1 1 0 0,0-1-1 0 0,0 0 1 0 0,0 0-1 0 0,0 1 1 0 0,0-1-1 0 0,1 0 1 0 0,-1 0-1 0 0,0 0 1 0 0,0 1-1 0 0,0-1 1 0 0,0 0-1 0 0,0 0 1 0 0,0 1-1 0 0,0-1 1 0 0,0 0-1 0 0,0 0 1 0 0,0 1-1 0 0,0-1 1 0 0,-1 0-1 0 0,1 0 1 0 0,0 1-1 0 0,0-1 1 0 0,0 0-1 0 0,0 0 1 0 0,0 1-1 0 0,0-1 1 0 0,0 0-1 0 0,-1 0 6 0 0,-4 11-91 0 0,5-11 86 0 0,-22 33-124 0 0,0-1-1 0 0,-2-1 0 0 0,-11 10 130 0 0,-7 8 5 0 0,-491 598 147 0 0,83-69 264 0 0,410-524-359 0 0,-170 239 280 0 0,-76 132 141 0 0,205-303-381 0 0,-68 106 118 0 0,135-201-161 0 0,20-28-140 0 0,2-4 64 0 0,25-29-116 0 0,-1-1 1 0 0,-2-1-1 0 0,1-5 138 0 0,26-31 3 0 0,205-251-3 0 0,130-152 11 0 0,-26 57-46 0 0,-145 180 35 0 0,-125 136 0 0 0,39-37 64 0 0,-82 84-529 0 0,19-12 465 0 0,-67 63-16 0 0,-3 2-20 0 0,-1 0-1 0 0,1 1 0 0 0,0-1 1 0 0,0 1-1 0 0,0-1 1 0 0,0 1-1 0 0,0 0 1 0 0,0 0-1 0 0,0 0 1 0 0,0 0-1 0 0,0 0 0 0 0,2 0 37 0 0,-4 1-16 0 0,1 0 0 0 0,-1 0-1 0 0,0 1 1 0 0,0-1 0 0 0,1 0-1 0 0,-1 1 1 0 0,0-1 0 0 0,0 0-1 0 0,0 0 1 0 0,0 1 0 0 0,1-1-1 0 0,-1 0 1 0 0,0 1 0 0 0,0-1-1 0 0,0 0 1 0 0,0 1-1 0 0,0-1 1 0 0,0 0 0 0 0,0 1-1 0 0,0-1 1 0 0,0 0 0 0 0,0 1-1 0 0,0-1 1 0 0,0 0 0 0 0,0 1-1 0 0,0-1 1 0 0,0 0 0 0 0,0 1-1 0 0,0-1 1 0 0,-1 0 0 0 0,1 1-1 0 0,0-1 1 0 0,0 0-1 0 0,0 1 1 0 0,-1-1 0 0 0,1 0-1 0 0,0 1 17 0 0,-7 14-357 0 0,7-14 318 0 0,-16 27-231 0 0,-2 0 1 0 0,0-1-1 0 0,-21 23 270 0 0,-12 17-229 0 0,-128 169 224 0 0,54-73 28 0 0,-6 15 204 0 0,-147 192 29 0 0,-81 140 275 0 0,285-398-416 0 0,-82 119 31 0 0,102-149 162 0 0,3 2 0 0 0,-18 46-308 0 0,67-127 43 0 0,1 0 1 0 0,0 0-1 0 0,-1 0 1 0 0,1 0 0 0 0,1 0-1 0 0,-1 0 1 0 0,0 0-1 0 0,1 1 1 0 0,-1 1-44 0 0,12-14 644 0 0,10-13-511 0 0,-2-1 1 0 0,12-17-134 0 0,-3 3 98 0 0,357-485 208 0 0,-11 13-283 0 0,-336 461-23 0 0,247-300 94 0 0,-198 248-30 0 0,5 4 0 0 0,39-27-64 0 0,-102 95-47 0 0,-20 19 46 0 0,-1 1-1 0 0,2 0 1 0 0,-1 0 0 0 0,1 1-1 0 0,7-4 2 0 0,-16 10-2 0 0,-1 1-1 0 0,1-1 1 0 0,0 1 0 0 0,0-1-1 0 0,0 1 1 0 0,-1 0-1 0 0,1-1 1 0 0,0 1-1 0 0,0 0 1 0 0,0 0-1 0 0,-1 0 1 0 0,1-1-1 0 0,0 1 1 0 0,0 0-1 0 0,0 0 1 0 0,0 0-1 0 0,0 0 1 0 0,0 1 0 0 0,-1-1-1 0 0,1 0 1 0 0,0 0-1 0 0,0 1 3 0 0,0-1-8 0 0,-1 1-1 0 0,1-1 0 0 0,-1 1 1 0 0,0-1-1 0 0,1 1 1 0 0,-1-1-1 0 0,0 1 0 0 0,0-1 1 0 0,1 1-1 0 0,-1 0 1 0 0,0-1-1 0 0,0 1 0 0 0,0 0 1 0 0,0-1-1 0 0,0 1 0 0 0,0-1 1 0 0,0 1-1 0 0,0 0 1 0 0,0-1-1 0 0,0 1 0 0 0,0 0 1 0 0,0 0 8 0 0,-1 5-87 0 0,-1 0-1 0 0,0 0 1 0 0,0 0 0 0 0,0 0-1 0 0,-2 2 88 0 0,-21 39-43 0 0,-2-2 0 0 0,-1-1 0 0 0,-14 12 43 0 0,-12 20 1 0 0,-220 319 842 0 0,54-80-561 0 0,-263 396 117 0 0,191-294 164 0 0,282-406-326 0 0,10-11-218 0 0,0 0 0 0 0,0 0 0 0 0,-1-1 0 0 0,1 1 0 0 0,0 0 0 0 0,0 0 0 0 0,0 0 0 0 0,0 0 0 0 0,0 0 0 0 0,0 0 0 0 0,0 0 0 0 0,-1-1 0 0 0,1 1 0 0 0,0 0 0 0 0,0 0 0 0 0,0 0 0 0 0,0 0 0 0 0,0-1 0 0 0,0 1 0 0 0,0 0 0 0 0,0 0 0 0 0,0 0 0 0 0,0 0 0 0 0,0 0 0 0 0,0-1 0 0 0,0 1 0 0 0,0 0 0 0 0,0 0 0 0 0,0 0 0 0 0,0 0 0 0 0,0-1 0 0 0,0 1 0 0 0,0 0 0 0 0,0 0 0 0 0,0 0 0 0 0,1 0 0 0 0,-1 0 0 0 0,0-1 0 0 0,0 1 0 0 0,0 0-19 0 0,11-28 744 0 0,27-33-145 0 0,13-14-599 0 0,1 0 43 0 0,279-375-259 0 0,-289 397 162 0 0,342-423-15 0 0,25 20 74 0 0,-361 411-5 0 0,1 2 0 0 0,12-6 0 0 0,-57 46 0 0 0,-3 2-10 0 0,0 0-1 0 0,1 0 0 0 0,-1 0 1 0 0,1 0-1 0 0,-1 1 1 0 0,1-1-1 0 0,-1 0 0 0 0,1 1 1 0 0,0-1-1 0 0,0 1 11 0 0,3 2-267 0 0,-5 9 0 0 0,-6 5 40 0 0,0 1-1 0 0,-1-1 1 0 0,0 0-1 0 0,-9 13 228 0 0,-43 60-252 0 0,34-53 270 0 0,-149 207-13 0 0,54-79-63 0 0,-176 246 79 0 0,99-140 95 0 0,-27 58 144 0 0,205-302-268 0 0,-37 54 739 0 0,341-444 95 0 0,-184 241-927 0 0,-46 55 99 0 0,424-492-364 0 0,-383 460 678 0 0,82-63-312 0 0,-178 163 0 0 0,16-14-8 0 0,2 0 0 0 0,-1 2-1 0 0,2 0 1 0 0,13-7 8 0 0,-31 19-22 0 0,-1 0 1 0 0,1-1-1 0 0,0 1 1 0 0,-1-1-1 0 0,1 1 0 0 0,0 0 1 0 0,-1 0-1 0 0,1-1 1 0 0,0 1-1 0 0,0 0 1 0 0,-1 0-1 0 0,1 0 0 0 0,0 0 1 0 0,0 0-1 0 0,-1 0 1 0 0,1 0-1 0 0,0 0 0 0 0,-1 0 1 0 0,1 0-1 0 0,0 0 1 0 0,0 1-1 0 0,-1-1 0 0 0,1 0 1 0 0,0 0-1 0 0,-1 1 1 0 0,1-1-1 0 0,0 0 1 0 0,-1 1-1 0 0,1-1 0 0 0,0 1 22 0 0,-1 0-27 0 0,1 0 0 0 0,-1 0-1 0 0,1 1 1 0 0,-1-1-1 0 0,1 0 1 0 0,-1 1 0 0 0,0-1-1 0 0,1 0 1 0 0,-1 1-1 0 0,0-1 1 0 0,0 0 0 0 0,0 1-1 0 0,0-1 1 0 0,0 0-1 0 0,0 1 28 0 0,-2 7-83 0 0,1 0 0 0 0,-1-1 0 0 0,0 1 0 0 0,-4 8 83 0 0,-15 28-54 0 0,-2-1-1 0 0,-1-1 0 0 0,-21 25 55 0 0,18-26-28 0 0,-85 130 70 0 0,-170 282 796 0 0,108-125-667 0 0,60-109 37 0 0,107-207-176 0 0,5-8 86 0 0,4-7 403 0 0,84-124 794 0 0,-33 52-1129 0 0,265-358-1250 0 0,-167 248 905 0 0,18-5 159 0 0,-151 169 0 0 0,49-52 0 0 0,64-52 0 0 0,-128 121-1 0 0,19-14 4 0 0,-21 16-4 0 0,0 0 0 0 0,-1 1 0 0 0,1-1 1 0 0,0 1-1 0 0,0-1 0 0 0,0 1 0 0 0,0-1 1 0 0,0 1-1 0 0,-1 0 0 0 0,1-1 0 0 0,0 1 1 0 0,0 0-1 0 0,0-1 0 0 0,0 1 0 0 0,0 0 0 0 0,0 0 1 0 0,0 0-1 0 0,0 0 0 0 0,0 0 0 0 0,0 0 1 0 0,1 1 0 0 0,-2 0-17 0 0,1 0 0 0 0,-1 0 0 0 0,0 0 0 0 0,1 1 1 0 0,-1-1-1 0 0,0 0 0 0 0,0 0 0 0 0,0 0 1 0 0,0 1-1 0 0,0-1 0 0 0,0 0 0 0 0,0 0 0 0 0,-1 0 1 0 0,1 1-1 0 0,0-1 0 0 0,-1 0 0 0 0,1 0 0 0 0,-1 0 1 0 0,1 0-1 0 0,-1 1 17 0 0,0 0-26 0 0,-10 24-128 0 0,-1-1 0 0 0,-2 1-1 0 0,-1-2 1 0 0,0 0 0 0 0,-5 3 154 0 0,-3 7-21 0 0,-139 200 115 0 0,-74 112-46 0 0,-58 104 341 0 0,281-430-363 0 0,-14 23-17 0 0,-2-2 0 0 0,-2-1 0 0 0,-7 5-9 0 0,33-40 0 0 0,5-5 0 0 0,0 0 0 0 0,0 0 0 0 0,0 0 0 0 0,0 1 0 0 0,0-1 0 0 0,0 0 0 0 0,0 0 0 0 0,0 0 0 0 0,0 0 0 0 0,0 0 0 0 0,0 0 0 0 0,0 0 0 0 0,-1 0 0 0 0,1 0 0 0 0,0 0 0 0 0,0 0 0 0 0,0 0 0 0 0,0 0 0 0 0,0 0 0 0 0,0 0 0 0 0,0 0 0 0 0,0 0 0 0 0,0 0 0 0 0,0 0 0 0 0,0 0 0 0 0,-1 0 0 0 0,1 0 0 0 0,0 0 0 0 0,0 0 0 0 0,0 0 0 0 0,0 0 0 0 0,0 0 0 0 0,0 0 0 0 0,0 0 0 0 0,0 0 0 0 0,0 0 0 0 0,0 0 0 0 0,0 0 0 0 0,0 0 0 0 0,0-1 0 0 0,-1 1 0 0 0,1 0 0 0 0,0 0 0 0 0,0 0 0 0 0,0 0 0 0 0,0 0 0 0 0,0 0 0 0 0,0 0 0 0 0,0 0 0 0 0,0 0 0 0 0,0 0 0 0 0,0 0 0 0 0,0 0 0 0 0,0 0 0 0 0,0-1 0 0 0,0 1 0 0 0,0 0 0 0 0,0 0 0 0 0,0 0 0 0 0,0 0 0 0 0,0 0 0 0 0,0 0 0 0 0,0 0 0 0 0,0 0 0 0 0,0 0 0 0 0,0 0 0 0 0,0 0 0 0 0,0-1 0 0 0,0 1 0 0 0,0 0 0 0 0,1-5 0 0 0,-1 4 0 0 0,21-39-141 0 0,1 1-1 0 0,2 1 0 0 0,16-18 142 0 0,-26 36-16 0 0,332-446-439 0 0,8 65 711 0 0,-345 392-280 0 0,101-104 438 0 0,-81 86-466 0 0,2 1 1 0 0,28-19 51 0 0,-58 45-6 0 0,22-15-65 0 0,-21 14 95 0 0,-1 0-1 0 0,1 0 0 0 0,0 1 0 0 0,-1-1 1 0 0,1 0-1 0 0,0 1 0 0 0,0 0 1 0 0,-1-1-1 0 0,1 1 0 0 0,0 0 0 0 0,0 0 1 0 0,0-1-24 0 0,-1 2-1 0 0,-1-1 1 0 0,0 0-1 0 0,1 0 0 0 0,-1 0 1 0 0,0 1-1 0 0,0-1 1 0 0,1 0-1 0 0,-1 1 1 0 0,0-1-1 0 0,0 0 0 0 0,1 0 1 0 0,-1 1-1 0 0,0-1 1 0 0,0 0-1 0 0,0 1 1 0 0,1-1-1 0 0,-1 1 0 0 0,0-1 1 0 0,0 0-1 0 0,0 1 1 0 0,0-1-1 0 0,0 0 1 0 0,0 1-1 0 0,0-1 0 0 0,0 1 1 0 0,0-1-1 0 0,0 1 1 0 0,-1 12-299 0 0,-4 0 180 0 0,0 1 1 0 0,-1 0-1 0 0,-1-1 0 0 0,0 0 1 0 0,-1-1-1 0 0,-8 11 119 0 0,-3 5-63 0 0,-255 356 20 0 0,129-188 97 0 0,-115 169 53 0 0,110-172 26 0 0,139-179-104 0 0,6-9 967 0 0,11-15-464 0 0,13-17-29 0 0,69-86-59 0 0,42-54 97 0 0,-81 108-542 0 0,216-260-36 0 0,16 16-43 0 0,-236 262-164 0 0,6-2 244 0 0,-37 31 194 0 0,-13 12-197 0 0,-1-1-1 0 0,1 1 0 0 0,-1 0 1 0 0,1-1-1 0 0,-1 1 0 0 0,1-1 1 0 0,-1 1-1 0 0,1 0 0 0 0,0-1 1 0 0,-1 1-1 0 0,1 0 1 0 0,0 0-1 0 0,-1 0 0 0 0,1-1 1 0 0,0 1-1 0 0,-1 0 0 0 0,1 0 1 0 0,0 0-1 0 0,-1 0 0 0 0,1 0 1 0 0,0 0-1 0 0,-1 0 0 0 0,2 1 4 0 0,-2-1-14 0 0,0 0-1 0 0,1 1 0 0 0,-1-1 1 0 0,0 0-1 0 0,1 1 0 0 0,-1-1 1 0 0,0 1-1 0 0,0-1 0 0 0,1 1 1 0 0,-1-1-1 0 0,0 0 0 0 0,0 1 1 0 0,0-1-1 0 0,1 1 0 0 0,-1-1 1 0 0,0 1-1 0 0,0-1 0 0 0,0 1 1 0 0,0-1-1 0 0,0 1 0 0 0,0-1 1 0 0,0 1-1 0 0,0-1 0 0 0,0 1 1 0 0,0-1-1 0 0,-1 1 0 0 0,1-1 1 0 0,0 1-1 0 0,0-1 0 0 0,0 1 1 0 0,-1-1 14 0 0,-5 16-110 0 0,-1 0 0 0 0,0 0 1 0 0,-2-1-1 0 0,0 0 1 0 0,0-1-1 0 0,-9 9 110 0 0,0 2 12 0 0,-347 513-12 0 0,308-456-4 0 0,-93 153-176 0 0,132-207 20 0 0,18-28 159 0 0,0 0-1 0 0,0 0 0 0 0,0 0 1 0 0,0 0-1 0 0,0 0 1 0 0,1 0-1 0 0,-1-1 0 0 0,0 1 1 0 0,0 0-1 0 0,0 0 0 0 0,0 0 1 0 0,0 0-1 0 0,0 0 0 0 0,0 0 1 0 0,0 0-1 0 0,0 0 1 0 0,0 0-1 0 0,0 0 0 0 0,0 0 1 0 0,1 0-1 0 0,-1 1 0 0 0,0-1 1 0 0,0 0-1 0 0,0 0 0 0 0,0 0 1 0 0,0 0-1 0 0,0 0 1 0 0,0 0-1 0 0,0 0 0 0 0,0 0 1 0 0,0 0-1 0 0,0 0 0 0 0,0 0 1 0 0,0 0-1 0 0,0 0 0 0 0,0 0 1 0 0,0 0-1 0 0,0 0 1 0 0,1 0-1 0 0,-1 0 0 0 0,0 0 1 0 0,0 1-1 0 0,0-1 0 0 0,0 0 1 0 0,0 0-1 0 0,0 0 0 0 0,0 0 1 0 0,0 0-1 0 0,0 0 1 0 0,0 0-1 0 0,0 0 0 0 0,0 0 1 0 0,0 0-1 0 0,0 0 0 0 0,0 0 1 0 0,0 1-1 0 0,0-1 1 0 0,0 0-1 0 0,0 0 0 0 0,0 0 1 0 0,-1 0-1 0 0,1 0 0 0 0,0 0 2 0 0,7-5-87 0 0,257-295-1095 0 0,-189 210 1036 0 0,110-119-394 0 0,172-148 540 0 0,-343 343-28 0 0,-2 2 34 0 0,1 1 1 0 0,0 0-1 0 0,0 1 1 0 0,1 0-1 0 0,0 1 0 0 0,7-3-6 0 0,-19 11 0 0 0,0 0 0 0 0,0 0 0 0 0,0 1 0 0 0,1-1 0 0 0,-1 0 0 0 0,0 1 0 0 0,1 0 0 0 0,-1 0 0 0 0,0-1 0 0 0,1 1 0 0 0,-1 1 0 0 0,-1-1 0 0 0,0 0 0 0 0,0 0 0 0 0,0 0 0 0 0,0 1 0 0 0,0-1 0 0 0,0 1 0 0 0,0-1 0 0 0,0 1 0 0 0,-1-1 0 0 0,1 1 0 0 0,0-1 0 0 0,0 1 0 0 0,0 0 0 0 0,-1-1 0 0 0,1 1 0 0 0,0 0 0 0 0,-1-1 0 0 0,1 1 0 0 0,-1 0 0 0 0,1 0 0 0 0,-1 0 0 0 0,1 0 0 0 0,-1 0 0 0 0,0 0 0 0 0,1 0 0 0 0,-1 0 0 0 0,0-1 0 0 0,0 2 0 0 0,2 5-4 0 0,-2-1-1 0 0,1 0 0 0 0,-1 1 0 0 0,0-1 1 0 0,0 1-1 0 0,-1-1 0 0 0,1 1 0 0 0,-2-1 1 0 0,1 0-1 0 0,-1 3 5 0 0,-6 15-12 0 0,0-1 1 0 0,-3 3 11 0 0,5-14 6 0 0,-34 76 334 0 0,-40 64-340 0 0,-60 77 500 0 0,76-133-749 0 0,-4-4 0 0 0,-30 28 249 0 0,51-69-1551 0 0,30-34 736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16759 0 0,'0'0'382'0'0,"0"0"54"0"0,-8 16 586 0 0,8-12-985 0 0,1-1 0 0 0,-1 1 0 0 0,1-1 0 0 0,0 0 0 0 0,0 1 0 0 0,0-1 0 0 0,0 0 0 0 0,0 0 0 0 0,1 1 0 0 0,-1-1 0 0 0,1 0 0 0 0,0-1 0 0 0,0 1 0 0 0,0 0 0 0 0,1 0 0 0 0,-1-1 0 0 0,0 1 0 0 0,1-1 0 0 0,0 0 0 0 0,-1 0 0 0 0,1 0 0 0 0,0 0 0 0 0,2 0-37 0 0,-2 0-41 0 0,1 0 0 0 0,0-1-1 0 0,-1 1 1 0 0,1-1 0 0 0,0 0 0 0 0,-1 0 0 0 0,1-1 0 0 0,0 1 0 0 0,0-1 0 0 0,0 1 0 0 0,0-1 0 0 0,0-1 0 0 0,0 1 0 0 0,-1 0 0 0 0,1-1 0 0 0,0 0-1 0 0,0 0 1 0 0,-1 0 0 0 0,1 0 0 0 0,0-1 0 0 0,-1 0 0 0 0,3-1 41 0 0,25-17-507 0 0,-5-5-5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0 12416 0 0,'-8'20'352'0'0,"2"-8"80"0"0,2 1-344 0 0,0 6-88 0 0,-3-1 0 0 0,-3 8 0 0 0,6-1 424 0 0,-3-2 72 0 0,3 2 16 0 0,1-2-6352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0,0 2-276 0 0,1 6-26 0 0,0 0 0 0 0,1 1-1 0 0,0-1 1 0 0,0 0 0 0 0,0 0-1 0 0,1 0 1 0 0,0 0 0 0 0,1-1-1 0 0,0 1 1 0 0,0-1 0 0 0,1 0-1 0 0,-1 0 1 0 0,2-1 0 0 0,-1 1-1 0 0,1-1 1 0 0,5 5-119 0 0,-7-9 30 0 0,1 1-1 0 0,-1-1 1 0 0,1 0-1 0 0,-1 0 1 0 0,1 0 0 0 0,5 0-30 0 0,-8-1 14 0 0,1 0-1 0 0,-1-1 1 0 0,1 1 0 0 0,0-1 0 0 0,-1 0 0 0 0,1 0-1 0 0,0 0 1 0 0,-1 0 0 0 0,1 0 0 0 0,0 0 0 0 0,-1-1 0 0 0,1 1-1 0 0,1-2-13 0 0,1 0-31 0 0,-1-1-1 0 0,0 0 1 0 0,1 0-1 0 0,-1-1 0 0 0,-1 1 1 0 0,1-1-1 0 0,-1 0 1 0 0,1 0-1 0 0,-1 0 1 0 0,1-2 31 0 0,11-21-1917 0 0,-1 0-3456 0 0,-4 8-693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 11664 0 0,'-4'10'256'0'0,"1"-4"48"0"0,-1 4 16 0 0,-3 3 8 0 0,4-1-264 0 0,-5 10-64 0 0,5 0 0 0 0,-5 7 0 0 0,2-1 496 0 0,-2 1 80 0 0,2 0 24 0 0,-2 0 0 0 0,0-4-480 0 0,5 1-120 0 0,0-5 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61 19151 0 0,'-4'-2'-609'0'0,"-3"-3"3849"0"0,6 5-1500 0 0,3 4-1175 0 0,4 3-502 0 0,1-1 1 0 0,0 1-1 0 0,0-2 0 0 0,0 1 0 0 0,1-1 0 0 0,-1 0 1 0 0,1 0-1 0 0,1-1 0 0 0,-1 0 0 0 0,8 2-63 0 0,-10-4-358 0 0,1 0-1 0 0,0 0 1 0 0,0 0-1 0 0,0-1 1 0 0,0 0 0 0 0,0 0-1 0 0,0 0 1 0 0,0-1-1 0 0,0 0 1 0 0,0-1-1 0 0,0 0 1 0 0,0 0-1 0 0,0 0 1 0 0,0-1 0 0 0,0 0-1 0 0,0 0 1 0 0,-1-1-1 0 0,1 0 1 0 0,5-3 358 0 0,1-6-2045 0 0</inkml:trace>
  <inkml:trace contextRef="#ctx0" brushRef="#br0" timeOffset="1">156 1 11976 0 0,'0'0'256'0'0,"-3"3"64"0"0,-1 3 0 0 0,-3 3 32 0 0,4 1-288 0 0,-1 0-64 0 0,-3 2 0 0 0,4 1 0 0 0,-2-1 464 0 0,5 5 80 0 0,-3-1 8 0 0,3-1-4440 0 0,3 4-888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17503 0 0,'0'0'399'0'0,"-8"10"961"0"0,8-8-1349 0 0,-1 1 0 0 0,0-1 0 0 0,1 1 0 0 0,0-1 0 0 0,-1 1 0 0 0,1-1 0 0 0,0 1 0 0 0,0 0 0 0 0,1-1 0 0 0,-1 1 0 0 0,0-1 0 0 0,1 1 0 0 0,0-1 0 0 0,-1 1 0 0 0,1-1 0 0 0,0 1-11 0 0,3 7-5 0 0,1 1 0 0 0,0-1 0 0 0,1 1 5 0 0,-4-7-31 0 0,1-1-1 0 0,0 1 1 0 0,0-1-1 0 0,0 0 1 0 0,0 1-1 0 0,0-1 0 0 0,1-1 1 0 0,-1 1-1 0 0,1 0 1 0 0,0-1-1 0 0,0 0 1 0 0,0 0-1 0 0,0 0 1 0 0,0 0-1 0 0,0-1 0 0 0,1 1 1 0 0,1-1 31 0 0,4 1-420 0 0,0 0 0 0 0,0-1 0 0 0,1 0-1 0 0,-1 0 1 0 0,0-1 0 0 0,7-1 420 0 0,-10 0-279 0 0,0 0-1 0 0,0-1 0 0 0,-1 1 1 0 0,1-2 279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13824 0 0,'-3'10'304'0'0,"-5"0"64"0"0,5 2 16 0 0,-4 0 0 0 0,3 8-312 0 0,-3-1-72 0 0,4 3 0 0 0,-1 1 0 0 0,4-2 0 0 0,0 5 0 0 0,0-4 0 0 0,4-6 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0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18 19351 0 0,'0'0'439'0'0,"0"0"62"0"0,-6 10 662 0 0,5-6-1067 0 0,0-1 0 0 0,1 1 0 0 0,-1-1 1 0 0,1 1-1 0 0,0 0 0 0 0,0-1 0 0 0,0 1 0 0 0,1-1 0 0 0,-1 1 1 0 0,1-1-1 0 0,0 1 0 0 0,0-1 0 0 0,0 1 0 0 0,0-1 0 0 0,0 0 0 0 0,3 4-96 0 0,-3-5 23 0 0,1 0 0 0 0,-1 0 0 0 0,1 0 0 0 0,0 0 0 0 0,0 0 0 0 0,0 0 0 0 0,0 0 0 0 0,0-1 0 0 0,0 1-1 0 0,1-1 1 0 0,-1 1 0 0 0,0-1 0 0 0,1 0 0 0 0,-1 0 0 0 0,1 0 0 0 0,0 0 0 0 0,-1-1 0 0 0,1 1 0 0 0,0 0 0 0 0,-1-1-1 0 0,1 0 1 0 0,0 0 0 0 0,1 0-23 0 0,9 0-1566 0 0,-2 0-6267 0 0</inkml:trace>
  <inkml:trace contextRef="#ctx0" brushRef="#br0" timeOffset="1">56 0 13824 0 0,'-3'10'304'0'0,"-5"5"64"0"0,2 8 16 0 0,-2-2 0 0 0,5 5-312 0 0,-4-1-72 0 0,-1-2 0 0 0,1-4-6128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17967 0 0,'0'0'407'0'0,"0"0"60"0"0,-3 16 627 0 0,3-14-1077 0 0,0-1-1 0 0,0 1 1 0 0,0 0-1 0 0,1 0 1 0 0,-1-1-1 0 0,1 1 1 0 0,-1 0-1 0 0,1-1 1 0 0,0 1-1 0 0,-1 0 1 0 0,1-1-1 0 0,0 1 0 0 0,0-1 1 0 0,0 1-1 0 0,0-1 1 0 0,0 0-1 0 0,1 1 1 0 0,-1-1-1 0 0,0 0 1 0 0,1 0-1 0 0,-1 0 1 0 0,0 0-1 0 0,1 0 1 0 0,0 0-1 0 0,-1 0 1 0 0,1-1-1 0 0,-1 1 1 0 0,1 0-1 0 0,0-1 0 0 0,0 1-16 0 0,1 0 59 0 0,0-1-1 0 0,0 1 1 0 0,0-1 0 0 0,0 0-1 0 0,0 1 1 0 0,0-1-1 0 0,0-1 1 0 0,0 1-1 0 0,0 0 1 0 0,0-1-1 0 0,0 1 1 0 0,0-1-1 0 0,0 0 1 0 0,0 0-1 0 0,0 0 1 0 0,2-1-59 0 0,6-10-362 0 0,-4 5-364 0 0,-6 6 359 0 0,-1 1 22 0 0,0 0 340 0 0,0-1 0 0 0,0 1 0 0 0,0-1 1 0 0,0 1-1 0 0,0 0 0 0 0,0-1 0 0 0,0 1 0 0 0,0-1 0 0 0,0 1 0 0 0,0 0 0 0 0,0-1 1 0 0,0 1-1 0 0,0-1 0 0 0,-1 1 0 0 0,1 0 0 0 0,0-1 0 0 0,0 1 0 0 0,0 0 0 0 0,0-1 0 0 0,-1 1 1 0 0,1 0-1 0 0,0-1 0 0 0,0 1 0 0 0,-1 0 0 0 0,1-1 0 0 0,0 1 0 0 0,-1 0 0 0 0,1 0 1 0 0,0 0-1 0 0,-1-1 0 0 0,1 1 0 0 0,0 0 0 0 0,-1 0 0 0 0,1 0 0 0 0,-1 0 0 0 0,1-1 1 0 0,0 1-1 0 0,-1 0 0 0 0,1 0 0 0 0,-1 0 0 0 0,1 0 5 0 0,-4 1-70 0 0,0 0 0 0 0,1 0 1 0 0,-1 1-1 0 0,1-1 0 0 0,-1 1 0 0 0,1-1 0 0 0,0 1 0 0 0,-1 0 0 0 0,1 1 1 0 0,0-1-1 0 0,0 0 0 0 0,1 1 0 0 0,-1 0 0 0 0,0 0 0 0 0,1 0 0 0 0,0 0 1 0 0,0 0-1 0 0,-2 2 70 0 0,4-4-6453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1 14944 0 0,'0'0'340'0'0,"0"0"50"0"0,3 7 384 0 0,2 5-530 0 0,0 0 0 0 0,-2 1 0 0 0,2 3-244 0 0,-3-6 402 0 0,1 1 0 0 0,0-1 1 0 0,1 0-1 0 0,0-1 0 0 0,2 4-402 0 0,-6-12 47 0 0,0-1 0 0 0,1 1-1 0 0,-1-1 1 0 0,1 1 0 0 0,-1 0-1 0 0,0-1 1 0 0,1 1 0 0 0,-1-1-1 0 0,1 1 1 0 0,-1-1 0 0 0,1 1-1 0 0,0-1 1 0 0,-1 1 0 0 0,1-1-1 0 0,-1 0 1 0 0,1 1 0 0 0,0-1-1 0 0,-1 0 1 0 0,1 1 0 0 0,0-1-1 0 0,-1 0 1 0 0,1 0 0 0 0,0 0-1 0 0,0 0 1 0 0,-1 0 0 0 0,1 0-1 0 0,0 0 1 0 0,0 0 0 0 0,-1 0-1 0 0,1 0 1 0 0,0 0 0 0 0,-1 0-1 0 0,1 0 1 0 0,0-1 0 0 0,-1 1-1 0 0,1 0 1 0 0,0 0 0 0 0,-1-1-1 0 0,1 1 1 0 0,0-1 0 0 0,-1 1-1 0 0,1 0 1 0 0,-1-1 0 0 0,1 1-1 0 0,-1-1 1 0 0,1 1 0 0 0,-1-1-1 0 0,1 0 1 0 0,-1 1 0 0 0,1-1-1 0 0,-1 0-46 0 0,2-1-7 0 0,0 0-1 0 0,-1 0 0 0 0,1-1 1 0 0,-1 1-1 0 0,1-1 0 0 0,-1 1 1 0 0,0-1-1 0 0,0 0 0 0 0,0 1 0 0 0,0-1 1 0 0,0 0-1 0 0,-1 0 0 0 0,1 0 8 0 0,-1 3 0 0 0,0-1 0 0 0,0 0 0 0 0,0 0 0 0 0,0 1 0 0 0,0-1 0 0 0,0 0 0 0 0,0 1 0 0 0,0-1 0 0 0,0 0 0 0 0,0 0 0 0 0,-1 1 0 0 0,1-1 0 0 0,0 0 0 0 0,0 1 0 0 0,-1-1 0 0 0,1 0 0 0 0,0 1 0 0 0,-1-1 0 0 0,1 0 0 0 0,-1 1 0 0 0,1-1 0 0 0,-1 1 0 0 0,1-1 0 0 0,-1 1 0 0 0,1-1 0 0 0,-1 1 0 0 0,1-1 0 0 0,-1 1 0 0 0,0 0 0 0 0,1-1 0 0 0,-1 1 0 0 0,0 0 0 0 0,1 0 0 0 0,-1-1 0 0 0,0 1 0 0 0,1 0 0 0 0,-1 0 0 0 0,0 0 0 0 0,1 0 0 0 0,-1 0 0 0 0,0 0 0 0 0,0 0 0 0 0,1 0 0 0 0,-1 0 0 0 0,0 0 0 0 0,0 0 0 0 0,1 0 0 0 0,-1 0 0 0 0,0 1 0 0 0,1-1 0 0 0,-6 2 0 0 0,1 0 0 0 0,0 0 0 0 0,0 0 0 0 0,1 1 0 0 0,-5 2 0 0 0,8-4 0 0 0,-9 6-179 0 0,0 1-1 0 0,0 1 1 0 0,1-1-1 0 0,1 2 1 0 0,-1-1-1 0 0,2 1 1 0 0,-1 0-1 0 0,1 1 0 0 0,1 0 1 0 0,0 0-1 0 0,0 0 1 0 0,-1 6 179 0 0,3-4-6917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19231 0 0,'0'0'424'0'0,"0"0"88"0"0,0 0 24 0 0,0 0 0 0 0,7 3-432 0 0,-4 1-104 0 0,1 2 0 0 0,-1-4 0 0 0,1 5 0 0 0,3-1 72 0 0,1 1-72 0 0,1-1 64 0 0,2-3-1688 0 0,-3 4-336 0 0,13 6-71 0 0,-3-11-17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87 19351 0 0,'0'0'439'0'0,"0"0"62"0"0,0 0 33 0 0,0 0-65 0 0,11 6-292 0 0,-6-2-237 0 0,0-2 0 0 0,0 1 0 0 0,1 0 0 0 0,-1-1 0 0 0,1 0 0 0 0,-1-1 0 0 0,1 1 0 0 0,-1-1 0 0 0,1 0 0 0 0,0 0 0 0 0,0-1 0 0 0,0 1 0 0 0,-1-1 0 0 0,1-1 0 0 0,0 1 0 0 0,0-1 0 0 0,-1 0 0 0 0,1 0 0 0 0,0-1 0 0 0,-1 0 0 0 0,1 0 0 0 0,4-2 60 0 0,-1-1-827 0 0,0 0-1 0 0,-1 0 1 0 0,1 0-1 0 0,-1-1 0 0 0,4-5 828 0 0,-10 9-631 0 0,1 0 1 0 0,-1-1-1 0 0,0 0 0 0 0,0 0 0 0 0,0 1 0 0 0,0-1 1 0 0,0 0-1 0 0,-1-1 0 0 0,1 1 0 0 0,-1 0 0 0 0,0 0 0 0 0,0-1 1 0 0,0 1-1 0 0,-1 0 0 0 0,1-1 0 0 0,-1 1 0 0 0,1-1 1 0 0,-1 1 630 0 0,-1 2 298 0 0,-1 0 1 0 0,1 0-1 0 0,0 1 1 0 0,0-1-1 0 0,-1 1 1 0 0,1-1 0 0 0,0 1-1 0 0,0-1 1 0 0,-1 1-1 0 0,1 0 1 0 0,-1 0-1 0 0,1 0 1 0 0,0 0-1 0 0,-1 0 1 0 0,1 0-299 0 0,-4 1 449 0 0,0 1 0 0 0,1 0-1 0 0,-1 0 1 0 0,1 1 0 0 0,-1-1 0 0 0,1 1-1 0 0,0 0 1 0 0,0 0 0 0 0,0 0 0 0 0,0 1-449 0 0,-7 6 1609 0 0,1 1 0 0 0,-7 9-1609 0 0,9-9 78 0 0,1 1-1 0 0,0-1 0 0 0,1 1 0 0 0,0 0 0 0 0,1 1 0 0 0,0-1 0 0 0,-1 10-77 0 0,3-9 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 2-191 0 0,6 15 782 0 0,-5-9-729 0 0,1-1 0 0 0,1 0 0 0 0,-1 0-1 0 0,1 0 1 0 0,0 0 0 0 0,1 0-1 0 0,0-1 1 0 0,1 2-271 0 0,0-3 133 0 0,0 1-1 0 0,0-1 1 0 0,1 1-1 0 0,6 2-132 0 0,-11-6 24 0 0,1-1 1 0 0,0 1-1 0 0,0-1 0 0 0,0 0 0 0 0,0 0 1 0 0,0 0-1 0 0,0 0 0 0 0,0-1 0 0 0,0 1 0 0 0,0-1 1 0 0,0 0-1 0 0,0 0 0 0 0,0 0 0 0 0,3 0-24 0 0,-5 0-9 0 0,1-1 0 0 0,-1 1-1 0 0,0-1 1 0 0,1 1 0 0 0,-1-1-1 0 0,1 1 1 0 0,-1-1 0 0 0,0 0-1 0 0,1 0 1 0 0,-1 0 0 0 0,0 0-1 0 0,0 0 1 0 0,0 0 0 0 0,0 0-1 0 0,0 0 1 0 0,1-1 9 0 0,11-22-5334 0 0,-5 9-658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0 10512 0 0,'-7'4'608'0'0,"2"0"-356"0"0,0 0 0 0 0,0 1 0 0 0,0-1 0 0 0,1 1 1 0 0,0 0-1 0 0,0 1 0 0 0,0-1 0 0 0,0 1 0 0 0,1-1 1 0 0,0 1-1 0 0,0 0 0 0 0,-1 5-252 0 0,-4 13 1539 0 0,2-1-1 0 0,-4 22-1538 0 0,-3 9-3962 0 0,10-43-1723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 17503 0 0,'0'0'399'0'0,"14"11"1106"0"0,-10-8-1499 0 0,0 2-4 0 0,1-1 0 0 0,0 0 1 0 0,0 0-1 0 0,0-1 1 0 0,3 1-3 0 0,-6-2 0 0 0,0-1-1 0 0,1-1 1 0 0,-1 1 0 0 0,1 0 0 0 0,-1-1 0 0 0,1 1 0 0 0,0-1 0 0 0,-1 0 0 0 0,1 0 0 0 0,-1 0 0 0 0,1 0 0 0 0,-1 0 0 0 0,1 0 0 0 0,0-1-1 0 0,-1 0 1 0 0,36-9-551 0 0,-23 2-4800 0 0,-8 4-466 0 0</inkml:trace>
  <inkml:trace contextRef="#ctx0" brushRef="#br0" timeOffset="1">121 0 13648 0 0,'0'0'296'0'0,"-3"4"64"0"0,-5-1 16 0 0,2 2 8 0 0,3 5-304 0 0,-8 0-80 0 0,3 6 0 0 0,1-4 0 0 0,0 1 384 0 0,0-3 64 0 0,-4 6 15 0 0,8-4-4782 0 0,-1 4-961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0,'0'0'421'0'0,"0"0"-12"0"0,8 12-247 0 0,-4-6 22 0 0,0 0 1 0 0,0 1-1 0 0,-1-1 0 0 0,0 1 1 0 0,0 0-1 0 0,0 0 1 0 0,0 2-185 0 0,8 19 508 0 0,-10-24-494 0 0,1 0 0 0 0,0 0 0 0 0,1 0 0 0 0,-1 0-1 0 0,1 0 1 0 0,-1-1 0 0 0,1 1 0 0 0,0-1-1 0 0,1 0 1 0 0,-1 1 0 0 0,0-1 0 0 0,1-1 0 0 0,0 1-1 0 0,0-1 1 0 0,0 1 0 0 0,0-1 0 0 0,0 0-1 0 0,1 0-13 0 0,-4-2 27 0 0,0 0 0 0 0,0 0 0 0 0,0 1 0 0 0,0-1 0 0 0,0-1-1 0 0,0 1 1 0 0,0 0 0 0 0,0 0 0 0 0,0 0 0 0 0,0 0-1 0 0,-1-1 1 0 0,1 1 0 0 0,0 0 0 0 0,0-1 0 0 0,0 1-1 0 0,0-1 1 0 0,0 1 0 0 0,-1-1 0 0 0,1 1 0 0 0,0-1-1 0 0,0 0 1 0 0,-1 1 0 0 0,1-1 0 0 0,-1 0 0 0 0,1 1-1 0 0,0-1 1 0 0,-1 0 0 0 0,1 0 0 0 0,-1 0 0 0 0,0 0 0 0 0,1 1-1 0 0,-1-1 1 0 0,0 0-27 0 0,2-3-3 0 0,-1 1 0 0 0,0 0 0 0 0,0-1 0 0 0,0 1 1 0 0,0 0-1 0 0,0-1 0 0 0,-1 1 0 0 0,0-2 3 0 0,0 2-70 0 0,0 1 1 0 0,-1-1 0 0 0,1 0-1 0 0,-1 0 1 0 0,1 0-1 0 0,-1 0 1 0 0,0 0 0 0 0,-1 1-1 0 0,1-1 1 0 0,0 0-1 0 0,-1 1 1 0 0,1-1-1 0 0,-2 0 71 0 0,3 2 16 0 0,-1 0 0 0 0,0 0 0 0 0,0 0 0 0 0,0 0 0 0 0,0 0 0 0 0,0 0 0 0 0,0 0 1 0 0,0 1-1 0 0,0-1 0 0 0,0 0 0 0 0,0 1 0 0 0,-1-1 0 0 0,1 0 0 0 0,0 1 1 0 0,0 0-1 0 0,-1-1 0 0 0,1 1 0 0 0,0 0 0 0 0,0-1 0 0 0,-1 1 0 0 0,1 0 1 0 0,0 0-1 0 0,-1 0 0 0 0,1 0 0 0 0,0 1 0 0 0,-1-1 0 0 0,1 0 0 0 0,0 0 0 0 0,-2 1-17 0 0,-2 1 183 0 0,1 1-1 0 0,-1-1 0 0 0,0 1 0 0 0,1 0 1 0 0,-1 0-1 0 0,1 0 0 0 0,0 1 0 0 0,0 0 0 0 0,0-1 1 0 0,1 1-1 0 0,0 1 0 0 0,-4 3-182 0 0,3-1-332 0 0,0 0-1 0 0,0 0 1 0 0,-2 6 332 0 0,-5 24-4941 0 0,8-19-1107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7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13824 0 0,'0'0'314'0'0,"4"7"428"0"0,2 2-410 0 0,-3-4-316 0 0,0 0-1 0 0,0 0 0 0 0,1 0 1 0 0,0-1-1 0 0,-1 1 1 0 0,2-1-1 0 0,-1 0 1 0 0,4 3-16 0 0,-5-6 110 0 0,0 1 1 0 0,1-1 0 0 0,-1 0-1 0 0,1 0 1 0 0,-1 0 0 0 0,1 0 0 0 0,-1-1-1 0 0,1 1 1 0 0,0-1 0 0 0,-1 0-1 0 0,1 0 1 0 0,0 0 0 0 0,-1-1 0 0 0,1 1-1 0 0,-1-1 1 0 0,1 0 0 0 0,2 0-111 0 0,-4 0-99 0 0,0 0 0 0 0,0 0 1 0 0,0 1-1 0 0,0-1 0 0 0,0 0 1 0 0,0-1-1 0 0,-1 1 0 0 0,1 0 1 0 0,0 0-1 0 0,0-1 1 0 0,-1 1-1 0 0,1-1 0 0 0,-1 0 1 0 0,1 1-1 0 0,-1-1 0 0 0,0 0 1 0 0,0 0-1 0 0,0 0 0 0 0,0 0 1 0 0,0 0-1 0 0,0 0 0 0 0,0 0 1 0 0,-1 0-1 0 0,1 0 0 0 0,-1 0 1 0 0,0 0-1 0 0,1-1 1 0 0,-1 0 98 0 0,-1 2 17 0 0,0 0 1 0 0,-1 0 0 0 0,1 1-1 0 0,0-1 1 0 0,-1 0 0 0 0,1 1-1 0 0,0-1 1 0 0,-1 1 0 0 0,1-1-1 0 0,0 1 1 0 0,-1 0 0 0 0,1 0 0 0 0,-1 0-1 0 0,1-1 1 0 0,-1 1-18 0 0,-2 1 129 0 0,-1 0 1 0 0,1 0 0 0 0,0 0-1 0 0,0 0 1 0 0,0 0-1 0 0,0 1 1 0 0,0 0-1 0 0,0 0 1 0 0,1 0 0 0 0,-1 0-1 0 0,1 0 1 0 0,-1 1-1 0 0,1 0 1 0 0,0-1-1 0 0,0 1 1 0 0,0 0-1 0 0,0 1 1 0 0,1-1 0 0 0,-1 0-1 0 0,1 1 1 0 0,-1 2-130 0 0,-2 1-154 0 0,0 1-1 0 0,1 0 1 0 0,0 1 0 0 0,1-1 0 0 0,0 1 0 0 0,0 0 0 0 0,1 0-1 0 0,0 0 1 0 0,-1 7 154 0 0,3 5-5726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 19351 0 0,'0'0'439'0'0,"0"0"62"0"0,0 0 33 0 0,0 0-65 0 0,6 13-292 0 0,-4-11-177 0 0,0 0 0 0 0,-1 1 0 0 0,1-1 0 0 0,0 0 0 0 0,0 0 0 0 0,1-1 0 0 0,-1 1 0 0 0,0 0 0 0 0,0-1 0 0 0,1 1 0 0 0,-1-1 0 0 0,1 0 0 0 0,-1 0 0 0 0,1 0 0 0 0,0 0 0 0 0,-1 0 0 0 0,1 0 0 0 0,0-1 0 0 0,0 1 0 0 0,0-1 0 0 0,-1 0 0 0 0,1 0 0 0 0,2 0 0 0 0,-1 0 0 0 0,0-1 0 0 0,-1 1 0 0 0,1-1 0 0 0,-1 1 0 0 0,1-1 0 0 0,-1 0 0 0 0,1 0 0 0 0,-1-1 0 0 0,0 1 0 0 0,1-1 0 0 0,-1 0 0 0 0,0 0 0 0 0,0 0 0 0 0,0 0 0 0 0,-1 0 0 0 0,1 0 0 0 0,0-1 0 0 0,0-1 0 0 0,-3 4-3 0 0,0 0-1 0 0,1 0 1 0 0,-1 0 0 0 0,0-1-1 0 0,0 1 1 0 0,0 0-1 0 0,0 0 1 0 0,0 0-1 0 0,0-1 1 0 0,0 1-1 0 0,0 0 1 0 0,0 0-1 0 0,0 0 1 0 0,0-1 0 0 0,0 1-1 0 0,0 0 1 0 0,0 0-1 0 0,0 0 1 0 0,0 0-1 0 0,0-1 1 0 0,0 1-1 0 0,-1 0 1 0 0,1 0 0 0 0,0 0-1 0 0,0-1 1 0 0,0 1-1 0 0,0 0 1 0 0,0 0-1 0 0,0 0 1 0 0,0 0-1 0 0,-1 0 1 0 0,1-1-1 0 0,0 1 1 0 0,0 0 0 0 0,0 0-1 0 0,0 0 1 0 0,-1 0-1 0 0,1 0 1 0 0,0 0-1 0 0,0 0 1 0 0,0 0-1 0 0,-1 0 1 0 0,1-1-1 0 0,0 1 1 0 0,0 0 0 0 0,0 0-1 0 0,0 0 1 0 0,-1 0-1 0 0,1 0 1 0 0,0 0-1 0 0,0 0 1 0 0,0 0-1 0 0,-1 1 1 0 0,1-1 0 0 0,0 0-1 0 0,0 0 1 0 0,0 0-1 0 0,-1 0 4 0 0,-12 0-676 0 0,7 4 578 0 0,-1-1-1 0 0,0 1 1 0 0,1 0-1 0 0,0 0 1 0 0,-1 0-1 0 0,2 1 1 0 0,-1 0-1 0 0,1 1 1 0 0,-1-1-1 0 0,1 1 1 0 0,1 0-1 0 0,-2 2 99 0 0,-7 11-483 0 0,0 2-1 0 0,1 0 0 0 0,-1 5 484 0 0,-4 20-2828 0 0,8-24 1366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17015 0 0,'0'0'388'0'0,"0"0"52"0"0,0 0 30 0 0,11 7 104 0 0,-7-5-526 0 0,0 1 0 0 0,1-1 0 0 0,-1 0 0 0 0,0 0 0 0 0,1 0 0 0 0,-1-1 0 0 0,1 1 0 0 0,0-1 0 0 0,-1 0 0 0 0,1 0 0 0 0,0-1-48 0 0,13 1-6 0 0,-12-1 148 0 0,-1 1 1 0 0,0-1-1 0 0,1 0 1 0 0,-1-1-1 0 0,1 1 0 0 0,0-1-142 0 0,-4 0 24 0 0,0 1 0 0 0,0-1 0 0 0,0 0 0 0 0,0 1 0 0 0,0-1 0 0 0,0 0 0 0 0,0 0 0 0 0,-1 0 0 0 0,1 0 0 0 0,0-1 0 0 0,0 1 0 0 0,-1 0 0 0 0,1-1 0 0 0,0 0-24 0 0,-2 2-176 0 0,0-1 84 0 0,0-1 0 0 0,0 1 0 0 0,0 0 0 0 0,0 0 0 0 0,0-1 0 0 0,-1 1 0 0 0,1 0 0 0 0,0 0 0 0 0,-1 0 0 0 0,1-1 0 0 0,-1 1 0 0 0,1 0 0 0 0,-1 0 0 0 0,0 0 0 0 0,1 0 0 0 0,-1 0 0 0 0,0 0-1 0 0,0 0 1 0 0,0 0 0 0 0,0 0 0 0 0,1 1 0 0 0,-1-1 0 0 0,0 0 0 0 0,-1 1 0 0 0,1-1 92 0 0,-1 0-49 0 0,-1 0-1 0 0,1 0 1 0 0,0 0-1 0 0,0 1 1 0 0,-1 0 0 0 0,1-1-1 0 0,0 1 1 0 0,-1 0-1 0 0,1 0 1 0 0,-1 0-1 0 0,1 0 1 0 0,0 0-1 0 0,-2 1 50 0 0,-1 0 106 0 0,0 1 0 0 0,1-1 0 0 0,-1 1 0 0 0,0 0-1 0 0,1 0 1 0 0,-1 1 0 0 0,1-1 0 0 0,0 1 0 0 0,0 0-1 0 0,0 0 1 0 0,0 0 0 0 0,1 1 0 0 0,-1 0-106 0 0,-1 1-148 0 0,0 0 0 0 0,1 1 0 0 0,0 0 0 0 0,0 0 0 0 0,0 0 0 0 0,1 0 0 0 0,0 0 0 0 0,-2 7 148 0 0,1-3-6351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36 18151 0 0,'0'0'532'0'0,"0"0"-4"0"0,8 11-316 0 0,-5-8-98 0 0,0 0 0 0 0,1-1 0 0 0,-1 0 0 0 0,1 0-1 0 0,-1 0 1 0 0,1 0 0 0 0,0 0 0 0 0,0-1-1 0 0,0 0 1 0 0,0 0 0 0 0,0 0 0 0 0,0 0-1 0 0,0 0 1 0 0,0-1 0 0 0,0 0 0 0 0,0 0 0 0 0,0 0-1 0 0,2 0-113 0 0,-4-1 35 0 0,-1 1-1 0 0,1 0 1 0 0,-1-1-1 0 0,1 0 0 0 0,-1 1 1 0 0,1-1-1 0 0,-1 0 1 0 0,0 1-1 0 0,1-1 1 0 0,-1 0-1 0 0,0 0 0 0 0,0 0 1 0 0,1 0-1 0 0,-1 0 1 0 0,0-1-1 0 0,0 1 1 0 0,0 0-1 0 0,-1 0 0 0 0,1-1 1 0 0,0 1-1 0 0,0-1-34 0 0,7-9 1092 0 0,-7 9-1218 0 0,0 0 0 0 0,0 0 1 0 0,-1 1-1 0 0,1-1 0 0 0,-1 0 1 0 0,1 0-1 0 0,-1 0 0 0 0,0 0 0 0 0,0 0 1 0 0,0 1-1 0 0,0-1 0 0 0,0 0 0 0 0,-1-1 126 0 0,1-2 42 0 0,0 5 50 0 0,-1-3 26 0 0,1 3-126 0 0,0 0 1 0 0,0 0 0 0 0,0-1 0 0 0,0 1 0 0 0,0 0 0 0 0,0 0 0 0 0,0 0 0 0 0,0 0 0 0 0,0 0-1 0 0,0 0 1 0 0,0-1 0 0 0,0 1 0 0 0,0 0 0 0 0,-1 0 0 0 0,1 0 0 0 0,0 0 0 0 0,0 0 0 0 0,0 0 0 0 0,0-1-1 0 0,0 1 1 0 0,0 0 0 0 0,0 0 0 0 0,0 0 0 0 0,0 0 0 0 0,-1 0 0 0 0,1 0 0 0 0,0 0 0 0 0,0 0 0 0 0,0 0-1 0 0,0 0 1 0 0,0 0 0 0 0,0-1 0 0 0,-1 1 0 0 0,1 0 0 0 0,0 0 0 0 0,0 0 0 0 0,0 0 0 0 0,0 0 7 0 0,-4 1-34 0 0,1-1 0 0 0,0 1-1 0 0,0 0 1 0 0,-1 0 0 0 0,1 0 0 0 0,0 0 0 0 0,0 0 0 0 0,0 1 0 0 0,0-1 0 0 0,0 1 0 0 0,0 0 0 0 0,1 0 0 0 0,-1 0 0 0 0,0 0-1 0 0,1 1 1 0 0,0-1 0 0 0,-1 0 0 0 0,1 1 0 0 0,0 0 34 0 0,-8 11-214 0 0,1-1 0 0 0,0 2 0 0 0,-2 5 214 0 0,8-15-121 0 0,-7 16-1496 0 0,-1-2-5100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0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36 13824 0 0,'0'0'314'0'0,"0"12"760"0"0,1-10-1079 0 0,0 1 0 0 0,-1-1 0 0 0,1 0 0 0 0,0 0 1 0 0,1 0-1 0 0,-1 0 0 0 0,0 0 0 0 0,0 0 1 0 0,1 0-1 0 0,-1-1 0 0 0,1 1 0 0 0,0 0 0 0 0,-1-1 1 0 0,1 1-1 0 0,0-1 0 0 0,0 1 0 0 0,2 0 5 0 0,-1-1 86 0 0,0 1-1 0 0,0-1 0 0 0,1 0 0 0 0,-1 0 0 0 0,1 0 1 0 0,-1-1-1 0 0,1 1 0 0 0,-1-1 0 0 0,1 0 1 0 0,0 0-1 0 0,0 0-85 0 0,2 0 99 0 0,1-1-1 0 0,-1 0 1 0 0,0 0 0 0 0,0-1 0 0 0,0 0-1 0 0,0 0 1 0 0,-1 0 0 0 0,1 0 0 0 0,-1-1-1 0 0,1 0 1 0 0,-1 0 0 0 0,0-1-1 0 0,4-3-98 0 0,-6 5-6 0 0,0-1-1 0 0,0 1 0 0 0,-1-1 0 0 0,1 0 1 0 0,-1 0-1 0 0,0 0 0 0 0,0 0 0 0 0,0 0 1 0 0,0 0-1 0 0,-1-1 0 0 0,1 1 0 0 0,-1-1 0 0 0,1-1 7 0 0,-2 5-103 0 0,0-1 0 0 0,0 1-1 0 0,1-1 1 0 0,-1 1-1 0 0,0 0 1 0 0,0-1-1 0 0,0 1 1 0 0,0-1-1 0 0,0 1 1 0 0,0 0-1 0 0,0-1 1 0 0,0 1-1 0 0,0-1 1 0 0,0 1-1 0 0,0 0 1 0 0,0-1-1 0 0,0 1 1 0 0,0-1-1 0 0,0 1 1 0 0,-1 0-1 0 0,1-1 1 0 0,0 1-1 0 0,0 0 1 0 0,0-1-1 0 0,-1 1 1 0 0,1 0-1 0 0,0-1 1 0 0,0 1-1 0 0,-1 0 1 0 0,1-1-1 0 0,0 1 1 0 0,-1 0 103 0 0,1 0 16 0 0,-1-1 0 0 0,0 1 1 0 0,0 0-1 0 0,0 0 0 0 0,0 0 0 0 0,1 0 1 0 0,-1 0-1 0 0,0 0 0 0 0,0 1 0 0 0,0-1 0 0 0,1 0 1 0 0,-1 0-1 0 0,0 1 0 0 0,0-1 0 0 0,0 0-16 0 0,-3 2 285 0 0,0 0-1 0 0,0 1 1 0 0,0-1-1 0 0,0 1 1 0 0,0-1-1 0 0,0 1-284 0 0,-6 8 285 0 0,0 0-1 0 0,1 1 1 0 0,1 0 0 0 0,-1 0-1 0 0,0 5-284 0 0,-19 25-1111 0 0,18-32-4671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9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0 13824 0 0,'-3'6'304'0'0,"-8"0"64"0"0,3 7 16 0 0,2 0 0 0 0,-5 4-312 0 0,0 1-72 0 0,3 1 0 0 0,-1 3-4080 0 0,-6 1-832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16096 0 0,'0'0'471'0'0,"0"0"-8"0"0,4 6-278 0 0,-1-2-99 0 0,1-1 0 0 0,0 1-1 0 0,1-1 1 0 0,-1 0-1 0 0,0-1 1 0 0,1 1-1 0 0,0-1 1 0 0,-1 1 0 0 0,1-1-1 0 0,0-1 1 0 0,0 1-1 0 0,0-1 1 0 0,0 0-1 0 0,3 0-85 0 0,11 2 384 0 0,1-2 0 0 0,-1 0 0 0 0,6-2-384 0 0,-3 1-182 0 0,-15-1 182 0 0,1 1 0 0 0,-1-1 0 0 0,0 0 0 0 0,0-1 0 0 0,0 0 0 0 0,1 0 0 0 0,-4 1-14 0 0,-19-9-300 0 0,12 9 298 0 0,-1 1 1 0 0,0-1-1 0 0,0 1 0 0 0,0 0 0 0 0,1 0 0 0 0,-1 1 0 0 0,0-1 0 0 0,0 1 0 0 0,1 0 0 0 0,-1 0 0 0 0,0 0 0 0 0,1 0 0 0 0,-2 2 16 0 0,-8 3 31 0 0,1 1-1 0 0,-1 0 1 0 0,1 1-31 0 0,-2 1 9 0 0,7-3-96 0 0,0-1 1 0 0,1 1-1 0 0,0 0 0 0 0,0 1 1 0 0,0 0-1 0 0,0 0 1 0 0,0 2 86 0 0,-1 0-1168 0 0,0 3-103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7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17255 0 0,'0'0'507'0'0,"0"0"-6"0"0,-1 2-390 0 0,0-1 0 0 0,1 1 0 0 0,-1-1 0 0 0,1 1 0 0 0,0 0 0 0 0,-1-1 0 0 0,1 1 0 0 0,0 1-111 0 0,1 0 128 0 0,0 0-1 0 0,0 0 0 0 0,1-1 0 0 0,-1 1 0 0 0,1 0 1 0 0,0-1-1 0 0,-1 1 0 0 0,1-1 0 0 0,0 0 0 0 0,1 0 1 0 0,-1 0-1 0 0,0 0 0 0 0,0 0 0 0 0,3 2-127 0 0,0-2 82 0 0,-1 0-1 0 0,1 1 1 0 0,-1-2-1 0 0,1 1 0 0 0,0 0 1 0 0,0-1-1 0 0,0 0 1 0 0,4 0-82 0 0,0 0-353 0 0,0 0 1 0 0,1-1-1 0 0,-1 0 0 0 0,0-1 1 0 0,0 0-1 0 0,0-1 0 0 0,0 0 1 0 0,0 0-1 0 0,7-3 353 0 0,-5 1-2218 0 0,0-2-3814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 11776 0 0,'-11'5'256'0'0,"7"-2"64"0"0,-3 1 0 0 0,4-1 8 0 0,-5 3-264 0 0,5 1-64 0 0,-4 6 0 0 0,-1-5 0 0 0,5 2 64 0 0,-1 3-64 0 0,4-3 96 0 0,-3 3-32 0 0,3-1 88 0 0,0-2 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4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1 248 15664 0 0,'0'0'356'0'0,"0"0"49"0"0,0 0 21 0 0,11-3 106 0 0,-5 1-297 0 0,0 0-1 0 0,0 0 0 0 0,0 0 1 0 0,0-1-1 0 0,0 0 0 0 0,-1-1 1 0 0,1 1-1 0 0,0-2-234 0 0,12-7 174 0 0,-14 10-176 0 0,0 0 1 0 0,-1-1 0 0 0,1 1-1 0 0,-1-1 1 0 0,0 0-1 0 0,1-2 2 0 0,10-9 9 0 0,-11 12-92 0 0,0-1 0 0 0,0 0 1 0 0,-1 1-1 0 0,1-1 0 0 0,-1 0 1 0 0,0 0-1 0 0,0-1 0 0 0,0 1 1 0 0,0 0-1 0 0,0-1 0 0 0,-1 1 0 0 0,1-4 83 0 0,0 5-109 0 0,-1-2-178 0 0,-7-6-282 0 0,5 10 568 0 0,1-1 0 0 0,-1 1 1 0 0,1 0-1 0 0,-1-1 0 0 0,1 1 0 0 0,-1-1 0 0 0,1 1 0 0 0,-1 0 0 0 0,0 0 0 0 0,1-1 1 0 0,-1 1-1 0 0,1 0 0 0 0,-1 0 0 0 0,0 0 0 0 0,1-1 0 0 0,-1 1 0 0 0,0 0 0 0 0,1 0 1 0 0,-1 0-1 0 0,0 0 0 0 0,1 0 0 0 0,-1 1 0 0 0,0-1 0 0 0,1 0 0 0 0,-1 0 0 0 0,1 0 1 0 0,-1 0-1 0 0,0 1 1 0 0,0-1-3 0 0,-4 2 34 0 0,-1-1-1 0 0,1 1 0 0 0,-1 1 1 0 0,1-1-1 0 0,0 1 0 0 0,0 0 0 0 0,0 0 1 0 0,0 1-1 0 0,0-1 0 0 0,1 1 0 0 0,-1 0 1 0 0,1 0-1 0 0,0 0 0 0 0,1 1 1 0 0,-1 0-1 0 0,1 0 0 0 0,0 0 0 0 0,0 0 1 0 0,0 0-1 0 0,1 0 0 0 0,-1 1 1 0 0,1-1-1 0 0,1 1 0 0 0,-1-1 0 0 0,1 1 1 0 0,0 0-1 0 0,0 0 0 0 0,1 0 0 0 0,-1 0 1 0 0,2-1-1 0 0,-1 1 0 0 0,0 0 1 0 0,1 0-1 0 0,0 0-30 0 0,2 3-543 0 0,0-5-8 0 0</inkml:trace>
  <inkml:trace contextRef="#ctx0" brushRef="#br0" timeOffset="1">412 12 20063 0 0,'0'0'590'0'0,"0"0"-9"0"0,2 17-352 0 0,-2-16-221 0 0,0 0-1 0 0,1-1 1 0 0,-1 1-1 0 0,0 0 1 0 0,0 0-1 0 0,1 0 1 0 0,-1-1-1 0 0,0 1 1 0 0,1 0-1 0 0,-1 0 1 0 0,1-1-1 0 0,-1 1 1 0 0,1 0-1 0 0,-1-1 1 0 0,1 1-1 0 0,-1 0 1 0 0,1-1-1 0 0,0 1 1 0 0,-1-1-1 0 0,1 1 1 0 0,0-1-1 0 0,0 1 1 0 0,-1-1-1 0 0,1 0 1 0 0,0 1-1 0 0,0-1 1 0 0,0 0-1 0 0,-1 0 1 0 0,1 1-1 0 0,0-1 1 0 0,0 0-1 0 0,0 0 1 0 0,0 0-1 0 0,-1 0 1 0 0,1 0-1 0 0,0 0 1 0 0,0 0-1 0 0,0-1 1 0 0,0 1-8 0 0,3-2 135 0 0,0 1 0 0 0,-1-1 0 0 0,1 0 0 0 0,-1 0 0 0 0,1-1 0 0 0,-1 1 0 0 0,1-2-135 0 0,5-3-967 0 0,-1 0-1209 0 0,-2 0-2473 0 0,0 0-1788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1 13272 0 0,'0'0'288'0'0,"-6"3"64"0"0,-2 4 16 0 0,-3-1 8 0 0,5-3-304 0 0,-2 7-72 0 0,-3-1 0 0 0,5 0 0 0 0,-2 4 544 0 0,1 0 96 0 0,-3-1 23 0 0,6 1 1 0 0,-3 0-536 0 0,3 4-128 0 0,1-6 0 0 0,0-1-6935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0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15896 0 0,'0'0'362'0'0,"4"12"871"0"0,-2-9-1166 0 0,0 0 0 0 0,1 0 0 0 0,-1-1 0 0 0,1 1-1 0 0,-1-1 1 0 0,1 1 0 0 0,0-1 0 0 0,0 0-1 0 0,0 0 1 0 0,0 0 0 0 0,0-1 0 0 0,1 1-1 0 0,-1-1 1 0 0,0 0 0 0 0,1 1 0 0 0,-1-2-1 0 0,4 2-66 0 0,-3-1 111 0 0,-1-1-1 0 0,0 0 0 0 0,0 1 1 0 0,0-1-1 0 0,0 0 0 0 0,0 0 1 0 0,0-1-1 0 0,0 1 0 0 0,0-1 1 0 0,1 1-1 0 0,-1-1 0 0 0,0 0 1 0 0,-1 0-1 0 0,1 0 0 0 0,0-1 1 0 0,0 1-1 0 0,0-1 0 0 0,-1 1 1 0 0,1-1-1 0 0,-1 0 0 0 0,1 0-110 0 0,-2 0 248 0 0,1-3-41 0 0,-1 1-166 0 0,-1-1-101 0 0,0 4-260 0 0,0 1-145 0 0,-1 0 415 0 0,1-1 1 0 0,-1 0-1 0 0,1 1 1 0 0,-1-1-1 0 0,1 1 0 0 0,-1-1 1 0 0,1 1-1 0 0,-1 0 1 0 0,0-1-1 0 0,1 1 0 0 0,-1 0 1 0 0,0-1-1 0 0,1 1 1 0 0,-1 0-1 0 0,0 0 0 0 0,1-1 1 0 0,-1 1-1 0 0,0 0 1 0 0,1 0-1 0 0,-1 0 0 0 0,0 0 1 0 0,0 0-1 0 0,1 0 1 0 0,-1 0 49 0 0,-1 0 56 0 0,0 0 1 0 0,-1-1-1 0 0,1 1 0 0 0,0 1 1 0 0,0-1-1 0 0,0 0 1 0 0,0 0-1 0 0,-2 1-56 0 0,-6 3 700 0 0,8-3-606 0 0,-1 0 0 0 0,1 0 0 0 0,0 0 0 0 0,-1 0-1 0 0,1 0 1 0 0,0 1 0 0 0,0-1 0 0 0,-1 1 0 0 0,1-1 0 0 0,0 1 0 0 0,1 0 0 0 0,-1 0 0 0 0,0 0-1 0 0,0 0 1 0 0,1 0 0 0 0,-1 0 0 0 0,1 0 0 0 0,0 0 0 0 0,0 1 0 0 0,0-1 0 0 0,0 1 0 0 0,-1 0-94 0 0,2 0 17 0 0,-1-3-124 0 0,1 1 0 0 0,0 0 0 0 0,0 0 0 0 0,-1-1 0 0 0,1 1 1 0 0,0 0-1 0 0,0 0 0 0 0,0-1 0 0 0,0 1 0 0 0,0 0 0 0 0,0 0 0 0 0,0 0 0 0 0,0-1 1 0 0,0 1-1 0 0,0 0 0 0 0,1 0 0 0 0,-1-1 0 0 0,0 1 107 0 0,1 0-1731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4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0 17359 0 0,'0'0'396'0'0,"0"0"52"0"0,-8 14 596 0 0,7-11-1043 0 0,0 0-1 0 0,0 0 1 0 0,1 0-1 0 0,-1 0 1 0 0,1 0 0 0 0,-1 0-1 0 0,1 0 1 0 0,0 0-1 0 0,1 2 0 0 0,-1-4 27 0 0,0 0 0 0 0,0 0-1 0 0,0 1 1 0 0,0-1 0 0 0,1 0 0 0 0,-1 0-1 0 0,0 0 1 0 0,1 0 0 0 0,-1 1 0 0 0,1-1-1 0 0,0 0 1 0 0,-1 0 0 0 0,1 0 0 0 0,0 0-1 0 0,-1 0 1 0 0,1 0 0 0 0,0 0 0 0 0,0-1-1 0 0,0 1 1 0 0,0 0 0 0 0,0 0 0 0 0,0-1-1 0 0,1 1-26 0 0,2 1 94 0 0,0 0-1 0 0,0-1 0 0 0,1 0 0 0 0,-1 0 0 0 0,0-1 0 0 0,1 1 1 0 0,-1-1-1 0 0,0 0 0 0 0,1 0 0 0 0,-1 0 0 0 0,1 0 1 0 0,-1-1-1 0 0,0 0 0 0 0,1 0 0 0 0,-1 0 0 0 0,0-1 1 0 0,0 1-1 0 0,4-3-93 0 0,-4 1-18 0 0,-3 3-109 0 0,0-1-1 0 0,-1 1 0 0 0,1-1 1 0 0,-1 1-1 0 0,1-1 0 0 0,-1 0 0 0 0,1 1 1 0 0,-1-1-1 0 0,1 1 0 0 0,-1-1 1 0 0,0 0-1 0 0,1 0 0 0 0,-1 1 1 0 0,0-1-1 0 0,1 0 0 0 0,-1 1 1 0 0,0-1-1 0 0,0 0 0 0 0,0 0 0 0 0,0 0 1 0 0,0 1-1 0 0,0-1 0 0 0,0 0 1 0 0,0 0-1 0 0,0 1 0 0 0,0-1 1 0 0,0 0-1 0 0,0 0 0 0 0,0 1 0 0 0,-1-1 1 0 0,1 0-1 0 0,0 0 0 0 0,-1 1 1 0 0,1-1-1 0 0,0 0 0 0 0,-1 1 1 0 0,1-1-1 0 0,-1 1 0 0 0,1-1 1 0 0,-1 0 127 0 0,-1 0-365 0 0,1-1 0 0 0,0 1 0 0 0,0 0 0 0 0,-1 0 0 0 0,1 0 0 0 0,-1 0 1 0 0,1 0-1 0 0,-1 1 0 0 0,1-1 0 0 0,-1 0 0 0 0,0 1 0 0 0,1-1 1 0 0,-1 1-1 0 0,-1-1 365 0 0,0 1 169 0 0,0 0 0 0 0,1 0 0 0 0,-1 0 0 0 0,0 1 0 0 0,1-1 0 0 0,-1 1 0 0 0,1 0 0 0 0,-1-1 0 0 0,1 1 0 0 0,-1 0 0 0 0,1 1 0 0 0,-1-1 0 0 0,1 0 0 0 0,0 1 0 0 0,0-1 0 0 0,-1 1 0 0 0,1 0-169 0 0,0 1 233 0 0,0-1-1 0 0,0 1 1 0 0,0 0 0 0 0,0 0-1 0 0,0 0 1 0 0,1 0 0 0 0,-1 0 0 0 0,1 0-1 0 0,0 0 1 0 0,0 0 0 0 0,0 1-1 0 0,0-1 1 0 0,1 2-233 0 0,-2 17-141 0 0,4-13-4327 0 0,-2-5-941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18151 0 0,'0'0'532'0'0,"0"0"-4"0"0,-7 13-244 0 0,6-11-192 0 0,1 0-1 0 0,-1 0 0 0 0,1 0 0 0 0,-1 0 1 0 0,1 0-1 0 0,0 0 0 0 0,0 0 0 0 0,0 0 1 0 0,0 0-1 0 0,0 1 0 0 0,1-1 1 0 0,-1 0-1 0 0,1 0 0 0 0,-1 0 0 0 0,1 0 1 0 0,0 0-1 0 0,0 0 0 0 0,-1 0 0 0 0,1-1 1 0 0,1 1-1 0 0,-1 0 0 0 0,0 0 0 0 0,0-1 1 0 0,1 1-1 0 0,-1-1 0 0 0,2 2-91 0 0,-1-1 82 0 0,1 0 1 0 0,0 0-1 0 0,0 0 0 0 0,0 0 0 0 0,0-1 0 0 0,0 1 0 0 0,0-1 0 0 0,0 1 1 0 0,1-1-1 0 0,-1 0 0 0 0,1-1 0 0 0,-1 1 0 0 0,0 0 0 0 0,1-1 1 0 0,2 0-83 0 0,-5 0 2 0 0,0-1 1 0 0,0 1 0 0 0,0 0-1 0 0,0-1 1 0 0,0 1 0 0 0,0-1 0 0 0,0 1-1 0 0,0-1 1 0 0,0 0 0 0 0,-1 1 0 0 0,1-1-1 0 0,0 0 1 0 0,0 0 0 0 0,-1 0-1 0 0,1 1 1 0 0,0-1 0 0 0,-1 0 0 0 0,1 0-1 0 0,-1 0 1 0 0,1 0 0 0 0,-1 0-1 0 0,0 0 1 0 0,1 0 0 0 0,-1 0 0 0 0,0 0-1 0 0,0 0 1 0 0,1-1-3 0 0,-1 1-191 0 0,2-13-905 0 0,-2 14 1124 0 0,0-1-112 0 0,-1 0 0 0 0,1 0 0 0 0,-1 0 0 0 0,1 0 0 0 0,-1 1 0 0 0,0-1 0 0 0,1 0 0 0 0,-1 0 0 0 0,0 1 0 0 0,1-1 0 0 0,-1 0 0 0 0,0 1 0 0 0,0-1 0 0 0,0 1 0 0 0,0-1 0 0 0,1 1 0 0 0,-1 0 0 0 0,0-1 0 0 0,0 1 0 0 0,0 0 0 0 0,0-1 0 0 0,0 1 0 0 0,0 0 0 0 0,0 0 0 0 0,0 0 0 0 0,0 0 0 0 0,0 0 0 0 0,0 0 0 0 0,0 0 84 0 0,-1 0 74 0 0,1 0 0 0 0,-1 0 0 0 0,1 0-1 0 0,-1 1 1 0 0,1-1 0 0 0,-1 0 0 0 0,1 1 0 0 0,-1-1-1 0 0,1 1 1 0 0,-1-1 0 0 0,1 1 0 0 0,0 0-1 0 0,-1-1 1 0 0,1 1 0 0 0,0 0 0 0 0,-1 0-1 0 0,1 0 1 0 0,0 0 0 0 0,0 0 0 0 0,0 0 0 0 0,0 0-1 0 0,0 1 1 0 0,0-1 0 0 0,0 0 0 0 0,1 1-1 0 0,-1-1-73 0 0,-1 1 74 0 0,0 4-74 0 0,-7 29-3885 0 0,6-22-2597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17503 0 0,'0'4'145'0'0,"0"0"1"0"0,1 0-1 0 0,-1 0 0 0 0,1 0 0 0 0,0-1 0 0 0,0 1 0 0 0,0 0 0 0 0,1 0 0 0 0,-1 0 0 0 0,1-1 0 0 0,0 1 0 0 0,0-1 0 0 0,0 0 0 0 0,1 1 0 0 0,-1-1 0 0 0,1 0 0 0 0,1 1-145 0 0,-1-1 57 0 0,0-1 1 0 0,0 1-1 0 0,0-1 1 0 0,1 0-1 0 0,-1 1 1 0 0,1-2-1 0 0,-1 1 1 0 0,1 0-1 0 0,0-1 1 0 0,0 1-1 0 0,0-1 1 0 0,0 0-1 0 0,0-1 1 0 0,0 1-1 0 0,0-1 1 0 0,0 1-1 0 0,0-1 1 0 0,0 0-1 0 0,0-1 0 0 0,0 1 1 0 0,0-1-1 0 0,0 0 1 0 0,0 0-1 0 0,0 0 1 0 0,-1 0-1 0 0,4-2-57 0 0,-3 1-15 0 0,-1 0-1 0 0,1-1 1 0 0,0 1-1 0 0,-1-1 1 0 0,1 0-1 0 0,-1 0 1 0 0,0 0-1 0 0,0-1 1 0 0,0 1-1 0 0,0-1 1 0 0,-1 0 15 0 0,0 2-138 0 0,-1 1 1 0 0,0-1-1 0 0,0 0 1 0 0,0 0-1 0 0,0 0 1 0 0,0 0-1 0 0,0 0 1 0 0,-1 0-1 0 0,1 0 1 0 0,-1 0-1 0 0,1 0 1 0 0,-1 0-1 0 0,0-1 1 0 0,0 1-1 0 0,0 0 1 0 0,0 0-1 0 0,0 0 1 0 0,0 0-1 0 0,0 0 1 0 0,-1-1-1 0 0,1 1 1 0 0,-1 0-1 0 0,0 0 1 0 0,0-1 137 0 0,0 2-38 0 0,0 0-1 0 0,-1-1 1 0 0,1 1 0 0 0,0 0-1 0 0,0 0 1 0 0,-1-1 0 0 0,1 1 0 0 0,-1 0-1 0 0,1 0 1 0 0,-1 1 0 0 0,0-1-1 0 0,1 0 1 0 0,-1 1 0 0 0,0-1 0 0 0,1 1-1 0 0,-1-1 1 0 0,0 1 0 0 0,0 0-1 0 0,0-1 1 0 0,1 1 0 0 0,-1 0 0 0 0,0 0-1 0 0,0 0 1 0 0,0 1 0 0 0,1-1-1 0 0,-1 0 39 0 0,-2 1 146 0 0,0 0 0 0 0,0 0 0 0 0,0 0 0 0 0,0 0 0 0 0,0 1 0 0 0,0-1 0 0 0,1 1 0 0 0,-1 0 0 0 0,1 0 0 0 0,-1 0 0 0 0,-1 2-146 0 0,-12 11 843 0 0,9-10-605 0 0,1 2-1 0 0,0-1 1 0 0,0 1-1 0 0,1 0 1 0 0,-1 2-238 0 0,0-1-132 0 0,2-2-1617 0 0,2-1-2230 0 0,3-1-2371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17423 0 0,'0'0'396'0'0,"0"0"52"0"0,0 0 30 0 0,0 1-57 0 0,0-1-412 0 0,0 1-1 0 0,0 0 1 0 0,0 0-1 0 0,1-1 1 0 0,-1 1-1 0 0,0 0 1 0 0,0-1-1 0 0,0 1 1 0 0,1 0 0 0 0,-1-1-1 0 0,0 1 1 0 0,1 0-1 0 0,-1-1 1 0 0,0 1-1 0 0,1-1 1 0 0,-1 1-1 0 0,1 0 1 0 0,-1-1-1 0 0,1 1 1 0 0,-1-1 0 0 0,1 0-1 0 0,-1 1 1 0 0,1-1-1 0 0,0 1 1 0 0,-1-1-1 0 0,1 0 1 0 0,0 1-1 0 0,-1-1 1 0 0,1 0-1 0 0,0 0 1 0 0,0 1-9 0 0,21 0 521 0 0,-19-1-248 0 0,2 0-143 0 0,0-1 1 0 0,-1 0 0 0 0,1 1-1 0 0,-1-2 1 0 0,1 1 0 0 0,-1 0-1 0 0,1-1 1 0 0,-1 0 0 0 0,4-2-131 0 0,10-4 13 0 0,-17 7-356 0 0,-1 1-133 0 0,0 0-32 0 0,0 0 39 0 0,0 0 177 0 0,-3 0 262 0 0,0 1 0 0 0,-1-1 1 0 0,1 1-1 0 0,-1 0 0 0 0,1 0 0 0 0,0 0 0 0 0,0 0 1 0 0,-1 0-1 0 0,1 1 0 0 0,0-1 0 0 0,0 1 0 0 0,0 0 1 0 0,1 0-1 0 0,-2 1 30 0 0,-3 3 14 0 0,0 1 0 0 0,0 0 1 0 0,0 0-1 0 0,-2 5-14 0 0,2 3-147 0 0,4-6-5006 0 0,2-7-721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15664 0 0,'0'0'356'0'0,"11"6"859"0"0,-7-3-1204 0 0,0 1 0 0 0,0 0 0 0 0,0-1-1 0 0,-1 1 1 0 0,0 1 0 0 0,0-1 0 0 0,0 0-1 0 0,0 1 1 0 0,0-1 0 0 0,-1 1-1 0 0,0 0 1 0 0,0 0 0 0 0,1 3-11 0 0,7 15 8 0 0,-5-19-78 0 0,-5-3-69 0 0,1-1 1 0 0,-1 0 0 0 0,0 0 0 0 0,1 1 0 0 0,-1-1 0 0 0,1 0-1 0 0,-1 1 1 0 0,0-1 0 0 0,1 0 0 0 0,-1 1 0 0 0,0-1 0 0 0,1 1 0 0 0,-1-1-1 0 0,0 1 1 0 0,0-1 0 0 0,1 1 0 0 0,-1-1 0 0 0,0 1 0 0 0,0-1 138 0 0,2 11-1515 0 0,-1-8-18 0 0</inkml:trace>
  <inkml:trace contextRef="#ctx0" brushRef="#br0" timeOffset="1">65 43 11976 0 0,'0'0'256'0'0,"0"0"64"0"0,-4 3 0 0 0,-3 3 32 0 0,4-3-288 0 0,-1 3-64 0 0,0 4 0 0 0,1 0 0 0 0,-4 3 424 0 0,3-1 72 0 0,-2 1 16 0 0,1 3 0 0 0,2-1-512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8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0 14944 0 0,'-15'4'1144'0'0,"11"-3"-997"0"0,1 0 1 0 0,-1 1 0 0 0,0-1 0 0 0,1 1 0 0 0,-1 0-1 0 0,1-1 1 0 0,0 2 0 0 0,-1-1 0 0 0,1 0 0 0 0,0 1 0 0 0,0-1-1 0 0,1 1 1 0 0,-1 0 0 0 0,0 0 0 0 0,0 2-148 0 0,2-4 510 0 0,0 0-67 0 0,-1 4-294 0 0,2-2-61 0 0,0-2 283 0 0,0 15 889 0 0,1-15-1264 0 0,-1-1 0 0 0,0 1 0 0 0,0-1 0 0 0,1 1 0 0 0,-1-1 0 0 0,0 1 0 0 0,1-1 0 0 0,-1 0 0 0 0,0 1 1 0 0,1-1-1 0 0,-1 0 0 0 0,1 1 0 0 0,-1-1 0 0 0,0 0 0 0 0,1 1 0 0 0,-1-1 0 0 0,1 0 0 0 0,-1 0 0 0 0,1 1 0 0 0,-1-1 0 0 0,1 0 4 0 0,4 3 28 0 0,-4-2-3 0 0,-1 0-23 0 0,1-1-1 0 0,-1 1 1 0 0,1 0-1 0 0,-1-1 1 0 0,1 1-1 0 0,0-1 1 0 0,-1 1-1 0 0,1-1 1 0 0,0 1-1 0 0,-1-1 1 0 0,1 0-1 0 0,0 1 1 0 0,0-1-1 0 0,-1 0 1 0 0,1 0-1 0 0,0 1 1 0 0,0-1-1 0 0,-1 0 1 0 0,1 0-1 0 0,0 0 1 0 0,0 0-1 0 0,0 0 1 0 0,-1 0-1 0 0,1 0 1 0 0,0 0-1 0 0,0 0-1 0 0,0 0-76 0 0,-1 0 0 0 0,0 0-34 0 0,0 0-164 0 0,0 0-70 0 0,0 0-9 0 0,0 0 16 0 0,0 0 87 0 0,-18 12-654 0 0,-18 10-92 0 0,30-18 996 0 0,6-4 43 0 0,-1 0 0 0 0,1 1-1 0 0,-1-1 1 0 0,1 0-1 0 0,0 1 1 0 0,-1-1-1 0 0,1 1 1 0 0,0-1-1 0 0,-1 1 1 0 0,1-1-1 0 0,0 1 1 0 0,0-1-1 0 0,0 1 1 0 0,-1-1-1 0 0,1 1 1 0 0,0-1-1 0 0,0 1 1 0 0,0 0-1 0 0,0-1 1 0 0,0 1-1 0 0,0-1 1 0 0,0 1-1 0 0,0-1 1 0 0,0 1-1 0 0,0-1 1 0 0,0 1-1 0 0,0 0 1 0 0,0-1 0 0 0,1 1-1 0 0,-1-1 1 0 0,0 1-1 0 0,0-1 1 0 0,1 1-1 0 0,-1-1 1 0 0,0 1-1 0 0,1-1 1 0 0,-1 0-1 0 0,0 1-42 0 0,1 0 5 0 0,-1-1 0 0 0,1 1 0 0 0,0 0 0 0 0,-1-1 0 0 0,1 1 0 0 0,0-1-1 0 0,-1 1 1 0 0,1-1 0 0 0,0 1 0 0 0,0-1 0 0 0,-1 0 0 0 0,1 1 0 0 0,0-1 0 0 0,0 0 0 0 0,0 1 0 0 0,0-1-1 0 0,-1 0 1 0 0,1 0 0 0 0,0 0 0 0 0,0 0 0 0 0,0 0-5 0 0,4-1-148 0 0,0-1 0 0 0,0 0 1 0 0,0 0-1 0 0,-1 0 0 0 0,1-1 0 0 0,-1 1 0 0 0,1-1 0 0 0,1-2 148 0 0,13-13-440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1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17503 0 0,'0'0'399'0'0,"0"0"60"0"0,0 0 21 0 0,-11 15 102 0 0,9-13-441 0 0,1 0 0 0 0,0 1 0 0 0,0-1 0 0 0,0 0-1 0 0,0 0 1 0 0,0 1 0 0 0,0-1 0 0 0,1 1-1 0 0,-1-1 1 0 0,1 1 0 0 0,-1-1 0 0 0,1 1-141 0 0,0-1 374 0 0,12 9 930 0 0,-11-10-1292 0 0,0-1-1 0 0,0 0 0 0 0,0 0 0 0 0,-1 0 1 0 0,1 0-1 0 0,0 0 0 0 0,0 0 0 0 0,0 0 1 0 0,0 0-1 0 0,0-1 0 0 0,0 1 0 0 0,0 0 1 0 0,-1 0-1 0 0,1-1 0 0 0,0 1 1 0 0,0-1-1 0 0,0 1 0 0 0,-1 0 0 0 0,1-1 1 0 0,0 0-1 0 0,-1 1 0 0 0,1-1 0 0 0,0 1 1 0 0,-1-1-1 0 0,1 0 0 0 0,-1 1 0 0 0,1-1 1 0 0,-1 0-1 0 0,1 0-11 0 0,0 0-475 0 0,-1 0 411 0 0,0 0 1 0 0,0 0-1 0 0,0 0 0 0 0,-1 0 0 0 0,1 0 0 0 0,0 0 0 0 0,0 0 1 0 0,-1 1-1 0 0,1-1 0 0 0,0 0 0 0 0,-1 0 0 0 0,1 0 0 0 0,-1 1 0 0 0,1-1 1 0 0,-1 0-1 0 0,0 0 0 0 0,1 1 0 0 0,-1-1 64 0 0,0 0-171 0 0,-10-2-497 0 0,10 3 673 0 0,-1 0-1 0 0,1 0 0 0 0,0 0 0 0 0,-1 1 1 0 0,1-1-1 0 0,0 0 0 0 0,-1 1 0 0 0,1-1 1 0 0,0 1-1 0 0,0-1 0 0 0,-1 1 0 0 0,1 0 1 0 0,0-1-1 0 0,0 1 0 0 0,0 0 0 0 0,0 0 1 0 0,0 0-1 0 0,0 0 0 0 0,0 0 0 0 0,0 0 1 0 0,0 1-5 0 0,-1 1 19 0 0,0 0-1 0 0,1 0 1 0 0,-1 0 0 0 0,1 0 0 0 0,0 0 0 0 0,-1 2-19 0 0,1-1-8 0 0,-3 6-1484 0 0,4-10 925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18919 0 0,'0'0'430'0'0,"0"0"55"0"0,0 0 30 0 0,5 13 127 0 0,-4-11-647 0 0,0 1 0 0 0,0-1 0 0 0,0 1 0 0 0,0-1 0 0 0,0 0 0 0 0,1 1 0 0 0,-1-1 0 0 0,1 0 0 0 0,0 0 0 0 0,-1 0 0 0 0,1 0 0 0 0,0 0 0 0 0,0 0 0 0 0,0-1 0 0 0,0 1 0 0 0,1 0-1 0 0,-1-1 1 0 0,0 0 0 0 0,2 1 5 0 0,3 2 9 0 0,-6-4 16 0 0,0 1 0 0 0,0-1 1 0 0,0 1-1 0 0,0-1 1 0 0,0 1-1 0 0,0-1 1 0 0,0 0-1 0 0,0 1 1 0 0,0-1-1 0 0,0 0 0 0 0,0 0 1 0 0,0 0-1 0 0,0 0 1 0 0,1 0-1 0 0,-1 0 1 0 0,0 0-1 0 0,0 0 1 0 0,0 0-1 0 0,0 0 0 0 0,0 0 1 0 0,0-1-1 0 0,0 1-25 0 0,0-1-63 0 0,0 0 0 0 0,0 1 0 0 0,0-1 0 0 0,0 0 0 0 0,0 1 0 0 0,-1-1 1 0 0,1 0-1 0 0,0 0 0 0 0,0 0 0 0 0,-1 1 0 0 0,1-1 0 0 0,-1 0 0 0 0,1 0 0 0 0,-1 0 0 0 0,1 0 0 0 0,-1 0 0 0 0,0 0 0 0 0,1 0 0 0 0,-1-1 0 0 0,0 1 0 0 0,0 0 0 0 0,0 0 0 0 0,0 0 0 0 0,0 0 0 0 0,0 0 0 0 0,0 0 0 0 0,0 0 0 0 0,0 0 0 0 0,0 0 63 0 0,-1-4-100 0 0,1 1 0 0 0,-1 0 0 0 0,0 0 0 0 0,0 0 0 0 0,0 0 0 0 0,-1-2 100 0 0,1 5-488 0 0,-2-3-410 0 0,3 4 934 0 0,-1 0 1 0 0,1-1-1 0 0,0 1 0 0 0,0 0 1 0 0,0 0-1 0 0,0-1 1 0 0,-1 1-1 0 0,1 0 1 0 0,0 0-1 0 0,0-1 1 0 0,0 1-1 0 0,-1 0 0 0 0,1 0 1 0 0,0 0-1 0 0,0-1 1 0 0,-1 1-1 0 0,1 0 1 0 0,0 0-1 0 0,-1 0 1 0 0,1 0-1 0 0,0 0 0 0 0,-1 0 1 0 0,1-1-1 0 0,0 1 1 0 0,0 0-1 0 0,-1 0 1 0 0,1 0-1 0 0,0 0 0 0 0,-1 0 1 0 0,1 0-1 0 0,0 0 1 0 0,-1 0-37 0 0,-2 2 66 0 0,1-1 0 0 0,-1 1 0 0 0,1-1 0 0 0,0 1 0 0 0,-1 0 1 0 0,1 0-1 0 0,0 0 0 0 0,0 0 0 0 0,0 0 0 0 0,1 0 0 0 0,-1 0 0 0 0,0 1 0 0 0,1-1 1 0 0,-1 1-1 0 0,1-1-66 0 0,-4 9 169 0 0,1-1 0 0 0,1 0 0 0 0,-2 5-169 0 0,-2 8-1055 0 0,4-14-5814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1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1 102 19319 0 0,'0'0'439'0'0,"0"0"62"0"0,0 0 33 0 0,0 0-65 0 0,14 3-292 0 0,-6-2-233 0 0,1 2-3 0 0,0-1 1 0 0,0-1 0 0 0,8 1 58 0 0,-13-2-2 0 0,-1 0 0 0 0,1-1 0 0 0,-1 1 0 0 0,1-1 0 0 0,-1 1 0 0 0,0-1 0 0 0,1 0 0 0 0,-1 0 0 0 0,0-1-1 0 0,0 1 1 0 0,0-1 0 0 0,1 0 2 0 0,3-2-131 0 0,0-1-1 0 0,-1 0 1 0 0,1 0-1 0 0,-1 0 1 0 0,-1-1 0 0 0,3-2 131 0 0,-5 5-407 0 0,-1 0-1 0 0,0 0 1 0 0,0 0 0 0 0,0 0 0 0 0,0 0 0 0 0,-1 0 0 0 0,1-1 0 0 0,-1 1 0 0 0,0-1 0 0 0,0 1 0 0 0,0-1 0 0 0,0 1 0 0 0,0-1 0 0 0,-1 0 0 0 0,0 0 407 0 0,0 4 21 0 0,0-1 1 0 0,0 1-1 0 0,0-1 1 0 0,0 1-1 0 0,0 0 1 0 0,0-1 0 0 0,0 1-1 0 0,0-1 1 0 0,0 1-1 0 0,-1 0 1 0 0,1-1-1 0 0,0 1 1 0 0,0 0-1 0 0,0-1 1 0 0,-1 1-1 0 0,1 0 1 0 0,0-1-1 0 0,0 1 1 0 0,-1 0-1 0 0,1 0 1 0 0,0-1-1 0 0,-1 1 1 0 0,1 0-1 0 0,0 0 1 0 0,-1-1-1 0 0,1 1 1 0 0,0 0-1 0 0,-1 0 1 0 0,1 0-1 0 0,0 0 1 0 0,-1 0-1 0 0,1 0 1 0 0,-1-1 0 0 0,1 1-1 0 0,0 0 1 0 0,-1 0-1 0 0,1 0 1 0 0,-1 0-1 0 0,1 0 1 0 0,0 0-1 0 0,-1 1 1 0 0,1-1-1 0 0,-1 0 1 0 0,1 0-22 0 0,-2 0 165 0 0,1 0 1 0 0,-1 1-1 0 0,1-1 0 0 0,-1 1 1 0 0,1-1-1 0 0,0 1 1 0 0,-1 0-1 0 0,1-1 1 0 0,0 1-1 0 0,-1 0-165 0 0,0 1 127 0 0,0 0 1 0 0,1 0-1 0 0,-1 0 0 0 0,1 0 1 0 0,0 0-1 0 0,-1 0 0 0 0,1 1 1 0 0,0-1-1 0 0,0 0 0 0 0,1 1 1 0 0,-1-1-1 0 0,0 0 0 0 0,1 1 0 0 0,-1 1-127 0 0,0 37 265 0 0,1-28-535 0 0,0 3-278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4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18151 0 0,'0'0'532'0'0,"0"0"-4"0"0,0 0-265 0 0,0 0 129 0 0,0 0 96 0 0,0 0 21 0 0,0 0-66 0 0,7 11-278 0 0,-4-8-153 0 0,1 0-1 0 0,-1 0 1 0 0,1 0-1 0 0,-1-1 0 0 0,1 1 1 0 0,0-1-1 0 0,0 0 1 0 0,0 0-1 0 0,0 0 1 0 0,1-1-1 0 0,-1 1 0 0 0,0-1 1 0 0,1 0-1 0 0,1 0-11 0 0,2 1-328 0 0,1-1 0 0 0,-1 0 0 0 0,1-1 0 0 0,-1 0 0 0 0,0 0 0 0 0,1-1 0 0 0,3 0 328 0 0,2-3-2234 0 0,-3 0-4115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0 13560 0 0,'-11'2'296'0'0,"4"2"64"0"0,0-4 16 0 0,0 3 8 0 0,0 3-312 0 0,-4-2-72 0 0,0 2 0 0 0,0 4 0 0 0,0 3 320 0 0,2-1 56 0 0,-2 1 8 0 0,3 3-1 0 0,-2-1-151 0 0,3 1-24 0 0,-4 4-8 0 0,4-5-7047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20 18151 0 0,'0'0'532'0'0,"0"0"-4"0"0,0 0-296 0 0,0 0 0 0 0,0 13 1068 0 0,1-12-1283 0 0,0-1-1 0 0,0 1 1 0 0,0 0-1 0 0,0 0 1 0 0,0 0-1 0 0,0-1 1 0 0,0 1-1 0 0,0 0 1 0 0,0-1-1 0 0,0 1 1 0 0,0-1-1 0 0,1 0 1 0 0,-1 1 0 0 0,0-1-1 0 0,0 0 1 0 0,0 0-1 0 0,1 1 1 0 0,-1-1-1 0 0,0 0 1 0 0,0 0-1 0 0,0 0 1 0 0,1-1-1 0 0,-1 1 1 0 0,0 0-1 0 0,0 0 1 0 0,1-1-1 0 0,-1 1 1 0 0,0 0-1 0 0,0-1 1 0 0,0 1-1 0 0,0-1 1 0 0,0 0-17 0 0,3 0-213 0 0,-1-1 1 0 0,1 0-1 0 0,-1 0 1 0 0,1 0-1 0 0,-1-1 1 0 0,0 1-1 0 0,0-1 1 0 0,0 0-1 0 0,1-1 213 0 0,-4 4-77 0 0,1-1 0 0 0,-1 1 0 0 0,0 0 0 0 0,0 0 0 0 0,0 0 0 0 0,0-1 0 0 0,1 1 0 0 0,-1 0 0 0 0,0 0 0 0 0,0 0 0 0 0,0-1 0 0 0,0 1 0 0 0,0 0 0 0 0,0 0 0 0 0,0-1 0 0 0,0 1 0 0 0,0 0 0 0 0,0 0 0 0 0,0-1 0 0 0,1 1-1 0 0,-1 0 1 0 0,-1 0 0 0 0,1-1 0 0 0,0 1 0 0 0,0 0 0 0 0,0 0 0 0 0,0 0 0 0 0,0-1 0 0 0,0 1 0 0 0,0 0 0 0 0,0 0 0 0 0,0-1 0 0 0,0 1 0 0 0,0 0 0 0 0,-1 0 0 0 0,1 0 0 0 0,0-1 0 0 0,0 1 0 0 0,0 0 0 0 0,0 0 0 0 0,-1 0 0 0 0,1 0-1 0 0,0-1 79 0 0,-15-2-1345 0 0,11 3 1201 0 0,-1 0 0 0 0,1 0 0 0 0,-1 0 0 0 0,1 1 0 0 0,-1-1 0 0 0,0 1 143 0 0,-8 4-55 0 0,10-4 139 0 0,-1 0 0 0 0,1 0 0 0 0,-1 0 0 0 0,1 1 0 0 0,-1-1 0 0 0,1 1-1 0 0,0 0 1 0 0,0 0 0 0 0,0 0 0 0 0,0 1 0 0 0,-1 0-84 0 0,-28 22 741 0 0,17-3-805 0 0,8-15-54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1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15664 0 0,'0'0'356'0'0,"0"0"49"0"0,0 0 21 0 0,0 0-42 0 0,4 13-236 0 0,-1-10-5 0 0,1 0-1 0 0,-1 0 1 0 0,1-1-1 0 0,-1 1 1 0 0,1-1-1 0 0,0 0 1 0 0,3 1-143 0 0,6 5 424 0 0,-5-4-350 0 0,0-1 1 0 0,0 1 0 0 0,0-1-1 0 0,0 0 1 0 0,0-1 0 0 0,0 0-1 0 0,1-1 1 0 0,5 1-75 0 0,-9-1-138 0 0,0-1 1 0 0,1 1-1 0 0,-1-1 0 0 0,0-1 1 0 0,0 1-1 0 0,0-1 0 0 0,1 0 0 0 0,-1 0 1 0 0,0 0-1 0 0,0-1 0 0 0,0 0 1 0 0,-1 0-1 0 0,1 0 0 0 0,3-2 138 0 0,-7 3-232 0 0,0 1 0 0 0,0-1 0 0 0,0 1 0 0 0,0-1 0 0 0,0 0 1 0 0,0 0-1 0 0,0 1 0 0 0,0-1 0 0 0,-1 0 0 0 0,1 0 0 0 0,0 0 0 0 0,-1 0 0 0 0,1 0 0 0 0,0 0 0 0 0,-1 0 0 0 0,1 0 0 0 0,-1 0 0 0 0,1 0 0 0 0,-1 0 1 0 0,0 0-1 0 0,0 0 0 0 0,1-1 0 0 0,-1 1 0 0 0,0 0 0 0 0,0 0 0 0 0,0 0 0 0 0,0 0 0 0 0,0 0 0 0 0,0-1 0 0 0,-1 1 0 0 0,1 0 0 0 0,0 0 0 0 0,-1 0 0 0 0,1 0 1 0 0,0 0-1 0 0,-1 0 0 0 0,1 0 0 0 0,-1 0 0 0 0,0 0 0 0 0,1 0 0 0 0,-1 0 0 0 0,0-1 232 0 0,-1 0-436 0 0,0 0 1 0 0,-1 0-1 0 0,1-1 0 0 0,0 1 0 0 0,-1 1 1 0 0,0-1-1 0 0,0-1 436 0 0,-22-6 3679 0 0,20 9-2832 0 0,-1 1 0 0 0,1-1 0 0 0,-1 1 0 0 0,1 1-1 0 0,0-1 1 0 0,-1 1 0 0 0,-3 2-847 0 0,6-3 260 0 0,0 1 1 0 0,0 0-1 0 0,0 0 1 0 0,0 0 0 0 0,0 0-1 0 0,0 0 1 0 0,1 1 0 0 0,-1 0-1 0 0,1-1 1 0 0,-1 1 0 0 0,1 0-1 0 0,-2 3-260 0 0,-19 35 997 0 0,4 9-1121 0 0,13-31-384 0 0,2-9 205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5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19351 0 0,'0'0'439'0'0,"0"0"62"0"0,0 0-455 0 0,0 0 1 0 0,0 0-1 0 0,0 0 0 0 0,0 0 0 0 0,0 0 0 0 0,0 0 0 0 0,1 0 0 0 0,-1 0 0 0 0,0 0 1 0 0,0 0-1 0 0,0 0 0 0 0,0 0 0 0 0,0 0 0 0 0,0 0 0 0 0,0 0 0 0 0,0 0 0 0 0,0 0 0 0 0,0 0 1 0 0,0 0-1 0 0,0 0 0 0 0,1 0 0 0 0,-1 0 0 0 0,0 0 0 0 0,0 0 0 0 0,0 0 0 0 0,0 0 0 0 0,0 0 1 0 0,0 0-1 0 0,0-1 0 0 0,0 1 0 0 0,0 0 0 0 0,0 0 0 0 0,0 0 0 0 0,0 0 0 0 0,0 0 0 0 0,0 0 1 0 0,0 0-1 0 0,0 0 0 0 0,0 0 0 0 0,0 0 0 0 0,0 0 0 0 0,0 0 0 0 0,0-1 0 0 0,0 1 0 0 0,0 0 1 0 0,0 0-1 0 0,0 0 0 0 0,0 0 0 0 0,0 0 0 0 0,0 0 0 0 0,0 0 0 0 0,0 0 0 0 0,0 0 0 0 0,0 0 1 0 0,0 0-1 0 0,0 0 0 0 0,0-1 0 0 0,0 1 0 0 0,0 0 0 0 0,0 0 0 0 0,0 0 0 0 0,0 0 0 0 0,0 0 1 0 0,0 0-1 0 0,0 0 0 0 0,0 0 0 0 0,-1 0 0 0 0,1 0 0 0 0,0 0 0 0 0,0 0-46 0 0,28 0 0 0 0,-25 0 0 0 0,0 0 0 0 0,0 0 0 0 0,0 1 0 0 0,0-1 0 0 0,0 1 0 0 0,0-1 0 0 0,0 1 0 0 0,0 0 0 0 0,2 1 0 0 0,17 4 0 0 0,-15-5-199 0 0,0-1-1 0 0,1 0 1 0 0,-1-1-1 0 0,1 0 200 0 0,14 0-7812 0 0,-17 1 1375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12416 0 0,'0'0'352'0'0,"0"0"80"0"0,-4 3-344 0 0,-3 0-88 0 0,3 1 0 0 0,-3 1 0 0 0,0 2 832 0 0,3-1 160 0 0,-3-3 24 0 0,4 4 7 0 0,-1-1-823 0 0,0 4-200 0 0,1-5 0 0 0,0 5 0 0 0,-1-3 0 0 0,4 2 0 0 0,-4-2 0 0 0,4-1-6919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0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2157 6448 0 0,'0'0'141'0'0,"0"0"23"0"0,0 0 13 0 0,-11-16 1973 0 0,8 11-1722 0 0,1 0 1 0 0,-1 0-1 0 0,1 0 1 0 0,0-1-1 0 0,1 1 0 0 0,0-1 1 0 0,-1-5-429 0 0,0 3 376 0 0,1 1 0 0 0,-2-1 1 0 0,-1-6-377 0 0,-10-20 760 0 0,5 11-506 0 0,8 20-237 0 0,0-1 0 0 0,0 1 0 0 0,0-1 0 0 0,-1 1 0 0 0,0 0-1 0 0,1-1 1 0 0,-1 1 0 0 0,0 0 0 0 0,0 0 0 0 0,-1 1 0 0 0,-1-3-17 0 0,3 4 64 0 0,-5-14 208 0 0,6 14-198 0 0,0 1-15 0 0,0-1-45 0 0,0-1 0 0 0,0 1 0 0 0,1 0 0 0 0,-1 0 0 0 0,0 0 0 0 0,1 0 0 0 0,-1 0 0 0 0,0 0 0 0 0,1 0 0 0 0,0 0 0 0 0,-1 0 0 0 0,1 0 0 0 0,-1 0 0 0 0,1 0 0 0 0,0 0 0 0 0,0 0 0 0 0,0 0 0 0 0,0 0-14 0 0,0 0 127 0 0,2-2-132 0 0,-1 1 1 0 0,1-1-1 0 0,-1 1 1 0 0,1 0 0 0 0,0 0-1 0 0,0 0 1 0 0,0 0 0 0 0,0 1-1 0 0,0-1 1 0 0,0 1-1 0 0,0 0 1 0 0,0 0 0 0 0,1 0-1 0 0,-1 0 1 0 0,0 0 0 0 0,1 1-1 0 0,-1-1 1 0 0,4 1 4 0 0,5-1 110 0 0,1-1 1 0 0,0 0-1 0 0,-1 0 1 0 0,0-2-1 0 0,9-2-110 0 0,7-3 113 0 0,-4 2-58 0 0,-14 3-56 0 0,0 1 1 0 0,1 1 0 0 0,-1 0 0 0 0,4 0 0 0 0,-6 1-2 0 0,-1-1 1 0 0,0 0 0 0 0,0 0 0 0 0,0 0 0 0 0,5-3 1 0 0,-5 2 12 0 0,0 0 0 0 0,0 0 0 0 0,0 1 0 0 0,0 1 0 0 0,0-1 0 0 0,3 1-12 0 0,6-1 179 0 0,1-1-1 0 0,12-4-178 0 0,23-3 264 0 0,-18 4 127 0 0,26-9-391 0 0,-47 12 47 0 0,36-9 353 0 0,0-2 1 0 0,-1-2-1 0 0,42-21-400 0 0,-33 14 278 0 0,-38 16-163 0 0,60-18 73 0 0,-51 17-53 0 0,0-1 0 0 0,-1-1-1 0 0,13-7-134 0 0,-13 3 539 0 0,1 1 0 0 0,5 0-539 0 0,-18 9 4 0 0,0 0 1 0 0,10 0-5 0 0,21-7 65 0 0,-13-6 138 0 0,-29 16-154 0 0,0-1 0 0 0,0 0 0 0 0,-1-1 0 0 0,1 1 0 0 0,2-3-49 0 0,-4 4 0 0 0,0-1 0 0 0,0 0 57 0 0,0 0 0 0 0,-1 0 0 0 0,1 0 0 0 0,-1 0 0 0 0,1 0 0 0 0,-1 0 0 0 0,0-1 0 0 0,1-1-57 0 0,0 0 22 0 0,7-13 404 0 0,-1 1 1 0 0,6-15-427 0 0,-9 19-13 0 0,0 0 1 0 0,1 0-1 0 0,0 0 1 0 0,1 1 0 0 0,0 0-1 0 0,6-7 13 0 0,14-14 0 0 0,14-24 0 0 0,-17 22 0 0 0,21-22 0 0 0,30-31 24 0 0,19-22 307 0 0,-31 35-215 0 0,-50 58-24 0 0,23-35 68 0 0,-25 35-94 0 0,0 1-1 0 0,1 0 0 0 0,0 0 0 0 0,11-8-65 0 0,-15 14 9 0 0,0 1 0 0 0,-1-1 0 0 0,1-1 0 0 0,1-4-9 0 0,-1 2 14 0 0,1 1 0 0 0,7-9-14 0 0,38-41 0 0 0,-4-1 0 0 0,-43 54 0 0 0,48-46 0 0 0,45-60 0 0 0,-11 7 728 0 0,-62 76-427 0 0,19-14-301 0 0,-23 23 208 0 0,-1-1 0 0 0,-1-1 1 0 0,1-4-209 0 0,-2 1 138 0 0,-2 6-4107 0 0,-18 21 2706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7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12416 0 0,'0'0'365'0'0,"0"0"-4"0"0,7 7 478 0 0,15 22 2674 0 0,-13-17-3134 0 0,1 0 1 0 0,-1-1-1 0 0,2 0 1 0 0,0-1-1 0 0,10 9-379 0 0,-19-18 51 0 0,0 0 0 0 0,0 0 0 0 0,0 0 0 0 0,0 0 0 0 0,0 0 0 0 0,0-1 0 0 0,0 1 0 0 0,0 0 0 0 0,0-1 0 0 0,0 0 0 0 0,0 0 0 0 0,0 1 0 0 0,0-1 0 0 0,1 0 0 0 0,-1-1 0 0 0,0 1-51 0 0,0 0-10 0 0,-1 0-1 0 0,0-1 0 0 0,0 1 0 0 0,0 0 0 0 0,1-1 0 0 0,-1 1 0 0 0,0-1 0 0 0,0 0 0 0 0,0 1 0 0 0,0-1 1 0 0,0 0-1 0 0,0 0 0 0 0,0 1 0 0 0,0-1 0 0 0,0 0 0 0 0,0 0 0 0 0,-1 0 0 0 0,1 0 0 0 0,0 0 0 0 0,0 0 0 0 0,-1-1 1 0 0,1 1-1 0 0,-1 0 0 0 0,1 0 0 0 0,-1 0 0 0 0,0-1 0 0 0,1 1 0 0 0,-1 0 11 0 0,1-2-144 0 0,-1-1 1 0 0,1 1-1 0 0,-1 0 0 0 0,0 0 1 0 0,0 0-1 0 0,0 0 0 0 0,-1-1 1 0 0,1 1-1 0 0,-1 0 0 0 0,1 0 0 0 0,-1 0 1 0 0,0 0-1 0 0,0 0 0 0 0,-1 0 1 0 0,1 0-1 0 0,0 0 0 0 0,-2-1 144 0 0,1 2-94 0 0,1 0 0 0 0,-1 0 0 0 0,0 0 0 0 0,0 0 0 0 0,0 0 0 0 0,0 1 0 0 0,0-1 0 0 0,-1 1 0 0 0,1 0-1 0 0,0-1 1 0 0,-1 1 0 0 0,1 0 0 0 0,-1 0 0 0 0,1 0 0 0 0,-1 1 0 0 0,0-1 0 0 0,1 1 0 0 0,-1-1 0 0 0,1 1 0 0 0,-1 0 0 0 0,-2 0 94 0 0,4 0 0 0 0,-1 1 1 0 0,1-1-1 0 0,-1 1 1 0 0,1 0 0 0 0,-1-1-1 0 0,1 1 1 0 0,-1 0-1 0 0,1 0 1 0 0,-1 0 0 0 0,1 0-1 0 0,-1 0 0 0 0,-1 6 235 0 0,0 0-1 0 0,1 0 0 0 0,0-1 0 0 0,0 1 1 0 0,0 0-1 0 0,1 1 0 0 0,0-1 1 0 0,0 0-235 0 0,0 3-6 0 0,-1 24-223 0 0,0-7-4300 0 0,-2-9-880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29 106 17503 0 0,'-5'0'170'0'0,"4"0"-92"0"0,0 0 0 0 0,0 0 0 0 0,0 0 0 0 0,0 0-1 0 0,0 0 1 0 0,0 0 0 0 0,0 0 0 0 0,0 0 0 0 0,0 0 0 0 0,0-1-1 0 0,0 1 1 0 0,0 0 0 0 0,0-1 0 0 0,0 1 0 0 0,0-1-78 0 0,0 1 421 0 0,-5 0 2620 0 0,15 0-2019 0 0,12 0-1456 0 0,12 0 60 0 0,1-1 0 0 0,0-2 374 0 0,-29 2-85 0 0,0 0 0 0 0,0-1 0 0 0,0 1 0 0 0,0-1 0 0 0,3-2 85 0 0,-6 3-135 0 0,-1 1 0 0 0,1-1-1 0 0,0 0 1 0 0,0 0 0 0 0,-1 0 0 0 0,1-1-1 0 0,-1 1 1 0 0,1 0 0 0 0,-1-1 0 0 0,1 1-1 0 0,-1 0 1 0 0,0-1 0 0 0,0 0 0 0 0,1 0 135 0 0,-1-10-3203 0 0,-1 9 2442 0 0,0 1-1284 0 0</inkml:trace>
  <inkml:trace contextRef="#ctx0" brushRef="#br0" timeOffset="1">64 1 11976 0 0,'0'0'266'0'0,"0"0"44"0"0,0 0 15 0 0,-4 17 86 0 0,1-9 514 0 0,1 0 0 0 0,0 1 0 0 0,1-1 0 0 0,-1 7-925 0 0,2-7 76 0 0,0 0 0 0 0,0 0 0 0 0,1 1 0 0 0,0-1-1 0 0,0 0-75 0 0,2 15-973 0 0,-2-16-4869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13824 0 0,'0'0'314'0'0,"11"6"760"0"0,-4-3-884 0 0,0 0 1 0 0,-1 0-1 0 0,1-1 1 0 0,0 1 0 0 0,1-1-1 0 0,-1-1 1 0 0,0 0-1 0 0,5 1-190 0 0,15 0 1655 0 0,20-2-1655 0 0,-32 0-113 0 0,-10 0-64 0 0,0 0 0 0 0,0 0 0 0 0,1-1-1 0 0,-1 1 1 0 0,0-1 0 0 0,0-1 0 0 0,0 1 0 0 0,0-1-1 0 0,2 0 178 0 0,-3-2-6003 0 0</inkml:trace>
  <inkml:trace contextRef="#ctx0" brushRef="#br0" timeOffset="1">86 6 11912 0 0,'0'0'336'0'0,"-3"3"80"0"0,-3 0-336 0 0,1 4-80 0 0,2-4 0 0 0,-5 0 0 0 0,5 4 536 0 0,0-1 88 0 0,-1 0 16 0 0,0 3 8 0 0,1-2-136 0 0,3-1-32 0 0,-3 4-9 0 0,3 0 1 0 0,0-1-1168 0 0,-4-3-231 0 0,-3 7-41 0 0,7-13-16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12416 0 0,'0'0'365'0'0,"0"0"-4"0"0,15 10-197 0 0,-10-9-140 0 0,0 1-1 0 0,1-1 1 0 0,-1 0-1 0 0,0 0 1 0 0,1 0-1 0 0,-1-1 1 0 0,1 1-1 0 0,-1-1 1 0 0,0-1-1 0 0,4 0-23 0 0,7 1-156 0 0,-9 0 159 0 0,0-1 0 0 0,1 0-1 0 0,-1 0 1 0 0,0-1 0 0 0,0 0 0 0 0,0 0 0 0 0,0 0 0 0 0,4-3-3 0 0,-4 2-4776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3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10512 0 0,'0'0'296'0'0,"0"0"64"0"0,0 7-288 0 0,-4-2-72 0 0,4-1 0 0 0,0 2 0 0 0,0 4 536 0 0,-3-4 88 0 0,3 1 16 0 0,0 2 8 0 0,3-2-304 0 0,-3 2-64 0 0,0-3-16 0 0,0-3 0 0 0,4 4-264 0 0,-4-7 0 0 0,0 0 0 0 0,0 6-5912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13824 0 0,'0'0'314'0'0,"0"0"46"0"0,0 0 22 0 0,0 0-50 0 0,14 3-208 0 0,6-2 480 0 0,-13 0-304 0 0,0-1 1 0 0,0 0-1 0 0,0 0 1 0 0,2-1-301 0 0,87-21 811 0 0,-91 22-238 0 0,-3 0-4521 0 0,-2 0 1896 0 0,-4 0-2722 0 0</inkml:trace>
  <inkml:trace contextRef="#ctx0" brushRef="#br0" timeOffset="1">94 9 11024 0 0,'-1'1'36'0'0,"1"-1"0"0"0,-1 0 0 0 0,1 1 0 0 0,-1-1 0 0 0,1 0 0 0 0,-1 0 0 0 0,1 1 0 0 0,-1-1 0 0 0,1 0 0 0 0,-1 0 0 0 0,0 0 0 0 0,1 0 1 0 0,-1 0-1 0 0,1 0 0 0 0,-1 0 0 0 0,1 0 0 0 0,-1 0-36 0 0,0 0 57 0 0,0 0 0 0 0,1 0 0 0 0,-1 0 0 0 0,0 0 0 0 0,0 0 0 0 0,1 0 0 0 0,-1 1 0 0 0,0-1 0 0 0,1 0 0 0 0,-1 0 0 0 0,0 1 0 0 0,1-1-1 0 0,-1 0 1 0 0,1 1 0 0 0,-1-1 0 0 0,0 0 0 0 0,1 1 0 0 0,-1-1 0 0 0,1 1 0 0 0,-1-1 0 0 0,1 1 0 0 0,-1 0-57 0 0,1-1 730 0 0,-1 0-651 0 0,1 0 1 0 0,0 0-1 0 0,-1 0 0 0 0,1 0 1 0 0,-1 0-1 0 0,1 0 1 0 0,0 1-1 0 0,-1-1 1 0 0,1 0-1 0 0,-1 0 1 0 0,1 0-1 0 0,0 0 1 0 0,-1 1-1 0 0,1-1 1 0 0,0 0-1 0 0,-1 0 1 0 0,1 1-1 0 0,0-1 0 0 0,0 0 1 0 0,-1 0-1 0 0,1 1 1 0 0,0-1-1 0 0,0 0 1 0 0,-1 1-1 0 0,1-1 1 0 0,0 0-1 0 0,0 1 1 0 0,0-1-1 0 0,0 1 1 0 0,-1-1-1 0 0,1 0-79 0 0,-5 13 1120 0 0,5-12-1111 0 0,0 0-1 0 0,0 0 1 0 0,0 0-1 0 0,0 0 1 0 0,0 0 0 0 0,0 0-1 0 0,0 0 1 0 0,1 0-1 0 0,-1 0 1 0 0,0 0-1 0 0,1 0 1 0 0,-1 0-1 0 0,0-1 1 0 0,1 1-1 0 0,-1 0 1 0 0,1 0-1 0 0,-1 0 1 0 0,1 0-1 0 0,0 0 1 0 0,-1-1-1 0 0,1 1 1 0 0,0 0-9 0 0,1 1-2 0 0,-1-1 0 0 0,1 1 1 0 0,-1-1-1 0 0,1 0 0 0 0,0 0 1 0 0,-1 1-1 0 0,1-1 0 0 0,0 0 0 0 0,0 0 2 0 0,4-1-133 0 0,-2 0-2527 0 0,-4 0 1638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0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13824 0 0,'0'0'314'0'0,"0"0"46"0"0,0 0 22 0 0,0 0-50 0 0,0 0-72 0 0,0 0 518 0 0,0 0 249 0 0,0 0 49 0 0,0 0-90 0 0,0 0-416 0 0,0 0-180 0 0,12 6 310 0 0,-7-4-702 0 0,0 0-1 0 0,0-1 1 0 0,1 0-1 0 0,-1 0 1 0 0,0-1-1 0 0,1 1 0 0 0,-1-1 1 0 0,1 0-1 0 0,-1 0 1 0 0,4-2 2 0 0,10 2-127 0 0,9-3-558 0 0,-27 3-26 0 0,1 0-1 0 0,-1 0 1 0 0,0-1-1 0 0,1 1 1 0 0,-1-1-1 0 0,0 1 1 0 0,0-1 0 0 0,1 1-1 0 0,-1-1 1 0 0,1 0 711 0 0,-2 0-5640 0 0</inkml:trace>
  <inkml:trace contextRef="#ctx0" brushRef="#br0" timeOffset="1">41 11 11832 0 0,'-11'5'1186'0'0,"8"-2"-1063"0"0,1-1 0 0 0,0 0-1 0 0,-1 0 1 0 0,1 1 0 0 0,0-1-1 0 0,0 1 1 0 0,0 0 0 0 0,0 0 0 0 0,1 0-1 0 0,-1 0 1 0 0,1 0 0 0 0,0 0-1 0 0,-1 3-122 0 0,0 17-2839 0 0,2-23 1761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 10512 0 0,'0'0'306'0'0,"0"0"-4"0"0,0 0-124 0 0,0 0 200 0 0,14 0 1127 0 0,-3 0-941 0 0,0-1-1 0 0,-1-1 1 0 0,1 0-1 0 0,4-1-563 0 0,24-5 225 0 0,-27 5-248 0 0,0 0 1 0 0,0 0 0 0 0,0-1-1 0 0,10-5 23 0 0,-21 9-1113 0 0,-1 0-434 0 0,0 0-86 0 0,0 0-20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10880 0 0,'0'0'248'0'0,"0"0"34"0"0,0 0 20 0 0,0 0-38 0 0,-1 6-160 0 0,1-4 97 0 0,-1 1 0 0 0,0 0 0 0 0,1-1 0 0 0,-1 1 0 0 0,1 0 0 0 0,0-1 0 0 0,0 1 0 0 0,0 0 0 0 0,0-1 0 0 0,0 1 0 0 0,1 0 0 0 0,-1-1 0 0 0,1 1 0 0 0,0 0 1 0 0,1 1-202 0 0,2 0 98 0 0,5 2-76 0 0,-9-6-210 0 0,1 0-99 0 0,1 0-22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11976 0 0,'-10'6'901'0'0,"8"-3"-630"0"0,-1-1 0 0 0,1 0 0 0 0,-1 1 0 0 0,1-1 0 0 0,0 1 0 0 0,0 0 0 0 0,0 0 0 0 0,0 0 0 0 0,1 0 0 0 0,-1 0 0 0 0,1 0 0 0 0,-1 2-271 0 0,1-1 489 0 0,0-1-256 0 0,0 0 1 0 0,0 0 0 0 0,1 0 0 0 0,-1 0 0 0 0,1 1 0 0 0,0-1-1 0 0,0 0 1 0 0,0 0 0 0 0,0 1 0 0 0,0-1 0 0 0,1 0-1 0 0,0 2-233 0 0,-1-1 0 0 0,0-1 0 0 0,0 0-64 0 0,0-2-273 0 0,0-1-138 0 0,0 0-33 0 0,0 0 66 0 0,0 0 220 0 0,0 0-164 0 0,-2-2-345 0 0,-1 0 86 0 0,8 3 480 0 0,20 5 1876 0 0,14 6-1728 0 0,-35-11 98 0 0,-4-1-1 0 0,0 0-37 0 0,0 0-158 0 0,0 0-69 0 0,0 0-9 0 0,0 0-225 0 0,0 0-926 0 0,-5 0-2231 0 0,-30-2-1349 0 0,-3 1 4003 0 0,38 1 1582 0 0,0 0 194 0 0,0 0 38 0 0,0 0 42 0 0,0 0 135 0 0,0 0 61 0 0,-3 2 785 0 0,3-2-1837 0 0,0 0-1 0 0,-1 0 1 0 0,1 1 0 0 0,0-1 0 0 0,-1 0 0 0 0,1 0 0 0 0,0 1-1 0 0,-1-1 1 0 0,1 0 0 0 0,0 1 0 0 0,0-1 0 0 0,-1 0 0 0 0,1 1-1 0 0,0-1 1 0 0,0 0 0 0 0,0 1 0 0 0,0-1 0 0 0,-1 0 0 0 0,1 1-1 0 0,0-1 1 0 0,0 1 0 0 0,0-1 0 0 0,0 0 0 0 0,0 1 0 0 0,0-1-79 0 0,0 1 42 0 0,0 0 0 0 0,1 0 1 0 0,-1-1-1 0 0,0 1 1 0 0,1 0-1 0 0,-1-1 1 0 0,0 1-1 0 0,1-1 1 0 0,-1 1-1 0 0,1 0 1 0 0,-1-1-1 0 0,1 1 0 0 0,-1-1 1 0 0,1 1-1 0 0,0-1 1 0 0,-1 1-1 0 0,1-1 1 0 0,-1 0-1 0 0,1 1 1 0 0,0-1-1 0 0,0 0 1 0 0,-1 1-1 0 0,1-1 1 0 0,0 0-1 0 0,-1 0 0 0 0,1 0-42 0 0,1 1 22 0 0,-1-1-1 0 0,1 1 1 0 0,-1-1 0 0 0,1 0-1 0 0,-1 0 1 0 0,1 0-1 0 0,-1 0 1 0 0,1 0-1 0 0,-1 0 1 0 0,1 0-1 0 0,-1 0 1 0 0,1 0-1 0 0,-1-1 1 0 0,1 1-22 0 0,8-5 10 0 0,5 2-10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5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0-130 0 0,0 0 425 0 0,0 0 208 0 0,0 0 44 0 0,1 11 805 0 0,0-6-1683 0 0,1-1 0 0 0,1 0 0 0 0,-1 0 1 0 0,0 0-1 0 0,1 0 0 0 0,0-1 0 0 0,0 1 0 0 0,0-1 0 0 0,0 1 0 0 0,0-1 1 0 0,1 0-1 0 0,0-1 0 0 0,-1 1 0 0 0,1 0 0 0 0,0-1 0 0 0,2 1-78 0 0,-2-1-140 0 0,0 0-1 0 0,-1-1 1 0 0,1 1 0 0 0,0-1-1 0 0,0 0 1 0 0,0 0 0 0 0,0-1-1 0 0,0 1 1 0 0,0-1 0 0 0,0 0-1 0 0,0 0 1 0 0,0 0 0 0 0,0 0-1 0 0,0-1 1 0 0,0 1 0 0 0,0-1-1 0 0,0 0 1 0 0,4-2 140 0 0,6-5-879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47 13824 0 0,'3'8'674'0'0,"1"2"-534"0"0,0 0-1 0 0,1 0 1 0 0,0 0-1 0 0,1 0 1 0 0,0 0 0 0 0,3 2-140 0 0,16 19 61 0 0,-25-31-17 0 0,1 0 0 0 0,-1 0 0 0 0,1 0 1 0 0,-1 0-1 0 0,1 1 0 0 0,-1-1 0 0 0,0 0 0 0 0,1 0 0 0 0,-1 0 1 0 0,1 0-1 0 0,-1 0 0 0 0,1 0 0 0 0,-1-1 0 0 0,1 1 0 0 0,-1 0 1 0 0,0 0-1 0 0,1 0 0 0 0,-1 0 0 0 0,1 0 0 0 0,-1-1 0 0 0,0 1 1 0 0,1 0-1 0 0,-1 0 0 0 0,0-1 0 0 0,1 1 0 0 0,-1 0 0 0 0,0 0 1 0 0,1-1-1 0 0,-1 1 0 0 0,0 0 0 0 0,0-1 0 0 0,1 1 0 0 0,-1-1-44 0 0,9-10 383 0 0,-7 8-296 0 0,0 0 1 0 0,0-1 0 0 0,-1 0-1 0 0,0 1 1 0 0,1-1 0 0 0,-1 0 0 0 0,0 1-1 0 0,-1-1 1 0 0,1 0 0 0 0,-1 0-1 0 0,0 0 1 0 0,0-1-88 0 0,0-7 170 0 0,-2 0-1 0 0,1 0 1 0 0,-2-4-170 0 0,-1-3-397 0 0,-3 0-213 0 0,7 19 604 0 0,0 0-1 0 0,0 0 0 0 0,0-1 0 0 0,-1 1 0 0 0,1 0 1 0 0,0 0-1 0 0,0 0 0 0 0,0 0 0 0 0,0-1 0 0 0,-1 1 1 0 0,1 0-1 0 0,0 0 0 0 0,0 0 0 0 0,-1 0 0 0 0,1 0 1 0 0,0 0-1 0 0,0 0 0 0 0,0 0 0 0 0,-1 0 0 0 0,1 0 0 0 0,0-1 1 0 0,0 1-1 0 0,-1 0 0 0 0,1 0 0 0 0,0 0 0 0 0,0 1 1 0 0,-1-1-1 0 0,1 0 0 0 0,0 0 0 0 0,0 0 0 0 0,0 0 1 0 0,-1 0-1 0 0,1 0 0 0 0,0 0 0 0 0,0 0 0 0 0,-1 0 1 0 0,1 0-1 0 0,0 1 0 0 0,0-1 0 0 0,0 0 0 0 0,0 0 1 0 0,-1 0-1 0 0,1 0 0 0 0,0 1 0 0 0,0-1 0 0 0,0 0 0 0 0,0 0 1 0 0,0 0-1 0 0,0 1 0 0 0,-1-1 7 0 0,-6 9 52 0 0,7-9-75 0 0,0 0 22 0 0,-3 7 1 0 0,0 1 0 0 0,0-1 0 0 0,0 1 0 0 0,1-1 0 0 0,0 4 0 0 0,-3 10 0 0 0,-9 28 643 0 0,6-20-27 0 0,-6 13-616 0 0,10-28-67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9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13104 0 0,'0'0'297'0'0,"-1"1"39"0"0,-4 3-197 0 0,1 1 1 0 0,0 0-1 0 0,0 0 1 0 0,0 1-1 0 0,0-1 1 0 0,1 1-1 0 0,0-1 1 0 0,0 1-1 0 0,-2 6-139 0 0,-3 13 1516 0 0,-5 23-1516 0 0,9-35 298 0 0,-6 43-394 0 0,9-49-39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93 17503 0 0,'0'0'399'0'0,"0"0"60"0"0,0 0 21 0 0,0 0-59 0 0,11 9-260 0 0,0-4-104 0 0,0-2 0 0 0,0 0 0 0 0,0 0 0 0 0,1-1-57 0 0,-7-1-243 0 0,0-1 0 0 0,-1 1 0 0 0,1-1 0 0 0,0-1 0 0 0,-1 1 0 0 0,1 0 0 0 0,0-1 0 0 0,-1 0 0 0 0,1 0 0 0 0,-1-1 0 0 0,1 1 0 0 0,0-1 243 0 0,16-9-1514 0 0,-1 1-19 0 0</inkml:trace>
  <inkml:trace contextRef="#ctx0" brushRef="#br0" timeOffset="1">101 1 14888 0 0,'0'0'320'0'0,"-4"3"72"0"0,-2 0 16 0 0,-2 1 15 0 0,2-1-335 0 0,-2 7-88 0 0,0-5 0 0 0,2 5 0 0 0,3-1 192 0 0,-2 1 16 0 0,-1 0 8 0 0,2 0 0 0 0,4 2-216 0 0,-4 0 0 0 0,4-2 0 0 0,0 3-6919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5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0 15664 0 0,'-18'4'1843'0'0,"17"-4"-1530"0"0,0 1-93 0 0,0-1-1 0 0,1 0 0 0 0,-1 0 1 0 0,0 1-1 0 0,1-1 0 0 0,-1 0 1 0 0,1 1-1 0 0,-1-1 0 0 0,1 1 0 0 0,-1-1 1 0 0,1 1-1 0 0,-1-1 0 0 0,1 1 1 0 0,-1-1-1 0 0,1 1-219 0 0,-1 0 11 0 0,1-1 1 0 0,0 0-1 0 0,0 1 1 0 0,-1-1-1 0 0,1 1 1 0 0,0 0-1 0 0,0-1 1 0 0,0 1-1 0 0,0-1 0 0 0,0 1 1 0 0,0-1-1 0 0,0 1 1 0 0,0-1-1 0 0,0 1 1 0 0,0-1-1 0 0,0 1 1 0 0,0-1-1 0 0,0 1 0 0 0,1-1 1 0 0,-1 1-1 0 0,0-1 1 0 0,0 1-1 0 0,0-1 1 0 0,1 1-1 0 0,-1-1 1 0 0,0 1-1 0 0,1 0-11 0 0,-1-1 28 0 0,2 2-22 0 0,-1 0 0 0 0,0-1-1 0 0,1 1 1 0 0,-1 0 0 0 0,1-1-1 0 0,-1 1 1 0 0,1-1 0 0 0,0 0 0 0 0,0 1-1 0 0,0-1 1 0 0,-1 0 0 0 0,1 0-1 0 0,0 0 1 0 0,0-1 0 0 0,1 1-1 0 0,-1 0 1 0 0,0-1 0 0 0,0 1-1 0 0,0-1 1 0 0,0 0 0 0 0,0 0-1 0 0,1 0 1 0 0,-1 0 0 0 0,0 0-1 0 0,0 0 1 0 0,0 0 0 0 0,0-1 0 0 0,2 0-6 0 0,1 0-166 0 0,-1 0 0 0 0,0 0 1 0 0,0 0-1 0 0,0-1 1 0 0,-1 1-1 0 0,1-1 1 0 0,1-1 165 0 0,-3 2-405 0 0,0-1 1 0 0,0 1-1 0 0,0-1 1 0 0,0 1-1 0 0,0-1 1 0 0,0 0-1 0 0,-1 0 1 0 0,1 0-1 0 0,-1 0 1 0 0,1 0-1 0 0,0-1 405 0 0,-1-3-1566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0 11976 0 0,'0'0'256'0'0,"-8"3"64"0"0,5 1 0 0 0,-4-1 32 0 0,0 3-288 0 0,3 1-64 0 0,-3-2 0 0 0,4 5 0 0 0,-4-4 424 0 0,3 4 72 0 0,0 0 16 0 0,1 2 0 0 0,-1-2-416 0 0,4-1-96 0 0,0 4 0 0 0,0 0-4072 0 0,0-1-840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16 13416 0 0,'-8'-11'1458'0'0,"6"7"-1292"0"0,2 3 622 0 0,0 1 269 0 0,0 0 51 0 0,0 0-70 0 0,0 0-332 0 0,0 0-142 0 0,0 0-27 0 0,7 9 96 0 0,-2-5-779 0 0,1 0 0 0 0,-1-1 0 0 0,1 1 0 0 0,0-1 0 0 0,0-1 0 0 0,0 1 0 0 0,0-1-1 0 0,1 0 1 0 0,-1 0 0 0 0,1-1 0 0 0,-1 0 0 0 0,7 0 146 0 0,-12-1-647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354 1 14192 0 0,'0'0'322'0'0,"0"0"45"0"0,-7 10 490 0 0,2-1-267 0 0,0 0 1 0 0,0 0-1 0 0,1 1 0 0 0,-2 7-590 0 0,2-8 688 0 0,2-2-445 0 0,-1 0 0 0 0,1 0-1 0 0,1 0 1 0 0,-1 1-243 0 0,1 8-5501 0 0,1-7-612 0 0</inkml:trace>
  <inkml:trace contextRef="#ctx0" brushRef="#br0" timeOffset="1">0 145 15616 0 0,'0'0'462'0'0,"0"0"-13"0"0,0 0-247 0 0,0 0 32 0 0,15-4 570 0 0,96 4-1140 0 0,-101 0 336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10512 0 0,'0'0'296'0'0,"-3"6"64"0"0,-1-2-288 0 0,0 2-72 0 0,1 1 0 0 0,-5 1 0 0 0,5-1 160 0 0,-3-1 24 0 0,1 4 0 0 0,2-4 0 0 0,0 1-296 0 0,-2 2-56 0 0,2-3-16 0 0,-4 1 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16 13560 0 0,'-9'0'306'0'0,"7"0"46"0"0,2 0 23 0 0,0 0-44 0 0,-2 0-115 0 0,1 0 334 0 0,1 0 170 0 0,0 0 31 0 0,0 0-59 0 0,0 2-582 0 0,1 0 1 0 0,-1-1 0 0 0,1 1-1 0 0,-1-1 1 0 0,1 1 0 0 0,-1-1-1 0 0,1 1 1 0 0,0-1 0 0 0,0 1-1 0 0,0-1 1 0 0,0 1-111 0 0,1 0 32 0 0,1 0 0 0 0,0 0 0 0 0,-1 0-1 0 0,1 0 1 0 0,0 0 0 0 0,0-1 0 0 0,0 1 0 0 0,0-1 0 0 0,0 1 0 0 0,0-1-1 0 0,1-1 1 0 0,-1 1 0 0 0,0 0 0 0 0,1-1-32 0 0,7 2-249 0 0,1 0 0 0 0,0-2 0 0 0,4 1 249 0 0,9-5-1779 0 0,-11 1 853 0 0</inkml:trace>
  <inkml:trace contextRef="#ctx0" brushRef="#br0" timeOffset="1">71 0 12416 0 0,'-10'7'352'0'0,"10"-7"80"0"0,-5 0-344 0 0,-1 3-88 0 0,3 0 0 0 0,-5 0 0 0 0,5 4 0 0 0,-5-2 0 0 0,1-2 0 0 0,3 1 0 0 0,1 2 0 0 0,0 1 0 0 0,3-1 0 0 0,-4-3 0 0 0,4 4-392 0 0,0-7-96 0 0,-7 10-24 0 0,7-10 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6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16615 0 0,'0'0'374'0'0,"0"0"54"0"0,0 0 24 0 0,0 0-42 0 0,0 0-243 0 0,0 0-35 0 0,11 15 332 0 0,-6-11-407 0 0,0 0 0 0 0,0 0 0 0 0,0-1 0 0 0,0 1 0 0 0,1-1 0 0 0,-1-1 0 0 0,1 1 0 0 0,0-1 0 0 0,4 1-57 0 0,-8-2-119 0 0,1 0 1 0 0,0-1-1 0 0,0 1 1 0 0,0-1 0 0 0,0 0-1 0 0,0 0 1 0 0,0 0-1 0 0,0 0 1 0 0,0 0 0 0 0,0-1-1 0 0,-1 0 1 0 0,1 1 0 0 0,0-1-1 0 0,0 0 1 0 0,0 0-1 0 0,-1 0 1 0 0,1-1 0 0 0,-1 1-1 0 0,1-1 1 0 0,-1 1 0 0 0,1-1-1 0 0,1-2 119 0 0,10-10-1398 0 0,-4-1-10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12416 0 0,'-24'8'942'0'0,"22"-6"-708"0"0,-1-1 0 0 0,1 1 0 0 0,0 0 0 0 0,0 0 0 0 0,0 0 0 0 0,0 0 0 0 0,0 0 0 0 0,1 0-1 0 0,-1 1 1 0 0,1-1 0 0 0,-1 1 0 0 0,1-1 0 0 0,0 1 0 0 0,0-1 0 0 0,0 1 0 0 0,0 0 0 0 0,0 0-234 0 0,0 6-336 0 0,-1 0 0 0 0,1 0 0 0 0,1 0 1 0 0,0 7 335 0 0,0-7-512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0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44 17503 0 0,'0'0'399'0'0,"0"0"60"0"0,0 0 21 0 0,11 9 102 0 0,-9-6-554 0 0,-1-1 0 0 0,1 1 0 0 0,0-1 0 0 0,0 0 0 0 0,0 1 0 0 0,0-1 0 0 0,1 0 0 0 0,-1 0 0 0 0,0-1 0 0 0,1 1 0 0 0,-1 0 0 0 0,1-1 0 0 0,0 1 0 0 0,0-1 0 0 0,0 0 0 0 0,-1 0 0 0 0,1 0 0 0 0,0 0 0 0 0,0-1 0 0 0,0 1 0 0 0,0-1 0 0 0,0 0 0 0 0,0 1 0 0 0,1-2 0 0 0,-1 1 0 0 0,0 0 0 0 0,0 0 0 0 0,0-1 0 0 0,0 0 0 0 0,2 0-28 0 0,1-1 74 0 0,-1 0 1 0 0,1 0-1 0 0,0 0 0 0 0,-1 0 1 0 0,1-1-1 0 0,-1 0 1 0 0,0 0-1 0 0,0-1 1 0 0,0 0-1 0 0,0 1 1 0 0,-1-1-1 0 0,1-1 0 0 0,-1 1 1 0 0,0-1-1 0 0,0 0-74 0 0,-4 5-50 0 0,0-1 0 0 0,1 0-1 0 0,-1 1 1 0 0,0-1-1 0 0,0 0 1 0 0,0 0 0 0 0,0 1-1 0 0,0-1 1 0 0,0 0-1 0 0,0 1 1 0 0,0-1 0 0 0,0 0-1 0 0,0 1 1 0 0,0-1-1 0 0,0 0 1 0 0,0 0 0 0 0,0 1-1 0 0,-1-1 1 0 0,1 0-1 0 0,0 1 1 0 0,0-1-1 0 0,-1 0 1 0 0,1 1 0 0 0,-1-1-1 0 0,1 1 1 0 0,-1-1-1 0 0,1 1 1 0 0,0-1 0 0 0,-1 1-1 0 0,0-1 1 0 0,1 1 50 0 0,-2-2-28 0 0,1 1 0 0 0,0 0-1 0 0,-1 0 1 0 0,1 0 0 0 0,0 0 0 0 0,-1 0 0 0 0,1 0 0 0 0,-1 1 0 0 0,0-1 0 0 0,1 0 0 0 0,-1 1-1 0 0,0-1 29 0 0,-1 1 0 0 0,0 0 0 0 0,0 1 0 0 0,0-1 0 0 0,0 0 0 0 0,0 1 0 0 0,0 0 0 0 0,0 0 0 0 0,0 0 0 0 0,0 0 0 0 0,0 0 0 0 0,1 1 0 0 0,-1-1 0 0 0,0 1 0 0 0,1-1 0 0 0,-1 1 0 0 0,1 0 0 0 0,0 0 0 0 0,0 0 0 0 0,0 1 0 0 0,0-1 0 0 0,0 0 0 0 0,0 1 0 0 0,0 0 0 0 0,-4 5 0 0 0,1 0 0 0 0,0 1 0 0 0,1-1 0 0 0,-1 1 0 0 0,1 0 0 0 0,-1 7 0 0 0,-2 19 0 0 0,7-20 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14336 0 0,'0'0'421'0'0,"0"0"-12"0"0,4 19 442 0 0,-1-16-762 0 0,0 0 0 0 0,0-1 0 0 0,-1 1 0 0 0,1-1 1 0 0,1 1-1 0 0,-1-1 0 0 0,0 0 0 0 0,1 0 0 0 0,-1 0 0 0 0,1-1 1 0 0,-1 1-1 0 0,1-1 0 0 0,0 0 0 0 0,0 0 0 0 0,-1 0 0 0 0,1 0 0 0 0,0-1 1 0 0,2 0-90 0 0,-1 1-100 0 0,1-1 0 0 0,-1 0 1 0 0,1-1-1 0 0,-1 0 1 0 0,5 0 99 0 0,-5-1-659 0 0,0 1 1 0 0,0-1-1 0 0,-1 0 1 0 0,1 0-1 0 0,-1 0 1 0 0,1-1 658 0 0,-3 2-1533 0 0</inkml:trace>
  <inkml:trace contextRef="#ctx0" brushRef="#br0" timeOffset="1">32 14 11256 0 0,'0'0'248'0'0,"0"0"48"0"0,0 0 16 0 0,0 0 8 0 0,-3 3-256 0 0,-5 3-64 0 0,8 0 0 0 0,-3-3 0 0 0,3-3 168 0 0,-3 7 24 0 0,0 2 8 0 0,-2-2 0 0 0,2-1-200 0 0,0 4 0 0 0,3-1 0 0 0,0-3-5280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16 15664 0 0,'0'0'356'0'0,"0"0"49"0"0,0 0 21 0 0,0 0-42 0 0,4 7-236 0 0,-2-5-148 0 0,1 0 0 0 0,-1 0 0 0 0,1 0 0 0 0,0 0 0 0 0,0-1 0 0 0,-1 1 0 0 0,1-1 0 0 0,0 0 0 0 0,0 0 0 0 0,1 0 0 0 0,0 0 0 0 0,3 1 0 0 0,-1 0 0 0 0,1-1 0 0 0,0 0 0 0 0,6 0 0 0 0,8-1-4793 0 0,-10 0-613 0 0</inkml:trace>
  <inkml:trace contextRef="#ctx0" brushRef="#br0" timeOffset="1">55 0 12640 0 0,'0'0'280'0'0,"-4"3"56"0"0,-3 1 16 0 0,-1-1 0 0 0,2 3-288 0 0,2 1-64 0 0,-3-1 0 0 0,4 0 0 0 0,-2 3 320 0 0,2-2 56 0 0,0-1 8 0 0,-2 1 0 0 0,5-1-256 0 0,0 3-56 0 0,0-2-8 0 0,0-1-4256 0 0,5 4-848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0,7 16-236 0 0,-5-14-148 0 0,1 1 0 0 0,0-1 0 0 0,0 0 0 0 0,0 0 0 0 0,0 0 0 0 0,0 0 0 0 0,1 0 0 0 0,-1-1 0 0 0,1 1 0 0 0,-1-1 0 0 0,1 0 0 0 0,-1 0 0 0 0,1 0 0 0 0,-1-1 0 0 0,1 1 0 0 0,0-1 0 0 0,-1 0 0 0 0,1 0 0 0 0,0 0 0 0 0,-1-1 0 0 0,1 1 0 0 0,3-2 0 0 0,-6 2-66 0 0,1-1 0 0 0,0 1 0 0 0,0-1-1 0 0,-1 1 1 0 0,1-1 0 0 0,0 0-1 0 0,-1 0 1 0 0,1 0 0 0 0,-1 0 0 0 0,1 0-1 0 0,-1-1 1 0 0,0 1 0 0 0,1 0 0 0 0,-1 0-1 0 0,0-1 1 0 0,0 1 0 0 0,0-1-1 0 0,0 1 1 0 0,0-1 0 0 0,0 0 0 0 0,0 0 66 0 0,-1-4-512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3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11976 0 0,'0'0'266'0'0,"0"0"44"0"0,-15 10 426 0 0,14-8-610 0 0,-1 0 1 0 0,0 1-1 0 0,0-1 1 0 0,1 1-1 0 0,-1-1 1 0 0,1 1-1 0 0,0-1 1 0 0,0 1-1 0 0,0 0 1 0 0,0 0-1 0 0,0 0 1 0 0,0-1-1 0 0,1 1 1 0 0,0 0-1 0 0,-1 0 1 0 0,1 1-127 0 0,0 10 19 0 0,0 8-22 0 0,1-3-1017 0 0,2-9-4080 0 0</inkml:trace>
  <inkml:trace contextRef="#ctx0" brushRef="#br0" timeOffset="1">98 51 15056 0 0,'0'0'340'0'0,"0"0"50"0"0,0 0 25 0 0,0 0-49 0 0,-3 17 258 0 0,3-16-616 0 0,1 0 0 0 0,0 0-1 0 0,0 0 1 0 0,-1 0 0 0 0,1 0-1 0 0,0 0 1 0 0,0 0-1 0 0,0 0 1 0 0,0-1 0 0 0,0 1-1 0 0,0 0 1 0 0,0 0-1 0 0,0-1 1 0 0,0 1 0 0 0,0-1-1 0 0,1 1 1 0 0,-1-1 0 0 0,0 1-1 0 0,0-1 1 0 0,0 0-1 0 0,1 0 1 0 0,-1 0 0 0 0,0 1-1 0 0,1-1-7 0 0,2 0-2 0 0,0 1 0 0 0,0-1 0 0 0,1 0 0 0 0,-1 0 0 0 0,0-1 0 0 0,0 1-1 0 0,1-1 3 0 0,0 0 17 0 0,-1 0-1 0 0,1-1 0 0 0,-1 0 1 0 0,1 1-1 0 0,-1-1 0 0 0,1-1 1 0 0,-1 1-1 0 0,3-3-16 0 0,4-4 13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6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12416 0 0,'0'0'365'0'0,"0"0"-4"0"0,-8 19 1659 0 0,9-17-1978 0 0,-1 0 0 0 0,1 0-1 0 0,-1 0 1 0 0,1 1 0 0 0,0-1-1 0 0,-1 0 1 0 0,1 0 0 0 0,0 0-1 0 0,1-1 1 0 0,-1 1 0 0 0,0 0 0 0 0,0 0-1 0 0,1 0-41 0 0,10 10-652 0 0,-1-2-3284 0 0,-3-7-836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10 15288 0 0,'0'0'448'0'0,"0"0"-7"0"0,-11 3-200 0 0,-21 19 1687 0 0,20-13-1671 0 0,11-8-194 0 0,0 0 0 0 0,-1 0 1 0 0,1 0-1 0 0,-1 0 0 0 0,1 0 0 0 0,-1 0 0 0 0,1 0 0 0 0,-1-1 0 0 0,1 1 0 0 0,-1 0 1 0 0,0-1-1 0 0,0 1-63 0 0,-11 3 1050 0 0,10-2-140 0 0,9-3-805 0 0,27-4-238 0 0,-19 4 34 0 0,-1-1 1 0 0,0-1-1 0 0,1 0 0 0 0,-1-1 0 0 0,-1 0 1 0 0,4-2 98 0 0,5-3-246 0 0,-16 7-154 0 0,0 0 1 0 0,0 0 0 0 0,0 0-1 0 0,-1-1 1 0 0,1 1-1 0 0,0-1 400 0 0,4-4-1195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12152 0 0,'0'0'356'0'0,"0"0"-7"0"0,-11 16 551 0 0,7-8 95 0 0,0 1 0 0 0,0 0 0 0 0,1-1 0 0 0,-1 5-995 0 0,-2 10 340 0 0,1 0 1 0 0,0 7-341 0 0,5-19-101 0 0,0 1-1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6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9 15664 0 0,'0'0'356'0'0,"-4"-3"475"0"0,-3-2 5439 0 0,14 13-5287 0 0,13 14-1568 0 0,12 4-100 0 0,-9-14-6095 0 0,-12-8-130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9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15664 0 0,'0'0'356'0'0,"0"0"49"0"0,-3 13 539 0 0,-1-5-942 0 0,1 0 0 0 0,1 0 0 0 0,-1 1 0 0 0,1-1 0 0 0,1 1 0 0 0,0 0 0 0 0,0 3-2 0 0,-3 15 0 0 0,2-11-1400 0 0,1 1-1 0 0,0 10 1401 0 0,1-11-1022 0 0</inkml:trace>
  <inkml:trace contextRef="#ctx0" brushRef="#br0" timeOffset="1">97 258 15896 0 0,'0'0'362'0'0,"0"0"47"0"0,0 0 29 0 0,0 0-52 0 0,0 0-239 0 0,8 1-10 0 0,0-1-134 0 0,-1 1-1 0 0,0-2 0 0 0,1 1 1 0 0,-1-1-1 0 0,0 0 0 0 0,1 0-2 0 0,28-3 494 0 0,-24 2-836 0 0,-2 1-4679 0 0,-6 1-539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0 12392 0 0,'0'0'364'0'0,"0"0"-8"0"0,-1 0-227 0 0,1 0-28 0 0,-1 0 1 0 0,0 0-1 0 0,1 0 1 0 0,-1 0-1 0 0,0 0 1 0 0,1 0-1 0 0,-1 0 1 0 0,0 1-1 0 0,1-1 1 0 0,-1 0-1 0 0,1 0 1 0 0,-1 0-1 0 0,0 1 1 0 0,1-1-1 0 0,-1 0 1 0 0,1 1-1 0 0,-1-1 1 0 0,1 0-1 0 0,-1 1 1 0 0,1-1-1 0 0,-1 1 1 0 0,1-1-1 0 0,0 1 1 0 0,-1-1-1 0 0,1 1 0 0 0,-1-1 1 0 0,1 1-1 0 0,0-1 1 0 0,0 1-1 0 0,-1 0 1 0 0,1-1-1 0 0,0 1 1 0 0,0-1-1 0 0,0 1 1 0 0,0 0-1 0 0,-1-1 1 0 0,1 1-1 0 0,0 0 1 0 0,0-1-1 0 0,0 1 1 0 0,1 0-1 0 0,-1-1 1 0 0,0 1-1 0 0,0-1 1 0 0,0 1-102 0 0,1 2-25 0 0,-1 0 0 0 0,1 0 1 0 0,0-1-1 0 0,0 1 0 0 0,0 0 1 0 0,0-1-1 0 0,1 1 0 0 0,-1 0 25 0 0,7 4-1476 0 0,-2-4-4322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1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17359 0 0,'0'0'396'0'0,"0"0"52"0"0,0 0 30 0 0,0 0-57 0 0,10 10-245 0 0,-5-6 4 0 0,0 0 0 0 0,0-1 0 0 0,0 1-1 0 0,1-1 1 0 0,-1-1 0 0 0,1 1 0 0 0,0-1 0 0 0,0 0-1 0 0,0 0 1 0 0,0 0 0 0 0,0-1 0 0 0,0 0 0 0 0,0 0-1 0 0,0-1 1 0 0,1 0-180 0 0,2 0-88 0 0,-1 0 1 0 0,1-1-1 0 0,-1 0 0 0 0,9-2 88 0 0,-9 1-1491 0 0,1-1 0 0 0,-1 0 0 0 0,0 0 0 0 0,5-3 1491 0 0,-1-1-6724 0 0</inkml:trace>
  <inkml:trace contextRef="#ctx0" brushRef="#br0" timeOffset="1">66 0 11952 0 0,'-15'3'256'0'0,"11"-3"64"0"0,1 0 0 0 0,-4 3 24 0 0,3 1-280 0 0,1 2-64 0 0,-1 1 0 0 0,0 1 0 0 0,1 2 0 0 0,-1 3 0 0 0,1 0 0 0 0,-1 2-5288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6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0 13416 0 0,'-11'7'1010'0'0,"8"-5"-924"0"0,-1 0-1 0 0,1 0 1 0 0,0 0 0 0 0,0 1-1 0 0,0-1 1 0 0,1 1-1 0 0,-1 0 1 0 0,0 1-86 0 0,-5 4 1982 0 0,7-7-1580 0 0,1-1-2 0 0,0 0-29 0 0,0 0-352 0 0,0 0-1 0 0,0 0 0 0 0,0 0 1 0 0,0 0-1 0 0,0 0 1 0 0,-1 0-1 0 0,1 0 0 0 0,0 0 1 0 0,0 0-1 0 0,0 0 1 0 0,0 0-1 0 0,0 0 0 0 0,-1 0 1 0 0,1 0-1 0 0,0 0 1 0 0,0 1-1 0 0,0-1 0 0 0,0 0 1 0 0,0 0-1 0 0,0 0 1 0 0,0 0-1 0 0,-1 0 1 0 0,1 0-1 0 0,0 0 0 0 0,0 0 1 0 0,0 1-1 0 0,0-1 1 0 0,0 0-1 0 0,0 0 0 0 0,0 0 1 0 0,0 0-1 0 0,0 0 1 0 0,0 0-1 0 0,0 1 0 0 0,0-1 1 0 0,0 0-1 0 0,0 0 1 0 0,0 0-1 0 0,0 0 0 0 0,0 0 1 0 0,0 1-1 0 0,0-1 1 0 0,0 0-1 0 0,0 0 1 0 0,0 0-1 0 0,0 0 0 0 0,0 0 1 0 0,0 0-1 0 0,0 1 1 0 0,0-1-1 0 0,0 0 0 0 0,0 0 1 0 0,0 0-1 0 0,0 0 1 0 0,0 0-1 0 0,1 0 0 0 0,-1 0 1 0 0,0 1-1 0 0,0-1 1 0 0,0 0-1 0 0,0 0 1 0 0,0 0-19 0 0,1 0 11 0 0,-1 1 0 0 0,0-1 1 0 0,1 1-1 0 0,-1-1 0 0 0,1 1 1 0 0,-1-1-1 0 0,1 0 0 0 0,-1 1 1 0 0,1-1-1 0 0,-1 0 1 0 0,1 1-1 0 0,0-1 0 0 0,-1 0 1 0 0,1 0-1 0 0,-1 0 0 0 0,1 1 1 0 0,0-1-1 0 0,-1 0 0 0 0,1 0-11 0 0,48-3 4 0 0,-34 4 4 0 0,-1 0-1 0 0,14 4-7 0 0,-13-2-45 0 0,-13-3-17 0 0,10 2-812 0 0,-1 0 1 0 0,1-1-1 0 0,4 0 874 0 0,-6-1-6138 0 0</inkml:trace>
  <inkml:trace contextRef="#ctx0" brushRef="#br0" timeOffset="1">65 16 13824 0 0,'0'0'314'0'0,"0"0"46"0"0,0 0 22 0 0,0 0-50 0 0,0 0-151 0 0,0 0 190 0 0,4 17 1166 0 0,-3-15-1617 0 0,1 0-1 0 0,-1 0 1 0 0,0 0 0 0 0,1-1 0 0 0,0 1 0 0 0,-1-1-1 0 0,1 1 1 0 0,0-1 0 0 0,0 1 0 0 0,0-1 0 0 0,2 1 80 0 0,3 2-3955 0 0,-1 0-1405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10104 0 0,'0'0'224'0'0,"0"0"40"0"0,-3 7 16 0 0,0-1 8 0 0,-5 4-288 0 0,0 0 0 0 0,2-2 0 0 0,2-1-4440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3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0,11 4-236 0 0,-4-2-156 0 0,0 0 0 0 0,-1 1 0 0 0,1 0 0 0 0,3 2 8 0 0,-4-2-86 0 0,-1 0-1 0 0,1 0 0 0 0,0-1 1 0 0,1 0-1 0 0,4 1 87 0 0,-8-2-64 0 0,1 0 0 0 0,0-1-1 0 0,0 0 1 0 0,0 0 0 0 0,-1 0-1 0 0,1 0 1 0 0,0 0 0 0 0,0-1 0 0 0,-1 0-1 0 0,1 0 1 0 0,0 0 0 0 0,-1 0-1 0 0,1 0 1 0 0,0-1 64 0 0,-3 1-5706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6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11976 0 0,'0'0'256'0'0,"0"0"64"0"0,0 0 0 0 0,-3 0 32 0 0,0 6-288 0 0,-1-2-64 0 0,-3 5 0 0 0,4-2 0 0 0,-5 3 152 0 0,5-1 8 0 0,-5 0 8 0 0,1 1 0 0 0,4 3-80 0 0,-4-4-24 0 0,0 10 0 0 0,-1-3 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9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 13824 0 0,'0'0'314'0'0,"0"0"46"0"0,8 13 466 0 0,-7-8-736 0 0,1 0 0 0 0,0 0 0 0 0,0-1 1 0 0,0 1-1 0 0,1-1 0 0 0,-1 0 0 0 0,1 0 1 0 0,0 0-1 0 0,0 0 0 0 0,1 0 0 0 0,-1-1 1 0 0,1 1-1 0 0,-1-1 0 0 0,1 0 0 0 0,0 0 0 0 0,5 2-90 0 0,-8-4 67 0 0,1 0-1 0 0,-1-1 1 0 0,1 1-1 0 0,-1-1 1 0 0,1 1-1 0 0,-1-1 1 0 0,1 1-1 0 0,0-1 0 0 0,-1 0 1 0 0,1 0-1 0 0,-1 0 1 0 0,2 0-67 0 0,12-5-4964 0 0,-9 2-445 0 0</inkml:trace>
  <inkml:trace contextRef="#ctx0" brushRef="#br0" timeOffset="1">22 0 12816 0 0,'0'0'280'0'0,"0"0"56"0"0,0 0 16 0 0,0 0 8 0 0,0 7-288 0 0,0-4-72 0 0,0 3 0 0 0,0 1 0 0 0,4-1 240 0 0,-4 1 32 0 0,0 2 8 0 0,4-3 0 0 0,-1 4-280 0 0,-3-4 0 0 0,4 4 0 0 0,-4 0-4040 0 0,3 1-864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3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11976 0 0,'0'0'266'0'0,"18"10"769"0"0,-6-3-344 0 0,0 0 0 0 0,0-1 1 0 0,1-1-1 0 0,0 0 0 0 0,0-1 0 0 0,9 2-691 0 0,-12-4-408 0 0,0-1-1 0 0,0 0 0 0 0,6 0 409 0 0,-2-1-5766 0 0</inkml:trace>
  <inkml:trace contextRef="#ctx0" brushRef="#br0" timeOffset="1">54 1 12416 0 0,'0'0'365'0'0,"0"0"-4"0"0,-4 6-215 0 0,0 0 133 0 0,0 1 1 0 0,0-1-1 0 0,1 1 1 0 0,0-1-1 0 0,0 1 1 0 0,0 0-1 0 0,1 0 1 0 0,0 2-280 0 0,-3 13-281 0 0,2 0 0 0 0,0 1 281 0 0,-1 6-510 0 0,1-14 2 0 0,0-7-4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6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0-180 0 0,0 0 176 0 0,0 0 107 0 0,0 0 22 0 0,0 0-66 0 0,4 7-278 0 0,-1-4-165 0 0,-1-1 0 0 0,0 0 0 0 0,1 1 0 0 0,-1-1 0 0 0,1 0 0 0 0,0 0 0 0 0,0-1 0 0 0,0 1 0 0 0,-1 0 0 0 0,2-1 0 0 0,-1 0 0 0 0,0 0 0 0 0,0 0 0 0 0,0 0 0 0 0,4 0 0 0 0,0 1 0 0 0,1-1 0 0 0,0 0 0 0 0,0-1 0 0 0,-1 0 0 0 0,1 0 0 0 0,3-1 0 0 0,-4 0-678 0 0,0-1 0 0 0,-1-1 0 0 0,1 1-1 0 0,-1-1 1 0 0,0 0 0 0 0,0-1-1 0 0,1 0 679 0 0,-1 1-709 0 0,-2 1-1273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11600 0 0,'0'0'256'0'0,"0"0"48"0"0,0 0 16 0 0,-4 3 8 0 0,4-3-264 0 0,-7 3-64 0 0,4 3 0 0 0,-5 0 0 0 0,5 7 96 0 0,-2-3 8 0 0,2 0 0 0 0,0 2 0 0 0,0 4 152 0 0,3 0 32 0 0,0-1 8 0 0,0-2-5920 0 0</inkml:trace>
  <inkml:trace contextRef="#ctx0" brushRef="#br0" timeOffset="1">29 252 15664 0 0,'0'0'356'0'0,"0"0"49"0"0,0 0 21 0 0,0 0-42 0 0,14 6-236 0 0,-6-3-137 0 0,1-1-1 0 0,-1 0 1 0 0,1-1-1 0 0,-1 1 0 0 0,1-2 1 0 0,-1 1-1 0 0,1-1 1 0 0,4-1-11 0 0,20-4-4865 0 0,-26 2-545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13824 0 0,'0'0'304'0'0,"0"0"64"0"0,0 0 16 0 0,-3 3 0 0 0,-2 3-312 0 0,2 1-72 0 0,0 3 0 0 0,-1-4 0 0 0,0 4 352 0 0,4-4 64 0 0,0 3-1 0 0,0-3 9 0 0,0 4-264 0 0,0-3-64 0 0,4-1 0 0 0,0 4-4703 0 0,-1-5-929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90 14744 0 0,'0'0'332'0'0,"0"0"50"0"0,0 0 25 0 0,0 0-48 0 0,1 0-237 0 0,0 1-121 0 0,0-1 0 0 0,-1 1-1 0 0,1-1 1 0 0,0 1 0 0 0,0-1-1 0 0,0 0 1 0 0,0 0 0 0 0,-1 1-1 0 0,1-1 1 0 0,0 0 0 0 0,0 0-1 0 0,0 0 1 0 0,0 0 0 0 0,0 0-1 0 0,0 0 1 0 0,0 0 0 0 0,0 0-1 0 0,0 0 1 0 0,0 0-1 0 0,5-1 1 0 0,0 3 8 0 0,1-1 0 0 0,-1 0 0 0 0,0 0 0 0 0,1-1 1 0 0,-1 0-1 0 0,0 0 0 0 0,1 0 0 0 0,-1-1 1 0 0,0 0-1 0 0,1 0 0 0 0,-1-1 0 0 0,0 0 1 0 0,0 0-1 0 0,0 0 0 0 0,1-1-9 0 0,-1 0-506 0 0</inkml:trace>
  <inkml:trace contextRef="#ctx0" brushRef="#br0" timeOffset="1">78 1 11224 0 0,'0'0'330'0'0,"0"0"-7"0"0,0 7-192 0 0,0 0 34 0 0,0-1 248 0 0,0-1 1 0 0,0 1 0 0 0,1-1-1 0 0,-1 1 1 0 0,1-1-1 0 0,1 2-413 0 0,-1 7 523 0 0,2 2-192 0 0,3 3-624 0 0,-5-11-3745 0 0,-1-1-763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1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70 16240 0 0,'-1'-1'149'0'0,"1"1"1"0"0,0 0 0 0 0,0-1 0 0 0,0 1 0 0 0,-1 0 0 0 0,1-1 0 0 0,0 1 0 0 0,0 0 0 0 0,-1 0 0 0 0,1-1 0 0 0,0 1 0 0 0,-1 0 0 0 0,1 0-1 0 0,0-1 1 0 0,-1 1 0 0 0,1 0 0 0 0,-1 0 0 0 0,1 0 0 0 0,0 0 0 0 0,-1-1 0 0 0,1 1 0 0 0,0 0 0 0 0,-1 0 0 0 0,1 0 0 0 0,-1 0 0 0 0,1 0 0 0 0,-1 0-150 0 0,0 9 1164 0 0,8 17-1177 0 0,-5-23 52 0 0,0 1 0 0 0,0 0 0 0 0,1-1 0 0 0,-1 1 0 0 0,1-1-1 0 0,0 0 1 0 0,0 0 0 0 0,0 0 0 0 0,2 1-39 0 0,10 8-4795 0 0,-13-10 3542 0 0,6 4-5504 0 0</inkml:trace>
  <inkml:trace contextRef="#ctx0" brushRef="#br0" timeOffset="1">74 1 11776 0 0,'-6'9'256'0'0,"-2"-5"64"0"0,5 1 0 0 0,-5 8 8 0 0,2 3-264 0 0,-2 0-64 0 0,5 6 0 0 0,-8 4-3472 0 0,4 2-712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0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0-181 0 0,0 0 170 0 0,0 0 106 0 0,12 9 613 0 0,-4-6-1068 0 0,-1 0 0 0 0,1 0 0 0 0,0-1 0 0 0,0 1 0 0 0,0-2 0 0 0,1 1 0 0 0,-1-1 0 0 0,3-1-24 0 0,17 4-15 0 0,9-3-4872 0 0,-36-1 3159 0 0</inkml:trace>
  <inkml:trace contextRef="#ctx0" brushRef="#br0" timeOffset="1">51 4 13824 0 0,'0'0'314'0'0,"0"0"46"0"0,0 0 22 0 0,-4 11 74 0 0,3-9-442 0 0,1 0 1 0 0,-1 0-1 0 0,0 0 1 0 0,1 0 0 0 0,-1 0-1 0 0,1 0 1 0 0,0 0 0 0 0,-1 0-1 0 0,1 0 1 0 0,0 0-1 0 0,0 0 1 0 0,1 0 0 0 0,-1 0-1 0 0,0 0 1 0 0,1 0 0 0 0,-1 0-1 0 0,1 0 1 0 0,0 0 0 0 0,0 1-15 0 0,0 1 291 0 0,0-2-234 0 0,0 0 0 0 0,0 0 0 0 0,0 0 0 0 0,0 0-1 0 0,0-1 1 0 0,0 1 0 0 0,1 0 0 0 0,-1-1 0 0 0,1 1 0 0 0,0 0-57 0 0,10 7-5101 0 0,-11-9 208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13760 0 0,'0'0'400'0'0,"0"0"0"0"0,0 0-167 0 0,0 0 243 0 0,0 0 131 0 0,0 0 28 0 0,14 7 141 0 0,-3-3-719 0 0,1-1 0 0 0,-1 0 0 0 0,6 1-57 0 0,17 4-1262 0 0,-23-5-4518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1 13040 0 0,'0'0'288'0'0,"0"0"56"0"0,-4 5 8 0 0,0 2 24 0 0,1-1-304 0 0,0 1-72 0 0,-1 2 0 0 0,4-2 0 0 0,-4 2 440 0 0,1-3 72 0 0,3 4 8 0 0,0-4 7 0 0,0 4-319 0 0,0-4-64 0 0,0 1-16 0 0,0-4-6895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0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13168 0 0,'0'0'388'0'0,"0"0"-11"0"0,14-3 48 0 0,-6 6-261 0 0,-1 0 1 0 0,1 0-1 0 0,-1 1 0 0 0,0 0 0 0 0,0 1 1 0 0,6 4-165 0 0,-10-8-99 0 0,-1 1 1 0 0,1-1 0 0 0,0 1 0 0 0,0-1 0 0 0,-1 0 0 0 0,1 0 0 0 0,0 0-1 0 0,0-1 1 0 0,0 1 0 0 0,0-1 0 0 0,0 1 0 0 0,0-1 0 0 0,0 0 0 0 0,0 0-1 0 0,0-1 1 0 0,0 1 0 0 0,0-1 0 0 0,0 1 0 0 0,0-1 0 0 0,0 0 0 0 0,0 0-1 0 0,0 0 1 0 0,1-1 98 0 0,8-2-822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3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11976 0 0,'0'0'256'0'0,"0"0"64"0"0,0 6 0 0 0,-4 1 32 0 0,4 3-288 0 0,-4-2-64 0 0,1 2 0 0 0,-1 0 0 0 0,0 3 424 0 0,4-4 72 0 0,-3 3 16 0 0,3 1 0 0 0,-3 0-416 0 0,-2 0-96 0 0,5-4 0 0 0,-3 1-6120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16208 0 0,'0'0'474'0'0,"0"0"-1"0"0,14 4-285 0 0,11 6-188 0 0,-22-8 0 0 0,0 0 0 0 0,1-1 0 0 0,-1 1 0 0 0,1-1 0 0 0,0 0 0 0 0,0 0 0 0 0,-1 0 0 0 0,1-1 0 0 0,0 1 0 0 0,0-1 0 0 0,0 0 0 0 0,0 0 0 0 0,3 0 0 0 0,4-2-95 0 0,-7 2-64 0 0,0-1 1 0 0,0 0 0 0 0,0 0-1 0 0,1 0 1 0 0,-2 0 0 0 0,1-1-1 0 0,0 1 1 0 0,2-2 158 0 0,-2 0-1565 0 0</inkml:trace>
  <inkml:trace contextRef="#ctx0" brushRef="#br0" timeOffset="1">36 0 10136 0 0,'0'0'230'0'0,"-4"3"309"0"0,3-2-506 0 0,-1 0-1 0 0,1-1 1 0 0,0 1-1 0 0,0 0 1 0 0,-1 0-1 0 0,1 0 1 0 0,0 0 0 0 0,0 0-1 0 0,0 0 1 0 0,0 0-1 0 0,0 0 1 0 0,0 0 0 0 0,1 1-1 0 0,-1-1 1 0 0,0 0-1 0 0,1 0 1 0 0,-1 1-1 0 0,0-1 1 0 0,1 1 0 0 0,0-1-1 0 0,-1 0-32 0 0,-3 11 1083 0 0,3-10-888 0 0,0 0 1 0 0,0 0-1 0 0,1 1 1 0 0,-1-1 0 0 0,1 0-1 0 0,-1 1 1 0 0,1-1-1 0 0,0 1 1 0 0,0-1 0 0 0,0 1-1 0 0,0-1 1 0 0,1 2-196 0 0,0 10-1077 0 0,-1-4 567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67 13824 0 0,'0'0'314'0'0,"0"0"46"0"0,0 0 22 0 0,0 0-50 0 0,7 17 1223 0 0,-6-16-1533 0 0,0 0 0 0 0,-1 1-1 0 0,1-1 1 0 0,0 0 0 0 0,0 0-1 0 0,0 0 1 0 0,0 0 0 0 0,0 0-1 0 0,0 0 1 0 0,0 0-1 0 0,0 0 1 0 0,1 0 0 0 0,-1 0-1 0 0,0 0 1 0 0,0-1 0 0 0,1 1-1 0 0,-1-1 1 0 0,0 1-1 0 0,1-1 1 0 0,-1 1 0 0 0,1-1-1 0 0,-1 0 1 0 0,1 0 0 0 0,0 0-22 0 0,1 1 9 0 0,1-1 1 0 0,-1-1 0 0 0,0 1-1 0 0,1 0 1 0 0,-1-1 0 0 0,0 0-1 0 0,1 1 1 0 0,-1-2 0 0 0,0 1-1 0 0,2-1-9 0 0,3-1 0 0 0</inkml:trace>
  <inkml:trace contextRef="#ctx0" brushRef="#br0" timeOffset="1">28 1 12416 0 0,'0'0'352'0'0,"0"0"80"0"0,0 0-344 0 0,0 0-88 0 0,0 0 0 0 0,5 6 0 0 0,-2 1 472 0 0,0-5 72 0 0,2 5 24 0 0,1-4 0 0 0,-3 3-184 0 0,8 1-32 0 0,-3-1-1 0 0,6 1-7 0 0,-3-1-184 0 0,3 3-40 0 0,1-3-8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4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0,2 1-250 0 0,11 10-97 0 0,1 0 0 0 0,0-2 0 0 0,5 3-37 0 0,-12-7-152 0 0,1-2-1 0 0,-1 1 0 0 0,1-1 1 0 0,0 0-1 0 0,0-1 1 0 0,0 1-1 0 0,0-2 1 0 0,1 1 152 0 0,5-2-636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7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11976 0 0,'-3'4'256'0'0,"0"2"64"0"0,-2 4 0 0 0,2-2 32 0 0,0 5-288 0 0,-1 0-64 0 0,-3 0 0 0 0,4-1 0 0 0,3-2 0 0 0,0 0 0 0 0,0-1 0 0 0,0-2 0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84 18151 0 0,'0'0'532'0'0,"-1"0"-4"0"0,-1 0-197 0 0,1 0 416 0 0,1 0 223 0 0,0 0 44 0 0,0 0-149 0 0,0 0-658 0 0,0 2-264 0 0,0 0 0 0 0,1 0 0 0 0,-1-1 0 0 0,0 1 0 0 0,1 0 1 0 0,-1 0-1 0 0,1 0 0 0 0,0 1 57 0 0,2 0 26 0 0,1-1 1 0 0,-1 1-1 0 0,0-1 1 0 0,1 1-1 0 0,0-1 1 0 0,0 0-1 0 0,0-1 1 0 0,0 1-1 0 0,0-1 0 0 0,0 1 1 0 0,0-1-1 0 0,0 0 1 0 0,0-1-1 0 0,0 1 1 0 0,2-1-27 0 0,1 1-486 0 0,-1-1 0 0 0,1-1 0 0 0,0 1 0 0 0,1-1 486 0 0,25-8-7503 0 0,-22 3 1511 0 0</inkml:trace>
  <inkml:trace contextRef="#ctx0" brushRef="#br0" timeOffset="1">94 1 13824 0 0,'-11'3'1056'0'0,"7"-1"-1004"0"0,0-1 1 0 0,0 1-1 0 0,1 0 1 0 0,-1 0 0 0 0,1 0-1 0 0,0 0 1 0 0,-1 1-1 0 0,1-1 1 0 0,-1 2-53 0 0,-14 10 905 0 0,16-12-709 0 0,0-1 0 0 0,-1 1 0 0 0,1 0-1 0 0,0 0 1 0 0,1 0 0 0 0,-1 0 0 0 0,0 1 0 0 0,1-1-1 0 0,-1 0 1 0 0,1 1 0 0 0,-1-1 0 0 0,1 1 0 0 0,0 0-1 0 0,0 1-195 0 0,-2 16-2568 0 0,3-6 1481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16240 0 0,'0'0'455'0'0,"0"0"113"0"0,0 0-456 0 0,3 5-112 0 0,-3-2 0 0 0,4 4 0 0 0,0-1 0 0 0,-1 1 0 0 0,0-1 0 0 0,1 1 0 0 0,3-4 0 0 0,1 0 0 0 0,3 1 0 0 0,-5-4 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4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13 102 15520 0 0,'-1'0'34'0'0,"1"0"1"0"0,0 0 0 0 0,-1-1-1 0 0,1 1 1 0 0,0 0 0 0 0,-1 0 0 0 0,1 0-1 0 0,0 0 1 0 0,-1 0 0 0 0,1 0 0 0 0,0 0-1 0 0,-1 0 1 0 0,1 0 0 0 0,0 0-1 0 0,-1 0 1 0 0,1 0 0 0 0,-1 0 0 0 0,1 0-1 0 0,0 0 1 0 0,-1 0 0 0 0,1 0 0 0 0,0 0-1 0 0,-1 0 1 0 0,1 0 0 0 0,0 1-1 0 0,-1-1 1 0 0,1 0 0 0 0,0 0 0 0 0,0 0-1 0 0,-1 1 1 0 0,1-1 0 0 0,0 0-1 0 0,0 0 1 0 0,-1 1 0 0 0,1-1 0 0 0,0 0-35 0 0,0 1 8 0 0,0 0 0 0 0,1 0 1 0 0,-1 0-1 0 0,1 0 0 0 0,-1 0 1 0 0,1 0-1 0 0,-1 0 1 0 0,1 0-1 0 0,-1-1 0 0 0,1 1 1 0 0,0 0-1 0 0,-1 0 0 0 0,1-1 1 0 0,0 1-1 0 0,0 0 0 0 0,0-1-8 0 0,6 6 24 0 0,0-1-1 0 0,1-1 0 0 0,0 0 0 0 0,0 0 0 0 0,1 0 1 0 0,-1-1-1 0 0,1 0-23 0 0,11 5 117 0 0,-1-2-700 0 0,2-2-3487 0 0,0-1-1308 0 0</inkml:trace>
  <inkml:trace contextRef="#ctx0" brushRef="#br0" timeOffset="1">149 1 15256 0 0,'-8'6'432'0'0,"2"-3"96"0"0,-2 0-424 0 0,2 4-104 0 0,1-1 0 0 0,-1 6 0 0 0,-2 1 127 0 0,1 0 1 0 0,3 2 0 0 0,1 5 0 0 0,3-4-128 0 0,0 6 0 0 0,0 0 0 0 0,3 0-6759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7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19351 0 0,'0'0'439'0'0,"0"0"62"0"0,0 0 33 0 0,0 0-65 0 0,5 13-306 0 0,-3-8-198 0 0,0-1 1 0 0,0 0 0 0 0,1-1 0 0 0,0 1 0 0 0,0 0 0 0 0,0-1-1 0 0,0 0 1 0 0,1 1 0 0 0,-1-1 0 0 0,1-1 0 0 0,0 1-1 0 0,3 2 35 0 0,7 2-269 0 0,-1-1-1 0 0,1 0 1 0 0,5 1 269 0 0,6 2-1591 0 0,-10-2-5144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17191 0 0,'0'0'376'0'0,"-3"4"72"0"0,-2 2 24 0 0,-1 1 16 0 0,1 4-392 0 0,5 2-96 0 0,-3 0 0 0 0,0 0 0 0 0,-1 2 0 0 0,4-2 0 0 0,-4 4 0 0 0,4-2 0 0 0,4 1-728 0 0,-4 0-168 0 0,0 32-32 0 0,0-20 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4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13824 0 0,'0'0'304'0'0,"0"0"64"0"0,0 0 16 0 0,4 9 0 0 0,0 1-312 0 0,2-1-72 0 0,-1 4 0 0 0,1-1 0 0 0,2 1 112 0 0,-2-3 8 0 0,5 3 0 0 0,0-1 0 0 0,0 1-56 0 0,-1-4-64 0 0,1-2 88 0 0,0-1-4336 0 0,0 1-864 0 0</inkml:trace>
  <inkml:trace contextRef="#ctx0" brushRef="#br0" timeOffset="1">79 9 15200 0 0,'-7'13'336'0'0,"0"-7"72"0"0,3 4 8 0 0,-3 0 7 0 0,0 5-335 0 0,-1 1-88 0 0,5 0 0 0 0,-3 6 0 0 0,-2 1 120 0 0,5-2 8 0 0,-2-1 0 0 0,2-1 0 0 0,3-4-928 0 0,0 2-175 0 0,-3 11-41 0 0,3-15-8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17791 0 0,'0'0'407'0'0,"0"0"60"0"0,0 0 21 0 0,0 0-60 0 0,4 4-367 0 0,4 2-159 0 0,0 0 0 0 0,0 0 0 0 0,0-1 0 0 0,1 0 0 0 0,0-1 0 0 0,0 0 0 0 0,0 0 0 0 0,0-1 0 0 0,1 0 0 0 0,-1-1 0 0 0,1 0 0 0 0,0 0 0 0 0,0-1-1 0 0,0 0 1 0 0,-1-1 98 0 0,2 0-6499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0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13824 0 0,'-4'3'304'0'0,"-3"0"64"0"0,-1 0 16 0 0,2 4 0 0 0,-2 2-312 0 0,1 4-72 0 0,4-4 0 0 0,-5 4 0 0 0,5 0 424 0 0,0-1 72 0 0,-1 1 15 0 0,0 0 1 0 0,4-1-176 0 0,0 4-32 0 0,4 0-8 0 0,-4-3-7559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13824 0 0,'0'0'314'0'0,"0"0"46"0"0,0 0 22 0 0,0 0-50 0 0,4 3-208 0 0,0 1-127 0 0,1-1 0 0 0,-1 1 0 0 0,1-1 1 0 0,0-1-1 0 0,0 1 0 0 0,0-1 1 0 0,2 1 2 0 0,20 11 248 0 0,-18-10-137 0 0,0 1 0 0 0,1-1 0 0 0,-1-1-1 0 0,1 0 1 0 0,0 0 0 0 0,4 0-111 0 0,-7-2-86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12152 0 0,'0'0'344'0'0,"0"0"72"0"0,0 0-328 0 0,0 0-88 0 0,0 6 0 0 0,0 4 0 0 0,-5-5 72 0 0,5 5 0 0 0,0 0 0 0 0,0-1-3592 0 0,5-2-712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0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55 13824 0 0,'0'0'314'0'0,"0"0"46"0"0,0 0 22 0 0,0 0-50 0 0,-1 0-220 0 0,-4 0-30 0 0,4 0 284 0 0,4 15 1072 0 0,-1-12-1423 0 0,0 0 0 0 0,0 0-1 0 0,0 0 1 0 0,0 0 0 0 0,0-1 0 0 0,1 1-1 0 0,-1-1 1 0 0,1 1 0 0 0,0-1-1 0 0,0 0 1 0 0,0 0 0 0 0,0 0 0 0 0,2 1-15 0 0,5 2-54 0 0,1 0 1 0 0,-1-1 0 0 0,9 3 53 0 0,-13-6-332 0 0,0 1-1 0 0,-1-1 1 0 0,1 1-1 0 0,0-2 1 0 0,0 1-1 0 0,0-1 1 0 0,0 0-1 0 0,2 0 333 0 0,-5-1-128 0 0,-1 1 1 0 0,0-1-1 0 0,0 0 0 0 0,0 0 0 0 0,-1 0 0 0 0,1 0 0 0 0,0-1 1 0 0,1 0 127 0 0</inkml:trace>
  <inkml:trace contextRef="#ctx0" brushRef="#br0" timeOffset="1">151 1 10512 0 0,'-7'16'296'0'0,"0"-8"64"0"0,3 5-288 0 0,-3 0-72 0 0,3 3 0 0 0,1 0 0 0 0,-4 0 416 0 0,0 0 72 0 0,-1 3 16 0 0,2-3 0 0 0,1 0-504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4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0,'0'0'474'0'0,"6"5"169"0"0,15 19-628 0 0,-7-8-13 0 0,0 0 0 0 0,5 2-2 0 0,-15-14 0 0 0,1 0 0 0 0,0 0 0 0 0,0 0 0 0 0,0-1 0 0 0,1 0 0 0 0,-1 0 0 0 0,1-1 0 0 0,0 1-1 0 0,4 0 1 0 0,-7-2-596 0 0,-1-1-1 0 0,0 0 0 0 0,1 0 0 0 0,-1 0 0 0 0,1 0 1 0 0,-1 0-1 0 0,0 0 0 0 0,1 0 597 0 0,8-3-5409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8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9968 0 0,'-11'16'280'0'0,"8"-7"72"0"0,-5 4-288 0 0,2 0-64 0 0,-2 6 0 0 0,5-4 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0 11728 0 0,'-3'10'328'0'0,"-2"-4"88"0"0,2 4-336 0 0,0-1-80 0 0,-2 4 0 0 0,2 0 0 0 0,3 0 512 0 0,-3 2 80 0 0,3 1 16 0 0,-4 0 8 0 0,4 3-744 0 0,-4 0-144 0 0,1 25-32 0 0,-1-18-8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17047 0 0,'0'0'388'0'0,"0"0"52"0"0,0 0 30 0 0,0 0-56 0 0,5 13-176 0 0,-3-5 265 0 0,1 0 0 0 0,0 0 1 0 0,1-1-1 0 0,-1 1 0 0 0,2-1 1 0 0,4 7-504 0 0,1 3 650 0 0,-7-13-587 0 0,1 1 0 0 0,0-1 0 0 0,0 1-1 0 0,0-1 1 0 0,0 0 0 0 0,1 0 0 0 0,-1-1-1 0 0,1 1 1 0 0,5 2-63 0 0,13 4-6524 0 0,-15-7-664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425 449 12328 0 0,'-7'22'352'0'0,"3"-10"72"0"0,1 4-336 0 0,-4 1-88 0 0,-1-2 0 0 0,2 4 0 0 0,-2-2 0 0 0,-3-2 0 0 0,5 1 72 0 0</inkml:trace>
  <inkml:trace contextRef="#ctx0" brushRef="#br0" timeOffset="1">0 1 16240 0 0,'0'0'455'0'0,"0"0"113"0"0,0 0-456 0 0,0 0-112 0 0,4 6 0 0 0,-4 1 0 0 0,7 3 256 0 0,-4-4 24 0 0,1 3 8 0 0,0 1 0 0 0,2-4-224 0 0,2 4-64 0 0,3-4 0 0 0,-5 1 0 0 0,5-1 0 0 0,0 0 0 0 0,-4-3 0 0 0,4 0-7431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0 10136 0 0,'-4'16'224'0'0,"0"-7"40"0"0,1 4 16 0 0,0 3 8 0 0,-2-3-288 0 0,2 2 0 0 0,-5 2 0 0 0,5-1 0 0 0,-3-1 0 0 0,1 1 0 0 0,-1-3 0 0 0,2 0-4448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1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79 15664 0 0,'0'0'356'0'0,"0"0"49"0"0,0 0 21 0 0,0 0-42 0 0,0 0-180 0 0,0 0 176 0 0,0 0 107 0 0,0 0 22 0 0,8 4 350 0 0,1 2-683 0 0,0 0 0 0 0,0-1 1 0 0,1 0-1 0 0,0 0 0 0 0,0-1 0 0 0,1 0 0 0 0,-1-1 0 0 0,1 0-176 0 0,-2-2-459 0 0,-1 1 1 0 0,1-2-1 0 0,-1 1 0 0 0,1-1 0 0 0,-1 0 0 0 0,8-2 459 0 0,-5-1-1332 0 0,0-3-10 0 0</inkml:trace>
  <inkml:trace contextRef="#ctx0" brushRef="#br0" timeOffset="1">96 0 11976 0 0,'0'0'256'0'0,"-3"7"64"0"0,0 5 0 0 0,0 1 32 0 0,-2-3-288 0 0,2 2-64 0 0,0 0 0 0 0,-5 1 0 0 0,5-3 448 0 0,3 0 80 0 0,-4 0 16 0 0,1-2 0 0 0,3 2-424 0 0,0 0-120 0 0,-4-1 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17 14336 0 0,'0'0'421'0'0,"0"-1"-12"0"0,-4-4-263 0 0,4 4 7 0 0,0 1 1 0 0,-1-1 0 0 0,0 0 0 0 0,1 1 0 0 0,-1-1 0 0 0,1 1 0 0 0,-1-1 0 0 0,0 1 0 0 0,1-1-1 0 0,-1 1 1 0 0,0 0 0 0 0,1-1 0 0 0,-1 1 0 0 0,0 0 0 0 0,0 0 0 0 0,1-1 0 0 0,-1 1 0 0 0,0 0-1 0 0,0 0 1 0 0,0 0 0 0 0,0 0-154 0 0,-4-2 2507 0 0,5 2-1330 0 0,0 0-121 0 0,0 0-28 0 0,0 0-140 0 0,-2 0-578 0 0,1 0-309 0 0,0 0 0 0 0,1 0 0 0 0,-1 0 0 0 0,0 0 0 0 0,0 1 0 0 0,0-1 0 0 0,0 0 0 0 0,0 1 0 0 0,1-1 0 0 0,-1 1 1 0 0,0-1-1 0 0,0 1 0 0 0,1-1 0 0 0,-1 1 0 0 0,0-1 0 0 0,1 1 0 0 0,-1 0 0 0 0,0-1 0 0 0,1 1 0 0 0,-1 0 0 0 0,1-1 1 0 0,-1 1-1 0 0,1 0 0 0 0,-1 0 0 0 0,1 0 0 0 0,0 0 0 0 0,0-1 0 0 0,-1 1 0 0 0,1 0-1 0 0,-1 2 3 0 0,-1 2-3 0 0,0 1 0 0 0,0-1 0 0 0,1 1 0 0 0,-1-1 0 0 0,1 6 0 0 0,-4 11 0 0 0,2-17-61 0 0,3-4-264 0 0,0-1-142 0 0,0 0-40 0 0,0 0-141 0 0,0 0-572 0 0,0 0-253 0 0,0 0-51 0 0,0 0-11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1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17679 0 0,'0'0'399'0'0,"0"0"60"0"0,0 0 23 0 0,0 0-50 0 0,0 0-218 0 0,0 0 138 0 0,0 0 89 0 0,0 0 20 0 0,12 3 99 0 0,32 10-398 0 0,-1-1-725 0 0,-13-6-4949 0 0,-16-6-1174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20063 0 0,'0'0'590'0'0,"0"7"198"0"0,2 11-1148 0 0,0 0 1 0 0,1 0 0 0 0,1 0 0 0 0,1-1 0 0 0,4 12 359 0 0,-4-16-16 0 0,-1 0 0 0 0,2 0 0 0 0,0-1 0 0 0,0 0 0 0 0,4 5 16 0 0,-8-13-59 0 0,0-1 1 0 0,0 0 0 0 0,1 0 0 0 0,-1 0 0 0 0,1 0-1 0 0,-1-1 1 0 0,1 1 0 0 0,0-1 0 0 0,0 1 0 0 0,0-1-1 0 0,1 0 1 0 0,-1 0 0 0 0,0 0 0 0 0,1-1-1 0 0,-1 1 1 0 0,1-1 0 0 0,0 0 0 0 0,-1 0 0 0 0,1 0-1 0 0,0 0 1 0 0,2-1 58 0 0,-2 0-211 0 0,0 0 1 0 0,-1-1-1 0 0,1 0 0 0 0,-1 0 0 0 0,1 0 1 0 0,-1 0-1 0 0,0 0 0 0 0,1-1 0 0 0,-1 1 1 0 0,0-1-1 0 0,2-1 211 0 0,1 0-296 0 0,17-13-1048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8288 0 0,'0'7'184'0'0,"-7"2"40"0"0,0 7 0 0 0,-4 7 8 0 0,4 1-232 0 0,-3-1 0 0 0,-23 28 0 0 0,11-20 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17247 0 0,'0'0'396'0'0,"0"0"52"0"0,0 0 28 0 0,12 13 100 0 0,-9-10-401 0 0,1 1 0 0 0,-1 0 0 0 0,0 0-1 0 0,0 0 1 0 0,0 0 0 0 0,0 1 0 0 0,-1-1-1 0 0,1 1 1 0 0,-1 0 0 0 0,0 0-175 0 0,0 1 64 0 0,0-1 1 0 0,1 0-1 0 0,0 1 1 0 0,0-1-1 0 0,0 0 1 0 0,1 0-1 0 0,-1-1 1 0 0,1 1-1 0 0,2 0-64 0 0,9 12-23 0 0,-13-15-42 0 0,0 1-1 0 0,1-1 1 0 0,-1 1 0 0 0,0-1-1 0 0,1 0 1 0 0,-1 0-1 0 0,1 0 1 0 0,0 0 0 0 0,-1-1-1 0 0,1 1 1 0 0,0-1 0 0 0,0 1-1 0 0,0-1 1 0 0,2 0 65 0 0,8 2-2230 0 0,-12-3 1078 0 0</inkml:trace>
  <inkml:trace contextRef="#ctx0" brushRef="#br0" timeOffset="1">68 10 11976 0 0,'0'0'256'0'0,"0"2"64"0"0,0 5 0 0 0,0 2 32 0 0,0 1-288 0 0,0 3-64 0 0,0 5 0 0 0,0-1 0 0 0,4-1 424 0 0,-4-4 72 0 0,3 1 16 0 0,1 0-6352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17071 0 0,'0'0'388'0'0,"0"0"52"0"0,0 0 30 0 0,0 0-56 0 0,7 12-254 0 0,5 3-178 0 0,-7-8 15 0 0,0-1 0 0 0,1 1 0 0 0,-1-1 0 0 0,1 0 0 0 0,1 0 3 0 0,-5-5 5 0 0,-1 0 0 0 0,1 1 0 0 0,0-1 0 0 0,0 0 0 0 0,0 0 0 0 0,0 0 0 0 0,0 0 0 0 0,1 0 0 0 0,-1-1 0 0 0,0 1 0 0 0,0-1 0 0 0,0 1 0 0 0,1-1 0 0 0,-1 0 0 0 0,0 0 0 0 0,1 0 0 0 0,-1 0 0 0 0,0 0 0 0 0,0-1 0 0 0,1 1 0 0 0,-1-1-5 0 0,4 0-283 0 0,0-1-1 0 0,0 0 0 0 0,0-1 1 0 0,-1 1-1 0 0,1-1 0 0 0,-1 0 1 0 0,0-1-1 0 0,0 1 0 0 0,4-5 284 0 0,0 2-886 0 0</inkml:trace>
  <inkml:trace contextRef="#ctx0" brushRef="#br0" timeOffset="1">83 48 10512 0 0,'0'16'296'0'0,"-4"-10"64"0"0,4 7-288 0 0,-3 3-72 0 0,3-1 0 0 0,0 5 0 0 0,0-2 424 0 0,-4 2 72 0 0,4-4 16 0 0,0-1-3824 0 0,0 1-760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5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24 15952 0 0,'-1'0'5'0'0,"0"-1"56"0"0,1 1 1 0 0,-1-1-1 0 0,1 1 0 0 0,-1-1 0 0 0,1 1 1 0 0,-1-1-1 0 0,1 1 0 0 0,-1-1 0 0 0,1 1 0 0 0,0-1 1 0 0,-1 0-1 0 0,1 1 0 0 0,0-1 0 0 0,0 0 0 0 0,-1 1 1 0 0,1-1-1 0 0,0 0 0 0 0,0 1 0 0 0,0-1 1 0 0,0 0-1 0 0,0 1 0 0 0,0-1 0 0 0,0 0 0 0 0,0 0 1 0 0,0 1-1 0 0,0-1-61 0 0,0 1 8 0 0,0-1-1 0 0,0 1 1 0 0,0 0 0 0 0,0 0 0 0 0,0-1 0 0 0,0 1 0 0 0,0 0-1 0 0,0 0 1 0 0,0 0 0 0 0,0-1 0 0 0,1 1 0 0 0,-1 0-1 0 0,0 0 1 0 0,0-1 0 0 0,0 1 0 0 0,0 0 0 0 0,0 0-1 0 0,0 0 1 0 0,1-1 0 0 0,-1 1 0 0 0,0 0 0 0 0,0 0 0 0 0,0 0-1 0 0,1 0 1 0 0,-1 0 0 0 0,0-1 0 0 0,0 1 0 0 0,0 0-1 0 0,1 0 1 0 0,-1 0 0 0 0,0 0 0 0 0,0 0 0 0 0,1 0 0 0 0,-1 0-1 0 0,0 0 1 0 0,0 0 0 0 0,1 0 0 0 0,-1 0 0 0 0,0 0-1 0 0,1 0-7 0 0,6 2 156 0 0,143 66-636 0 0,-144-65 543 0 0,0-1 0 0 0,0 0-1 0 0,0 0 1 0 0,0 0 0 0 0,1-1 0 0 0,-1 0 0 0 0,0 0 0 0 0,1-1 0 0 0,4 1-63 0 0,17-6-3151 0 0,-26 4 1839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8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13104 0 0,'0'0'288'0'0,"0"0"56"0"0,0 0 8 0 0,0 0 24 0 0,0 0-304 0 0,-3 6-72 0 0,-1 4 0 0 0,1 0 0 0 0,-1 3 176 0 0,0-2 16 0 0,1 6 8 0 0,-1-1 0 0 0,4 2 248 0 0,-3 2 56 0 0,-1 2 7 0 0,1-6-7166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5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18167 0 0,'-15'4'1992'0'0,"14"-3"-1961"0"0,1-1 0 0 0,-1 1 0 0 0,1-1 0 0 0,-1 1 0 0 0,1 0-1 0 0,-1-1 1 0 0,1 1 0 0 0,-1 0 0 0 0,1 0 0 0 0,0 0 0 0 0,-1-1 0 0 0,1 1-1 0 0,0 0 1 0 0,0 0 0 0 0,0 0 0 0 0,-1-1 0 0 0,1 1 0 0 0,0 0 0 0 0,0 0-1 0 0,0 0 1 0 0,1 0 0 0 0,-1 0 0 0 0,0-1 0 0 0,0 2-31 0 0,1-1 87 0 0,-1 0 0 0 0,1 0 0 0 0,0 0 0 0 0,0 1 0 0 0,0-1 1 0 0,-1 0-1 0 0,1 0 0 0 0,0 0 0 0 0,0-1 0 0 0,0 1 0 0 0,1 0 0 0 0,-1 0 0 0 0,0 0 0 0 0,1 0-87 0 0,21 8-889 0 0,-1-6-4699 0 0,-8-3-1134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14136 0 0,'-7'10'312'0'0,"0"-1"64"0"0,3 3 8 0 0,-3 5 16 0 0,-4 2-320 0 0,4-1-80 0 0,-1-1 0 0 0,2 1 0 0 0,-2-2 96 0 0,5 0 0 0 0,0-3 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76 17503 0 0,'0'0'399'0'0,"0"0"60"0"0,0 0 21 0 0,0 0-59 0 0,15 6-260 0 0,-12-4-161 0 0,1 0 0 0 0,0-1 0 0 0,0 0 0 0 0,0 0 0 0 0,0 0 0 0 0,0 0 0 0 0,1-1 0 0 0,-1 0 0 0 0,0 0 0 0 0,0 0 0 0 0,0 0 0 0 0,0 0 0 0 0,1-1 0 0 0,-1 0 0 0 0,0 0 0 0 0,0 0 0 0 0,0 0 0 0 0,0-1 0 0 0,-1 1 0 0 0,1-1 0 0 0,0 0 0 0 0,3-4-1293 0 0,-2-1-5173 0 0</inkml:trace>
  <inkml:trace contextRef="#ctx0" brushRef="#br0" timeOffset="1">86 0 11976 0 0,'0'0'256'0'0,"-3"6"64"0"0,-2 0 0 0 0,-1 1 32 0 0,2-1-288 0 0,-3 4-64 0 0,4-1 0 0 0,-5 0 0 0 0,1 4 424 0 0,3-3 72 0 0,-3 3 16 0 0,0-1 0 0 0,0-3-344 0 0,0 1-64 0 0,3 0-8 0 0,-2 0-8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18 140 15288 0 0,'0'0'348'0'0,"0"0"49"0"0,0 0 20 0 0,15 6 100 0 0,-11-4-495 0 0,-1-1-1 0 0,1 0 0 0 0,0 0 0 0 0,0 0 0 0 0,-1 0 0 0 0,1-1 0 0 0,0 1 0 0 0,0-1 0 0 0,0 0 0 0 0,0 0 0 0 0,-1-1 0 0 0,1 1 0 0 0,0-1 0 0 0,0 0 0 0 0,-1 0 0 0 0,1 0 0 0 0,2-1-21 0 0,1-1-191 0 0,0-1 1 0 0,0 1-1 0 0,0-1 1 0 0,0-1-1 0 0,-1 1 1 0 0,0-1 0 0 0,6-6 190 0 0,-2 2-512 0 0</inkml:trace>
  <inkml:trace contextRef="#ctx0" brushRef="#br0" timeOffset="1">47 0 12416 0 0,'0'0'352'0'0,"-3"7"80"0"0,-1-4-344 0 0,1 7-88 0 0,-5-1 0 0 0,5 1 0 0 0,0 2 416 0 0,-2 1 64 0 0,-1 0 8 0 0,3-1 8 0 0,3-2-384 0 0,-5 3-112 0 0,5-4 0 0 0,-3 1-4040 0 0,3-3-856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15520 0 0,'0'0'356'0'0,"0"0"49"0"0,0 0 19 0 0,0 0-51 0 0,10 7-214 0 0,-5-3-498 0 0,4 2 958 0 0,0 0-1 0 0,0-1 1 0 0,0 0 0 0 0,1 0-1 0 0,0-1-618 0 0,-7-3 28 0 0,0 0-1 0 0,1 0 0 0 0,-1 0 1 0 0,0-1-1 0 0,1 1 1 0 0,-1-1-1 0 0,4 0-27 0 0,-4 0-521 0 0,0 0-1 0 0,0-1 1 0 0,-1 1-1 0 0,1-1 1 0 0,0 0 0 0 0,0 0-1 0 0,-1 0 1 0 0,1 0-1 0 0,0-1 1 0 0,0 0 521 0 0,3-1-6425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2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244 0 12392 0 0,'0'0'352'0'0,"-4"3"72"0"0,0 4-336 0 0,1-2-88 0 0,-4 2 0 0 0,-1 3 0 0 0,5-1 328 0 0,-4 1 56 0 0,3 0 0 0 0,-2-2 8 0 0,1 5-272 0 0,2-3-56 0 0,0 0-64 0 0,-2 0-5952 0 0</inkml:trace>
  <inkml:trace contextRef="#ctx0" brushRef="#br0" timeOffset="1">1 15 15664 0 0,'0'0'356'0'0,"0"0"49"0"0,0 0 21 0 0,14 0 106 0 0,37 1-543 0 0,-14 0-1369 0 0,35-3 1380 0 0,-65 0-512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5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15664 0 0,'0'0'356'0'0,"0"0"49"0"0,0 0 21 0 0,0 7 92 0 0,-1 20-250 0 0,0-20-28 0 0,0-1-1 0 0,1 0 1 0 0,0 1 0 0 0,0-1-1 0 0,1 1 1 0 0,0-1-1 0 0,0 0 1 0 0,1 1 0 0 0,-1-1-1 0 0,1 0 1 0 0,1 1-240 0 0,8 12-124 0 0,-4-12-10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8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16096 0 0,'0'0'471'0'0,"0"0"-8"0"0,0 0-282 0 0,8 0-75 0 0,4 2-99 0 0,0-1 1 0 0,-1-1-1 0 0,1 0 0 0 0,0 0 1 0 0,0-1-1 0 0,0-1 1 0 0,0 0-1 0 0,-1-1 0 0 0,8-2-7 0 0,-8 1-1157 0 0,-1-2-4629 0 0</inkml:trace>
  <inkml:trace contextRef="#ctx0" brushRef="#br0" timeOffset="1">65 1 12416 0 0,'0'0'352'0'0,"-3"10"80"0"0,3-4-344 0 0,-4 3-88 0 0,0 4 0 0 0,4-4 0 0 0,-3 1 424 0 0,3 3 72 0 0,0-4 16 0 0,-4-3-4376 0 0,4 4-872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 15888 0 0,'0'0'32'0'0,"-1"0"0"0"0,1 0 0 0 0,-1 0 1 0 0,0 0-1 0 0,1 0 0 0 0,-1 0 0 0 0,1 0 1 0 0,-1 1-1 0 0,1-1 0 0 0,-1 0 0 0 0,1 0 1 0 0,-1 1-1 0 0,1-1 0 0 0,-1 0 0 0 0,1 0 1 0 0,-1 1-1 0 0,1-1 0 0 0,-1 1 0 0 0,1-1 1 0 0,-1 0-1 0 0,1 1 0 0 0,0-1 0 0 0,-1 1 1 0 0,1-1-1 0 0,0 1 0 0 0,0-1 0 0 0,-1 1 1 0 0,1-1-1 0 0,0 1 0 0 0,0-1 0 0 0,0 1 1 0 0,-1-1-1 0 0,1 1 0 0 0,0 0 0 0 0,0-1 1 0 0,0 1-1 0 0,0-1 0 0 0,0 1 0 0 0,0 0-32 0 0,5 26 272 0 0,-3-17 74 0 0,-1-3-216 0 0,-1-5-60 0 0,1 0 0 0 0,-1 1 0 0 0,0-1 1 0 0,1 0-1 0 0,0 0 0 0 0,-1 0 0 0 0,1 0 1 0 0,0 0-1 0 0,0 0 0 0 0,0 0 0 0 0,0 0 0 0 0,1 0-70 0 0,7 13 368 0 0,-8-13-393 0 0,0 1 0 0 0,0-1-1 0 0,1 0 1 0 0,-1 0 0 0 0,1 1 0 0 0,-1-1-1 0 0,1 0 1 0 0,0 0 0 0 0,0 0 0 0 0,0 0-1 0 0,0-1 1 0 0,0 1 0 0 0,0-1 0 0 0,0 1-1 0 0,0-1 1 0 0,1 0 0 0 0,-1 1-1 0 0,1-1 1 0 0,-1 0 0 0 0,1-1 0 0 0,-1 1-1 0 0,2 0 26 0 0,15-1-1633 0 0,-4-5-4505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14336 0 0,'0'0'421'0'0,"0"0"-12"0"0,0-1-263 0 0,0-4-13 0 0,0 4 475 0 0,0 1 205 0 0,15-8 1427 0 0,-9 8-2186 0 0,0 0 0 0 0,1 0 0 0 0,-1 0 0 0 0,0 1 0 0 0,0 0-1 0 0,1 1 1 0 0,0 0-54 0 0,6 0 12 0 0,68 20-1525 0 0,-73-21-4925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11256 0 0,'0'0'248'0'0,"-4"7"48"0"0,0-2 16 0 0,1 5 8 0 0,3 0-256 0 0,-4-1-64 0 0,1 1 0 0 0,-1 2 0 0 0,4-2 96 0 0,0 3 16 0 0,0 0 0 0 0,4-4-3512 0 0,-1 3-704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9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46 15576 0 0,'0'0'356'0'0,"0"0"49"0"0,0 0 20 0 0,0 0-46 0 0,12 9-221 0 0,-2-5-137 0 0,0-1-1 0 0,0 1 0 0 0,0-2 0 0 0,0 1 0 0 0,1-2 0 0 0,-1 1 1 0 0,11-1-21 0 0,20-2-4848 0 0,-25-2-553 0 0</inkml:trace>
  <inkml:trace contextRef="#ctx0" brushRef="#br0" timeOffset="1">72 1 13464 0 0,'0'0'384'0'0,"-3"6"80"0"0,3 4-368 0 0,-5 0-96 0 0,2 3 0 0 0,0-1 0 0 0,-1 1 152 0 0,0-4 8 0 0,1 1 8 0 0,3 0 0 0 0,0-2-80 0 0,0-1-24 0 0,0-1 0 0 0,0 1-6168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14336 0 0,'0'0'421'0'0,"0"0"-12"0"0,1 2-263 0 0,11 13-128 0 0,-10-12-18 0 0,0-1 0 0 0,0 1-1 0 0,0 0 1 0 0,0 0 0 0 0,1-1 0 0 0,-1 0-1 0 0,1 1 1 0 0,-1-1 0 0 0,1 0 0 0 0,1 0 0 0 0,2 1 0 0 0,0 0 0 0 0,0-1 0 0 0,0 0 0 0 0,1 0 0 0 0,-1 0 0 0 0,2-1 0 0 0,-5 0 0 0 0,0-1 0 0 0,0 0 0 0 0,-1 0 0 0 0,1 0 0 0 0,0-1 0 0 0,0 1 0 0 0,0 0 0 0 0,-1-1 0 0 0,1 0 0 0 0,0 0 0 0 0,-1 0 0 0 0,1 0 0 0 0,-1 0 0 0 0,1 0 0 0 0,-1-1 0 0 0,1 1 0 0 0,1-3 0 0 0</inkml:trace>
  <inkml:trace contextRef="#ctx0" brushRef="#br0" timeOffset="1">47 7 13328 0 0,'0'0'288'0'0,"0"0"64"0"0,-5 6 16 0 0,2 1 16 0 0,0 3-312 0 0,-1-1-72 0 0,0-3 0 0 0,4 4 0 0 0,-3-1 112 0 0,3-2 8 0 0,0 2 0 0 0,0-2 0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89 16096 0 0,'0'0'471'0'0,"0"0"-8"0"0,0 0-259 0 0,0 0 4 0 0,0 0 31 0 0,13 6 411 0 0,-6-3-560 0 0,1 0-1 0 0,-1 0 0 0 0,0-1 1 0 0,0-1-1 0 0,1 1 0 0 0,0-1-89 0 0,-3 0-58 0 0,0-1 0 0 0,0 0-1 0 0,0 0 1 0 0,0-1 0 0 0,0 1-1 0 0,0-1 1 0 0,2-1 58 0 0,10-3-5059 0 0,-9 2-701 0 0</inkml:trace>
  <inkml:trace contextRef="#ctx0" brushRef="#br0" timeOffset="1">30 0 11552 0 0,'0'0'320'0'0,"-4"6"88"0"0,1 0-328 0 0,-1 1-80 0 0,0 2 0 0 0,1 4 0 0 0,0-3 200 0 0,3 2 24 0 0,-4-2 8 0 0,0 3 0 0 0,4 0-232 0 0,0-1 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0,7 10-193 0 0,-3-6-69 0 0,1 0 0 0 0,0 0 0 0 0,-1 0 0 0 0,1-1 0 0 0,1 0 0 0 0,-1 0 0 0 0,0 0 0 0 0,1-1 0 0 0,-1 0 0 0 0,1 0 1 0 0,0 0-1 0 0,0 0 0 0 0,0-1 0 0 0,0 0 0 0 0,0-1 0 0 0,0 1 0 0 0,2-1-122 0 0,-5 0-283 0 0,-1 0 1 0 0,0 0 0 0 0,0-1 0 0 0,0 1-1 0 0,0-1 1 0 0,0 1 0 0 0,0-1 0 0 0,0 0-1 0 0,0 0 1 0 0,1 0 282 0 0,1-3-1086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12272 0 0,'0'0'352'0'0,"0"0"64"0"0,0 0-328 0 0,-3 6-88 0 0,-4 0 0 0 0,-1 1 0 0 0,5-1 608 0 0,-5 1 112 0 0,5-1 16 0 0,-4 4 8 0 0,7-1-400 0 0,-4 0-89 0 0,1 1-7 0 0,0 0-6935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7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15664 0 0,'0'0'344'0'0,"0"0"71"0"0,0 0 9 0 0,0 0 24 0 0,0 0-360 0 0,6 7-88 0 0,-1-4 0 0 0,-2-1 0 0 0,3 5 0 0 0,2-4 0 0 0,-1 0 0 0 0,-3 4 0 0 0,6-4 72 0 0,-3-3-72 0 0,1 3 80 0 0,2-3-4751 0 0,1 0-945 0 0</inkml:trace>
  <inkml:trace contextRef="#ctx0" brushRef="#br0" timeOffset="1">68 1 13288 0 0,'0'0'376'0'0,"-3"6"80"0"0,-1 1-360 0 0,0-1-96 0 0,-3 4 0 0 0,4-2 0 0 0,-1-1 240 0 0,1 3 32 0 0,3-1 8 0 0,-4-2 0 0 0,4 3-184 0 0,-4-5-96 0 0,4-2 96 0 0,0 4-4216 0 0,0-1-840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0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13272 0 0,'0'0'298'0'0,"0"0"46"0"0,0 0 23 0 0,12 5 80 0 0,-7-2-445 0 0,3 1 330 0 0,1 1 1 0 0,0-2-1 0 0,0 1 0 0 0,0-1 1 0 0,9 2-333 0 0,-6-3 274 0 0,-9-1-368 0 0,-1 0 0 0 0,1-1 1 0 0,0 1-1 0 0,0-1 0 0 0,0 1 0 0 0,0-1 1 0 0,0 0-1 0 0,0-1 0 0 0,1 1 94 0 0,0-3-374 0 0</inkml:trace>
  <inkml:trace contextRef="#ctx0" brushRef="#br0" timeOffset="1">68 6 13648 0 0,'0'0'384'0'0,"0"0"88"0"0,-3 7-376 0 0,3-1-96 0 0,-4 1 0 0 0,4-1 0 0 0,-4 1 160 0 0,4-1 24 0 0,-3 3 0 0 0,3-3 0 0 0,3 1-184 0 0,1-1 0 0 0,0 1 0 0 0,2-1-6112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0,5 10-236 0 0,-4-8-82 0 0,0 0 0 0 0,0 1 0 0 0,0-1-1 0 0,0 0 1 0 0,1 0 0 0 0,-1 0-1 0 0,1 0 1 0 0,0 0 0 0 0,-1 0 0 0 0,1-1-1 0 0,0 1 1 0 0,0 0 0 0 0,0-1 0 0 0,0 0-1 0 0,0 1 1 0 0,0-1 0 0 0,1 0-1 0 0,-1 0 1 0 0,2 0-66 0 0,2 2-16 0 0,-1-1 0 0 0,1 0 0 0 0,0-1 0 0 0,0 1 1 0 0,0-1-1 0 0,0 0 0 0 0,6 0 16 0 0,7-2-1922 0 0,-14-1 931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9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14568 0 0,'0'0'320'0'0,"0"6"64"0"0,-7-1 8 0 0,4 5 24 0 0,-5 3-328 0 0,1 3-88 0 0,-3 3 0 0 0,2 0 0 0 0,2 6 88 0 0,-5 1 0 0 0,3-1-1 0 0,1-6 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7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73 9560 0 0,'0'0'208'0'0,"-3"6"48"0"0,-1-3 0 0 0,0 4 16 0 0,1 3-272 0 0,0-5 0 0 0,-2 5 0 0 0,5-1 0 0 0,-3-2 0 0 0,3-1-112 0 0,-3 10 8 0 0,3-16 0 0 0</inkml:trace>
  <inkml:trace contextRef="#ctx0" brushRef="#br0" timeOffset="1">218 0 19471 0 0,'0'0'572'0'0,"0"0"-10"0"0,12 16-248 0 0,-7-11-227 0 0,-4-3-65 0 0,0-1 0 0 0,1 0 0 0 0,-1 0 0 0 0,0 0 0 0 0,1 0 0 0 0,-1 0 0 0 0,1 0 0 0 0,-1 0-1 0 0,1 0 1 0 0,-1 0 0 0 0,1-1 0 0 0,-1 1 0 0 0,1 0 0 0 0,0-1 0 0 0,0 0-22 0 0,2 1-156 0 0,1 0 0 0 0,0 0-1 0 0,-1-1 1 0 0,1 1 0 0 0,0-1-1 0 0,0-1 1 0 0,-1 1 0 0 0,1-1 0 0 0,0 0-1 0 0,0 0 1 0 0,-1 0 0 0 0,1 0-1 0 0,-1-1 1 0 0,1 0 0 0 0,-1 0-1 0 0,0 0 1 0 0,2-1 156 0 0,2-4-1023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14336 0 0,'0'0'408'0'0,"-3"7"80"0"0,-5-1-392 0 0,5 1-96 0 0,-4 2 0 0 0,3 3 0 0 0,0 1 424 0 0,-3 0 64 0 0,4 2 15 0 0,-1-5 1 0 0,4 3-400 0 0,-3-3-104 0 0,-1 0 0 0 0,4-2 0 0 0,0-1-368 0 0,0-1-112 0 0,0 1-31 0 0,0-7-1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4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 15320 0 0,'0'0'348'0'0,"3"12"838"0"0,-1-5-1110 0 0,1-1 0 0 0,0 0 0 0 0,0 0-1 0 0,3 4-75 0 0,-5-8 20 0 0,0 0-1 0 0,0-1 0 0 0,1 1 0 0 0,-1-1 1 0 0,1 1-1 0 0,-1-1 0 0 0,1 0 0 0 0,-1 0 0 0 0,1 1 1 0 0,-1-1-1 0 0,1 0 0 0 0,0 0 0 0 0,0-1 1 0 0,0 1-1 0 0,0 0 0 0 0,-1-1 0 0 0,1 1 0 0 0,0-1-19 0 0,3 1 27 0 0,0-1 0 0 0,1 0-1 0 0,-1 0 1 0 0,0 0-1 0 0,0-1 1 0 0,0 1 0 0 0,0-1-1 0 0,-1-1 1 0 0,1 1-1 0 0,0-1 1 0 0,0 1 0 0 0,-1-1-1 0 0,4-2-26 0 0,18-12-2372 0 0,-24 14 1175 0 0</inkml:trace>
  <inkml:trace contextRef="#ctx0" brushRef="#br0" timeOffset="1">62 0 12416 0 0,'0'0'352'0'0,"-4"7"80"0"0,1-1-344 0 0,-1 1-88 0 0,0 2 0 0 0,-2 0 0 0 0,1 1 0 0 0,2 3 0 0 0,0-4 0 0 0,-2 3 0 0 0,5-2 424 0 0,-3 0 72 0 0,0 0 16 0 0,3-1 0 0 0,0 1-416 0 0,0-1-96 0 0,0-3 0 0 0,0-3 0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7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0,11 12-260 0 0,-9-10-161 0 0,-1-1 0 0 0,0 0 0 0 0,1 1 0 0 0,-1-1 0 0 0,1 0 0 0 0,-1 0 0 0 0,1 0 0 0 0,-1 0 0 0 0,1-1 0 0 0,0 1 0 0 0,0 0 0 0 0,-1-1 0 0 0,2 1 0 0 0,22 5-188 0 0,-23-6 160 0 0,0 0-231 0 0,0 0-1 0 0,1 1 1 0 0,-1-1-1 0 0,0 0 1 0 0,1 1-1 0 0,-1 0 0 0 0,0 0 1 0 0,1-1-1 0 0,-1 1 1 0 0,0 1-1 0 0,0-1 1 0 0,0 0-1 0 0,0 0 0 0 0,0 1 1 0 0,0-1-1 0 0,1 3 260 0 0,-1-2-1398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9 17191 0 0,'0'0'388'0'0,"-6"6"523"0"0,1 0-812 0 0,1 1 1 0 0,0-1-1 0 0,0 1 0 0 0,0 0 0 0 0,1 0 0 0 0,0 0 1 0 0,1 1-1 0 0,0-1 0 0 0,0 1 0 0 0,0-1 0 0 0,1 1 1 0 0,0 0-1 0 0,0-1 0 0 0,1 1 0 0 0,0 0 0 0 0,1 0 1 0 0,0 5-100 0 0,5 3-1675 0 0,-6-10 796 0 0</inkml:trace>
  <inkml:trace contextRef="#ctx0" brushRef="#br0" timeOffset="1">155 0 18223 0 0,'0'0'414'0'0,"0"0"56"0"0,0 0 32 0 0,0 0-60 0 0,11 6 10 0 0,32 16-164 0 0,-37-20-336 0 0,0 0 0 0 0,1-1 0 0 0,-1 1 0 0 0,1-1 0 0 0,-1-1 0 0 0,1 1 0 0 0,1-1 48 0 0,14-3-6141 0 0,-16 0-21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4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386 0 13824 0 0,'0'0'304'0'0,"0"0"64"0"0,0 0 16 0 0,0 0 0 0 0,-4 7-312 0 0,1-4-72 0 0,-1 3 0 0 0,1 1 0 0 0,-1-4 320 0 0,0 2 40 0 0,4 2 16 0 0,0-1-1 0 0,0 1-303 0 0,0-1-72 0 0,0 1 0 0 0,0 3-6727 0 0</inkml:trace>
  <inkml:trace contextRef="#ctx0" brushRef="#br0" timeOffset="1">1 356 15320 0 0,'0'0'336'0'0,"0"0"72"0"0,0 0 7 0 0,0 0 17 0 0,6 6-344 0 0,-3-2-88 0 0,2 2 0 0 0,1-4 0 0 0,-2 1 0 0 0,3 1 0 0 0,1-1 0 0 0,-1 0 0 0 0,3-3 0 0 0,1 0 0 0 0,-1 0 96 0 0,1 0-4639 0 0,3-3-937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7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13040 0 0,'0'0'288'0'0,"-4"3"56"0"0,1 3 8 0 0,0 4 24 0 0,-2-1-304 0 0,2 1-72 0 0,3 3 0 0 0,-3-1 0 0 0,-1-2 0 0 0,4-1 0 0 0,0 4 0 0 0,0-1 64 0 0,0-2-64 0 0,0 0 0 0 0,0-1 0 0 0,-4 1-5808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1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0,'0'0'421'0'0,"0"0"-12"0"0,10 7 187 0 0,-3-3 3 0 0,1 0-1 0 0,0-1 1 0 0,0 1 0 0 0,0-2-1 0 0,0 1 1 0 0,4 0-599 0 0,0-1-417 0 0,1 0 0 0 0,-1-1 0 0 0,13 0 417 0 0,-17-1-6479 0 0</inkml:trace>
  <inkml:trace contextRef="#ctx0" brushRef="#br0" timeOffset="1">43 7 14000 0 0,'0'0'392'0'0,"0"0"96"0"0,0 0-392 0 0,-3 6-96 0 0,-1 1 0 0 0,4-1 0 0 0,-3 4 96 0 0,3-1-8 0 0,0-3 0 0 0,0 4 0 0 0,0 0-88 0 0,0-4 0 0 0,3 4 0 0 0,1-2-4080 0 0,-1-1-832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4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 17447 0 0,'0'0'396'0'0,"0"0"52"0"0,0 0 31 0 0,0 0-52 0 0,8 9-265 0 0,-6-8-162 0 0,0 0 0 0 0,0 0 0 0 0,0 0 0 0 0,0 0 0 0 0,0 0 0 0 0,0-1 0 0 0,0 1 0 0 0,1 0 0 0 0,-1-1 0 0 0,0 0 0 0 0,0 1 0 0 0,1-1 0 0 0,28 1 7 0 0,-27-1-2 0 0,13 0 31 0 0,16-1-1306 0 0,-22-1-5203 0 0</inkml:trace>
  <inkml:trace contextRef="#ctx0" brushRef="#br0" timeOffset="1">25 0 17479 0 0,'0'0'396'0'0,"0"0"52"0"0,0 0 31 0 0,-6 13 110 0 0,5-9-796 0 0,0-2 345 0 0,1 0 0 0 0,-1 0 0 0 0,1 0 0 0 0,-1 1 0 0 0,1-1 0 0 0,0 0 0 0 0,0 0-1 0 0,0 1 1 0 0,0-1 0 0 0,0 0 0 0 0,0 0 0 0 0,1 1 0 0 0,-1-1 0 0 0,1 0 0 0 0,0 2-138 0 0,0-3-204 0 0,-1-1 0 0 0,1 1 0 0 0,0 0 0 0 0,0 0 0 0 0,0-1 0 0 0,0 1 0 0 0,0 0 0 0 0,0-1 0 0 0,0 1 0 0 0,0-1 0 0 0,0 0 0 0 0,0 1 0 0 0,0-1 0 0 0,0 0 0 0 0,0 1 1 0 0,0-1-1 0 0,0 0 0 0 0,0 0 0 0 0,1 0 204 0 0,1 0-276 0 0,-1 1-1122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8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0 17503 0 0,'0'0'399'0'0,"0"0"60"0"0,0 0 21 0 0,0 0-59 0 0,0 0-204 0 0,0 0 170 0 0,-7 8 1049 0 0,4-3-1303 0 0,3-4-133 0 0,-1 1 0 0 0,1-1 1 0 0,0 1-1 0 0,-1-1 0 0 0,1 1 0 0 0,0 0 0 0 0,0-1 0 0 0,0 1 0 0 0,0-1 0 0 0,0 1 0 0 0,1 0 0 0 0,-1-1 0 0 0,0 1 0 0 0,1-1 0 0 0,-1 1 0 0 0,1-1 1 0 0,0 1-1 0 0,-1-1 0 0 0,2 2 0 0 0,1 0-252 0 0,1 0 0 0 0,0 0 0 0 0,-1-1 0 0 0,1 1 0 0 0,1-1 0 0 0,-1 0 0 0 0,0 0 1 0 0,0-1-1 0 0,1 1 0 0 0,-1-1 0 0 0,1 0 0 0 0,-1 0 0 0 0,3 0 252 0 0,4 0-6602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10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2375 5152 0 0,'16'-4'512'0'0,"-12"3"-494"0"0,-2 0-12 0 0,0 1 0 0 0,0-1 0 0 0,1 1 0 0 0,-1-1 0 0 0,0 1 0 0 0,0 0 0 0 0,0 0 0 0 0,0 0 0 0 0,0 0 0 0 0,1 0-1 0 0,-1 0 1 0 0,0 1 0 0 0,0-1 0 0 0,2 1-6 0 0,-1 0 37 0 0,1 0 1 0 0,-1-1-1 0 0,1 1 0 0 0,-1-1 0 0 0,1 0 1 0 0,0 0-1 0 0,-1 0 0 0 0,1 0 1 0 0,-1-1-1 0 0,1 0 0 0 0,0 0-37 0 0,1 0 162 0 0,0 1 0 0 0,0-1 0 0 0,1 1 0 0 0,-1 0 0 0 0,1 0-162 0 0,8 0 164 0 0,-1 0 1 0 0,1-1-1 0 0,-1-1 0 0 0,1 0 1 0 0,-1 0-1 0 0,0-2 0 0 0,1 0-164 0 0,-13 4 1 0 0,3-2 268 0 0,0 1 0 0 0,0-1 0 0 0,-1 0 1 0 0,1 0-1 0 0,0 0 0 0 0,-1-1 0 0 0,0 1 0 0 0,0-1 1 0 0,0 0-1 0 0,2-2-269 0 0,3-2 356 0 0,-8 7-193 0 0,1-1 0 0 0,0 0 0 0 0,-1 0 0 0 0,1 1 1 0 0,-1-1-1 0 0,1 0 0 0 0,-1 0 0 0 0,1 0 1 0 0,-1 0-1 0 0,1 0 0 0 0,-1 0 0 0 0,0 0 0 0 0,0 0 1 0 0,1 0-1 0 0,-1 0 0 0 0,0 0 0 0 0,0 0 0 0 0,0 0 1 0 0,0 0-1 0 0,0 0 0 0 0,0 0 0 0 0,-1 0 0 0 0,1 0 1 0 0,0 0-1 0 0,0 0 0 0 0,-1 0-163 0 0,-1-5 495 0 0,0 0-1 0 0,-1 1 1 0 0,0-1 0 0 0,-2-1-495 0 0,-6-14 1093 0 0,-6-17 324 0 0,11 27-1078 0 0,0-1 1 0 0,1 0 0 0 0,-1-6-340 0 0,-12-21 1070 0 0,5-1-348 0 0,-5-8-722 0 0,2 16 0 0 0,12 24 47 0 0,0 0 0 0 0,1 0 0 0 0,0 0 0 0 0,0-1-47 0 0,-6-15 186 0 0,-3-6 527 0 0,-6-28-713 0 0,3 9 281 0 0,11 36-281 0 0,3 6 0 0 0,-1 1 0 0 0,0 0 0 0 0,-1-1 0 0 0,1 1 0 0 0,-1 0 0 0 0,0 1 0 0 0,-1-2 0 0 0,1 3 25 0 0,1 1-1 0 0,0 0 1 0 0,0-1-1 0 0,1 1 1 0 0,-1-1-1 0 0,0-1-24 0 0,1 1 25 0 0,0 1 0 0 0,-1-1 0 0 0,0 1 0 0 0,0-1-1 0 0,0 1 1 0 0,-1-2-25 0 0,0 0 0 0 0,-1 0 0 0 0,1-1 0 0 0,1 0 0 0 0,-1 0 0 0 0,1 0 0 0 0,0 0 0 0 0,1 0 0 0 0,-1 0 0 0 0,1 0 0 0 0,0 0 0 0 0,0-7 0 0 0,0 4 0 0 0,0-1 0 0 0,-1 1 0 0 0,0 0 0 0 0,-3-6 0 0 0,0 2 0 0 0,1 6 0 0 0,1-1 0 0 0,1 1 0 0 0,-1-1 0 0 0,1 1 0 0 0,0-2 0 0 0,0-6 32 0 0,-1 0 0 0 0,0 1 0 0 0,-2 0 0 0 0,-1-6-32 0 0,-15-27 66 0 0,13 32-28 0 0,2 1 0 0 0,0-1 0 0 0,1-1 0 0 0,0 1 0 0 0,0-8-38 0 0,0 3 32 0 0,0 0 0 0 0,-1 0 0 0 0,0 1 0 0 0,-6-9-32 0 0,1 4 0 0 0,0-2 0 0 0,0-1 0 0 0,-5-19 0 0 0,13 35 37 0 0,-1 0-1 0 0,-1 0 1 0 0,0 1 0 0 0,0 0-1 0 0,-1 0 1 0 0,-1 1-1 0 0,-2-4-36 0 0,-5-6 110 0 0,1 0-1 0 0,1-1 1 0 0,0-1-1 0 0,2 1 1 0 0,0-2 0 0 0,0-2-110 0 0,-23-67 334 0 0,8 25-334 0 0,14 39 224 0 0,10 24-222 0 0,0 0-1 0 0,1 1 0 0 0,-1-1 1 0 0,1 0-1 0 0,0 0 0 0 0,0 0 1 0 0,0 0-1 0 0,0 1 0 0 0,1-1 1 0 0,-1 0-1 0 0,1 0 0 0 0,-1 0 1 0 0,1 1-1 0 0,0-2-1 0 0,4-6 11 0 0,-1 0 0 0 0,1 0 0 0 0,2-1-11 0 0,9-20 12 0 0,-11 21-12 0 0,1 0 0 0 0,-1 1 0 0 0,6-7 0 0 0,9-15 0 0 0,5-8 0 0 0,2 1 0 0 0,26-30 0 0 0,-31 41 0 0 0,105-120 0 0 0,-97 119 0 0 0,-21 20 0 0 0,1-1 0 0 0,-1 0 0 0 0,7-11 0 0 0,-15 19 0 0 0,1-1 1 0 0,-1 0-1 0 0,1 0 0 0 0,0 1 0 0 0,0-1 0 0 0,0 1 0 0 0,-1 0 0 0 0,1-1 1 0 0,2 1-1 0 0,0-2-4 0 0,0 0 1 0 0,0 0-1 0 0,0 0 1 0 0,0 0-1 0 0,1-2 4 0 0,-5 5-74 0 0,0 0-192 0 0,0 0-808 0 0,-2 7-1785 0 0,0-1 1388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2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 17047 0 0,'0'0'499'0'0,"0"0"-4"0"0,0 0-291 0 0,0 0-56 0 0,8 1 170 0 0,10 3-184 0 0,7 1 164 0 0,17 2-298 0 0,-33-6 18 0 0,0 0 0 0 0,0-1-1 0 0,0-1 1 0 0,0 1 0 0 0,1-1-1 0 0,1-1-16 0 0,16-7-5449 0 0,-12 0-490 0 0</inkml:trace>
  <inkml:trace contextRef="#ctx0" brushRef="#br0" timeOffset="1">90 1 11952 0 0,'-11'16'256'0'0,"8"-7"64"0"0,-4 0 0 0 0,3 4 24 0 0,-3 0-280 0 0,4 2-64 0 0,-1 2 0 0 0,0 2 0 0 0,4-4 224 0 0,4-2 24 0 0,14 22 8 0 0,-4-16 0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0 9968 0 0,'0'0'292'0'0,"0"0"0"0"0,-7 11 1432 0 0,1-3-767 0 0,0 1 0 0 0,1-1 0 0 0,0 2 0 0 0,0 1-957 0 0,-7 19 1154 0 0,-6 19-1154 0 0,3-4 109 0 0,7-23-1093 0 0,1-1-1 0 0,1 3 985 0 0,2-14-726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5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14720 0 0,'0'0'416'0'0,"0"0"96"0"0,0 0-416 0 0,0 0-96 0 0,7 4 0 0 0,-3-1 0 0 0,-1 0 0 0 0,5 0 0 0 0,-2-3-96 0 0,-1 4 96 0 0,1-4 64 0 0,2 3 72 0 0,-2 0 16 0 0,2-3 0 0 0,-1 0-40 0 0,0 0-8 0 0,1 0-1 0 0,-2 3-6686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48 11976 0 0,'0'0'256'0'0,"0"0"64"0"0,-4 6 0 0 0,0 4 32 0 0,1-3-288 0 0,0 2-64 0 0,3 0 0 0 0,-5 1 0 0 0,5-1 0 0 0,-3 1 0 0 0,3 3 0 0 0,-3-4 0 0 0,3 1 0 0 0,0-1 0 0 0,0 1 0 0 0,0-4 0 0 0</inkml:trace>
  <inkml:trace contextRef="#ctx0" brushRef="#br0" timeOffset="1">115 0 15664 0 0,'0'0'356'0'0,"0"0"49"0"0,0 0 21 0 0,0 0-42 0 0,10 9-236 0 0,-7-6-60 0 0,1-2 0 0 0,-1 1 0 0 0,1 0-1 0 0,0-1 1 0 0,-1 0 0 0 0,1 1 0 0 0,0-2-1 0 0,0 1 1 0 0,0 0 0 0 0,0-1 0 0 0,-1 1-1 0 0,3-1-87 0 0,-4 0-340 0 0,-1 0-1 0 0,1 0 1 0 0,0-1-1 0 0,-1 1 1 0 0,1 0-1 0 0,0-1 1 0 0,-1 1-1 0 0,1-1 1 0 0,0 1 0 0 0,0-1 340 0 0,5-2-1376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14336 0 0,'0'0'421'0'0,"0"0"-12"0"0,0 0-146 0 0,0 0 361 0 0,0 2-289 0 0,-1-1 1 0 0,1 0-1 0 0,0 1 1 0 0,-1-1-1 0 0,1 1 1 0 0,0-1-1 0 0,0 0 0 0 0,0 1 1 0 0,0-1-1 0 0,0 1-335 0 0,1-1-72 0 0,0 1 0 0 0,0-1 0 0 0,1 0 0 0 0,-1 0 0 0 0,0 0 0 0 0,1 0 0 0 0,-1 0 0 0 0,0 0 0 0 0,1 0 0 0 0,-1 0 0 0 0,1 0 0 0 0,0-1 0 0 0,-1 1 0 0 0,1-1 0 0 0,-1 1 0 0 0,1-1 0 0 0,0 0 0 0 0,-1 1 0 0 0,2-1 72 0 0,2 0-512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254 102 11976 0 0,'-3'3'256'0'0,"-1"3"64"0"0,-3 0 0 0 0,-1 4 32 0 0,5-4-288 0 0,-5 7-64 0 0,2-1 0 0 0,-2 1 0 0 0,2 0 0 0 0,-2 0 0 0 0,5-1 0 0 0,-5 1-3536 0 0,2-3-720 0 0</inkml:trace>
  <inkml:trace contextRef="#ctx0" brushRef="#br0" timeOffset="1">1 25 13824 0 0,'0'0'314'0'0,"0"0"46"0"0,0 0 22 0 0,0 0-50 0 0,14 7-208 0 0,-11-6-40 0 0,1 0 0 0 0,-1 1 0 0 0,1-2 0 0 0,-1 1 0 0 0,1 0 0 0 0,-1-1 0 0 0,1 1 0 0 0,0-1 0 0 0,-1 0 0 0 0,1 0 0 0 0,-1-1 0 0 0,1 1 0 0 0,0-1 0 0 0,-1 0 1 0 0,1 0-85 0 0,7-2 86 0 0,-1-1 0 0 0,0-1 0 0 0,-1 0 0 0 0,4-2-86 0 0,-5 3 10 0 0,3-3 70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8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42 11976 0 0,'0'0'256'0'0,"0"0"64"0"0,-4 3 0 0 0,-3 3 32 0 0,3 1-288 0 0,-3-1-64 0 0,3 3 0 0 0,-2 4 0 0 0,2 0 0 0 0,-3 3 0 0 0,4-4 0 0 0,3-2 0 0 0</inkml:trace>
  <inkml:trace contextRef="#ctx0" brushRef="#br0" timeOffset="1">204 1 17503 0 0,'0'0'399'0'0,"0"0"60"0"0,0 0 21 0 0,0 0-59 0 0,17 9-428 0 0,-13-8-95 0 0,0 0-1 0 0,0-1 0 0 0,0 1 0 0 0,0-1 1 0 0,0 0-1 0 0,0 0 0 0 0,0 0 1 0 0,0 0-1 0 0,0-1 0 0 0,0 0 0 0 0,-1 0 1 0 0,1 0-1 0 0,0 0 0 0 0,3-2 103 0 0,6-1-1645 0 0,-12 4 1516 0 0,0 0 1 0 0,-1 0 0 0 0,1 0 0 0 0,0 0-1 0 0,0 0 1 0 0,-1 0 0 0 0,1 0 0 0 0,0 0 0 0 0,-1 0-1 0 0,1 1 1 0 0,0-1 0 0 0,0 0 0 0 0,-1 0-1 0 0,1 1 1 0 0,0-1 0 0 0,-1 0 0 0 0,1 1 0 0 0,-1-1-1 0 0,1 1 1 0 0,0-1 128 0 0,0 1-433 0 0,1 0-1101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1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64 14336 0 0,'0'0'421'0'0,"0"0"-12"0"0,14 18 1192 0 0,-11-17-1505 0 0,-1 0-1 0 0,1 0 0 0 0,-1-1 0 0 0,1 1 1 0 0,0-1-1 0 0,0 1 0 0 0,-1-1 0 0 0,1 0 1 0 0,0 0-1 0 0,0 0 0 0 0,-1-1 0 0 0,1 1 0 0 0,0-1 1 0 0,0 1-1 0 0,-1-1 0 0 0,1 0 0 0 0,0 0 1 0 0,-1 0-96 0 0,15-4-760 0 0,-15 5 459 0 0,-1 0-1 0 0,1-1 0 0 0,0 1 1 0 0,0 0-1 0 0,0 0 1 0 0,-1 0-1 0 0,1 0 1 0 0,0 1-1 0 0,0-1 0 0 0,1 1 302 0 0,7 0-894 0 0,6-3-1150 0 0</inkml:trace>
  <inkml:trace contextRef="#ctx0" brushRef="#br0" timeOffset="1">105 0 13824 0 0,'0'0'314'0'0,"0"0"46"0"0,-11 10 466 0 0,8-5-649 0 0,0 0 1 0 0,0 0-1 0 0,0 1 1 0 0,0-1-1 0 0,1 0 1 0 0,0 1-1 0 0,0 0 0 0 0,-1 5-177 0 0,-4 20 192 0 0,0 17-192 0 0,6-42-169 0 0,0-2 30 0 0,1-1 0 0 0,0 1 0 0 0,0 0 0 0 0,0 0-1 0 0,0 0 1 0 0,1-1 0 0 0,0 4 139 0 0,1 3-224 0 0,1 13-384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5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0,'0'0'474'0'0,"0"0"-1"0"0,0 18 158 0 0,0-17-573 0 0,0 0-1 0 0,1 0 1 0 0,-1 0-1 0 0,1 0 1 0 0,-1 0-1 0 0,1 0 1 0 0,-1 0-1 0 0,1 0 1 0 0,0 0-1 0 0,-1 0 1 0 0,1 0-1 0 0,0-1 1 0 0,0 1 0 0 0,0 0-1 0 0,0 0 1 0 0,0-1-1 0 0,0 1 1 0 0,0-1-1 0 0,0 1 1 0 0,0-1-1 0 0,0 1 1 0 0,0-1-1 0 0,0 0 1 0 0,0 1-1 0 0,0-1 1 0 0,0 0-1 0 0,0 0 1 0 0,0 0-1 0 0,1 0-57 0 0,33 4-63 0 0,-31-4-312 0 0,1-1 0 0 0,-1 1-1 0 0,0-1 1 0 0,0 1-1 0 0,0-1 1 0 0,1-1 375 0 0,2 0-3103 0 0,7-1-2941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11976 0 0,'0'0'266'0'0,"0"0"44"0"0,0 0 15 0 0,0 0-26 0 0,-2 16 249 0 0,3-13-336 0 0,0 0 1 0 0,1 0 0 0 0,0-1 0 0 0,0 1-1 0 0,0 0 1 0 0,0-1 0 0 0,0 1 0 0 0,0-1-1 0 0,0 1 1 0 0,1-1 0 0 0,-1 0 0 0 0,1 0 0 0 0,0 0-1 0 0,0-1 1 0 0,0 1 0 0 0,0 0-213 0 0,5 2-109 0 0,1 0 1 0 0,0-1-1 0 0,0 0 0 0 0,0 0 1 0 0,1-1 108 0 0,-3-1-3993 0 0,0-1-1407 0 0</inkml:trace>
  <inkml:trace contextRef="#ctx0" brushRef="#br0" timeOffset="0.898">57 39 13160 0 0,'0'0'288'0'0,"0"0"56"0"0,0 0 8 0 0,-4 6 32 0 0,1 1-312 0 0,0-1-72 0 0,-2 0 0 0 0,2 0 0 0 0,0 1 192 0 0,3-1 16 0 0,-3 1 8 0 0,3-1 0 0 0,0 1-144 0 0,3-1-72 0 0,-3 0 80 0 0,3 0-6312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17503 0 0,'0'0'384'0'0,"0"0"88"0"0,0 0 8 0 0,0 0 8 0 0,0 0-392 0 0,0 0-96 0 0,0 0 0 0 0,8 0 0 0 0,-1-2-112 0 0,0 2-48 0 0,3 0 0 0 0,-2-4-8 0 0,3 4-1368 0 0,-5-6-279 0 0,16-10-49 0 0,-8 3-16 0 0</inkml:trace>
  <inkml:trace contextRef="#ctx0" brushRef="#br0" timeOffset="1">52 1 13536 0 0,'0'0'306'0'0,"-11"9"856"0"0,8-4-1228 0 0,1-3 194 0 0,1 0 1 0 0,0 0 0 0 0,0 0 0 0 0,0 0 0 0 0,0 0 0 0 0,0 0 0 0 0,0 0 0 0 0,0 1 0 0 0,0-1 0 0 0,1 0 0 0 0,-1 0 0 0 0,1 1 0 0 0,0-1 0 0 0,0 1-1 0 0,0 1-128 0 0,0 0-76 0 0,1-1-1 0 0,-1 1 1 0 0,1 0-1 0 0,0-1 0 0 0,0 1 1 0 0,0-1-1 0 0,0 1 1 0 0,1-1-1 0 0,-1 0 0 0 0,1 1 1 0 0,2 1 76 0 0,-1 1-5749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16759 0 0,'0'0'382'0'0,"0"0"54"0"0,-8 16 586 0 0,8-12-985 0 0,1-1 0 0 0,-1 1 0 0 0,1-1 0 0 0,0 0 0 0 0,0 1 0 0 0,0-1 0 0 0,0 0 0 0 0,0 0 0 0 0,1 1 0 0 0,-1-1 0 0 0,1 0 0 0 0,0-1 0 0 0,0 1 0 0 0,0 0 0 0 0,1 0 0 0 0,-1-1 0 0 0,0 1 0 0 0,1-1 0 0 0,0 0 0 0 0,-1 0 0 0 0,1 0 0 0 0,0 0 0 0 0,2 0-37 0 0,-2 0-41 0 0,1 0 0 0 0,0-1-1 0 0,-1 1 1 0 0,1-1 0 0 0,0 0 0 0 0,-1 0 0 0 0,1-1 0 0 0,0 1 0 0 0,0-1 0 0 0,0 1 0 0 0,0-1 0 0 0,0-1 0 0 0,0 1 0 0 0,-1 0 0 0 0,1-1 0 0 0,0 0-1 0 0,0 0 1 0 0,-1 0 0 0 0,1 0 0 0 0,0-1 0 0 0,-1 0 0 0 0,3-1 41 0 0,25-17-507 0 0,-5-5-5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10136 0 0,'0'0'230'0'0,"0"0"30"0"0,0 0 19 0 0,0 0 105 0 0,0 0 411 0 0,0 0 182 0 0,0 0 42 0 0,0 0-6 0 0,0 0-42 0 0,0 0-13 0 0,0 0-5 0 0,0 0-50 0 0,0 0-207 0 0,0 0-89 0 0,0 0-21 0 0,0 0-79 0 0,9 5-310 0 0,12 1-694 0 0,38 11 1230 0 0,-20-8-7151 0 0,-29-8-151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15664 0 0,'0'0'356'0'0,"0"0"49"0"0,0 0 21 0 0,-3 5 92 0 0,2-4-494 0 0,0 0 0 0 0,1 0 1 0 0,-1 0-1 0 0,0 0 0 0 0,1 0 1 0 0,-1 0-1 0 0,1 0 0 0 0,-1 0 1 0 0,1 0-1 0 0,-1 1 0 0 0,1-1 1 0 0,0 0-1 0 0,0 0 0 0 0,-1 1 1 0 0,1-1-1 0 0,0 0 0 0 0,0 0 1 0 0,0 1-1 0 0,0-1 0 0 0,1 0 1 0 0,-1 0-1 0 0,0 1 0 0 0,1-1 1 0 0,-1 0-1 0 0,0 0 0 0 0,1 0 1 0 0,-1 0-1 0 0,1 1 0 0 0,0-1 1 0 0,-1 0-1 0 0,1 0 0 0 0,0 0 0 0 0,0 0 1 0 0,-1 0-1 0 0,1-1 0 0 0,0 1 1 0 0,1 0-25 0 0,2 3-622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2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74 16495 0 0,'0'0'374'0'0,"0"0"54"0"0,0 0 22 0 0,-4 12 114 0 0,3-10-497 0 0,1 1-1 0 0,0-1 1 0 0,-1 1-1 0 0,1-1 1 0 0,0 1-1 0 0,0-1 1 0 0,1 1-1 0 0,-1-1 1 0 0,0 1-1 0 0,1-1 1 0 0,-1 1-1 0 0,1-1 1 0 0,1 2-67 0 0,-2-3-17 0 0,0 0 0 0 0,1 0 0 0 0,-1 0 0 0 0,1 0 1 0 0,-1-1-1 0 0,1 1 0 0 0,0 0 0 0 0,-1 0 0 0 0,1-1 1 0 0,0 1-1 0 0,-1 0 0 0 0,1-1 0 0 0,0 1 0 0 0,0 0 1 0 0,0-1-1 0 0,-1 1 0 0 0,1-1 0 0 0,0 0 0 0 0,0 1 1 0 0,0-1-1 0 0,0 0 0 0 0,0 1 0 0 0,0-1 0 0 0,0 0 1 0 0,0 0-1 0 0,0 0 0 0 0,0 0 0 0 0,0 0 0 0 0,0 0 0 0 0,0 0 1 0 0,0 0-1 0 0,0 0 0 0 0,0 0 0 0 0,0-1 0 0 0,0 1 17 0 0,3-3-476 0 0</inkml:trace>
  <inkml:trace contextRef="#ctx0" brushRef="#br0" timeOffset="1">88 0 16439 0 0,'0'0'374'0'0,"-1"8"1044"0"0,-1-4-1215 0 0,0 1-1 0 0,0 0 1 0 0,1-1-1 0 0,-1 1 1 0 0,1 0-1 0 0,0 0 1 0 0,0 0-1 0 0,0 5-202 0 0,1-8 161 0 0,0 0 0 0 0,0 0 0 0 0,1 1 0 0 0,-1-1 0 0 0,0 0 0 0 0,1 1 1 0 0,-1-1-1 0 0,1 0 0 0 0,0 0 0 0 0,0 0 0 0 0,0 0 0 0 0,0 0 0 0 0,0 0 0 0 0,0 0 0 0 0,0 0 0 0 0,1 0 0 0 0,-1 0 0 0 0,1-1 0 0 0,1 3-161 0 0,-2-4-57 0 0,-1 1 23 0 0,0-1 1 0 0,1 0-1 0 0,-1 1 0 0 0,0-1 1 0 0,0 0-1 0 0,1 1 0 0 0,-1-1 0 0 0,0 0 1 0 0,1 1-1 0 0,-1-1 0 0 0,1 0 0 0 0,-1 0 1 0 0,0 1-1 0 0,1-1 0 0 0,-1 0 1 0 0,1 0-1 0 0,-1 0 0 0 0,1 0 0 0 0,-1 1 1 0 0,0-1-1 0 0,1 0 0 0 0,-1 0 0 0 0,1 0 1 0 0,-1 0-1 0 0,1 0 0 0 0,-1 0 1 0 0,1 0-1 0 0,-1 0 0 0 0,1-1 0 0 0,-1 1 1 0 0,1 0-1 0 0,-1 0 0 0 0,0 0 0 0 0,1 0 1 0 0,-1-1-1 0 0,1 1 0 0 0,-1 0 1 0 0,0 0-1 0 0,1-1 0 0 0,-1 1 0 0 0,1 0 34 0 0,2-3-416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14336 0 0,'0'0'408'0'0,"0"0"80"0"0,0 0-392 0 0,0 0-96 0 0,0 0 0 0 0,0 0 0 0 0,0 0 256 0 0,6 3 24 0 0,2-3 8 0 0,-2 4-1 0 0,2-4-287 0 0,0 2 0 0 0,-2-2 0 0 0,2 0-4351 0 0,2 0-921 0 0</inkml:trace>
  <inkml:trace contextRef="#ctx0" brushRef="#br0" timeOffset="1">86 1 14544 0 0,'0'0'429'0'0,"-7"13"150"0"0,7-10-517 0 0,-1 0 0 0 0,1 0 1 0 0,0 1-1 0 0,-1-1 0 0 0,1 0 1 0 0,1 0-1 0 0,-1 0 1 0 0,0 0-1 0 0,1 0 0 0 0,0 0 1 0 0,-1 0-1 0 0,1 0 1 0 0,0 0-1 0 0,1-1 0 0 0,-1 1 1 0 0,0 0-1 0 0,2 2-62 0 0,2 3-83 0 0,1-1 1 0 0,-1 1-1 0 0,1-1 0 0 0,0 0 0 0 0,1 0 83 0 0,-6-5-5766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9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13824 0 0,'0'0'314'0'0,"0"0"46"0"0,-8 12 466 0 0,4-1-458 0 0,0-1 0 0 0,1 0 0 0 0,0 1 1 0 0,0-1-1 0 0,1 1 0 0 0,1 0 0 0 0,0 0 1 0 0,0-1-1 0 0,1 1 0 0 0,1 4-368 0 0,-1-11-61 0 0,0 0-1 0 0,0-1 1 0 0,1 1-1 0 0,0 0 1 0 0,-1-1 0 0 0,1 1-1 0 0,1 0 1 0 0,-1-1-1 0 0,0 0 1 0 0,1 1-1 0 0,0-1 1 0 0,0 0 0 0 0,0 0-1 0 0,0 1 62 0 0,-1-3-1440 0 0,0-2-61 0 0,5-5-16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2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0 103 13824 0 0,'0'0'314'0'0,"0"0"46"0"0,0 0 22 0 0,0 0-50 0 0,12 6 714 0 0,-7-5-882 0 0,1 1 0 0 0,0-1 1 0 0,-1 0-1 0 0,1 0 0 0 0,0 0 0 0 0,0-1 0 0 0,0 0 0 0 0,0 0 0 0 0,5-1-164 0 0,11 0-1271 0 0,-18 1-4633 0 0</inkml:trace>
  <inkml:trace contextRef="#ctx0" brushRef="#br0" timeOffset="1">8 1 17503 0 0,'0'0'399'0'0,"0"0"60"0"0,0 0 21 0 0,-5 16 102 0 0,6-13-489 0 0,0 0 1 0 0,0 0-1 0 0,0 0 0 0 0,0-1 0 0 0,0 1 0 0 0,0 0 0 0 0,1 0 0 0 0,-1-1 0 0 0,1 1 0 0 0,0-1 0 0 0,0 1 0 0 0,0-1 1 0 0,0 0-1 0 0,0 0 0 0 0,0 0 0 0 0,1 0 0 0 0,-1 0 0 0 0,1 0 0 0 0,0-1 0 0 0,-1 1 0 0 0,1-1 0 0 0,1 1-93 0 0,13 1-1854 0 0,-10-2-2198 0 0,1 2-2633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0 10136 0 0,'0'0'230'0'0,"0"0"30"0"0,0 0 19 0 0,-7 13 8 0 0,0 5 461 0 0,1-1 1 0 0,1 2-1 0 0,0-1 0 0 0,-1 13-748 0 0,3-17 200 0 0,3-13-190 0 0,-2 8 32 0 0,0 0 0 0 0,0 0 0 0 0,1 0 1 0 0,1 0-1 0 0,-1 1 0 0 0,1-1 0 0 0,1 2-42 0 0,3-4-578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9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14 11976 0 0,'-4'-13'2234'0'0,"6"14"-2006"0"0,-1-1 0 0 0,1 1 1 0 0,0 0-1 0 0,0 0 0 0 0,0-1 0 0 0,0 1 0 0 0,1-1 0 0 0,-1 0 0 0 0,0 1 1 0 0,2-1-229 0 0,1 1 539 0 0,38 12 1076 0 0,-31-11-1407 0 0,1 1 1 0 0,-1 0-1 0 0,1 1 0 0 0,-1 1-208 0 0,2 0-504 0 0,0-1-1 0 0,12 3 505 0 0,-18-6-2256 0 0,-8-1 1082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15200 0 0,'0'0'348'0'0,"0"0"49"0"0,0 0 19 0 0,0 0-50 0 0,0 9 3202 0 0,1-2-3162 0 0,0-1-1 0 0,-1 1 1 0 0,0-1-1 0 0,0 1 0 0 0,-1-1 1 0 0,0 1-1 0 0,0 1-405 0 0,-2 27-294 0 0,-1-11-436 0 0,2-13-5450 0 0,1-5-669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6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14336 0 0,'0'0'421'0'0,"0"0"-12"0"0,-4 13 195 0 0,4-11-422 0 0,0 0 1 0 0,0 0-1 0 0,0-1 0 0 0,1 1 0 0 0,-1 0 0 0 0,0-1 0 0 0,1 1 1 0 0,-1 0-1 0 0,1-1 0 0 0,-1 1 0 0 0,1-1 0 0 0,0 1 0 0 0,0-1 1 0 0,-1 1-1 0 0,1-1 0 0 0,0 1 0 0 0,1-1-182 0 0,-1 2 200 0 0,1-1-1 0 0,0 0 1 0 0,0 0 0 0 0,-1 0-1 0 0,2 1 1 0 0,-1-2-1 0 0,0 1 1 0 0,0 0 0 0 0,1 0-1 0 0,-1-1-199 0 0,2 1 18 0 0,0-1-1 0 0,-1 1 0 0 0,1-1 0 0 0,-1 1 0 0 0,0 0 1 0 0,1 1-1 0 0,-1-1 0 0 0,0 1 0 0 0,0-1 1 0 0,0 1-1 0 0,-1 0 0 0 0,2 2-17 0 0,-3-5-127 0 0,-1 1-1 0 0,0-1 1 0 0,1 1 0 0 0,-1-1-1 0 0,1 1 1 0 0,-1-1-1 0 0,1 0 1 0 0,-1 1 0 0 0,1-1-1 0 0,-1 0 1 0 0,1 1 0 0 0,-1-1-1 0 0,1 0 1 0 0,-1 1-1 0 0,1-1 1 0 0,0 0 0 0 0,-1 0-1 0 0,1 0 1 0 0,-1 0 0 0 0,1 1-1 0 0,0-1 128 0 0,4 1-3895 0 0,-1 1-2349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0 12416 0 0,'-8'20'352'0'0,"2"-8"80"0"0,2 1-344 0 0,0 6-88 0 0,-3-1 0 0 0,-3 8 0 0 0,6-1 424 0 0,-3-2 72 0 0,3 2 16 0 0,1-2-6352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12448 0 0,'0'0'352'0'0,"0"0"80"0"0,0 0-344 0 0,-4 6-88 0 0,4 0 0 0 0,-3 1 0 0 0,0 2 488 0 0,-2-2 88 0 0,2 3 8 0 0,0-2 8 0 0,3 5-272 0 0,-3 0-48 0 0,3 3-16 0 0,0-4-1 0 0,-5 1-255 0 0,5 4 0 0 0,0-1-120 0 0,0-4-6511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0,'0'0'344'0'0,"0"0"71"0"0,0 0 9 0 0,0 0 24 0 0,3 7-360 0 0,0-1-88 0 0,1 1 0 0 0,-4-1 0 0 0,7-4 416 0 0,-4 5 72 0 0,2-4 16 0 0,1 3 0 0 0,2-2-400 0 0,3-1-104 0 0,-1 0 0 0 0,1-3-5151 0 0,0 3-1057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7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 11976 0 0,'0'0'256'0'0,"-7"3"64"0"0,0 0 0 0 0,0 0 32 0 0,0 4-288 0 0,-1-1-64 0 0,2 4 0 0 0,-2-4 0 0 0,1 3 424 0 0,3-2 72 0 0,-2-1 16 0 0,1 4 0 0 0,-1-4-160 0 0,2 1-32 0 0,4-7-8 0 0,0 6-6776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1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0,'0'0'408'0'0,"0"0"80"0"0,0 0-392 0 0,0 0-96 0 0,0 0 0 0 0,3 8 0 0 0,0-1 432 0 0,1-1 64 0 0,0 1 15 0 0,-1-1 1 0 0,0 1-512 0 0,5 2-64 0 0,-1-5-32 0 0,0 1-8 0 0,4 2-248 0 0,-7-4-39 0 0,6 13-17 0 0,5-22 0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4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12392 0 0,'-4'9'352'0'0,"1"-2"72"0"0,-1-1-336 0 0,0 1-88 0 0,1 2 0 0 0,-5 3 0 0 0,5-2 432 0 0,0 3 72 0 0,-1 3 8 0 0,0-4 8 0 0,1-2-72 0 0,3-4-24 0 0,-3 4-1 0 0,3-3-4774 0 0,0 2-953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8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16 16783 0 0,'0'0'382'0'0,"0"0"54"0"0,0 0 22 0 0,0 0-46 0 0,6 6-140 0 0,-2-5-219 0 0,0-1-1 0 0,0 1 1 0 0,0-1-1 0 0,0 0 1 0 0,0 1-1 0 0,0-2 1 0 0,0 1-1 0 0,0 0 0 0 0,0-1 1 0 0,1 0-53 0 0,21-2-2153 0 0,-25 3 1980 0 0,0 0-1 0 0,0 0 1 0 0,0-1-1 0 0,0 1 1 0 0,0 0-1 0 0,0-1 1 0 0,0 1-1 0 0,0 0 1 0 0,0-1-1 0 0,0 1 0 0 0,0-1 1 0 0,0 0-1 0 0,0 1 1 0 0,-1-1-1 0 0,1 0 1 0 0,0 1-1 0 0,0-2 174 0 0,2-1-608 0 0,7-3-1229 0 0</inkml:trace>
  <inkml:trace contextRef="#ctx0" brushRef="#br0" timeOffset="1">32 29 11976 0 0,'0'0'256'0'0,"-3"6"64"0"0,0 1 0 0 0,-1-4 32 0 0,0 2-288 0 0,1 2-64 0 0,-1-1 0 0 0,0 4 0 0 0,1-4 352 0 0,3 1 48 0 0,-3-1 16 0 0,3 1 0 0 0,0-7-320 0 0,3 2-96 0 0,-3 5 0 0 0,3-4-5968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16000 0 0,'0'0'466'0'0,"0"0"1"0"0,14 6-127 0 0,-7-3-236 0 0,0 1 0 0 0,0-2-1 0 0,0 1 1 0 0,1-1 0 0 0,0 0 0 0 0,-1-1 0 0 0,1 0 0 0 0,0 0-1 0 0,4 0-103 0 0,6-3 141 0 0,-14 2-634 0 0,0-1 0 0 0,0 1-1 0 0,0 0 1 0 0,0 0-1 0 0,0 1 1 0 0,0-1-1 0 0,1 1 494 0 0,-3 0-1270 0 0</inkml:trace>
  <inkml:trace contextRef="#ctx0" brushRef="#br0" timeOffset="1">72 0 12464 0 0,'0'0'272'0'0,"0"0"56"0"0,0 0 16 0 0,0 0 8 0 0,0 0-280 0 0,0 7-72 0 0,0-7 0 0 0,0 6 0 0 0,0 1 608 0 0,3 2 96 0 0,-3-2 32 0 0,3-1-1 0 0,2 0-519 0 0,-2 0-104 0 0,0 1-16 0 0,2-1-6911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15976 0 0,'0'0'447'0'0,"0"0"105"0"0,0 0-440 0 0,7 0-112 0 0,0 0 0 0 0,0 4 0 0 0,0-4 80 0 0,1 0-8 0 0,-1 3 0 0 0,0 0 0 0 0,0-3-72 0 0,0 0 0 0 0,0-3 0 0 0,1 3 0 0 0,3 0 80 0 0,-1-3 0 0 0,0-4 0 0 0,1 4-7119 0 0</inkml:trace>
  <inkml:trace contextRef="#ctx0" brushRef="#br0" timeOffset="1">58 0 12408 0 0,'0'0'272'0'0,"0"0"56"0"0,0 0 16 0 0,-3 7 8 0 0,3-1-288 0 0,0 1-64 0 0,-4-1 0 0 0,0 4 0 0 0,4-5 328 0 0,0-5 56 0 0,0 7 0 0 0,0-1 8 0 0,0-6-720 0 0,-3 7-152 0 0,3-7-24 0 0,0 6-8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8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13592 0 0,'0'0'306'0'0,"0"0"46"0"0,7 6 466 0 0,1-2-765 0 0,-1 0 1 0 0,1 0 0 0 0,0-1 0 0 0,0-1 0 0 0,0 1 0 0 0,2-1-54 0 0,-5-1 23 0 0,0 0 0 0 0,1 0 0 0 0,-1 0 0 0 0,1-1 1 0 0,-1 0-1 0 0,0 0 0 0 0,1-1 0 0 0,-1 1 0 0 0,0-1 0 0 0,2-1-23 0 0,-3 1-118 0 0,0-1-2 0 0</inkml:trace>
  <inkml:trace contextRef="#ctx0" brushRef="#br0" timeOffset="1">83 1 12872 0 0,'0'0'289'0'0,"0"0"40"0"0,0 0 23 0 0,0 0-36 0 0,10 6-194 0 0,-8-5 6 0 0,-1 0-1 0 0,1-1 1 0 0,0 0 0 0 0,-1 1 0 0 0,1-1 0 0 0,0 0 0 0 0,-1 0 0 0 0,1 0 0 0 0,0 0 0 0 0,1 0-128 0 0,17 1 894 0 0,-19 0-843 0 0,18 3-309 0 0,-18-3 212 0 0,0-1 0 0 0,0 0 0 0 0,0 0 0 0 0,-1 0 0 0 0,1 0 0 0 0,0 0 0 0 0,0 0 0 0 0,0 0 0 0 0,0 0 0 0 0,0-1 0 0 0,-1 1 0 0 0,1 0 0 0 0,0 0 0 0 0,0-1 0 0 0,0 1 0 0 0,0 0 0 0 0,-1-1 0 0 0,1 1 0 0 0,0-1 0 0 0,0 0 46 0 0,4-10-462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1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1 9648 0 0,'-4'13'208'0'0,"-3"-4"48"0"0,4-2 0 0 0,-1-1 24 0 0,-3 0-280 0 0,3 0 0 0 0,1 1 0 0 0,-1 2 0 0 0,0-2 160 0 0,1 3-16 0 0,0-2-8 0 0,-1 2 0 0 0,4-3 304 0 0,0-4 56 0 0,0 3 16 0 0,0-6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0,0 2-276 0 0,1 6-26 0 0,0 0 0 0 0,1 1-1 0 0,0-1 1 0 0,0 0 0 0 0,0 0-1 0 0,1 0 1 0 0,0 0 0 0 0,1-1-1 0 0,0 1 1 0 0,0-1 0 0 0,1 0-1 0 0,-1 0 1 0 0,2-1 0 0 0,-1 1-1 0 0,1-1 1 0 0,5 5-119 0 0,-7-9 30 0 0,1 1-1 0 0,-1-1 1 0 0,1 0-1 0 0,-1 0 1 0 0,1 0 0 0 0,5 0-30 0 0,-8-1 14 0 0,1 0-1 0 0,-1-1 1 0 0,1 1 0 0 0,0-1 0 0 0,-1 0 0 0 0,1 0-1 0 0,0 0 1 0 0,-1 0 0 0 0,1 0 0 0 0,0 0 0 0 0,-1-1 0 0 0,1 1-1 0 0,1-2-13 0 0,1 0-31 0 0,-1-1-1 0 0,0 0 1 0 0,1 0-1 0 0,-1-1 0 0 0,-1 1 1 0 0,1-1-1 0 0,-1 0 1 0 0,1 0-1 0 0,-1 0 1 0 0,1-2 31 0 0,11-21-1917 0 0,-1 0-3456 0 0,-4 8-693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11312 0 0,'0'0'256'0'0,"-1"7"345"0"0,-23 72 54 0 0,21-69-497 0 0,3-9-164 0 0,-1 0-1 0 0,1 0 0 0 0,-1 0 0 0 0,1 0 0 0 0,0 0 1 0 0,0 0-1 0 0,-1 0 0 0 0,1 0 0 0 0,0 1 0 0 0,0-1 0 0 0,0 0 1 0 0,0 0-1 0 0,1 0 0 0 0,-1 0 0 0 0,0 0 0 0 0,0 0 1 0 0,1 0-1 0 0,-1 0 0 0 0,0 1 0 0 0,1-1 0 0 0,-1 0 0 0 0,1 0 1 0 0,-1-1-1 0 0,1 1 0 0 0,0 0 0 0 0,-1 0 0 0 0,1 0 1 0 0,0 0 6 0 0,0 0-176 0 0</inkml:trace>
  <inkml:trace contextRef="#ctx0" brushRef="#br0" timeOffset="1">85 20 12416 0 0,'0'0'365'0'0,"0"0"-4"0"0,0 0-167 0 0,0 0 143 0 0,1 2 88 0 0,1 0-295 0 0,-2-1-72 0 0,1 1-1 0 0,0-1 0 0 0,0 0 1 0 0,-1 1-1 0 0,1-1 1 0 0,0 0-1 0 0,0 0 0 0 0,1 0 1 0 0,-1 0-1 0 0,0 0 1 0 0,0 0-1 0 0,0 0 1 0 0,1 0-1 0 0,-1 0 0 0 0,0-1 1 0 0,1 1-1 0 0,-1 0 1 0 0,1-1-1 0 0,-1 1 1 0 0,1-1-1 0 0,-1 0 0 0 0,1 1 1 0 0,-1-1-1 0 0,1 0-57 0 0,17 1 146 0 0,-16 0-183 0 0,1-1 0 0 0,-1 0 0 0 0,1 0 0 0 0,-1 0 1 0 0,1 0-1 0 0,-1 0 0 0 0,1-1 0 0 0,-1 0 0 0 0,1 0 1 0 0,2 0 36 0 0,1-2 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12416 0 0,'-3'16'352'0'0,"3"-16"80"0"0,0 0-344 0 0,0 0-88 0 0,0 6 0 0 0,-5 6 0 0 0,5 1 672 0 0,0 0 128 0 0,-3 4 16 0 0,3-6 8 0 0,3 2-537 0 0,-3 0-95 0 0,0 4-32 0 0,5-6-4679 0 0,-2 6-945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2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44 16240 0 0,'0'0'474'0'0,"0"0"-1"0"0,8 12-285 0 0,-5-7-188 0 0,0-1 0 0 0,0 0 0 0 0,1 0 0 0 0,-1 0 0 0 0,1-1 0 0 0,0 1 0 0 0,0-1 0 0 0,0 0 0 0 0,1 0 0 0 0,-1 0 0 0 0,1-1 0 0 0,0 0 0 0 0,-1 0 0 0 0,1 0 0 0 0,0 0 0 0 0,0-1 0 0 0,0 1 0 0 0,0-1 0 0 0,5 0 0 0 0,4 2 0 0 0</inkml:trace>
  <inkml:trace contextRef="#ctx0" brushRef="#br0" timeOffset="1">90 0 11976 0 0,'0'0'256'0'0,"0"0"64"0"0,-8 2 0 0 0,5 1 32 0 0,-4 4-288 0 0,-1-1-64 0 0,2 1 0 0 0,-2 3 0 0 0,1-1 632 0 0,0 3 104 0 0,4 1 32 0 0,-5 0 0 0 0,1 0-465 0 0,3-1-87 0 0,-2 4-24 0 0,6-3 0 0 0,-5 0-632 0 0,2-4-127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27 17407 0 0,'0'0'514'0'0,"0"0"-12"0"0,10 6-166 0 0,-7-4-297 0 0,0-1 0 0 0,0 1-1 0 0,0-1 1 0 0,0 0-1 0 0,1 1 1 0 0,-1-1 0 0 0,0-1-1 0 0,1 1 1 0 0,-1-1-1 0 0,0 1 1 0 0,1-1-1 0 0,-1 0 1 0 0,1 0 0 0 0,-1 0-1 0 0,0-1 1 0 0,1 1-1 0 0,1-1-38 0 0,5-2 356 0 0,-5 2-811 0 0,0-1 0 0 0,0 1 0 0 0,0-1 0 0 0,0 0 0 0 0,0 0 0 0 0,-1 0 0 0 0,1-1 0 0 0,-1 1 0 0 0,1-1 0 0 0,2-3 455 0 0,3-7-1533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225 1 11976 0 0,'0'0'256'0'0,"0"0"64"0"0,0 0 0 0 0,0 0 32 0 0,-4 6-288 0 0,4-6-64 0 0,-3 7 0 0 0,-1 2 0 0 0,4-3 424 0 0,0 1 72 0 0,0-7 16 0 0,0 6 0 0 0,0 1 0 0 0,0-7 0 0 0,4 9-1 0 0,-4-2-4918 0 0,3-2-977 0 0</inkml:trace>
  <inkml:trace contextRef="#ctx0" brushRef="#br0" timeOffset="1">0 249 15664 0 0,'0'0'356'0'0,"0"0"49"0"0,0 0 21 0 0,11 10 106 0 0,-8-8-499 0 0,0 0 0 0 0,0 0 0 0 0,0 0 0 0 0,0 0 0 0 0,1-1 0 0 0,-1 1 0 0 0,0-1 0 0 0,1 0 0 0 0,-1 0 0 0 0,1 0 0 0 0,-1 0 0 0 0,1-1-1 0 0,-1 0 1 0 0,1 1 0 0 0,-1-1 0 0 0,3 0-33 0 0,-1-1-11 0 0,0 1 0 0 0,-1-1 0 0 0,1 0 1 0 0,0 0-1 0 0,0 0 0 0 0,0-1 0 0 0,-1 1 0 0 0,1-1 0 0 0,-1 0 0 0 0,1-1 0 0 0,1-1 11 0 0,1 0-311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76 10512 0 0,'0'0'296'0'0,"-3"7"64"0"0,-1 2-288 0 0,0 1-72 0 0,1 2 0 0 0,0 1 0 0 0,3 3 368 0 0,-5-3 56 0 0,2 2 16 0 0,0-5-3704 0 0,-1 0-744 0 0</inkml:trace>
  <inkml:trace contextRef="#ctx0" brushRef="#br0" timeOffset="1">65 0 16240 0 0,'0'0'474'0'0,"0"0"-1"0"0,2 2-258 0 0,10 13 524 0 0,-10-13-607 0 0,0 1 1 0 0,0-1-1 0 0,0 0 0 0 0,0 1 0 0 0,0-1 1 0 0,0 0-1 0 0,1 0 0 0 0,1 1-132 0 0,-1-2-9 0 0,-1 0 0 0 0,0 0-1 0 0,0 0 1 0 0,0 0 0 0 0,1 0-1 0 0,-1-1 1 0 0,0 1 0 0 0,1-1-1 0 0,-1 0 1 0 0,1 0-1 0 0,-1 0 1 0 0,0 0 0 0 0,1 0-1 0 0,1 0 10 0 0,31-10-2542 0 0,-27 7 1608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6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12416 0 0,'0'0'365'0'0,"0"0"-4"0"0,0 0-159 0 0,0 0 178 0 0,11 19 1224 0 0,14 6-5816 0 0,-18-19-560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11976 0 0,'0'0'266'0'0,"0"0"44"0"0,0 0 15 0 0,0 0-26 0 0,0 0-59 0 0,0 0 490 0 0,0 0 240 0 0,0 0 43 0 0,0 0-60 0 0,0 0-288 0 0,0 0-121 0 0,0 0-28 0 0,9 3 100 0 0,30 23-580 0 0,-21-14-1308 0 0,2 0-1 0 0,0 0 1273 0 0,-5-3-6138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3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13824 0 0,'0'0'314'0'0,"0"0"46"0"0,-29 4 548 0 0,25-2-806 0 0,1-1 0 0 0,0 1 0 0 0,0-1 0 0 0,-1 1 0 0 0,1 0 0 0 0,0 0 0 0 0,1 0 0 0 0,-1 1 0 0 0,0-1 0 0 0,1 1 0 0 0,-1 0 0 0 0,1-1 0 0 0,0 1 0 0 0,0 0 0 0 0,0 0 0 0 0,0 1 0 0 0,1-1 0 0 0,-1 0 0 0 0,1 0 0 0 0,0 1 0 0 0,-1 0-102 0 0,-1 7-29 0 0,0-1 0 0 0,0 0 1 0 0,1 1-1 0 0,1-1 0 0 0,-1 1 0 0 0,1 8 29 0 0,1-6 0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8 17503 0 0,'0'-1'61'0'0,"0"1"0"0"0,-1-1 0 0 0,1 0 0 0 0,-1 1 0 0 0,1 0 0 0 0,-1-1 0 0 0,1 1 0 0 0,-1-1 0 0 0,1 1 0 0 0,-1-1 0 0 0,1 1 0 0 0,-1 0 0 0 0,0 0 0 0 0,1-1 0 0 0,-1 1 0 0 0,0 0 0 0 0,1 0 0 0 0,-1-1 0 0 0,0 1 0 0 0,1 0 0 0 0,-1 0-61 0 0,1 1 64 0 0,-1-1 1 0 0,1 0-1 0 0,0 1 1 0 0,0-1-1 0 0,0 0 1 0 0,-1 1-1 0 0,1-1 1 0 0,0 0-1 0 0,0 1 0 0 0,0-1 1 0 0,0 1-1 0 0,0-1 1 0 0,0 1-1 0 0,0-1 1 0 0,0 0-1 0 0,0 1 1 0 0,0-1-1 0 0,0 1 1 0 0,0-1-1 0 0,0 0 1 0 0,0 1-1 0 0,0-1 1 0 0,1 1-1 0 0,-1-1-64 0 0,0 3 127 0 0,1 0-1 0 0,0 0 1 0 0,0 0 0 0 0,1-1 0 0 0,-1 1-1 0 0,0 0 1 0 0,1-1 0 0 0,0 1-1 0 0,0 1-126 0 0,2-1 58 0 0,0 0-1 0 0,0 0 1 0 0,0-1 0 0 0,0 1-1 0 0,0-1 1 0 0,0 0-1 0 0,1 0 1 0 0,-1 0-1 0 0,1 0-57 0 0,-1-2-216 0 0,-1 1 1 0 0,1 0-1 0 0,-1-1 0 0 0,1 1 0 0 0,-1-1 0 0 0,1 0 0 0 0,1 0 216 0 0,13-5-4913 0 0,-7-1-1772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 11664 0 0,'-4'10'256'0'0,"1"-4"48"0"0,-1 4 16 0 0,-3 3 8 0 0,4-1-264 0 0,-5 10-64 0 0,5 0 0 0 0,-5 7 0 0 0,2-1 496 0 0,-2 1 80 0 0,2 0 24 0 0,-2 0 0 0 0,0-4-480 0 0,5 1-120 0 0,0-5 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0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11488 0 0,'0'13'256'0'0,"-3"-1"48"0"0,-1 4 16 0 0,0 4 0 0 0,4-2-256 0 0,0-1-64 0 0,-3-1 0 0 0,3-1-3392 0 0,0 1-696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3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19351 0 0,'0'0'439'0'0,"0"0"62"0"0,0 0 33 0 0,4 7 95 0 0,-2-1-679 0 0,1-1 0 0 0,0 1 0 0 0,0-1 0 0 0,1 0 0 0 0,0 0 0 0 0,0 0-1 0 0,0-1 1 0 0,0 1 0 0 0,1-1 0 0 0,-1 0 0 0 0,1 0 0 0 0,0-1 0 0 0,1 0 0 0 0,-1 1 0 0 0,0-2 0 0 0,1 1 0 0 0,0 0 0 0 0,-1-1-1 0 0,1 0 1 0 0,5 0 50 0 0,-5 0-507 0 0,0-1 0 0 0,-1-1 1 0 0,1 1-1 0 0,0-1 0 0 0,0 0 0 0 0,0 0 0 0 0,0-1 0 0 0,3-1 507 0 0,10-5-1525 0 0</inkml:trace>
  <inkml:trace contextRef="#ctx0" brushRef="#br0" timeOffset="1">100 0 11000 0 0,'0'0'240'0'0,"0"7"48"0"0,-3 2 16 0 0,3 4 8 0 0,-4 3-248 0 0,0 0-64 0 0,8 38 0 0 0,-4-13-4880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8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0 121 19351 0 0,'0'0'424'0'0,"0"0"88"0"0,3 7 24 0 0,-3 3 8 0 0,4-1-440 0 0,3 3-104 0 0,-4-2 0 0 0,5 0 0 0 0,-2-1 0 0 0,5 1 0 0 0,0-4 0 0 0,4 3 0 0 0,-1-2 0 0 0,0-4 0 0 0,0 0 0 0 0,0 1 0 0 0,5-4-1208 0 0,-5-4-264 0 0</inkml:trace>
  <inkml:trace contextRef="#ctx0" brushRef="#br0" timeOffset="1">160 0 17503 0 0,'-6'13'384'0'0,"1"-6"88"0"0,2-1 8 0 0,0 1 8 0 0,0 6-392 0 0,-2-1-96 0 0,2 4 0 0 0,0 0 0 0 0,-2 6 0 0 0,5-3 0 0 0,-3 0 0 0 0,3 0-5167 0 0,3 0-1057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26 21191 0 0,'-3'3'2127'0'0,"0"0"-1874"0"0,4-3-137 0 0,0 1 0 0 0,0-1-1 0 0,0 1 1 0 0,0-1 0 0 0,0 0-1 0 0,0 1 1 0 0,0-1 0 0 0,0 0-1 0 0,0 0 1 0 0,0 1 0 0 0,0-1-1 0 0,0 0-115 0 0,4 0 66 0 0,-1 0 0 0 0,0 0-1 0 0,1 0 1 0 0,-1 0 0 0 0,0-1 0 0 0,0 0-1 0 0,1 0 1 0 0,-1 0 0 0 0,0 0 0 0 0,2-1-66 0 0,5-3-1403 0 0,-1 1 0 0 0,0-2 1 0 0,3-1 1402 0 0,-4 1-7849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10136 0 0,'-4'7'224'0'0,"1"3"40"0"0,0-1 16 0 0,-2 6 8 0 0,-1 2-288 0 0,1 2 0 0 0,2 0 0 0 0,0 0 0 0 0,3 3 464 0 0,-3-3 40 0 0,3 1 8 0 0,0-12 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8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19087 0 0,'0'0'432'0'0,"0"0"66"0"0,3 4 491 0 0,-2-1-869 0 0,0 1 1 0 0,0-1-1 0 0,1 1 0 0 0,-1-1 1 0 0,1 0-1 0 0,0 0 0 0 0,0 0 1 0 0,0 0-1 0 0,1 0 0 0 0,-1 0 1 0 0,1-1-1 0 0,-1 1 1 0 0,1-1-1 0 0,0 1 0 0 0,1-1-120 0 0,-2 0 6 0 0,0-1 1 0 0,0 0-1 0 0,1 0 0 0 0,-1 1 0 0 0,1-2 1 0 0,-1 1-1 0 0,1 0 0 0 0,0 0 0 0 0,-1-1 1 0 0,1 0-1 0 0,-1 1 0 0 0,1-1 0 0 0,0 0 1 0 0,-1 0-1 0 0,1 0 0 0 0,0-1 0 0 0,-1 1 1 0 0,1-1-1 0 0,0 1 0 0 0,-1-1 0 0 0,1 0 1 0 0,0-1-7 0 0,-2 2-171 0 0,0 0 0 0 0,0-1 0 0 0,0 1 1 0 0,0-1-1 0 0,0 1 0 0 0,0-1 0 0 0,0 1 1 0 0,0-1-1 0 0,-1 0 0 0 0,1 0 0 0 0,0 1 0 0 0,0-1 1 0 0,-1 0-1 0 0,1 0 0 0 0,-1 0 0 0 0,1 0 1 0 0,0 0-1 0 0,-1 0 0 0 0,0 0 0 0 0,1 0 1 0 0,-1 0-1 0 0,0 0 0 0 0,1 0 0 0 0,-1 0 0 0 0,0 0 1 0 0,0 0-1 0 0,0-1 171 0 0,1 1-52 0 0,3-16-1707 0 0</inkml:trace>
  <inkml:trace contextRef="#ctx0" brushRef="#br0" timeOffset="1">54 1 12640 0 0,'0'0'280'0'0,"-3"3"56"0"0,-1 5 16 0 0,4-1 0 0 0,-4 6-288 0 0,4-3-64 0 0,-3-1 0 0 0,3 3 0 0 0,0 1 0 0 0,-3-6 0 0 0,-1 9 0 0 0,0-1 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17767 0 0,'0'0'40'0'0,"-1"0"-1"0"0,0 1 0 0 0,1-1 0 0 0,-1 0 0 0 0,1 0 0 0 0,-1 1 0 0 0,0-1 0 0 0,1 1 0 0 0,-1-1 0 0 0,1 0 0 0 0,-1 1 0 0 0,1-1 0 0 0,-1 1 0 0 0,1-1 0 0 0,-1 1 0 0 0,1-1 1 0 0,0 1-1 0 0,-1 0 0 0 0,1-1 0 0 0,0 1 0 0 0,0-1 0 0 0,-1 1 0 0 0,1 0 0 0 0,0-1 0 0 0,0 1 0 0 0,0 0 0 0 0,0-1 0 0 0,0 1 0 0 0,0 0-39 0 0,0 1 50 0 0,0 0-1 0 0,0 1 0 0 0,0-1 1 0 0,1 0-1 0 0,-1 1 0 0 0,1-1 1 0 0,0 0-1 0 0,-1 0 0 0 0,2 2-49 0 0,0 0 102 0 0,0 1 0 0 0,0-2 0 0 0,1 1-1 0 0,-1 0 1 0 0,1 0 0 0 0,0-1 0 0 0,0 1-1 0 0,0-1 1 0 0,1 0 0 0 0,0 1-102 0 0,2 0 93 0 0,1 0 0 0 0,-1 0 0 0 0,1-1 0 0 0,-1 0 1 0 0,1 0-1 0 0,0-1 0 0 0,0 0 0 0 0,0 0 0 0 0,0 0 0 0 0,1-1 0 0 0,-1 0 0 0 0,4-1-93 0 0,-3 0-267 0 0,-1-1-1 0 0,1 0 0 0 0,-1 0 1 0 0,3-2 267 0 0,-8 3-360 0 0,12-3-6793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0 13328 0 0,'-7'12'288'0'0,"3"-6"64"0"0,1 1 16 0 0,-1 3 16 0 0,1-1-312 0 0,-1 3-72 0 0,1 4 0 0 0,-1 1 0 0 0,0-2 272 0 0,4 4 40 0 0,-3 1 8 0 0,3-2 0 0 0,0 5-408 0 0,3-2-72 0 0,1 18-24 0 0,0-17 0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21191 0 0,'0'0'480'0'0,"0"0"67"0"0,0 0 32 0 0,0 0-58 0 0,-5 13-320 0 0,6-9-200 0 0,-1 0 0 0 0,1 0 0 0 0,-1 0 0 0 0,1-1 0 0 0,0 1 0 0 0,0 0-1 0 0,1-1 1 0 0,-1 1 0 0 0,1-1 0 0 0,0 1 0 0 0,0-1 0 0 0,0 0 0 0 0,0 0 0 0 0,0 0 0 0 0,1 0-1 0 0,0 0 1 0 0,-1 0 0 0 0,1-1 0 0 0,0 1 0 0 0,0-1 0 0 0,0 0 0 0 0,1 0 0 0 0,-1 0 0 0 0,1 0-1 0 0,-1 0 1 0 0,1-1 0 0 0,-1 0 0 0 0,1 0 0 0 0,0 0 0 0 0,-1 0 0 0 0,1 0 0 0 0,3 0-1 0 0,-4-1-201 0 0,1 0 0 0 0,0 0 0 0 0,-1 0 1 0 0,1-1-1 0 0,0 1 0 0 0,-1-1 0 0 0,1 0 0 0 0,-1 0 1 0 0,1 0-1 0 0,-1 0 0 0 0,0 0 0 0 0,1-1 0 0 0,-1 0 1 0 0,1 0 200 0 0,8-5-7505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0 11976 0 0,'0'0'256'0'0,"-4"4"64"0"0,0 4 0 0 0,1 2 32 0 0,0 0-288 0 0,-1 3-64 0 0,0-1 0 0 0,1 1 0 0 0,-1 3 0 0 0,4-3 0 0 0,0-1 0 0 0,0 1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61 19151 0 0,'-4'-2'-609'0'0,"-3"-3"3849"0"0,6 5-1500 0 0,3 4-1175 0 0,4 3-502 0 0,1-1 1 0 0,0 1-1 0 0,0-2 0 0 0,0 1 0 0 0,1-1 0 0 0,-1 0 1 0 0,1 0-1 0 0,1-1 0 0 0,-1 0 0 0 0,8 2-63 0 0,-10-4-358 0 0,1 0-1 0 0,0 0 1 0 0,0 0-1 0 0,0-1 1 0 0,0 0 0 0 0,0 0-1 0 0,0 0 1 0 0,0-1-1 0 0,0 0 1 0 0,0-1-1 0 0,0 0 1 0 0,0 0-1 0 0,0 0 1 0 0,0-1 0 0 0,0 0-1 0 0,0 0 1 0 0,-1-1-1 0 0,1 0 1 0 0,5-3 358 0 0,1-6-2045 0 0</inkml:trace>
  <inkml:trace contextRef="#ctx0" brushRef="#br0" timeOffset="1">156 1 11976 0 0,'0'0'256'0'0,"-3"3"64"0"0,-1 3 0 0 0,-3 3 32 0 0,4 1-288 0 0,-1 0-64 0 0,-3 2 0 0 0,4 1 0 0 0,-2-1 464 0 0,5 5 80 0 0,-3-1 8 0 0,3-1-4440 0 0,3 4-888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45 21191 0 0,'0'0'480'0'0,"0"0"67"0"0,0 0 32 0 0,0 0-58 0 0,1 1-340 0 0,13 15-159 0 0,-11-12-22 0 0,0 0-1 0 0,0 0 1 0 0,1 0 0 0 0,-1-1-1 0 0,2 2 1 0 0,6 3 15 0 0,0-1 0 0 0,1 0 0 0 0,0-1 0 0 0,0 0 1 0 0,5 2-16 0 0,19 3-6544 0 0,-19-7-771 0 0</inkml:trace>
  <inkml:trace contextRef="#ctx0" brushRef="#br0" timeOffset="1">119 0 17503 0 0,'-7'7'384'0'0,"3"-5"88"0"0,1 4 8 0 0,-1 1 8 0 0,-3 3-392 0 0,4-1-96 0 0,-5 4 0 0 0,5 2 0 0 0,-1-2 432 0 0,0 0 64 0 0,4 3 16 0 0,4 0 0 0 0,-4-3-824 0 0,4 0-160 0 0,3-5-32 0 0,0 2-8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9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19351 0 0,'0'0'439'0'0,"0"0"62"0"0,7 10 662 0 0,-2-1-870 0 0,0 0 0 0 0,0 0-1 0 0,1-1 1 0 0,0 0 0 0 0,1 0 0 0 0,0 0-1 0 0,3 2-292 0 0,-8-9-32 0 0,-1 1 0 0 0,1-1 0 0 0,0 1-1 0 0,1-1 1 0 0,-1 0 0 0 0,0 0 0 0 0,0 0 0 0 0,1 0-1 0 0,-1-1 1 0 0,0 1 0 0 0,1 0 0 0 0,-1-1 0 0 0,0 0-1 0 0,1 1 1 0 0,-1-1 0 0 0,1 0 32 0 0,2 0-377 0 0,0-1 0 0 0,0 1 0 0 0,0-1 0 0 0,0 0 0 0 0,0 0 0 0 0,4-2 377 0 0,3-1-1023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 17015 0 0,'-19'12'376'0'0,"8"-6"72"0"0,1 1 24 0 0,-1 3 8 0 0,1 3-384 0 0,-1 2-96 0 0,0 1 0 0 0,1 3 0 0 0,-4 0 536 0 0,3 3 88 0 0,3 3 16 0 0,1-2 8 0 0,0-1-1336 0 0,0-3-272 0 0,3 1-48 0 0,4-11-16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161 6 14336 0 0,'-7'3'830'0'0,"-7"0"-1280"0"0,13-2 904 0 0,0 0 0 0 0,-1-1 0 0 0,1 0 0 0 0,0 1 0 0 0,-1-1 1 0 0,1 0-1 0 0,0 0 0 0 0,-1 0 0 0 0,1 0 0 0 0,-1 0 0 0 0,1 0 0 0 0,-1 0 1 0 0,1 0-1 0 0,0 0 0 0 0,-1-1 0 0 0,0 0-454 0 0,1 1 1127 0 0,-11-10 3207 0 0,11 8-4179 0 0,3 4-138 0 0,-1 0-41 0 0,0-1-1 0 0,0 1 0 0 0,0 0 1 0 0,0-1-1 0 0,0 1 1 0 0,0 0-1 0 0,0 0 0 0 0,-1 0 1 0 0,1-1-1 0 0,-1 1 1 0 0,1 0-1 0 0,-1 0 1 0 0,0 0-1 0 0,0 0 0 0 0,0 0 1 0 0,0 0-1 0 0,0 0 1 0 0,0 0-1 0 0,-1 2 25 0 0,0 5-261 0 0,-1 1 0 0 0,-1-1 0 0 0,-1 5 261 0 0,1-6-134 0 0,-1 2-614 0 0,0 0-1 0 0,-1 0 0 0 0,0-1 1 0 0,-1 1-1 0 0,0-1 1 0 0,-1 0-1 0 0,1-1 1 0 0,-2 0-1 0 0,1 0 0 0 0,-1-1 1 0 0,-7 6 748 0 0,4-3-4573 0 0,3 0-1227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0-191 0 0,0 0 168 0 0,0 0 102 0 0,8 10 1045 0 0,2-5-1231 0 0,-1-1-1 0 0,0 0 1 0 0,1 0-1 0 0,0-1 1 0 0,0 0-1 0 0,4 0-301 0 0,12 2-1038 0 0,26 1 1038 0 0,-32-5-4482 0 0,2-1-1566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18151 0 0,'0'0'532'0'0,"0"0"-4"0"0,0 0-265 0 0,0 0 129 0 0,8 13 1048 0 0,-2-3-1416 0 0,1-1-1 0 0,0 0 1 0 0,1-1-1 0 0,0 0 1 0 0,1 0 0 0 0,0 0-1 0 0,8 4-23 0 0,-7-4-22 0 0,1-1 0 0 0,0 0 0 0 0,0-1 0 0 0,2 0 22 0 0,14 5-5818 0 0,-9-4-867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14336 0 0,'0'0'408'0'0,"-5"3"80"0"0,2 7-392 0 0,0-4-96 0 0,0 4 0 0 0,-5 3 0 0 0,5-1 432 0 0,-5 8 64 0 0,1-4 15 0 0,3 5 1 0 0,1-1 0 0 0,-4-2 0 0 0,3 5 0 0 0,-3-1 0 0 0,4 4-416 0 0,3-4-96 0 0,-4 0 0 0 0,4-12-7775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4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18151 0 0,'0'0'532'0'0,"0"0"-4"0"0,0 0-265 0 0,0 0 129 0 0,0 0 96 0 0,-3 16 1557 0 0,3-13-1908 0 0,0-1 1 0 0,0 0-1 0 0,0 1 0 0 0,0-1 0 0 0,1 0 0 0 0,-1 1 0 0 0,1-1 1 0 0,0 0-1 0 0,0 0 0 0 0,-1 1 0 0 0,1-1 0 0 0,1 0 0 0 0,-1 0 1 0 0,0 0-1 0 0,0 0 0 0 0,1 0 0 0 0,-1-1 0 0 0,1 1 0 0 0,0 0 0 0 0,0-1 1 0 0,-1 1-1 0 0,1-1 0 0 0,0 0 0 0 0,0 1 0 0 0,0-1 0 0 0,0 0 1 0 0,2 0-138 0 0,-1 1-156 0 0,0-1 0 0 0,0-1 0 0 0,0 1 0 0 0,1 0 0 0 0,-1-1 0 0 0,0 1 0 0 0,1-1 0 0 0,2 0 156 0 0,-2 0-983 0 0,0-1-1 0 0,0 1 0 0 0,0-1 1 0 0,-1 0-1 0 0,1 0 1 0 0,0 0-1 0 0,2-2 984 0 0,9-3-7730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133 1 16096 0 0,'-3'6'351'0'0,"-8"7"81"0"0,3-1 16 0 0,2 8 0 0 0,-2 2-360 0 0,-3 3-88 0 0,1 1 0 0 0,-5-1 0 0 0,5 4 328 0 0,2-7 56 0 0,-2 1 0 0 0,3-2 8 0 0,-1-4-720 0 0,2 1-152 0 0,-2-5-24 0 0,5-3-8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9 14712 0 0,'-2'-1'105'0'0,"0"-1"0"0"0,0 1 0 0 0,-1 1 0 0 0,1-1 0 0 0,0 0 1 0 0,0 0-1 0 0,-1 1 0 0 0,1-1 0 0 0,0 1 0 0 0,-1 0 0 0 0,1 0 1 0 0,0 0-1 0 0,-1 0 0 0 0,1 0 0 0 0,0 0 0 0 0,-1 1 1 0 0,1-1-1 0 0,0 1 0 0 0,-1-1 0 0 0,1 1 0 0 0,0 0 0 0 0,-2 1-105 0 0,1 0 277 0 0,-1 0-1 0 0,1 0 1 0 0,-1 1-1 0 0,1-1 0 0 0,0 1 1 0 0,0 0-1 0 0,0 0 1 0 0,0 0-1 0 0,1 1 0 0 0,-1-1 1 0 0,1 0-1 0 0,-2 4-276 0 0,-2 4 294 0 0,0 0 1 0 0,0 1-1 0 0,1 0 0 0 0,1 0 0 0 0,0 0 1 0 0,1 1-1 0 0,-2 9-294 0 0,5-18 86 0 0,-1 0 0 0 0,1 0 0 0 0,0 0 0 0 0,0 0 0 0 0,0 0 0 0 0,0 0 0 0 0,1 0 0 0 0,0 0 0 0 0,-1 0-1 0 0,2-1 1 0 0,-1 1 0 0 0,0 0 0 0 0,2 1-86 0 0,-3-4-33 0 0,1 0 0 0 0,-1 0 0 0 0,1 0 0 0 0,0 0-1 0 0,0-1 1 0 0,-1 1 0 0 0,1 0 0 0 0,0-1 0 0 0,0 1-1 0 0,0 0 1 0 0,0-1 0 0 0,0 1 0 0 0,0-1 0 0 0,0 0-1 0 0,0 1 1 0 0,0-1 0 0 0,0 0 0 0 0,0 1 0 0 0,0-1-1 0 0,0 0 1 0 0,0 0 0 0 0,0 0 0 0 0,0 0 0 0 0,1 0-1 0 0,-1 0 34 0 0,30-5-962 0 0,-29 5 928 0 0,10-4-195 0 0,0 1 0 0 0,0-2 0 0 0,-1 0 0 0 0,10-5 229 0 0,6-5-5196 0 0,-4 0-1497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17503 0 0,'0'0'399'0'0,"-8"10"961"0"0,8-8-1349 0 0,-1 1 0 0 0,0-1 0 0 0,1 1 0 0 0,0-1 0 0 0,-1 1 0 0 0,1-1 0 0 0,0 1 0 0 0,0 0 0 0 0,1-1 0 0 0,-1 1 0 0 0,0-1 0 0 0,1 1 0 0 0,0-1 0 0 0,-1 1 0 0 0,1-1 0 0 0,0 1-11 0 0,3 7-5 0 0,1 1 0 0 0,0-1 0 0 0,1 1 5 0 0,-4-7-31 0 0,1-1-1 0 0,0 1 1 0 0,0-1-1 0 0,0 0 1 0 0,0 1-1 0 0,0-1 0 0 0,1-1 1 0 0,-1 1-1 0 0,1 0 1 0 0,0-1-1 0 0,0 0 1 0 0,0 0-1 0 0,0 0 1 0 0,0 0-1 0 0,0-1 0 0 0,1 1 1 0 0,1-1 31 0 0,4 1-420 0 0,0 0 0 0 0,0-1 0 0 0,1 0-1 0 0,-1 0 1 0 0,0-1 0 0 0,7-1 420 0 0,-10 0-279 0 0,0 0-1 0 0,0-1 0 0 0,-1 1 1 0 0,1-2 279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0 16240 0 0,'-15'7'455'0'0,"5"-5"113"0"0,2 8-456 0 0,2 0-112 0 0,-5 3 0 0 0,0 5 0 0 0,0-2 432 0 0,0 4 64 0 0,5-5 16 0 0,-2 1 0 0 0,-3 3-416 0 0,8-3-96 0 0,0-3 0 0 0,-1 3-5167 0 0,0-3-1057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0 19351 0 0,'-4'2'229'0'0,"0"-1"-1"0"0,-1 1 0 0 0,1 0 0 0 0,0 0 1 0 0,1 0-1 0 0,-1 1 0 0 0,-3 1-228 0 0,7-3 15 0 0,-1 0 0 0 0,0 0 0 0 0,0 0 0 0 0,1 0 0 0 0,-1 0 0 0 0,1-1 0 0 0,-1 1 0 0 0,1 0-1 0 0,-1 0 1 0 0,1 1 0 0 0,0-1 0 0 0,0 0 0 0 0,-1 0 0 0 0,1 0 0 0 0,0 0 0 0 0,0 0 0 0 0,0 0 0 0 0,0 0 0 0 0,0 0 0 0 0,0 0 0 0 0,0 0-1 0 0,0 0 1 0 0,1 0 0 0 0,-1 1 0 0 0,0-1 0 0 0,1 0 0 0 0,-1 0 0 0 0,1 0 0 0 0,-1 0 0 0 0,1-1 0 0 0,-1 1 0 0 0,1 0 0 0 0,0 0-1 0 0,-1 0 1 0 0,1 0-15 0 0,2 2 0 0 0,0 1 0 0 0,0-1 0 0 0,0 0 0 0 0,0 0 0 0 0,1 0 0 0 0,-1 0 0 0 0,1-1 0 0 0,0 1 0 0 0,0-1 0 0 0,0 0 0 0 0,0 0 0 0 0,0 0 0 0 0,0-1 0 0 0,2 1 0 0 0,4 1 0 0 0,-1-1 0 0 0,1 0 0 0 0,0-1 0 0 0,0 0 0 0 0,9 0 0 0 0,24-7-829 0 0,-32 5-118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1 12416 0 0,'-14'13'352'0'0,"11"-7"80"0"0,-5 4-344 0 0,-3 5-88 0 0,0 4 0 0 0,1 3 0 0 0,-5 1 256 0 0,1-2 32 0 0,4 5 0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9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10 16631 0 0,'-28'-9'1142'0'0,"27"9"-1121"0"0,1 0 0 0 0,0 0 0 0 0,0 0-1 0 0,0 0 1 0 0,0 0 0 0 0,-1-1 0 0 0,1 1 0 0 0,0 0 0 0 0,0 0 0 0 0,0 0 0 0 0,-1 0 0 0 0,1 0 0 0 0,0 0 0 0 0,0 0 0 0 0,0 0-1 0 0,-1 0 1 0 0,1 0 0 0 0,0 0 0 0 0,0 0 0 0 0,0 0 0 0 0,-1 0 0 0 0,1 1 0 0 0,0-1 0 0 0,0 0 0 0 0,0 0 0 0 0,0 0 0 0 0,-1 0-1 0 0,1 0 1 0 0,0 0 0 0 0,0 0 0 0 0,0 0 0 0 0,0 1 0 0 0,0-1 0 0 0,-1 0 0 0 0,1 0 0 0 0,0 0 0 0 0,0 0 0 0 0,0 1-21 0 0,1 7 1712 0 0,10 9 767 0 0,-8-15-2479 0 0,1 0 0 0 0,-1 0 0 0 0,1 0 0 0 0,0 0 0 0 0,-1 0 0 0 0,1-1 0 0 0,0 0 0 0 0,0 0 0 0 0,0 0 0 0 0,0 0 0 0 0,3 0 0 0 0,4 0 0 0 0,-1 0 0 0 0,1-1 0 0 0,0 0 0 0 0,0 0 0 0 0,-4-1-304 0 0,0 0 1 0 0,0 0-1 0 0,0-1 0 0 0,0 0 0 0 0,0 0 0 0 0,0-1 0 0 0,-1 1 0 0 0,1-1 0 0 0,-1-1 1 0 0,0 1-1 0 0,5-4 304 0 0,-10 4-1796 0 0,2-7-17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9.3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13824 0 0,'-6'13'304'0'0,"3"-7"64"0"0,-5 4 16 0 0,5-1 0 0 0,-1 7-312 0 0,0 0-72 0 0,4-1 0 0 0,-3 8 0 0 0,3-7 424 0 0,-4 3 72 0 0,4 0 15 0 0,4-3-4918 0 0,-4 3-977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3:16.58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1090 110 11976 0 0,'-16'-15'419'0'0,"13"13"-289"0"0,0 0 0 0 0,1-1 0 0 0,-1 1 0 0 0,1-1 1 0 0,0 1-1 0 0,-2-3-130 0 0,4 4 6 0 0,-1 1 0 0 0,1-1 0 0 0,0 1 0 0 0,-1 0 0 0 0,1-1 0 0 0,-1 1 0 0 0,1-1 0 0 0,-1 1 0 0 0,1 0 0 0 0,-1-1 0 0 0,1 1 0 0 0,-1 0 1 0 0,1-1-1 0 0,-1 1 0 0 0,1 0 0 0 0,-1 0 0 0 0,1 0 0 0 0,-2-1-6 0 0,-1 0 3 0 0,-4-4 388 0 0,0 1 1 0 0,0-1 0 0 0,0 1 0 0 0,0 1-1 0 0,-1 0 1 0 0,0 0 0 0 0,0 0 0 0 0,1 1-1 0 0,-1 0 1 0 0,-1 1 0 0 0,-3-1-392 0 0,-22-1 1128 0 0,24 2-723 0 0,1 0-1 0 0,-1 0 1 0 0,0 1-1 0 0,-7 1-404 0 0,-145 25 2747 0 0,127-18-2599 0 0,1 1 0 0 0,0 2 0 0 0,-21 10-148 0 0,38-14 43 0 0,0 0 0 0 0,1 2 0 0 0,0 0-1 0 0,0 0 1 0 0,1 2 0 0 0,0 0 0 0 0,-5 6-43 0 0,1 1 6 0 0,3-3-58 0 0,0 1 0 0 0,1 0 0 0 0,1 0 0 0 0,0 2 1 0 0,-5 10 51 0 0,-11 23-14 0 0,-17 19 14 0 0,22-32 0 0 0,-12 24 0 0 0,-7 12 0 0 0,35-60 0 0 0,1 1 0 0 0,1 0 0 0 0,-1 3 0 0 0,-9 21 0 0 0,8-20 0 0 0,1 0 0 0 0,1 0 0 0 0,0 1 0 0 0,2 0 0 0 0,0 0 0 0 0,2 0 0 0 0,-1 3 0 0 0,1 6 0 0 0,-1-1 0 0 0,1 1 0 0 0,2-1 0 0 0,1 9 0 0 0,29 234 596 0 0,-24-248-471 0 0,1 0-1 0 0,5 14-124 0 0,9 33 121 0 0,-12-37 74 0 0,2 0 1 0 0,1 0-1 0 0,8 16-195 0 0,-11-34 109 0 0,0 0-1 0 0,1 0 0 0 0,3 1-108 0 0,-2 0 66 0 0,0 0-1 0 0,3 7-65 0 0,-7-12 0 0 0,1 0 0 0 0,0-1 0 0 0,1 0 0 0 0,0 0 0 0 0,3 3 0 0 0,-3-5 0 0 0,-1 0 67 0 0,0-1 0 0 0,1-1 0 0 0,0 0-1 0 0,5 4-66 0 0,15 11 525 0 0,-18-14-454 0 0,0-1 0 0 0,0-1 0 0 0,1 0-1 0 0,-1 0 1 0 0,1-1 0 0 0,3 1-71 0 0,4 1 39 0 0,-6-2 18 0 0,0 0 0 0 0,0-1 0 0 0,1 0 1 0 0,-1-1-1 0 0,13 0-57 0 0,15-1 414 0 0,9-2-414 0 0,-4 0 84 0 0,-32 1-84 0 0,0-1 0 0 0,0-1 0 0 0,4-1 0 0 0,11-2 0 0 0,37-10 0 0 0,-57 13 66 0 0,0 0 0 0 0,-1 0-1 0 0,1-1 1 0 0,-1 0 0 0 0,1-1-1 0 0,-1 0 1 0 0,5-4-66 0 0,-8 7 10 0 0,0-1-1 0 0,0 0 1 0 0,0 1-1 0 0,-1 0 1 0 0,1 0-1 0 0,4 0-9 0 0,-4 0 5 0 0,0 0-1 0 0,0 0 1 0 0,0 0-1 0 0,0-1 1 0 0,0 1-1 0 0,3-2-4 0 0,8-3-33 0 0,-10 5 10 0 0,-1 0 0 0 0,0-1 0 0 0,1 1 0 0 0,-1-1 0 0 0,0 0 0 0 0,0 0-1 0 0,4-3 24 0 0,-6 3-18 0 0,1 0 0 0 0,-1 0 0 0 0,1 0 0 0 0,0 0 0 0 0,0 1 0 0 0,0-1 0 0 0,1 1 18 0 0,-2 0 47 0 0,1 0 1 0 0,-1-1 0 0 0,0 1 0 0 0,1 0-1 0 0,-1-1 1 0 0,0 0 0 0 0,0 1 0 0 0,1-1-1 0 0,-1 0 1 0 0,0-1-48 0 0,3-2 31 0 0,1 0-1 0 0,0 1 1 0 0,0-1-1 0 0,0 1-30 0 0,11-9 26 0 0,-5 6-120 0 0,-11 6 76 0 0,0 1-1 0 0,0-1 0 0 0,0 1 0 0 0,0-1 0 0 0,0 0 0 0 0,0 1 1 0 0,0-1-1 0 0,-1 0 0 0 0,1 1 0 0 0,0-1 0 0 0,0 0 0 0 0,-1 0 0 0 0,2-1 19 0 0,2-3-39 0 0,0 1 0 0 0,0-1 0 0 0,1 1 0 0 0,0-1-1 0 0,0 1 1 0 0,0 1 0 0 0,1-1 39 0 0,0 0-31 0 0,0-1 0 0 0,0 1 0 0 0,-1-1 0 0 0,0 0 0 0 0,5-5 31 0 0,0-2 129 0 0,1 0 0 0 0,0 1 0 0 0,12-8-129 0 0,-16 13 259 0 0,-4 3-78 0 0,1 1 1 0 0,-1-1-1 0 0,0 0 1 0 0,0-1-1 0 0,0 1 1 0 0,1-3-182 0 0,-1 3-104 0 0,-1 0 0 0 0,1 0 1 0 0,0 0-1 0 0,0 0 0 0 0,0 0 1 0 0,2 0 103 0 0,15-15-904 0 0,16-13 2482 0 0,-22 17-1673 0 0,4-2 99 0 0,0 0 0 0 0,1 2 0 0 0,6-4-4 0 0,-18 13-2 0 0,0-1 0 0 0,-1 1 0 0 0,0-1 0 0 0,0-1 0 0 0,-1 1 0 0 0,1-1 0 0 0,-1 0 0 0 0,-1 0 0 0 0,1-1 2 0 0,11-15 135 0 0,-14 19-123 0 0,1-1 0 0 0,-1 1 0 0 0,0-1 0 0 0,0 0 0 0 0,-1 0 0 0 0,1-1-12 0 0,6-19 23 0 0,0-5 148 0 0,-3 9-50 0 0,-2 7-61 0 0,0 0 0 0 0,-1-1 0 0 0,0-12-60 0 0,-1 11-122 0 0,1-1 0 0 0,3-12 122 0 0,-2 15 41 0 0,0 0-1 0 0,-1-1 1 0 0,0 1 0 0 0,-1-4-41 0 0,4-110 589 0 0,-5 102-528 0 0,-1-1-1 0 0,-2 0 0 0 0,-3-14-60 0 0,-9-33 667 0 0,13 68-626 0 0,0 0 0 0 0,-1 0 0 0 0,0 1 0 0 0,0-1 0 0 0,-4-4-41 0 0,-7-15 35 0 0,6 8-35 0 0,-2 0 0 0 0,0 0 0 0 0,-1 2 0 0 0,-3-4 0 0 0,-19-31 0 0 0,22 32 0 0 0,-1 1 0 0 0,-9-12 0 0 0,-124-145 0 0 0,133 161 0 0 0,-2 0 0 0 0,0 1 0 0 0,-1 0 0 0 0,-13-12 0 0 0,-11-9 0 0 0,-2 1 0 0 0,-1 2 0 0 0,-1 3 0 0 0,-5-1 0 0 0,27 19-273 0 0,17 8 139 0 0,1 0 0 0 0,-1-1-1 0 0,0 0 1 0 0,1 1-1 0 0,0-1 1 0 0,-1 0 0 0 0,-2-3 134 0 0,5 4-1927 0 0,1 1-5130 0 0,0 0-2201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3:17.455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2303 537 11976 0 0,'-5'-10'161'0'0,"0"0"1"0"0,-1 1-1 0 0,-1 0 1 0 0,0 0-1 0 0,0 1 1 0 0,0-1-1 0 0,-1 2 1 0 0,0-1 0 0 0,-1 1-1 0 0,-4-3-161 0 0,-7-2 894 0 0,0 0 0 0 0,-1 1-1 0 0,0 1 1 0 0,-10-2-894 0 0,-9-5 1960 0 0,-1 2 0 0 0,-1 2 0 0 0,-32-5-1960 0 0,44 12 360 0 0,-1 1 0 0 0,1 2 1 0 0,-1 2-1 0 0,0 0 0 0 0,1 2 0 0 0,-1 2 0 0 0,-22 4-360 0 0,-145 34 0 0 0,158-29 84 0 0,1 1 0 0 0,0 1-1 0 0,1 2 1 0 0,0 2 0 0 0,-28 19-84 0 0,-7 10-157 0 0,2 3-1 0 0,-17 17 158 0 0,19-16 333 0 0,-31 16-333 0 0,50-36 54 0 0,2 2 1 0 0,1 3-1 0 0,-39 38-54 0 0,59-49-53 0 0,2 2 1 0 0,0 1-1 0 0,2 1 0 0 0,2 1 0 0 0,-1 3 53 0 0,-21 46-133 0 0,20-33-6 0 0,-24 33 139 0 0,0-6 0 0 0,3 3 0 0 0,-18 45 0 0 0,40-65 172 0 0,2 1 0 0 0,3 1 0 0 0,-5 33-172 0 0,7-26 132 0 0,-2 10 80 0 0,3 1 0 0 0,-3 75-212 0 0,16-124 44 0 0,2 0 1 0 0,0-1-1 0 0,2 1 0 0 0,1-1 0 0 0,1 0 0 0 0,2 3-44 0 0,16 51 277 0 0,11 21-277 0 0,-34-100 2 0 0,14 37 117 0 0,2-1-1 0 0,1-1 0 0 0,2 0 1 0 0,1-1-1 0 0,24 31-118 0 0,-25-42 83 0 0,0-1-1 0 0,2-1 0 0 0,0-1 1 0 0,2-1-1 0 0,0 0 0 0 0,1-2 0 0 0,1-1 1 0 0,8 4-83 0 0,22 8 140 0 0,1-3-1 0 0,1-2 1 0 0,0-2 0 0 0,2-3 0 0 0,1-2 0 0 0,24 1-140 0 0,15-1 53 0 0,0-4 1 0 0,0-5 0 0 0,56-4-54 0 0,-140-4-4 0 0,57 0 27 0 0,0-3 0 0 0,17-5-23 0 0,94-20 195 0 0,-2-7 0 0 0,17-13-195 0 0,-154 34 34 0 0,-1-1 1 0 0,-1-3 0 0 0,0-1-1 0 0,-1-2 1 0 0,3-4-35 0 0,-18 8 37 0 0,-1-1 0 0 0,-1-1 1 0 0,0-1-1 0 0,-2-1 0 0 0,0-2 0 0 0,2-4-37 0 0,36-48 284 0 0,15-29-284 0 0,0 0 173 0 0,-17 27 130 0 0,25-48-303 0 0,-67 95 38 0 0,0-1 1 0 0,-2-1 0 0 0,0-3-39 0 0,28-95 83 0 0,-38 117-77 0 0,23-82 80 0 0,-4 0 0 0 0,-4-2-1 0 0,3-65-85 0 0,-18 92 54 0 0,-4 0-1 0 0,-2 0 0 0 0,-6-23-53 0 0,4 53 2 0 0,-2-1-1 0 0,-1 1 0 0 0,-2 0 0 0 0,-2 1 0 0 0,-1 0 0 0 0,-2 1 1 0 0,-2 0-1 0 0,-1 1 0 0 0,-11-15-1 0 0,-153-241 32 0 0,65 124-7 0 0,32 61-18 0 0,58 78-7 0 0,-1 1 0 0 0,-1 1 0 0 0,-22-16 0 0 0,22 22 0 0 0,-1 1 0 0 0,-1 2 0 0 0,0 1 0 0 0,-2 1 0 0 0,0 1 0 0 0,-23-6 0 0 0,-1 2-90 0 0,0 2 0 0 0,-29-4 90 0 0,66 18-63 0 0,-1 1-1 0 0,1 1 0 0 0,0 0 0 0 0,0 2 1 0 0,-1 0-1 0 0,1 2 0 0 0,0 0 0 0 0,0 0 1 0 0,-11 5 63 0 0,23-5-420 0 0,-1 1 1 0 0,1 0-1 0 0,-1 0 0 0 0,1 1 1 0 0,0 0-1 0 0,0 1 0 0 0,1-1 1 0 0,-1 1-1 0 0,1 0 1 0 0,0 1-1 0 0,-4 5 420 0 0,-1 1-1125 0 0,1 1 0 0 0,1 0 0 0 0,0 0 0 0 0,1 1 0 0 0,0 0 1125 0 0,-12 31-2710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3:18.273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3088 613 18543 0 0,'-19'-10'369'0'0,"0"0"-1"0"0,0 2 1 0 0,-1 0-1 0 0,0 1 1 0 0,-7 0-369 0 0,-25-5 189 0 0,-29-2-189 0 0,15 6 1033 0 0,0 3 0 0 0,0 3 0 0 0,-1 2 0 0 0,-11 5-1033 0 0,-55 9 1554 0 0,-74 20-1554 0 0,147-21 29 0 0,2 3 0 0 0,0 2 1 0 0,0 3-1 0 0,2 2 0 0 0,1 2 1 0 0,-39 26-30 0 0,6 2-184 0 0,2 4 0 0 0,3 3 1 0 0,-67 65 183 0 0,-160 163 677 0 0,196-171 359 0 0,-57 79-1036 0 0,142-160 6 0 0,-157 203 8 0 0,136-168-16 0 0,3 3 0 0 0,-17 37 2 0 0,5 11-211 0 0,-24 78 211 0 0,-31 132-246 0 0,95-264 276 0 0,2 0-1 0 0,4 1 1 0 0,2 0 0 0 0,3 9-30 0 0,3 10 19 0 0,4 1 1 0 0,3-1-1 0 0,6 6-19 0 0,9 36 138 0 0,5-1 0 0 0,34 101-138 0 0,-41-181 5 0 0,2 0 0 0 0,2-1 0 0 0,15 24-5 0 0,9 9-3 0 0,32 41 3 0 0,-28-54 0 0 0,3-2 0 0 0,22 19 0 0 0,120 117 0 0 0,-121-132 20 0 0,3-3 0 0 0,3-3 0 0 0,78 47-20 0 0,-86-69 3 0 0,3-4-1 0 0,1-2 0 0 0,2-4 1 0 0,1-3-1 0 0,33 5-2 0 0,-59-20-1 0 0,1-3 0 0 0,1-3-1 0 0,18 1 2 0 0,14-4 19 0 0,54-3-19 0 0,-49-7 162 0 0,-1-3 0 0 0,59-15-162 0 0,166-47 309 0 0,-63 1 91 0 0,139-62-400 0 0,-309 100 53 0 0,-1-4 1 0 0,-2-2-1 0 0,-1-5 0 0 0,-2-2 1 0 0,-3-4-1 0 0,26-23-53 0 0,45-52 153 0 0,-41 34 15 0 0,-7 8 248 0 0,-1-7-416 0 0,-60 54 166 0 0,-1-2 0 0 0,-2-1-1 0 0,-2-2 1 0 0,7-13-166 0 0,17-44 559 0 0,33-84-559 0 0,-49 90 91 0 0,-4-1 1 0 0,-4-1 0 0 0,-4-2 0 0 0,-4-1 0 0 0,-4 0-1 0 0,0-53-91 0 0,-6 26 74 0 0,-5 0-1 0 0,-8-88-73 0 0,-2 144 1 0 0,-4-53 9 0 0,-13-54-10 0 0,-15-16 164 0 0,-20-43-164 0 0,31 145 16 0 0,-4 1 1 0 0,-4 1-1 0 0,-32-56-16 0 0,-111-195-99 0 0,162 308 84 0 0,-103-182-4 0 0,76 141 119 0 0,-4 3 0 0 0,-3 1-100 0 0,-67-70 202 0 0,56 67-128 0 0,41 46-68 0 0,-176-198 15 0 0,114 135-23 0 0,-46-35 2 0 0,89 88 4 0 0,-1 2 0 0 0,-17-8-4 0 0,36 25-39 0 0,-1 1 0 0 0,-1 1 0 0 0,0 1 0 0 0,-1 0 0 0 0,-18-3 39 0 0,-5 1-211 0 0,-1 1 0 0 0,-6 2 211 0 0,30 6-64 0 0,0 1 0 0 0,0 2 1 0 0,0 0-1 0 0,-1 1 0 0 0,-11 3 64 0 0,9 0-2 0 0,1 1-1 0 0,-1 1 1 0 0,1 1 0 0 0,0 1 0 0 0,1 2-1 0 0,0 0 1 0 0,-20 13 2 0 0,-32 24-185 0 0,1 3-1 0 0,3 3 1 0 0,2 4 0 0 0,-5 9 185 0 0,12-8-609 0 0,-60 61-623 0 0,103-98 61 0 0,2 1 0 0 0,0 1 0 0 0,2 1 0 0 0,-13 23 1171 0 0,4 5-8837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3:19.722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4375 261 16527 0 0,'-8'-13'202'0'0,"-2"0"0"0"0,1 1 0 0 0,-2 1 0 0 0,0-1-1 0 0,0 1 1 0 0,-1 1 0 0 0,0 0 0 0 0,0 1-1 0 0,-12-6-201 0 0,-4-1 421 0 0,-2 0-1 0 0,0 2 0 0 0,-1 1 0 0 0,-13-2-420 0 0,-130-33 3085 0 0,137 40-2548 0 0,-1 2-1 0 0,0 1 1 0 0,-21 2-537 0 0,-117 4 658 0 0,72 6-139 0 0,1 5 1 0 0,-71 17-520 0 0,35 4 431 0 0,-97 36-431 0 0,154-40 48 0 0,2 2 0 0 0,-41 25-48 0 0,-144 80 87 0 0,83-53 68 0 0,72-35-82 0 0,48-17-71 0 0,2 1-1 0 0,2 4 1 0 0,-31 24-2 0 0,3 6 124 0 0,-64 65-124 0 0,34-30 113 0 0,-20 6-113 0 0,-88 74-249 0 0,179-141 322 0 0,2 3 1 0 0,2 1-1 0 0,-26 38-73 0 0,-39 64 115 0 0,-113 146-118 0 0,177-239 3 0 0,3 2 0 0 0,1 2 0 0 0,4 1 0 0 0,2 1 0 0 0,2 2 0 0 0,4 2 0 0 0,2 0 0 0 0,2 3 0 0 0,0 2 0 0 0,-39 135 0 0 0,40-124 0 0 0,-5 48 0 0 0,3 69 0 0 0,6 28 0 0 0,8-100 0 0 0,4 12 0 0 0,5-1 0 0 0,11 69 0 0 0,-5-133 0 0 0,3-1 0 0 0,16 61 0 0 0,1-22 0 0 0,-4-15 0 0 0,10 21 0 0 0,62 153 0 0 0,-65-204 498 0 0,2-2 0 0 0,4-2 0 0 0,17 23-498 0 0,10 18 570 0 0,117 207-554 0 0,-142-243-16 0 0,3-2 0 0 0,2-1 0 0 0,4-3 0 0 0,21 21 0 0 0,-17-24 0 0 0,-14-15 0 0 0,1-2 0 0 0,24 19 0 0 0,13 8 0 0 0,3 10 0 0 0,11 10 0 0 0,-40-40 0 0 0,-18-15 0 0 0,2-2 0 0 0,1-1 0 0 0,26 17 0 0 0,-12-17 0 0 0,2-1 0 0 0,30 10 0 0 0,106 36 0 0 0,-46-19 0 0 0,-52-19 628 0 0,2-4-1 0 0,1-4 1 0 0,80 12-628 0 0,-62-22 33 0 0,0-5 0 0 0,1-4 0 0 0,0-6 0 0 0,1-4 0 0 0,50-10-33 0 0,-44 1 0 0 0,159-20 0 0 0,93-12 0 0 0,-161 22 0 0 0,116-30 0 0 0,-306 48 0 0 0,181-40 0 0 0,32-19 0 0 0,-198 50 0 0 0,0-1 0 0 0,-2-1 0 0 0,0-1 0 0 0,0-2 0 0 0,-2-1 0 0 0,6-5 0 0 0,49-42 0 0 0,23-26 0 0 0,20-15 0 0 0,-32 34 0 0 0,67-56 0 0 0,-133 103 0 0 0,-2-1 0 0 0,0-1 0 0 0,-2-1 0 0 0,9-15 0 0 0,-9 4 0 0 0,-3 0 0 0 0,-1-1 0 0 0,-2-1 0 0 0,6-21 0 0 0,-17 45 0 0 0,52-156 0 0 0,-4 12 0 0 0,-5 20 0 0 0,11-67 0 0 0,-27 77 165 0 0,69-253 715 0 0,-86 319-867 0 0,0-24-13 0 0,-1 6-2 0 0,30-166 2 0 0,-9 17-457 0 0,-28 166 262 0 0,-2-1 1 0 0,-3-27 194 0 0,-7-135 510 0 0,3 223-494 0 0,-6-93 313 0 0,-9-40-329 0 0,-23-98-44 0 0,-18-39-889 0 0,-37-90 933 0 0,43 160 84 0 0,24 90 228 0 0,-41-110-312 0 0,-1 48 572 0 0,-37-56-572 0 0,78 182 0 0 0,-3 2 0 0 0,-1 1 0 0 0,-3 1 0 0 0,-2 2 0 0 0,-19-17 0 0 0,-30-25 0 0 0,-3 5 0 0 0,-13-4 0 0 0,98 84 0 0 0,-53-45 0 0 0,-1 4 0 0 0,-60-36 0 0 0,60 49 0 0 0,0 3 0 0 0,-3 2 0 0 0,0 3 0 0 0,-32-7 0 0 0,-34 1 0 0 0,69 17 0 0 0,-93-21 0 0 0,-2 7 0 0 0,-7 6 0 0 0,104 17 0 0 0,1 3 0 0 0,-11 2 0 0 0,41 0-61 0 0,0 2 1 0 0,1 0-1 0 0,-1 1 1 0 0,1 1-1 0 0,0 1 1 0 0,-10 5 60 0 0,1 2-184 0 0,1 1 0 0 0,1 1 0 0 0,0 2 0 0 0,-5 5 184 0 0,-131 86-2452 0 0,-26 17-2061 0 0,133-80 2945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3:24.338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2906 306 16783 0 0,'-42'-111'818'0'0,"37"98"-566"0"0,-7-20 477 0 0,-8-12-729 0 0,16 36 19 0 0,-1 0 0 0 0,0 1 0 0 0,-1-1 0 0 0,0 1 0 0 0,0 0 0 0 0,-1 0 0 0 0,0 0-19 0 0,3 5 138 0 0,-1 0 0 0 0,0-1 0 0 0,1 1 0 0 0,-1 1 0 0 0,0-1 0 0 0,0 1 0 0 0,0 0 0 0 0,-1 0 0 0 0,-4-1-138 0 0,-3 0 322 0 0,0 0-1 0 0,0 1 1 0 0,-9 1-322 0 0,-3 0 277 0 0,-1 2 0 0 0,0 1-1 0 0,1 1 1 0 0,-1 1 0 0 0,1 1 0 0 0,0 1-1 0 0,-20 9-276 0 0,5 0 179 0 0,1 1 0 0 0,0 3-1 0 0,1 1 1 0 0,-11 10-179 0 0,-3 4 181 0 0,3 3 1 0 0,-8 9-182 0 0,-92 89 157 0 0,121-109-164 0 0,-67 61 6 0 0,-208 205-23 0 0,131-94-185 0 0,90-100 55 0 0,8-13 9 0 0,-117 142-175 0 0,69-74 264 0 0,-116 144-3 0 0,133-166 207 0 0,-68 113-148 0 0,81-94 252 0 0,5 6-252 0 0,24-42 0 0 0,-18 36 0 0 0,79-147 5 0 0,-2 6-9 0 0,0 0 0 0 0,0 1 0 0 0,0-1-1 0 0,-1 9 5 0 0,5-16 6 0 0,-1 0 0 0 0,1-1-1 0 0,0 1 1 0 0,0 0-1 0 0,-1 0 1 0 0,1-1-1 0 0,0 1 1 0 0,0 0-1 0 0,1 0 1 0 0,-1-1-1 0 0,0 1 1 0 0,1 0-1 0 0,-1 0 1 0 0,1-1-1 0 0,-1 1 1 0 0,1-1-1 0 0,0 1 1 0 0,0 0-1 0 0,-1-1 1 0 0,1 1-1 0 0,0-1 1 0 0,0 0-1 0 0,1 1 1 0 0,-1-1-1 0 0,0 0 1 0 0,0 0-1 0 0,1 1 1 0 0,-1-1-1 0 0,2 1-5 0 0,-1-1 14 0 0,1-1 0 0 0,-1 1-1 0 0,1 0 1 0 0,-1 0 0 0 0,1-1-1 0 0,-1 0 1 0 0,1 1 0 0 0,0-1-1 0 0,-1 0 1 0 0,1 0 0 0 0,-1-1-1 0 0,1 1 1 0 0,-1 0 0 0 0,1-1 0 0 0,-1 1-1 0 0,1-1 1 0 0,-1 0 0 0 0,1 0-1 0 0,0 0-13 0 0,14-6-13 0 0,0-1 0 0 0,0-1 0 0 0,0 0 0 0 0,-1-1 0 0 0,12-10 13 0 0,76-66-354 0 0,-66 52 277 0 0,236-193-174 0 0,71-61 404 0 0,-38 9-161 0 0,-28 27-50 0 0,336-322-56 0 0,-349 322 88 0 0,-144 133 53 0 0,-6-5 0 0 0,14-29-27 0 0,-106 122 26 0 0,-24 30-17 0 0,1 0-1 0 0,0 0 0 0 0,0 0 1 0 0,0-1-1 0 0,-1 1 0 0 0,1 0 0 0 0,-1 0 1 0 0,1-1-1 0 0,-1 1 0 0 0,1 0 1 0 0,-1-1-1 0 0,0 1 0 0 0,1-1-8 0 0,-2 1 10 0 0,0 1-1 0 0,1 0 1 0 0,-1 0-1 0 0,0 0 0 0 0,1 0 1 0 0,-1 0-1 0 0,0 0 1 0 0,1 0-1 0 0,-1 0 1 0 0,0 0-1 0 0,1 0 1 0 0,-1 0-1 0 0,1 0 0 0 0,-1 0 1 0 0,0 1-1 0 0,1-1 1 0 0,-1 0-1 0 0,0 0 1 0 0,1 1-1 0 0,-1-1 1 0 0,1 0-1 0 0,-1 1 0 0 0,1-1 1 0 0,-1 1-1 0 0,1-1-9 0 0,-39 23 230 0 0,2 1-1 0 0,1 2 0 0 0,-2 4-229 0 0,-15 11 104 0 0,-141 115-271 0 0,-21 36 167 0 0,199-178-1 0 0,-439 413 1 0 0,-228 267 0 0 0,573-579 0 0 0,-193 218-28 0 0,153-164-8 0 0,37-45-49 0 0,-141 160-22 0 0,220-239 411 0 0,103-98 343 0 0,43-44-647 0 0,-2 0 251 0 0,262-225 253 0 0,-81 69-244 0 0,-48 43-139 0 0,168-140 48 0 0,237-172-169 0 0,-366 310-51 0 0,-131 102 30 0 0,361-255 21 0 0,-435 319 64 0 0,24-9-64 0 0,-95 51 0 0 0,0 1 0 0 0,0 1 0 0 0,0-1 0 0 0,1 1 0 0 0,-1 0 0 0 0,0 0 0 0 0,1 1 0 0 0,-1-1 0 0 0,5 1 0 0 0,-10 1 0 0 0,0 0 0 0 0,0 0 0 0 0,-1 0 0 0 0,1 0 0 0 0,0 0 0 0 0,0 0 0 0 0,0 0 0 0 0,0 1 0 0 0,0-1 0 0 0,0 0 0 0 0,0 0 0 0 0,0 1 0 0 0,-1-1 0 0 0,1 1 0 0 0,0-1 0 0 0,0 1 0 0 0,0-1 0 0 0,-1 1 0 0 0,1-1 0 0 0,0 1 0 0 0,-1 0 0 0 0,1-1 0 0 0,-1 1 0 0 0,1 0 0 0 0,0 0 0 0 0,0 1 0 0 0,-1-1 0 0 0,0 1 0 0 0,1-1 0 0 0,-1 1 0 0 0,0-1 0 0 0,0 1 0 0 0,0 0 0 0 0,0-1 0 0 0,0 1 0 0 0,0-1 0 0 0,0 1 0 0 0,0 0 0 0 0,-1-1 0 0 0,1 1 0 0 0,-3 7 0 0 0,-1 0 0 0 0,1-1 0 0 0,-1 1 0 0 0,-5 7 0 0 0,-12 16-25 0 0,-2 0 0 0 0,0-2 0 0 0,-2-1 0 0 0,-17 15 25 0 0,9-9-86 0 0,-425 431-656 0 0,43-60 742 0 0,165-158 0 0 0,-1139 1167 0 0 0,1074-1065-30 0 0,-1 34 30 0 0,262-316-378 0 0,-41 72 378 0 0,89-129-105 0 0,6-11 102 0 0,0 1 0 0 0,0-1 0 0 0,0 0 0 0 0,0 0 0 0 0,0 0 0 0 0,0 0 0 0 0,0 0 0 0 0,0 0 0 0 0,0 0 0 0 0,0 0 0 0 0,0 0 0 0 0,0 0 0 0 0,0 0 0 0 0,1 1 0 0 0,-1-1 0 0 0,0 0 0 0 0,0 0 0 0 0,0 0 0 0 0,0 0 0 0 0,0 0 0 0 0,0 0 0 0 0,0 0 1 0 0,0 0-1 0 0,0 0 0 0 0,0 0 0 0 0,0 0 0 0 0,0 0 0 0 0,0 0 0 0 0,0 0 0 0 0,1 0 0 0 0,-1 0 0 0 0,0 0 0 0 0,0 0 0 0 0,0 0 0 0 0,0 0 0 0 0,0 0 0 0 0,0 0 0 0 0,0 0 0 0 0,0 0 0 0 0,0 0 0 0 0,0 0 0 0 0,1 0 0 0 0,-1 0 0 0 0,0 0 0 0 0,0 0 0 0 0,0 0 0 0 0,0 0 0 0 0,0 0 0 0 0,0 0 0 0 0,0 0 0 0 0,0 0 1 0 0,0 0-1 0 0,0 0 0 0 0,0 0 0 0 0,0 0 0 0 0,1 0 0 0 0,-1 0 0 0 0,0 0 0 0 0,0-1 3 0 0,21-14-201 0 0,74-79-184 0 0,139-115 94 0 0,-58 54 191 0 0,109-101 275 0 0,237-217 110 0 0,165-150-174 0 0,-403 368 6 0 0,340-293 129 0 0,-309 273-75 0 0,142-115-21 0 0,-258 224-95 0 0,-60 52 52 0 0,111-87 157 0 0,-228 185-264 0 0,-21 16 0 0 0,0-1 0 0 0,0 1 0 0 0,-1-1 0 0 0,1 1 0 0 0,0 0 0 0 0,0-1 0 0 0,0 1 0 0 0,-1 0 0 0 0,1 0 0 0 0,0 0 0 0 0,0-1 0 0 0,0 1 0 0 0,0 0 0 0 0,0 0 0 0 0,-1 0 0 0 0,1 0 0 0 0,0 1 0 0 0,0-1 0 0 0,0 0 0 0 0,0 0 0 0 0,0 0 0 0 0,0 1 0 0 0,-1-1 0 0 0,0 0 0 0 0,0 1 0 0 0,0-1 0 0 0,1 0 0 0 0,-1 1 0 0 0,0-1 0 0 0,0 0 0 0 0,0 0 0 0 0,0 1 0 0 0,0-1 0 0 0,1 0 0 0 0,-1 1 0 0 0,0-1 0 0 0,0 0 0 0 0,0 1 0 0 0,0-1 0 0 0,0 0 0 0 0,0 1 0 0 0,0-1 0 0 0,0 0 0 0 0,0 1 0 0 0,0-1 0 0 0,0 0 0 0 0,-1 1 0 0 0,1-1 0 0 0,0 0 0 0 0,0 1 0 0 0,0-1 0 0 0,0 0 0 0 0,0 1 0 0 0,-1-1 0 0 0,1 0 0 0 0,0 0 0 0 0,0 1 0 0 0,0-1 0 0 0,-1 0 0 0 0,1 0 0 0 0,0 1 0 0 0,-10 12 0 0 0,-1 1 0 0 0,0-1 0 0 0,-8 6 0 0 0,6-5 0 0 0,-254 248 0 0 0,159-158 0 0 0,-267 247-2 0 0,89-84-105 0 0,-570 572-89 0 0,494-480 197 0 0,-751 789 79 0 0,712-696-69 0 0,213-241 51 0 0,95-108-17 0 0,-5 15-33 0 0,42-51-14 0 0,10-6 82 0 0,101-123-18 0 0,6-1-62 0 0,6-6-48 0 0,379-380 105 0 0,16 8 47 0 0,-265 255-137 0 0,221-196-22 0 0,-259 240 56 0 0,419-360-8 0 0,-546 475 4 0 0,328-292-31 0 0,25-21 14 0 0,-115 107 7 0 0,376-301-38 0 0,-545 459 187 0 0,42-20-136 0 0,-143 95 0 0 0,0 0 0 0 0,0-1 1 0 0,1 1-1 0 0,-1 0 0 0 0,0-1 0 0 0,1 1 0 0 0,-1 0 0 0 0,0 0 0 0 0,1-1 0 0 0,-1 1 1 0 0,0 0-1 0 0,1 0 0 0 0,-1 0 0 0 0,0 0 0 0 0,1 0 0 0 0,-1-1 0 0 0,0 1 0 0 0,1 0 1 0 0,-1 0-1 0 0,1 0 0 0 0,-1 0 0 0 0,0 0 0 0 0,1 0 0 0 0,-1 0 0 0 0,1 0 0 0 0,-1 0 1 0 0,0 0-1 0 0,1 1 0 0 0,-1-1 0 0 0,0 0 0 0 0,1 0 0 0 0,-1 0 0 0 0,0 1-1 0 0,0 0-1 0 0,0 0 0 0 0,0 1 1 0 0,0-1-1 0 0,-1 0 0 0 0,1 0 1 0 0,0 0-1 0 0,-1 0 0 0 0,1 0 1 0 0,-1-1-1 0 0,1 1 0 0 0,-1 1 2 0 0,-4 5-22 0 0,0 0 0 0 0,0 0 0 0 0,-1-1 0 0 0,1 0 0 0 0,-1 0 0 0 0,-4 3 22 0 0,-8 8-34 0 0,-204 215-194 0 0,-331 307 214 0 0,6-10-39 0 0,293-284 40 0 0,-94 90 15 0 0,-231 235-2 0 0,-24 77-84 0 0,316-333 8 0 0,-36 57-332 0 0,235-256-30 0 0,86-112 412 0 0,-2 5-101 0 0,6-7 28 0 0,11-12-53 0 0,341-332-494 0 0,-5 13 646 0 0,-254 243 0 0 0,677-600 0 0 0,-360 335 54 0 0,52-43 115 0 0,-302 262-13 0 0,109-92 187 0 0,335-277 355 0 0,-487 408-629 0 0,273-212 146 0 0,84-40-199 0 0,-439 320-19 0 0,-17 10 14 0 0,0 2 0 0 0,2 0 1 0 0,-1 1-1 0 0,2 2 0 0 0,0 0 0 0 0,1 1-11 0 0,-20 8 0 0 0,0 1 0 0 0,0 0 0 0 0,0 0 0 0 0,0 0 0 0 0,0 1 0 0 0,0 0 0 0 0,0 0 0 0 0,1 0 0 0 0,0 0 0 0 0,-4 0 0 0 0,0 0 0 0 0,0 0 0 0 0,0 1 0 0 0,0-1 0 0 0,0 0 0 0 0,0 1 0 0 0,-1-1 0 0 0,1 0 0 0 0,0 1 0 0 0,0-1 0 0 0,0 1 0 0 0,-1 0 0 0 0,1-1 0 0 0,0 1 0 0 0,-1-1 0 0 0,1 1 0 0 0,0 0 0 0 0,-1 0 0 0 0,1-1 0 0 0,-1 1 0 0 0,1 0 0 0 0,-1 0 0 0 0,1 0 0 0 0,-1-1 0 0 0,0 1 0 0 0,0 0 0 0 0,1 0 0 0 0,-1 0 0 0 0,0 0 0 0 0,0 0 0 0 0,0 0 0 0 0,0 0 0 0 0,0 0 0 0 0,0 0 0 0 0,0 0 0 0 0,0-1 0 0 0,0 1 0 0 0,0 0 0 0 0,-1 0 0 0 0,0 8 0 0 0,-1 0 0 0 0,0 0 0 0 0,-1-1 0 0 0,0 1 0 0 0,0-1 0 0 0,-1 0 0 0 0,-4 6 0 0 0,-8 14 0 0 0,-12 13 0 0 0,16-25 0 0 0,-59 79 0 0 0,-68 67 0 0 0,103-122 0 0 0,-661 695 50 0 0,497-532-6 0 0,-916 908-44 0 0,422-417-13 0 0,417-414 72 0 0,181-182-47 0 0,-146 141-12 0 0,160-163 0 0 0,-110 96 0 0 0,184-165 2 0 0,0 0-1 0 0,0 0 1 0 0,-1-1-1 0 0,0-1 1 0 0,0 0-1 0 0,-1 0 1 0 0,-5 2-2 0 0,13-7 21 0 0,3-3 1 0 0,33-50 0 0 0,2 1 0 0 0,13-12-22 0 0,87-98 37 0 0,-112 134-36 0 0,577-609-65 0 0,-44 110 64 0 0,-479 457 0 0 0,318-276 32 0 0,-130 118 32 0 0,446-366 626 0 0,-284 240-232 0 0,-398 329-622 0 0,10-5 164 0 0,-13 10-10 0 0,-17 16 106 0 0,-10 4-93 0 0,0 0 1 0 0,1 1 0 0 0,-1-1-1 0 0,0 0 1 0 0,0 1-1 0 0,0-1 1 0 0,0 0-1 0 0,0 1 1 0 0,0-1-1 0 0,1 0 1 0 0,-1 1-1 0 0,0-1 1 0 0,0 0-1 0 0,0 1 1 0 0,0-1-1 0 0,0 0 1 0 0,0 1-1 0 0,0-1 1 0 0,-1 1 0 0 0,1-1-1 0 0,0 0 1 0 0,0 1-1 0 0,0-1 1 0 0,0 0-1 0 0,0 0 1 0 0,0 1-1 0 0,-1-1 1 0 0,1 0-1 0 0,0 1 1 0 0,0-1-1 0 0,0 0 1 0 0,-1 1-4 0 0,-3 6 14 0 0,-1 1 0 0 0,0-1-1 0 0,-1 0 1 0 0,1 0 0 0 0,-1 0 0 0 0,0-1 0 0 0,-4 3-14 0 0,5-4 0 0 0,-378 350 0 0 0,165-156 0 0 0,-405 372-607 0 0,205-190 278 0 0,-165 187 372 0 0,18 21 48 0 0,127-130-25 0 0,86-64 9 0 0,293-326-439 0 0,128-139 396 0 0,32-22-32 0 0,-2 2 17 0 0,45-49-17 0 0,69-66 0 0 0,191-174 0 0 0,48-44 0 0 0,540-443 435 0 0,-883 775-295 0 0,167-142 207 0 0,665-555 134 0 0,-723 604-415 0 0,40-33 33 0 0,-250 210-99 0 0,1 1 0 0 0,0 0 0 0 0,0 0 0 0 0,4-1 0 0 0,-13 7 0 0 0,0 0 1 0 0,0 0-1 0 0,1 0 0 0 0,-1 0 0 0 0,0 0 1 0 0,0 0-1 0 0,0 0 0 0 0,0 0 1 0 0,0 0-1 0 0,0 0 0 0 0,0 0 0 0 0,0 0 1 0 0,0 0-1 0 0,0 0 0 0 0,0-1 0 0 0,0 1 1 0 0,1 0-1 0 0,-1 0 0 0 0,0 0 0 0 0,0 0 1 0 0,0 0-1 0 0,0 0 0 0 0,0 0 0 0 0,0 0 1 0 0,0 0-1 0 0,0 0 0 0 0,0 0 0 0 0,0 1 1 0 0,0-1-1 0 0,1 0 0 0 0,-1 0 0 0 0,0 0 1 0 0,0 0-1 0 0,0 0 0 0 0,0 0 0 0 0,0 0 1 0 0,0 0-1 0 0,0 0 0 0 0,0 0 0 0 0,0 0 1 0 0,0 0-1 0 0,0 0 0 0 0,0 0 1 0 0,0 0-1 0 0,0 0 0 0 0,0 0 0 0 0,0 0 1 0 0,1 1-1 0 0,-1-1 0 0 0,0 0 0 0 0,0 0 1 0 0,0 0-1 0 0,-2 6 13 0 0,-7 9-2 0 0,-29 35-153 0 0,-2-1 1 0 0,-2-2 0 0 0,-41 35 141 0 0,-219 213-115 0 0,-75 70 40 0 0,115-120 75 0 0,-930 889 0 0 0,-134 266 216 0 0,1113-1166-348 0 0,-181 205-277 0 0,327-360 323 0 0,-51 56-71 0 0,104-120 133 0 0,0-1-6 0 0,1 1-1 0 0,-7 10 31 0 0,15-18-83 0 0,5-10 55 0 0,8-12 6 0 0,141-173-149 0 0,-42 66 63 0 0,25-14 108 0 0,-57 60-15 0 0,22-24-35 0 0,264-266 20 0 0,-134 141 31 0 0,106-104 90 0 0,-211 214-44 0 0,169-166 54 0 0,929-818 593 0 0,-603 580-444 0 0,-426 357-218 0 0,243-167 33 0 0,-420 320-66 0 0,1-2 1 0 0,0 1 0 0 0,1 0 0 0 0,10-3 0 0 0,-25 12 1 0 0,-1 1-1 0 0,1-1 1 0 0,0 1-1 0 0,0 0 1 0 0,-1-1 0 0 0,1 1-1 0 0,0 0 1 0 0,0 0-1 0 0,0 0 1 0 0,0 0-1 0 0,-1-1 1 0 0,1 1-1 0 0,0 0 1 0 0,0 1 0 0 0,0-1-1 0 0,0 0 1 0 0,-1 0-1 0 0,2 0 0 0 0,-2 0 1 0 0,0 1 0 0 0,0-1 0 0 0,1 0-1 0 0,-1 0 1 0 0,0 1 0 0 0,0-1 0 0 0,0 0 0 0 0,1 1 0 0 0,-1-1-1 0 0,0 0 1 0 0,0 1 0 0 0,0-1 0 0 0,0 0 0 0 0,0 1-1 0 0,0-1 1 0 0,0 0 0 0 0,0 1 0 0 0,0-1 0 0 0,0 1-1 0 0,0-1 1 0 0,0 0 0 0 0,0 1 0 0 0,0-1 0 0 0,0 0 0 0 0,0 1-1 0 0,0-1 1 0 0,0 1-1 0 0,-2 3 6 0 0,1 1-1 0 0,-1 0 0 0 0,0-1 1 0 0,0 1-1 0 0,-1-1 0 0 0,0 0-5 0 0,-13 20-1 0 0,-2-1 1 0 0,-19 20 0 0 0,14-16-25 0 0,11-14 6 0 0,-269 298-338 0 0,-205 163 400 0 0,-90 92 52 0 0,-421 473-261 0 0,314-299 60 0 0,306-327 274 0 0,226-246-48 0 0,-79 85-938 0 0,225-246 770 0 0,-7 5 302 0 0,12-14-51 0 0,6-9-34 0 0,15-20-87 0 0,1 0 0 0 0,2 2-1 0 0,3-3-81 0 0,-1 2 11 0 0,491-539-659 0 0,-47 101 406 0 0,-323 324 228 0 0,4-3 73 0 0,690-663 854 0 0,-283 312-597 0 0,-444 401-230 0 0,158-130 92 0 0,-96 94-114 0 0,-175 133-63 0 0,19-12 37 0 0,-13 13-15 0 0,-6 0-22 0 0,-1 1-1 0 0,0-1 0 0 0,0 0 1 0 0,0 1-1 0 0,0-1 1 0 0,1 1-1 0 0,-1-1 1 0 0,0 1-1 0 0,0-1 1 0 0,0 1-1 0 0,0-1 1 0 0,0 1-1 0 0,0-1 1 0 0,0 1-1 0 0,-1-1 0 0 0,1 0 1 0 0,0 1-1 0 0,0-1 1 0 0,0 1-1 0 0,0-1 1 0 0,0 1-1 0 0,-1-1 0 0 0,-1 6 0 0 0,-1 0 0 0 0,0-1 0 0 0,-1 1 0 0 0,1-1 0 0 0,-1 0 0 0 0,0 0 0 0 0,0-1 0 0 0,-2 3 0 0 0,-3 3 0 0 0,-172 181-42 0 0,-51 30 42 0 0,-16 17-32 0 0,-221 231-75 0 0,118-122 95 0 0,-158 162 13 0 0,51-18-15 0 0,24-1-187 0 0,285-317 72 0 0,-125 154-135 0 0,271-323 266 0 0,-1-1 0 0 0,1 2-1 0 0,0-1 1 0 0,1 0 0 0 0,-1 0-1 0 0,1 1 1 0 0,-2 3-2 0 0,24-24-502 0 0,29-28-125 0 0,21-25 627 0 0,-23 22-11 0 0,69-69 12 0 0,208-201 9 0 0,321-275 203 0 0,-276 259-220 0 0,-17 12 276 0 0,-1 6 392 0 0,-9 7-166 0 0,61-40-222 0 0,-138 121-108 0 0,-115 101-70 0 0,34-29-2 0 0,-155 132-81 0 0,-24 21-20 0 0,-8 8-7 0 0,-12 13-15 0 0,-63 67 17 0 0,-44 34 13 0 0,68-67-14 0 0,-322 308-66 0 0,-413 413-112 0 0,515-489 192 0 0,-496 519 0 0 0,381-367-58 0 0,294-327 42 0 0,36-46-48 0 0,57-62-14 0 0,5-5 43 0 0,25-28 20 0 0,227-248-116 0 0,14 8 82 0 0,-160 163 58 0 0,655-627 196 0 0,-480 466-119 0 0,63-59 58 0 0,-196 187-115 0 0,340-300 187 0 0,-140 161-109 0 0,-344 275-102 0 0,0-1-4 0 0,0 1 0 0 0,1 0 0 0 0,0 0 0 0 0,-1 1 0 0 0,7-3-1 0 0,-14 7 0 0 0,0 0 0 0 0,0 0 0 0 0,0 0 0 0 0,1 0 0 0 0,-1 0 0 0 0,0-1 0 0 0,0 1 0 0 0,0 0 0 0 0,1 0 0 0 0,-1 0 0 0 0,0 0 0 0 0,0 0 0 0 0,1 0 0 0 0,-1 0 0 0 0,0 0 0 0 0,0 0 0 0 0,1 0 0 0 0,-1 0 0 0 0,0 0 0 0 0,0 0 0 0 0,1 0 0 0 0,-1 0 0 0 0,0 0 0 0 0,0 0 0 0 0,1 0 0 0 0,-1 0 0 0 0,0 0 0 0 0,0 1 0 0 0,1-1 0 0 0,-1 0 0 0 0,0 0 0 0 0,0 0 0 0 0,0 0 0 0 0,1 0 0 0 0,-1 1 0 0 0,0-1 0 0 0,0 0 0 0 0,0 0 0 0 0,0 0 0 0 0,1 1 0 0 0,-1-1 0 0 0,0 0 0 0 0,0 0 0 0 0,0 1 0 0 0,0-1 0 0 0,0 0 0 0 0,0 0 0 0 0,0 1 0 0 0,0-1 0 0 0,-3 13-14 0 0,-3-1-14 0 0,0 0 0 0 0,-1 0 0 0 0,-1-1 0 0 0,0 0 0 0 0,-1 1 28 0 0,5-8-6 0 0,-41 51-88 0 0,-31 27 94 0 0,-4 4-58 0 0,-395 431-198 0 0,259-288 191 0 0,-163 169-14 0 0,-31 37 79 0 0,95-98 0 0 0,-41 43-248 0 0,210-220 50 0 0,-58 56 200 0 0,183-194 9 0 0,17-18-13 0 0,0 1 0 0 0,0-1 0 0 0,-1 0 0 0 0,0 0 0 0 0,1 0 0 0 0,-1 0 0 0 0,-1-1 0 0 0,-3 2 2 0 0,16-23-157 0 0,31-39 79 0 0,2 2 1 0 0,2 1 0 0 0,17-12 77 0 0,112-114 163 0 0,-45 49-16 0 0,677-682-464 0 0,-671 687 365 0 0,173-160 48 0 0,-8 13 199 0 0,50-46 37 0 0,-278 259-293 0 0,206-175 116 0 0,-232 202-155 0 0,0 2 0 0 0,13-6 0 0 0,-51 34 2 0 0,-2 1 3 0 0,-1 1 0 0 0,1-1 1 0 0,0 1-1 0 0,-1-1 0 0 0,1 1 0 0 0,0 0 0 0 0,0 0 0 0 0,0 0 0 0 0,0 0 1 0 0,1 1-6 0 0,-4 0 0 0 0,1 0 0 0 0,-1 0 0 0 0,0 0 1 0 0,1 0-1 0 0,-1 0 0 0 0,0 0 0 0 0,0 0 0 0 0,1 0 1 0 0,-1 0-1 0 0,0 1 0 0 0,0-1 0 0 0,1 0 1 0 0,-1 0-1 0 0,0 0 0 0 0,0 0 0 0 0,1 1 1 0 0,-1-1-1 0 0,0 0 0 0 0,0 0 0 0 0,0 0 1 0 0,0 1-1 0 0,1-1 0 0 0,-1 0 0 0 0,0 0 1 0 0,0 1-1 0 0,0-1 0 0 0,0 0 0 0 0,0 1 1 0 0,0-1-1 0 0,0 0 0 0 0,0 0 0 0 0,0 1 1 0 0,0-1-1 0 0,0 0 0 0 0,0 1 0 0 0,0-1 1 0 0,0 0-1 0 0,0 0 0 0 0,0 1 0 0 0,0-1 1 0 0,0 0-1 0 0,0 1 0 0 0,0-1 0 0 0,0 0 1 0 0,0 0-1 0 0,-1 1 0 0 0,1-1 0 0 0,-7 16-1 0 0,-26 34-34 0 0,-2-1-1 0 0,-3-2 0 0 0,-8 5 36 0 0,19-21-5 0 0,-208 216-110 0 0,155-167 70 0 0,-516 511 29 0 0,279-280 16 0 0,-427 455-2 0 0,573-587-9 0 0,-103 130-213 0 0,210-235 213 0 0,55-63 38 0 0,11-12-7 0 0,11-11 17 0 0,285-277 95 0 0,-146 147-132 0 0,354-350 64 0 0,-100 117-26 0 0,-89 84-12 0 0,469-438 358 0 0,-696 652-295 0 0,9-11 38 0 0,-85 74-100 0 0,-9 8-22 0 0,1 1 0 0 0,0-1 0 0 0,0 1 0 0 0,0 0 0 0 0,1 0 0 0 0,-1 1 0 0 0,1 0 0 0 0,0 0 0 0 0,2 0-5 0 0,-8 3 0 0 0,-1 1 0 0 0,0 0 0 0 0,0 0 0 0 0,1-1 0 0 0,-1 1 0 0 0,0 0 0 0 0,1 0 0 0 0,-1 0 0 0 0,0 0 0 0 0,1 0 0 0 0,-1 0 0 0 0,0-1 0 0 0,1 1 0 0 0,-1 0 0 0 0,0 0 0 0 0,1 0 0 0 0,-1 0 0 0 0,0 0 0 0 0,1 0 0 0 0,-1 0 0 0 0,0 0 0 0 0,1 1 0 0 0,-1-1 0 0 0,0 0 0 0 0,0 0 0 0 0,1 0 0 0 0,-1 0 0 0 0,0 0 0 0 0,1 0 0 0 0,-1 1 0 0 0,0-1 0 0 0,1 0 0 0 0,-1 0 0 0 0,0 0 0 0 0,0 1 0 0 0,1-1 0 0 0,-1 0 0 0 0,0 0 0 0 0,0 1 0 0 0,0-1 0 0 0,0 0 0 0 0,1 1 0 0 0,-1-1 0 0 0,0 0 0 0 0,0 1 0 0 0,0-1 0 0 0,0 0 0 0 0,0 1 0 0 0,0-1 0 0 0,0 0 0 0 0,0 1 0 0 0,0-1 0 0 0,0 0 0 0 0,0 1 0 0 0,0-1 0 0 0,0 0 0 0 0,0 1 1 0 0,0-1-1 0 0,0 0 0 0 0,0 0 0 0 0,0 1 0 0 0,0-1 0 0 0,0 0 0 0 0,0 1 0 0 0,-1-1 0 0 0,1 0 0 0 0,0 1 0 0 0,0-1 0 0 0,0 0 0 0 0,-13 27-15 0 0,-14 14-75 0 0,-2-1 1 0 0,-24 26 89 0 0,-72 71-57 0 0,79-88 25 0 0,-546 542-136 0 0,172-172 113 0 0,163-157 56 0 0,-113 124 11 0 0,85-86-149 0 0,237-250 61 0 0,-172 165-53 0 0,201-198 182 0 0,13-12-18 0 0,6-9-19 0 0,7-9 6 0 0,46-63-16 0 0,3 3-1 0 0,6-2-5 0 0,-47 56 1 0 0,407-436-1 0 0,-210 235 0 0 0,261-250 60 0 0,-303 306 48 0 0,506-460 308 0 0,-633 586-368 0 0,-18 15-5 0 0,1 2 0 0 0,1 0-1 0 0,7-3-42 0 0,-34 24 0 0 0,1-1 0 0 0,-1 1 0 0 0,1 0 0 0 0,-1-1 0 0 0,0 1 0 0 0,1 0 0 0 0,-1 0 0 0 0,1-1 0 0 0,-1 1 0 0 0,1 0 0 0 0,-1 0 0 0 0,1 0 0 0 0,-1-1 0 0 0,1 1 0 0 0,-1 0 0 0 0,1 0 0 0 0,-1 0 0 0 0,1 0 0 0 0,-1 0 0 0 0,1 0 0 0 0,-1 0 0 0 0,1 0 0 0 0,-1 0 0 0 0,1 2 0 0 0,-1-1 0 0 0,0 1 0 0 0,0-1 0 0 0,-1 1 0 0 0,1-1 0 0 0,0 0 0 0 0,0 1 0 0 0,-1-1 0 0 0,1 1 0 0 0,0-1 0 0 0,-1 0 0 0 0,0 1 0 0 0,1-1 0 0 0,-1 1 0 0 0,-13 24-14 0 0,-3 2-28 0 0,-1-2 1 0 0,-2 0-1 0 0,0 0 1 0 0,-8 4 41 0 0,-5 7-25 0 0,-436 465-146 0 0,33-43 128 0 0,165-169 22 0 0,-59 76 124 0 0,121-129 10 0 0,46-56-179 0 0,153-170 64 0 0,-2 4-48 0 0,12-15 49 0 0,0 0 1 0 0,0 0-1 0 0,0 0 1 0 0,0 0-1 0 0,0 0 1 0 0,0 0-1 0 0,0 0 1 0 0,0 0-1 0 0,0 0 1 0 0,0 0-1 0 0,0 0 1 0 0,0 0-1 0 0,0 0 1 0 0,0 0 0 0 0,0 0-1 0 0,0 0 1 0 0,0 0-1 0 0,0 0 1 0 0,0 0-1 0 0,0-1 1 0 0,0 1-1 0 0,0 0 1 0 0,0 0-1 0 0,0 0 1 0 0,0 0-1 0 0,0 0 1 0 0,0 0-1 0 0,0 0 1 0 0,0 0-1 0 0,0 0 1 0 0,0 0 0 0 0,0 0-1 0 0,0 0 1 0 0,0 0-1 0 0,0 0 1 0 0,0 0-1 0 0,0 0 1 0 0,0 0 0 0 0,5-10 3 0 0,5-6 40 0 0,1 1 0 0 0,1 0 0 0 0,0 1 0 0 0,1 0 0 0 0,2 0-43 0 0,13-15 33 0 0,331-336 36 0 0,-195 201-74 0 0,179-163-53 0 0,-198 192 49 0 0,223-205 9 0 0,209-178 216 0 0,-526 475-149 0 0,2 1-1 0 0,37-21-66 0 0,-87 61 2 0 0,1 0-1 0 0,-1 1 0 0 0,0-1 1 0 0,1 1-1 0 0,-1-1 0 0 0,1 1 0 0 0,-1 0 1 0 0,1 1-1 0 0,0-1-1 0 0,-4 1 0 0 0,0 0 0 0 0,1 0 0 0 0,-1 0 0 0 0,0 0 0 0 0,0 0 0 0 0,1 0 0 0 0,-1 0 0 0 0,0 0 0 0 0,1 0 0 0 0,-1 0 0 0 0,0 0 0 0 0,1 0-1 0 0,-1 0 1 0 0,0 1 0 0 0,0-1 0 0 0,1 0 0 0 0,-1 0 0 0 0,0 0 0 0 0,0 0 0 0 0,1 1 0 0 0,-1-1 0 0 0,0 0 0 0 0,0 0 0 0 0,1 0 0 0 0,-1 1 0 0 0,0-1 0 0 0,0 0 0 0 0,0 1 0 0 0,0-1 0 0 0,1 0 0 0 0,-1 0 0 0 0,0 1 0 0 0,0-1 0 0 0,0 2 0 0 0,0-1 0 0 0,0 0 0 0 0,0 1 0 0 0,-1-1 0 0 0,1 0 0 0 0,0 1 0 0 0,-1-1 0 0 0,1 0 0 0 0,-1 1 0 0 0,1-1 0 0 0,-1 0 0 0 0,0 0 0 0 0,0 1 0 0 0,-17 28-29 0 0,-1-1 1 0 0,-2-1-1 0 0,-1-1 29 0 0,11-13-27 0 0,-254 286-134 0 0,116-137 163 0 0,-304 323-48 0 0,206-225 28 0 0,-80 101 18 0 0,322-357 0 0 0,-268 282 0 0 0,166-172 0 0 0,19-21 0 0 0,-5-2 0 0 0,92-91 0 0 0,-3 3 2 0 0,0 0 0 0 0,0-1 1 0 0,-1 0-1 0 0,1 1 0 0 0,-2-1-2 0 0,16-21 53 0 0,19-26-18 0 0,2 1-1 0 0,18-16-34 0 0,76-80-12 0 0,-62 70 3 0 0,323-325-131 0 0,-52 81 128 0 0,-258 243 12 0 0,466-408 11 0 0,-485 429 21 0 0,16-11 0 0 0,22-12-32 0 0,-46 38 36 0 0,-19 12-31 0 0,1 1 1 0 0,0 2 0 0 0,6-1-6 0 0,-36 19 0 0 0,1 0 0 0 0,-1 0 0 0 0,1 1 0 0 0,-1-1 0 0 0,1 0 0 0 0,-1 1 0 0 0,1 0 0 0 0,-1-1 0 0 0,1 1 0 0 0,0 0 0 0 0,-1 0 0 0 0,1 0 0 0 0,-1 0 0 0 0,1 0 0 0 0,0 0 0 0 0,-1 0 0 0 0,1 0 0 0 0,0 1 0 0 0,1 0 0 0 0,-3-1 0 0 0,1 0 0 0 0,-1 1 0 0 0,1-1 0 0 0,-1 1 0 0 0,0-1 0 0 0,1 1 0 0 0,-1-1 0 0 0,1 1 0 0 0,-1-1 0 0 0,0 1 0 0 0,0-1 0 0 0,1 1 0 0 0,-1-1 0 0 0,0 1 0 0 0,0-1 0 0 0,1 1 0 0 0,-1 0 0 0 0,0-1 0 0 0,0 1 0 0 0,0 0 0 0 0,0 1 0 0 0,0 0 0 0 0,0 0 0 0 0,0 0 0 0 0,0 0 0 0 0,-1 0 0 0 0,1 0 0 0 0,-1 0 0 0 0,0 2 0 0 0,-5 12-7 0 0,-1-1 1 0 0,0 0-1 0 0,-2 0 0 0 0,1-1 0 0 0,-3 2 7 0 0,-53 70-101 0 0,46-63 87 0 0,-113 132-77 0 0,-504 557-5 0 0,419-472 96 0 0,27-30 0 0 0,121-137 20 0 0,6-5 51 0 0,-8 2-71 0 0,50-49 33 0 0,18-18-30 0 0,-1 0 0 0 0,0 0 0 0 0,1 0 0 0 0,-1 0 0 0 0,0-1 0 0 0,0 1 0 0 0,-1-1-1 0 0,1 0 1 0 0,-1 0 0 0 0,1 0 0 0 0,-3 1-3 0 0,17-20 127 0 0,78-94-120 0 0,5 3-1 0 0,6 2-6 0 0,-15 21 0 0 0,81-79 0 0 0,-26 29-15 0 0,13-12-34 0 0,6 6 49 0 0,-11 14 21 0 0,-43 35 30 0 0,70-43-51 0 0,-149 116 2 0 0,-7 5-8 0 0,0 1 1 0 0,1 1 0 0 0,8-3 5 0 0,-25 14-9 0 0,-1 0 1 0 0,1 0 0 0 0,0 0 0 0 0,-1 0 0 0 0,1 0-1 0 0,0 1 1 0 0,0 0 0 0 0,2-1 8 0 0,-4 1-1 0 0,0 0 0 0 0,0 0 1 0 0,0 0-1 0 0,0 1 0 0 0,0-1 0 0 0,0 0 0 0 0,0 0 1 0 0,0 1-1 0 0,0-1 0 0 0,0 0 0 0 0,0 1 0 0 0,0-1 1 0 0,0 1-1 0 0,0 0 0 0 0,0-1 0 0 0,0 1 1 0 0,0 1 1 0 0,0-1-1 0 0,0 1 0 0 0,0-1 0 0 0,0 1 0 0 0,-1-1 0 0 0,1 1 1 0 0,-1-1-1 0 0,1 1 0 0 0,-1 0 0 0 0,1-1 0 0 0,-1 1 1 0 0,0 0-1 0 0,0-1 0 0 0,0 1 0 0 0,0 0 0 0 0,0 0 1 0 0,0-1-1 0 0,0 1 0 0 0,-1 0 0 0 0,1-1 0 0 0,-1 1 1 0 0,1-1-1 0 0,-1 1 0 0 0,0 0 0 0 0,0 0 0 0 0,-17 42-31 0 0,-2-1 0 0 0,-2-1 0 0 0,-2-1-1 0 0,-6 7 32 0 0,-119 155-131 0 0,144-196 131 0 0,-624 780 208 0 0,514-660-208 0 0,107-118 0 0 0,7-9 0 0 0,1 1 0 0 0,0-1 0 0 0,0 0 0 0 0,0 0 0 0 0,0 0 0 0 0,0 0 0 0 0,0 0 0 0 0,0 1 0 0 0,0-1 0 0 0,0 0 0 0 0,0 0 0 0 0,0 0 0 0 0,0 0 0 0 0,-1 0 0 0 0,1 1 0 0 0,0-1 0 0 0,0 0 0 0 0,0 0 0 0 0,0 0 0 0 0,0 0 0 0 0,-1 0 0 0 0,1 0 0 0 0,0 0 0 0 0,0 0 0 0 0,0 0 0 0 0,0 0 0 0 0,0 0 0 0 0,-1 0 0 0 0,1 0 0 0 0,0 1 0 0 0,0-1 0 0 0,0 0 0 0 0,0 0 0 0 0,-1 0 0 0 0,1-1 0 0 0,0 1 0 0 0,0 0 0 0 0,0 0 0 0 0,0 0 0 0 0,-1 0 0 0 0,1 0 0 0 0,2-8 0 0 0,7-13 0 0 0,5-2 20 0 0,1-1-1 0 0,1 2 0 0 0,1 0 1 0 0,8-8-20 0 0,24-30 57 0 0,-40 48-48 0 0,94-125 52 0 0,59-55-61 0 0,-106 130-96 0 0,54-55 18 0 0,-61 66 148 0 0,-23 23-12 0 0,1 1 1 0 0,25-20-59 0 0,-15 15-138 0 0,-37 32 136 0 0,1 0 0 0 0,-1-1 0 0 0,0 1 1 0 0,0 0-1 0 0,1-1 0 0 0,-1 1 0 0 0,0 0 0 0 0,1 0 0 0 0,-1 0 0 0 0,0-1 0 0 0,1 1 0 0 0,-1 0 0 0 0,0 0 1 0 0,1 0-1 0 0,-1 0 0 0 0,1-1 0 0 0,-1 1 0 0 0,0 0 0 0 0,1 0 0 0 0,-1 0 0 0 0,1 0 0 0 0,-1 0 0 0 0,0 0 0 0 0,1 0 1 0 0,-1 0-1 0 0,0 0 0 0 0,1 1 0 0 0,-1-1 2 0 0,1 0 0 0 0,-1 1 0 0 0,0 0 1 0 0,1 0-1 0 0,-1-1 0 0 0,0 1 0 0 0,0 0 1 0 0,0 0-1 0 0,1 0 0 0 0,-1-1 0 0 0,0 1 1 0 0,0 0-1 0 0,0 0 0 0 0,0 0 0 0 0,-1-1 1 0 0,1 1-1 0 0,0 0 0 0 0,0 0 0 0 0,-1 0 0 0 0,-4 18 39 0 0,-1-6-68 0 0,0-1 1 0 0,-1 0 0 0 0,-1 0 0 0 0,0-1 0 0 0,0 0 0 0 0,-3 2 28 0 0,-2 2-27 0 0,-7 9-517 0 0,-1 0 0 0 0,0-2 0 0 0,-24 18 544 0 0,16-14-584 0 0,-73 66-603 0 0,2-12-12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13824 0 0,'-3'10'304'0'0,"-5"0"64"0"0,5 2 16 0 0,-4 0 0 0 0,3 8-312 0 0,-3-1-72 0 0,4 3 0 0 0,-1 1 0 0 0,4-2 0 0 0,0 5 0 0 0,0-4 0 0 0,4-6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19231 0 0,'0'0'424'0'0,"0"0"88"0"0,0 0 24 0 0,0 0 0 0 0,7 3-432 0 0,-4 1-104 0 0,1 2 0 0 0,-1-4 0 0 0,1 5 0 0 0,3-1 72 0 0,1 1-72 0 0,1-1 64 0 0,2-3-1688 0 0,-3 4-336 0 0,13 6-71 0 0,-3-11-17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9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0 13824 0 0,'-3'6'304'0'0,"-8"0"64"0"0,3 7 16 0 0,2 0 0 0 0,-5 4-312 0 0,0 1-72 0 0,3 1 0 0 0,-1 3-4080 0 0,-6 1-832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15664 0 0,'0'0'356'0'0,"11"6"859"0"0,-7-3-1204 0 0,0 1 0 0 0,0 0 0 0 0,0-1-1 0 0,-1 1 1 0 0,0 1 0 0 0,0-1 0 0 0,0 0-1 0 0,0 1 1 0 0,0-1 0 0 0,-1 1-1 0 0,0 0 1 0 0,0 0 0 0 0,1 3-11 0 0,7 15 8 0 0,-5-19-78 0 0,-5-3-69 0 0,1-1 1 0 0,-1 0 0 0 0,0 0 0 0 0,1 1 0 0 0,-1-1 0 0 0,1 0-1 0 0,-1 1 1 0 0,0-1 0 0 0,1 0 0 0 0,-1 1 0 0 0,0-1 0 0 0,1 1 0 0 0,-1-1-1 0 0,0 1 1 0 0,0-1 0 0 0,1 1 0 0 0,-1-1 0 0 0,0 1 0 0 0,0-1 138 0 0,2 11-1515 0 0,-1-8-18 0 0</inkml:trace>
  <inkml:trace contextRef="#ctx0" brushRef="#br0" timeOffset="1">65 43 11976 0 0,'0'0'256'0'0,"0"0"64"0"0,-4 3 0 0 0,-3 3 32 0 0,4-3-288 0 0,-1 3-64 0 0,0 4 0 0 0,1 0 0 0 0,-4 3 424 0 0,3-1 72 0 0,-2 1 16 0 0,1 3 0 0 0,2-1-512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7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12416 0 0,'0'0'365'0'0,"0"0"-4"0"0,7 7 478 0 0,15 22 2674 0 0,-13-17-3134 0 0,1 0 1 0 0,-1-1-1 0 0,2 0 1 0 0,0-1-1 0 0,10 9-379 0 0,-19-18 51 0 0,0 0 0 0 0,0 0 0 0 0,0 0 0 0 0,0 0 0 0 0,0 0 0 0 0,0-1 0 0 0,0 1 0 0 0,0 0 0 0 0,0-1 0 0 0,0 0 0 0 0,0 0 0 0 0,0 1 0 0 0,0-1 0 0 0,1 0 0 0 0,-1-1 0 0 0,0 1-51 0 0,0 0-10 0 0,-1 0-1 0 0,0-1 0 0 0,0 1 0 0 0,0 0 0 0 0,1-1 0 0 0,-1 1 0 0 0,0-1 0 0 0,0 0 0 0 0,0 1 0 0 0,0-1 1 0 0,0 0-1 0 0,0 0 0 0 0,0 1 0 0 0,0-1 0 0 0,0 0 0 0 0,0 0 0 0 0,-1 0 0 0 0,1 0 0 0 0,0 0 0 0 0,0 0 0 0 0,-1-1 1 0 0,1 1-1 0 0,-1 0 0 0 0,1 0 0 0 0,-1 0 0 0 0,0-1 0 0 0,1 1 0 0 0,-1 0 11 0 0,1-2-144 0 0,-1-1 1 0 0,1 1-1 0 0,-1 0 0 0 0,0 0 1 0 0,0 0-1 0 0,0 0 0 0 0,-1-1 1 0 0,1 1-1 0 0,-1 0 0 0 0,1 0 0 0 0,-1 0 1 0 0,0 0-1 0 0,0 0 0 0 0,-1 0 1 0 0,1 0-1 0 0,0 0 0 0 0,-2-1 144 0 0,1 2-94 0 0,1 0 0 0 0,-1 0 0 0 0,0 0 0 0 0,0 0 0 0 0,0 0 0 0 0,0 1 0 0 0,0-1 0 0 0,-1 1 0 0 0,1 0-1 0 0,0-1 1 0 0,-1 1 0 0 0,1 0 0 0 0,-1 0 0 0 0,1 0 0 0 0,-1 1 0 0 0,0-1 0 0 0,1 1 0 0 0,-1-1 0 0 0,1 1 0 0 0,-1 0 0 0 0,-2 0 94 0 0,4 0 0 0 0,-1 1 1 0 0,1-1-1 0 0,-1 1 1 0 0,1 0 0 0 0,-1-1-1 0 0,1 1 1 0 0,-1 0-1 0 0,1 0 1 0 0,-1 0 0 0 0,1 0-1 0 0,-1 0 0 0 0,-1 6 235 0 0,0 0-1 0 0,1 0 0 0 0,0-1 0 0 0,0 1 1 0 0,0 0-1 0 0,1 1 0 0 0,0-1 1 0 0,0 0-235 0 0,0 3-6 0 0,-1 24-223 0 0,0-7-4300 0 0,-2-9-880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47 13824 0 0,'3'8'674'0'0,"1"2"-534"0"0,0 0-1 0 0,1 0 1 0 0,0 0-1 0 0,1 0 1 0 0,0 0 0 0 0,3 2-140 0 0,16 19 61 0 0,-25-31-17 0 0,1 0 0 0 0,-1 0 0 0 0,1 0 1 0 0,-1 0-1 0 0,1 1 0 0 0,-1-1 0 0 0,0 0 0 0 0,1 0 0 0 0,-1 0 1 0 0,1 0-1 0 0,-1 0 0 0 0,1 0 0 0 0,-1-1 0 0 0,1 1 0 0 0,-1 0 1 0 0,0 0-1 0 0,1 0 0 0 0,-1 0 0 0 0,1 0 0 0 0,-1-1 0 0 0,0 1 1 0 0,1 0-1 0 0,-1 0 0 0 0,0-1 0 0 0,1 1 0 0 0,-1 0 0 0 0,0 0 1 0 0,1-1-1 0 0,-1 1 0 0 0,0 0 0 0 0,0-1 0 0 0,1 1 0 0 0,-1-1-44 0 0,9-10 383 0 0,-7 8-296 0 0,0 0 1 0 0,0-1 0 0 0,-1 0-1 0 0,0 1 1 0 0,1-1 0 0 0,-1 0 0 0 0,0 1-1 0 0,-1-1 1 0 0,1 0 0 0 0,-1 0-1 0 0,0 0 1 0 0,0-1-88 0 0,0-7 170 0 0,-2 0-1 0 0,1 0 1 0 0,-2-4-170 0 0,-1-3-397 0 0,-3 0-213 0 0,7 19 604 0 0,0 0-1 0 0,0 0 0 0 0,0-1 0 0 0,-1 1 0 0 0,1 0 1 0 0,0 0-1 0 0,0 0 0 0 0,0 0 0 0 0,0-1 0 0 0,-1 1 1 0 0,1 0-1 0 0,0 0 0 0 0,0 0 0 0 0,-1 0 0 0 0,1 0 1 0 0,0 0-1 0 0,0 0 0 0 0,0 0 0 0 0,-1 0 0 0 0,1 0 0 0 0,0-1 1 0 0,0 1-1 0 0,-1 0 0 0 0,1 0 0 0 0,0 0 0 0 0,0 1 1 0 0,-1-1-1 0 0,1 0 0 0 0,0 0 0 0 0,0 0 0 0 0,0 0 1 0 0,-1 0-1 0 0,1 0 0 0 0,0 0 0 0 0,0 0 0 0 0,-1 0 1 0 0,1 0-1 0 0,0 1 0 0 0,0-1 0 0 0,0 0 0 0 0,0 0 1 0 0,-1 0-1 0 0,1 0 0 0 0,0 1 0 0 0,0-1 0 0 0,0 0 0 0 0,0 0 1 0 0,0 0-1 0 0,0 1 0 0 0,-1-1 7 0 0,-6 9 52 0 0,7-9-75 0 0,0 0 22 0 0,-3 7 1 0 0,0 1 0 0 0,0-1 0 0 0,0 1 0 0 0,1-1 0 0 0,0 4 0 0 0,-3 10 0 0 0,-9 28 643 0 0,6-20-27 0 0,-6 13-616 0 0,10-28-67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0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44 17503 0 0,'0'0'399'0'0,"0"0"60"0"0,0 0 21 0 0,11 9 102 0 0,-9-6-554 0 0,-1-1 0 0 0,1 1 0 0 0,0-1 0 0 0,0 0 0 0 0,0 1 0 0 0,0-1 0 0 0,1 0 0 0 0,-1 0 0 0 0,0-1 0 0 0,1 1 0 0 0,-1 0 0 0 0,1-1 0 0 0,0 1 0 0 0,0-1 0 0 0,0 0 0 0 0,-1 0 0 0 0,1 0 0 0 0,0 0 0 0 0,0-1 0 0 0,0 1 0 0 0,0-1 0 0 0,0 0 0 0 0,0 1 0 0 0,1-2 0 0 0,-1 1 0 0 0,0 0 0 0 0,0 0 0 0 0,0-1 0 0 0,0 0 0 0 0,2 0-28 0 0,1-1 74 0 0,-1 0 1 0 0,1 0-1 0 0,0 0 0 0 0,-1 0 1 0 0,1-1-1 0 0,-1 0 1 0 0,0 0-1 0 0,0-1 1 0 0,0 0-1 0 0,0 1 1 0 0,-1-1-1 0 0,1-1 0 0 0,-1 1 1 0 0,0-1-1 0 0,0 0-74 0 0,-4 5-50 0 0,0-1 0 0 0,1 0-1 0 0,-1 1 1 0 0,0-1-1 0 0,0 0 1 0 0,0 0 0 0 0,0 1-1 0 0,0-1 1 0 0,0 0-1 0 0,0 1 1 0 0,0-1 0 0 0,0 0-1 0 0,0 1 1 0 0,0-1-1 0 0,0 0 1 0 0,0 0 0 0 0,0 1-1 0 0,-1-1 1 0 0,1 0-1 0 0,0 1 1 0 0,0-1-1 0 0,-1 0 1 0 0,1 1 0 0 0,-1-1-1 0 0,1 1 1 0 0,-1-1-1 0 0,1 1 1 0 0,0-1 0 0 0,-1 1-1 0 0,0-1 1 0 0,1 1 50 0 0,-2-2-28 0 0,1 1 0 0 0,0 0-1 0 0,-1 0 1 0 0,1 0 0 0 0,0 0 0 0 0,-1 0 0 0 0,1 0 0 0 0,-1 1 0 0 0,0-1 0 0 0,1 0 0 0 0,-1 1-1 0 0,0-1 29 0 0,-1 1 0 0 0,0 0 0 0 0,0 1 0 0 0,0-1 0 0 0,0 0 0 0 0,0 1 0 0 0,0 0 0 0 0,0 0 0 0 0,0 0 0 0 0,0 0 0 0 0,0 0 0 0 0,1 1 0 0 0,-1-1 0 0 0,0 1 0 0 0,1-1 0 0 0,-1 1 0 0 0,1 0 0 0 0,0 0 0 0 0,0 0 0 0 0,0 1 0 0 0,0-1 0 0 0,0 0 0 0 0,0 1 0 0 0,0 0 0 0 0,-4 5 0 0 0,1 0 0 0 0,0 1 0 0 0,1-1 0 0 0,-1 1 0 0 0,1 0 0 0 0,-1 7 0 0 0,-2 19 0 0 0,7-20 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1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17359 0 0,'0'0'396'0'0,"0"0"52"0"0,0 0 30 0 0,0 0-57 0 0,10 10-245 0 0,-5-6 4 0 0,0 0 0 0 0,0-1 0 0 0,0 1-1 0 0,1-1 1 0 0,-1-1 0 0 0,1 1 0 0 0,0-1 0 0 0,0 0-1 0 0,0 0 1 0 0,0 0 0 0 0,0-1 0 0 0,0 0 0 0 0,0 0-1 0 0,0-1 1 0 0,1 0-180 0 0,2 0-88 0 0,-1 0 1 0 0,1-1-1 0 0,-1 0 0 0 0,9-2 88 0 0,-9 1-1491 0 0,1-1 0 0 0,-1 0 0 0 0,0 0 0 0 0,5-3 1491 0 0,-1-1-6724 0 0</inkml:trace>
  <inkml:trace contextRef="#ctx0" brushRef="#br0" timeOffset="1">66 0 11952 0 0,'-15'3'256'0'0,"11"-3"64"0"0,1 0 0 0 0,-4 3 24 0 0,3 1-280 0 0,1 2-64 0 0,-1 1 0 0 0,0 1 0 0 0,1 2 0 0 0,-1 3 0 0 0,1 0 0 0 0,-1 2-5288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1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70 16240 0 0,'-1'-1'149'0'0,"1"1"1"0"0,0 0 0 0 0,0-1 0 0 0,0 1 0 0 0,-1 0 0 0 0,1-1 0 0 0,0 1 0 0 0,0 0 0 0 0,-1 0 0 0 0,1-1 0 0 0,0 1 0 0 0,-1 0 0 0 0,1 0-1 0 0,0-1 1 0 0,-1 1 0 0 0,1 0 0 0 0,-1 0 0 0 0,1 0 0 0 0,0 0 0 0 0,-1-1 0 0 0,1 1 0 0 0,0 0 0 0 0,-1 0 0 0 0,1 0 0 0 0,-1 0 0 0 0,1 0 0 0 0,-1 0-150 0 0,0 9 1164 0 0,8 17-1177 0 0,-5-23 52 0 0,0 1 0 0 0,0 0 0 0 0,1-1 0 0 0,-1 1 0 0 0,1-1-1 0 0,0 0 1 0 0,0 0 0 0 0,0 0 0 0 0,2 1-39 0 0,10 8-4795 0 0,-13-10 3542 0 0,6 4-5504 0 0</inkml:trace>
  <inkml:trace contextRef="#ctx0" brushRef="#br0" timeOffset="1">74 1 11776 0 0,'-6'9'256'0'0,"-2"-5"64"0"0,5 1 0 0 0,-5 8 8 0 0,2 3-264 0 0,-2 0-64 0 0,5 6 0 0 0,-8 4-3472 0 0,4 2-712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16240 0 0,'0'0'455'0'0,"0"0"113"0"0,0 0-456 0 0,3 5-112 0 0,-3-2 0 0 0,4 4 0 0 0,0-1 0 0 0,-1 1 0 0 0,0-1 0 0 0,1 1 0 0 0,3-4 0 0 0,1 0 0 0 0,3 1 0 0 0,-5-4 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8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9968 0 0,'-11'16'280'0'0,"8"-7"72"0"0,-5 4-288 0 0,2 0-64 0 0,-2 6 0 0 0,5-4 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0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18 19351 0 0,'0'0'439'0'0,"0"0"62"0"0,-6 10 662 0 0,5-6-1067 0 0,0-1 0 0 0,1 1 0 0 0,-1-1 1 0 0,1 1-1 0 0,0 0 0 0 0,0-1 0 0 0,0 1 0 0 0,1-1 0 0 0,-1 1 1 0 0,1-1-1 0 0,0 1 0 0 0,0-1 0 0 0,0 1 0 0 0,0-1 0 0 0,0 0 0 0 0,3 4-96 0 0,-3-5 23 0 0,1 0 0 0 0,-1 0 0 0 0,1 0 0 0 0,0 0 0 0 0,0 0 0 0 0,0 0 0 0 0,0 0 0 0 0,0-1 0 0 0,0 1-1 0 0,1-1 1 0 0,-1 1 0 0 0,0-1 0 0 0,1 0 0 0 0,-1 0 0 0 0,1 0 0 0 0,0 0 0 0 0,-1-1 0 0 0,1 1 0 0 0,0 0 0 0 0,-1-1-1 0 0,1 0 1 0 0,0 0 0 0 0,1 0-23 0 0,9 0-1566 0 0,-2 0-6267 0 0</inkml:trace>
  <inkml:trace contextRef="#ctx0" brushRef="#br0" timeOffset="1">56 0 13824 0 0,'-3'10'304'0'0,"-5"5"64"0"0,2 8 16 0 0,-2-2 0 0 0,5 5-312 0 0,-4-1-72 0 0,-1-2 0 0 0,1-4-6128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17071 0 0,'0'0'388'0'0,"0"0"52"0"0,0 0 30 0 0,0 0-56 0 0,7 12-254 0 0,5 3-178 0 0,-7-8 15 0 0,0-1 0 0 0,1 1 0 0 0,-1-1 0 0 0,1 0 0 0 0,1 0 3 0 0,-5-5 5 0 0,-1 0 0 0 0,1 1 0 0 0,0-1 0 0 0,0 0 0 0 0,0 0 0 0 0,0 0 0 0 0,0 0 0 0 0,1 0 0 0 0,-1-1 0 0 0,0 1 0 0 0,0-1 0 0 0,0 1 0 0 0,1-1 0 0 0,-1 0 0 0 0,0 0 0 0 0,1 0 0 0 0,-1 0 0 0 0,0 0 0 0 0,0-1 0 0 0,1 1 0 0 0,-1-1-5 0 0,4 0-283 0 0,0-1-1 0 0,0 0 0 0 0,0-1 1 0 0,-1 1-1 0 0,1-1 0 0 0,-1 0 1 0 0,0-1-1 0 0,0 1 0 0 0,4-5 284 0 0,0 2-886 0 0</inkml:trace>
  <inkml:trace contextRef="#ctx0" brushRef="#br0" timeOffset="1">83 48 10512 0 0,'0'16'296'0'0,"-4"-10"64"0"0,4 7-288 0 0,-3 3-72 0 0,3-1 0 0 0,0 5 0 0 0,0-2 424 0 0,-4 2 72 0 0,4-4 16 0 0,0-1-3824 0 0,0 1-760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 15888 0 0,'0'0'32'0'0,"-1"0"0"0"0,1 0 0 0 0,-1 0 1 0 0,0 0-1 0 0,1 0 0 0 0,-1 0 0 0 0,1 0 1 0 0,-1 1-1 0 0,1-1 0 0 0,-1 0 0 0 0,1 0 1 0 0,-1 1-1 0 0,1-1 0 0 0,-1 0 0 0 0,1 0 1 0 0,-1 1-1 0 0,1-1 0 0 0,-1 1 0 0 0,1-1 1 0 0,-1 0-1 0 0,1 1 0 0 0,0-1 0 0 0,-1 1 1 0 0,1-1-1 0 0,0 1 0 0 0,0-1 0 0 0,-1 1 1 0 0,1-1-1 0 0,0 1 0 0 0,0-1 0 0 0,0 1 1 0 0,-1-1-1 0 0,1 1 0 0 0,0 0 0 0 0,0-1 1 0 0,0 1-1 0 0,0-1 0 0 0,0 1 0 0 0,0 0-32 0 0,5 26 272 0 0,-3-17 74 0 0,-1-3-216 0 0,-1-5-60 0 0,1 0 0 0 0,-1 1 0 0 0,0-1 1 0 0,1 0-1 0 0,0 0 0 0 0,-1 0 0 0 0,1 0 1 0 0,0 0-1 0 0,0 0 0 0 0,0 0 0 0 0,0 0 0 0 0,1 0-70 0 0,7 13 368 0 0,-8-13-393 0 0,0 1 0 0 0,0-1-1 0 0,1 0 1 0 0,-1 0 0 0 0,1 1 0 0 0,-1-1-1 0 0,1 0 1 0 0,0 0 0 0 0,0 0 0 0 0,0 0-1 0 0,0-1 1 0 0,0 1 0 0 0,0-1 0 0 0,0 1-1 0 0,0-1 1 0 0,1 0 0 0 0,-1 1-1 0 0,1-1 1 0 0,-1 0 0 0 0,1-1 0 0 0,-1 1-1 0 0,2 0 26 0 0,15-1-1633 0 0,-4-5-4505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9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14568 0 0,'0'0'320'0'0,"0"6"64"0"0,-7-1 8 0 0,4 5 24 0 0,-5 3-328 0 0,1 3-88 0 0,-3 3 0 0 0,2 0 0 0 0,2 6 88 0 0,-5 1 0 0 0,3-1-1 0 0,1-6 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2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 17047 0 0,'0'0'499'0'0,"0"0"-4"0"0,0 0-291 0 0,0 0-56 0 0,8 1 170 0 0,10 3-184 0 0,7 1 164 0 0,17 2-298 0 0,-33-6 18 0 0,0 0 0 0 0,0-1-1 0 0,0-1 1 0 0,0 1 0 0 0,1-1-1 0 0,1-1-16 0 0,16-7-5449 0 0,-12 0-490 0 0</inkml:trace>
  <inkml:trace contextRef="#ctx0" brushRef="#br0" timeOffset="1">90 1 11952 0 0,'-11'16'256'0'0,"8"-7"64"0"0,-4 0 0 0 0,3 4 24 0 0,-3 0-280 0 0,4 2-64 0 0,-1 2 0 0 0,0 2 0 0 0,4-4 224 0 0,4-2 24 0 0,14 22 8 0 0,-4-16 0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16759 0 0,'0'0'382'0'0,"0"0"54"0"0,-8 16 586 0 0,8-12-985 0 0,1-1 0 0 0,-1 1 0 0 0,1-1 0 0 0,0 0 0 0 0,0 1 0 0 0,0-1 0 0 0,0 0 0 0 0,0 0 0 0 0,1 1 0 0 0,-1-1 0 0 0,1 0 0 0 0,0-1 0 0 0,0 1 0 0 0,0 0 0 0 0,1 0 0 0 0,-1-1 0 0 0,0 1 0 0 0,1-1 0 0 0,0 0 0 0 0,-1 0 0 0 0,1 0 0 0 0,0 0 0 0 0,2 0-37 0 0,-2 0-41 0 0,1 0 0 0 0,0-1-1 0 0,-1 1 1 0 0,1-1 0 0 0,0 0 0 0 0,-1 0 0 0 0,1-1 0 0 0,0 1 0 0 0,0-1 0 0 0,0 1 0 0 0,0-1 0 0 0,0-1 0 0 0,0 1 0 0 0,-1 0 0 0 0,1-1 0 0 0,0 0-1 0 0,0 0 1 0 0,-1 0 0 0 0,1 0 0 0 0,0-1 0 0 0,-1 0 0 0 0,3-1 41 0 0,25-17-507 0 0,-5-5-5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0 12416 0 0,'-8'20'352'0'0,"2"-8"80"0"0,2 1-344 0 0,0 6-88 0 0,-3-1 0 0 0,-3 8 0 0 0,6-1 424 0 0,-3-2 72 0 0,3 2 16 0 0,1-2-6352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0,0 2-276 0 0,1 6-26 0 0,0 0 0 0 0,1 1-1 0 0,0-1 1 0 0,0 0 0 0 0,0 0-1 0 0,1 0 1 0 0,0 0 0 0 0,1-1-1 0 0,0 1 1 0 0,0-1 0 0 0,1 0-1 0 0,-1 0 1 0 0,2-1 0 0 0,-1 1-1 0 0,1-1 1 0 0,5 5-119 0 0,-7-9 30 0 0,1 1-1 0 0,-1-1 1 0 0,1 0-1 0 0,-1 0 1 0 0,1 0 0 0 0,5 0-30 0 0,-8-1 14 0 0,1 0-1 0 0,-1-1 1 0 0,1 1 0 0 0,0-1 0 0 0,-1 0 0 0 0,1 0-1 0 0,0 0 1 0 0,-1 0 0 0 0,1 0 0 0 0,0 0 0 0 0,-1-1 0 0 0,1 1-1 0 0,1-2-13 0 0,1 0-31 0 0,-1-1-1 0 0,0 0 1 0 0,1 0-1 0 0,-1-1 0 0 0,-1 1 1 0 0,1-1-1 0 0,-1 0 1 0 0,1 0-1 0 0,-1 0 1 0 0,1-2 31 0 0,11-21-1917 0 0,-1 0-3456 0 0,-4 8-693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 11664 0 0,'-4'10'256'0'0,"1"-4"48"0"0,-1 4 16 0 0,-3 3 8 0 0,4-1-264 0 0,-5 10-64 0 0,5 0 0 0 0,-5 7 0 0 0,2-1 496 0 0,-2 1 80 0 0,2 0 24 0 0,-2 0 0 0 0,0-4-480 0 0,5 1-120 0 0,0-5 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61 19151 0 0,'-4'-2'-609'0'0,"-3"-3"3849"0"0,6 5-1500 0 0,3 4-1175 0 0,4 3-502 0 0,1-1 1 0 0,0 1-1 0 0,0-2 0 0 0,0 1 0 0 0,1-1 0 0 0,-1 0 1 0 0,1 0-1 0 0,1-1 0 0 0,-1 0 0 0 0,8 2-63 0 0,-10-4-358 0 0,1 0-1 0 0,0 0 1 0 0,0 0-1 0 0,0-1 1 0 0,0 0 0 0 0,0 0-1 0 0,0 0 1 0 0,0-1-1 0 0,0 0 1 0 0,0-1-1 0 0,0 0 1 0 0,0 0-1 0 0,0 0 1 0 0,0-1 0 0 0,0 0-1 0 0,0 0 1 0 0,-1-1-1 0 0,1 0 1 0 0,5-3 358 0 0,1-6-2045 0 0</inkml:trace>
  <inkml:trace contextRef="#ctx0" brushRef="#br0" timeOffset="1">156 1 11976 0 0,'0'0'256'0'0,"-3"3"64"0"0,-1 3 0 0 0,-3 3 32 0 0,4 1-288 0 0,-1 0-64 0 0,-3 2 0 0 0,4 1 0 0 0,-2-1 464 0 0,5 5 80 0 0,-3-1 8 0 0,3-1-4440 0 0,3 4-888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17503 0 0,'0'0'399'0'0,"-8"10"961"0"0,8-8-1349 0 0,-1 1 0 0 0,0-1 0 0 0,1 1 0 0 0,0-1 0 0 0,-1 1 0 0 0,1-1 0 0 0,0 1 0 0 0,0 0 0 0 0,1-1 0 0 0,-1 1 0 0 0,0-1 0 0 0,1 1 0 0 0,0-1 0 0 0,-1 1 0 0 0,1-1 0 0 0,0 1-11 0 0,3 7-5 0 0,1 1 0 0 0,0-1 0 0 0,1 1 5 0 0,-4-7-31 0 0,1-1-1 0 0,0 1 1 0 0,0-1-1 0 0,0 0 1 0 0,0 1-1 0 0,0-1 0 0 0,1-1 1 0 0,-1 1-1 0 0,1 0 1 0 0,0-1-1 0 0,0 0 1 0 0,0 0-1 0 0,0 0 1 0 0,0 0-1 0 0,0-1 0 0 0,1 1 1 0 0,1-1 31 0 0,4 1-420 0 0,0 0 0 0 0,0-1 0 0 0,1 0-1 0 0,-1 0 1 0 0,0-1 0 0 0,7-1 420 0 0,-10 0-279 0 0,0 0-1 0 0,0-1 0 0 0,-1 1 1 0 0,1-2 279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17967 0 0,'0'0'407'0'0,"0"0"60"0"0,-3 16 627 0 0,3-14-1077 0 0,0-1-1 0 0,0 1 1 0 0,0 0-1 0 0,1 0 1 0 0,-1-1-1 0 0,1 1 1 0 0,-1 0-1 0 0,1-1 1 0 0,0 1-1 0 0,-1 0 1 0 0,1-1-1 0 0,0 1 0 0 0,0-1 1 0 0,0 1-1 0 0,0-1 1 0 0,0 0-1 0 0,1 1 1 0 0,-1-1-1 0 0,0 0 1 0 0,1 0-1 0 0,-1 0 1 0 0,0 0-1 0 0,1 0 1 0 0,0 0-1 0 0,-1 0 1 0 0,1-1-1 0 0,-1 1 1 0 0,1 0-1 0 0,0-1 0 0 0,0 1-16 0 0,1 0 59 0 0,0-1-1 0 0,0 1 1 0 0,0-1 0 0 0,0 0-1 0 0,0 1 1 0 0,0-1-1 0 0,0-1 1 0 0,0 1-1 0 0,0 0 1 0 0,0-1-1 0 0,0 1 1 0 0,0-1-1 0 0,0 0 1 0 0,0 0-1 0 0,0 0 1 0 0,2-1-59 0 0,6-10-362 0 0,-4 5-364 0 0,-6 6 359 0 0,-1 1 22 0 0,0 0 340 0 0,0-1 0 0 0,0 1 0 0 0,0-1 1 0 0,0 1-1 0 0,0 0 0 0 0,0-1 0 0 0,0 1 0 0 0,0-1 0 0 0,0 1 0 0 0,0 0 0 0 0,0-1 1 0 0,0 1-1 0 0,0-1 0 0 0,-1 1 0 0 0,1 0 0 0 0,0-1 0 0 0,0 1 0 0 0,0 0 0 0 0,0-1 0 0 0,-1 1 1 0 0,1 0-1 0 0,0-1 0 0 0,0 1 0 0 0,-1 0 0 0 0,1-1 0 0 0,0 1 0 0 0,-1 0 0 0 0,1 0 1 0 0,0 0-1 0 0,-1-1 0 0 0,1 1 0 0 0,0 0 0 0 0,-1 0 0 0 0,1 0 0 0 0,-1 0 0 0 0,1-1 1 0 0,0 1-1 0 0,-1 0 0 0 0,1 0 0 0 0,-1 0 0 0 0,1 0 5 0 0,-4 1-70 0 0,0 0 0 0 0,1 0 1 0 0,-1 1-1 0 0,1-1 0 0 0,-1 1 0 0 0,1-1 0 0 0,0 1 0 0 0,-1 0 0 0 0,1 1 1 0 0,0-1-1 0 0,0 0 0 0 0,1 1 0 0 0,-1 0 0 0 0,0 0 0 0 0,1 0 0 0 0,0 0 1 0 0,0 0-1 0 0,-2 2 70 0 0,4-4-6453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13824 0 0,'-3'10'304'0'0,"-5"0"64"0"0,5 2 16 0 0,-4 0 0 0 0,3 8-312 0 0,-3-1-72 0 0,4 3 0 0 0,-1 1 0 0 0,4-2 0 0 0,0 5 0 0 0,0-4 0 0 0,4-6 0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0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18 19351 0 0,'0'0'439'0'0,"0"0"62"0"0,-6 10 662 0 0,5-6-1067 0 0,0-1 0 0 0,1 1 0 0 0,-1-1 1 0 0,1 1-1 0 0,0 0 0 0 0,0-1 0 0 0,0 1 0 0 0,1-1 0 0 0,-1 1 1 0 0,1-1-1 0 0,0 1 0 0 0,0-1 0 0 0,0 1 0 0 0,0-1 0 0 0,0 0 0 0 0,3 4-96 0 0,-3-5 23 0 0,1 0 0 0 0,-1 0 0 0 0,1 0 0 0 0,0 0 0 0 0,0 0 0 0 0,0 0 0 0 0,0 0 0 0 0,0-1 0 0 0,0 1-1 0 0,1-1 1 0 0,-1 1 0 0 0,0-1 0 0 0,1 0 0 0 0,-1 0 0 0 0,1 0 0 0 0,0 0 0 0 0,-1-1 0 0 0,1 1 0 0 0,0 0 0 0 0,-1-1-1 0 0,1 0 1 0 0,0 0 0 0 0,1 0-23 0 0,9 0-1566 0 0,-2 0-6267 0 0</inkml:trace>
  <inkml:trace contextRef="#ctx0" brushRef="#br0" timeOffset="1">56 0 13824 0 0,'-3'10'304'0'0,"-5"5"64"0"0,2 8 16 0 0,-2-2 0 0 0,5 5-312 0 0,-4-1-72 0 0,-1-2 0 0 0,1-4-6128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17967 0 0,'0'0'407'0'0,"0"0"60"0"0,-3 16 627 0 0,3-14-1077 0 0,0-1-1 0 0,0 1 1 0 0,0 0-1 0 0,1 0 1 0 0,-1-1-1 0 0,1 1 1 0 0,-1 0-1 0 0,1-1 1 0 0,0 1-1 0 0,-1 0 1 0 0,1-1-1 0 0,0 1 0 0 0,0-1 1 0 0,0 1-1 0 0,0-1 1 0 0,0 0-1 0 0,1 1 1 0 0,-1-1-1 0 0,0 0 1 0 0,1 0-1 0 0,-1 0 1 0 0,0 0-1 0 0,1 0 1 0 0,0 0-1 0 0,-1 0 1 0 0,1-1-1 0 0,-1 1 1 0 0,1 0-1 0 0,0-1 0 0 0,0 1-16 0 0,1 0 59 0 0,0-1-1 0 0,0 1 1 0 0,0-1 0 0 0,0 0-1 0 0,0 1 1 0 0,0-1-1 0 0,0-1 1 0 0,0 1-1 0 0,0 0 1 0 0,0-1-1 0 0,0 1 1 0 0,0-1-1 0 0,0 0 1 0 0,0 0-1 0 0,0 0 1 0 0,2-1-59 0 0,6-10-362 0 0,-4 5-364 0 0,-6 6 359 0 0,-1 1 22 0 0,0 0 340 0 0,0-1 0 0 0,0 1 0 0 0,0-1 1 0 0,0 1-1 0 0,0 0 0 0 0,0-1 0 0 0,0 1 0 0 0,0-1 0 0 0,0 1 0 0 0,0 0 0 0 0,0-1 1 0 0,0 1-1 0 0,0-1 0 0 0,-1 1 0 0 0,1 0 0 0 0,0-1 0 0 0,0 1 0 0 0,0 0 0 0 0,0-1 0 0 0,-1 1 1 0 0,1 0-1 0 0,0-1 0 0 0,0 1 0 0 0,-1 0 0 0 0,1-1 0 0 0,0 1 0 0 0,-1 0 0 0 0,1 0 1 0 0,0 0-1 0 0,-1-1 0 0 0,1 1 0 0 0,0 0 0 0 0,-1 0 0 0 0,1 0 0 0 0,-1 0 0 0 0,1-1 1 0 0,0 1-1 0 0,-1 0 0 0 0,1 0 0 0 0,-1 0 0 0 0,1 0 5 0 0,-4 1-70 0 0,0 0 0 0 0,1 0 1 0 0,-1 1-1 0 0,1-1 0 0 0,-1 1 0 0 0,1-1 0 0 0,0 1 0 0 0,-1 0 0 0 0,1 1 1 0 0,0-1-1 0 0,0 0 0 0 0,1 1 0 0 0,-1 0 0 0 0,0 0 0 0 0,1 0 0 0 0,0 0 1 0 0,0 0-1 0 0,-2 2 70 0 0,4-4-6453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1 14944 0 0,'0'0'340'0'0,"0"0"50"0"0,3 7 384 0 0,2 5-530 0 0,0 0 0 0 0,-2 1 0 0 0,2 3-244 0 0,-3-6 402 0 0,1 1 0 0 0,0-1 1 0 0,1 0-1 0 0,0-1 0 0 0,2 4-402 0 0,-6-12 47 0 0,0-1 0 0 0,1 1-1 0 0,-1-1 1 0 0,1 1 0 0 0,-1 0-1 0 0,0-1 1 0 0,1 1 0 0 0,-1-1-1 0 0,1 1 1 0 0,-1-1 0 0 0,1 1-1 0 0,0-1 1 0 0,-1 1 0 0 0,1-1-1 0 0,-1 0 1 0 0,1 1 0 0 0,0-1-1 0 0,-1 0 1 0 0,1 1 0 0 0,0-1-1 0 0,-1 0 1 0 0,1 0 0 0 0,0 0-1 0 0,0 0 1 0 0,-1 0 0 0 0,1 0-1 0 0,0 0 1 0 0,0 0 0 0 0,-1 0-1 0 0,1 0 1 0 0,0 0 0 0 0,-1 0-1 0 0,1 0 1 0 0,0-1 0 0 0,-1 1-1 0 0,1 0 1 0 0,0 0 0 0 0,-1-1-1 0 0,1 1 1 0 0,0-1 0 0 0,-1 1-1 0 0,1 0 1 0 0,-1-1 0 0 0,1 1-1 0 0,-1-1 1 0 0,1 1 0 0 0,-1-1-1 0 0,1 0 1 0 0,-1 1 0 0 0,1-1-1 0 0,-1 0-46 0 0,2-1-7 0 0,0 0-1 0 0,-1 0 0 0 0,1-1 1 0 0,-1 1-1 0 0,1-1 0 0 0,-1 1 1 0 0,0-1-1 0 0,0 0 0 0 0,0 1 0 0 0,0-1 1 0 0,0 0-1 0 0,-1 0 0 0 0,1 0 8 0 0,-1 3 0 0 0,0-1 0 0 0,0 0 0 0 0,0 0 0 0 0,0 1 0 0 0,0-1 0 0 0,0 0 0 0 0,0 1 0 0 0,0-1 0 0 0,0 0 0 0 0,0 0 0 0 0,-1 1 0 0 0,1-1 0 0 0,0 0 0 0 0,0 1 0 0 0,-1-1 0 0 0,1 0 0 0 0,0 1 0 0 0,-1-1 0 0 0,1 0 0 0 0,-1 1 0 0 0,1-1 0 0 0,-1 1 0 0 0,1-1 0 0 0,-1 1 0 0 0,1-1 0 0 0,-1 1 0 0 0,1-1 0 0 0,-1 1 0 0 0,0 0 0 0 0,1-1 0 0 0,-1 1 0 0 0,0 0 0 0 0,1 0 0 0 0,-1-1 0 0 0,0 1 0 0 0,1 0 0 0 0,-1 0 0 0 0,0 0 0 0 0,1 0 0 0 0,-1 0 0 0 0,0 0 0 0 0,0 0 0 0 0,1 0 0 0 0,-1 0 0 0 0,0 0 0 0 0,0 0 0 0 0,1 0 0 0 0,-1 0 0 0 0,0 1 0 0 0,1-1 0 0 0,-6 2 0 0 0,1 0 0 0 0,0 0 0 0 0,0 0 0 0 0,1 1 0 0 0,-5 2 0 0 0,8-4 0 0 0,-9 6-179 0 0,0 1-1 0 0,0 1 1 0 0,1-1-1 0 0,1 2 1 0 0,-1-1-1 0 0,2 1 1 0 0,-1 0-1 0 0,1 1 0 0 0,1 0 1 0 0,0 0-1 0 0,0 0 1 0 0,-1 6 179 0 0,3-4-6917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87 19351 0 0,'0'0'439'0'0,"0"0"62"0"0,0 0 33 0 0,0 0-65 0 0,11 6-292 0 0,-6-2-237 0 0,0-2 0 0 0,0 1 0 0 0,1 0 0 0 0,-1-1 0 0 0,1 0 0 0 0,-1-1 0 0 0,1 1 0 0 0,-1-1 0 0 0,1 0 0 0 0,0 0 0 0 0,0-1 0 0 0,0 1 0 0 0,-1-1 0 0 0,1-1 0 0 0,0 1 0 0 0,0-1 0 0 0,-1 0 0 0 0,1 0 0 0 0,0-1 0 0 0,-1 0 0 0 0,1 0 0 0 0,4-2 60 0 0,-1-1-827 0 0,0 0-1 0 0,-1 0 1 0 0,1 0-1 0 0,-1-1 0 0 0,4-5 828 0 0,-10 9-631 0 0,1 0 1 0 0,-1-1-1 0 0,0 0 0 0 0,0 0 0 0 0,0 1 0 0 0,0-1 1 0 0,0 0-1 0 0,-1-1 0 0 0,1 1 0 0 0,-1 0 0 0 0,0 0 0 0 0,0-1 1 0 0,0 1-1 0 0,-1 0 0 0 0,1-1 0 0 0,-1 1 0 0 0,1-1 1 0 0,-1 1 630 0 0,-1 2 298 0 0,-1 0 1 0 0,1 0-1 0 0,0 1 1 0 0,0-1-1 0 0,-1 1 1 0 0,1-1 0 0 0,0 1-1 0 0,0-1 1 0 0,-1 1-1 0 0,1 0 1 0 0,-1 0-1 0 0,1 0 1 0 0,0 0-1 0 0,-1 0 1 0 0,1 0-299 0 0,-4 1 449 0 0,0 1 0 0 0,1 0-1 0 0,-1 0 1 0 0,1 1 0 0 0,-1-1 0 0 0,1 1-1 0 0,0 0 1 0 0,0 0 0 0 0,0 0 0 0 0,0 1-449 0 0,-7 6 1609 0 0,1 1 0 0 0,-7 9-1609 0 0,9-9 78 0 0,1 1-1 0 0,0-1 0 0 0,1 1 0 0 0,0 0 0 0 0,1 1 0 0 0,0-1 0 0 0,-1 10-77 0 0,3-9 0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 2-191 0 0,6 15 782 0 0,-5-9-729 0 0,1-1 0 0 0,1 0 0 0 0,-1 0-1 0 0,1 0 1 0 0,0 0 0 0 0,1 0-1 0 0,0-1 1 0 0,1 2-271 0 0,0-3 133 0 0,0 1-1 0 0,0-1 1 0 0,1 1-1 0 0,6 2-132 0 0,-11-6 24 0 0,1-1 1 0 0,0 1-1 0 0,0-1 0 0 0,0 0 0 0 0,0 0 1 0 0,0 0-1 0 0,0 0 0 0 0,0-1 0 0 0,0 1 0 0 0,0-1 1 0 0,0 0-1 0 0,0 0 0 0 0,0 0 0 0 0,3 0-24 0 0,-5 0-9 0 0,1-1 0 0 0,-1 1-1 0 0,0-1 1 0 0,1 1 0 0 0,-1-1-1 0 0,1 1 1 0 0,-1-1 0 0 0,0 0-1 0 0,1 0 1 0 0,-1 0 0 0 0,0 0-1 0 0,0 0 1 0 0,0 0 0 0 0,0 0-1 0 0,0 0 1 0 0,1-1 9 0 0,11-22-5334 0 0,-5 9-658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0 10512 0 0,'-7'4'608'0'0,"2"0"-356"0"0,0 0 0 0 0,0 1 0 0 0,0-1 0 0 0,1 1 1 0 0,0 0-1 0 0,0 1 0 0 0,0-1 0 0 0,0 1 0 0 0,1-1 1 0 0,0 1-1 0 0,0 0 0 0 0,-1 5-252 0 0,-4 13 1539 0 0,2-1-1 0 0,-4 22-1538 0 0,-3 9-3962 0 0,10-43-1723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 17503 0 0,'0'0'399'0'0,"14"11"1106"0"0,-10-8-1499 0 0,0 2-4 0 0,1-1 0 0 0,0 0 1 0 0,0 0-1 0 0,0-1 1 0 0,3 1-3 0 0,-6-2 0 0 0,0-1-1 0 0,1-1 1 0 0,-1 1 0 0 0,1 0 0 0 0,-1-1 0 0 0,1 1 0 0 0,0-1 0 0 0,-1 0 0 0 0,1 0 0 0 0,-1 0 0 0 0,1 0 0 0 0,-1 0 0 0 0,1 0 0 0 0,0-1-1 0 0,-1 0 1 0 0,36-9-551 0 0,-23 2-4800 0 0,-8 4-466 0 0</inkml:trace>
  <inkml:trace contextRef="#ctx0" brushRef="#br0" timeOffset="1">121 0 13648 0 0,'0'0'296'0'0,"-3"4"64"0"0,-5-1 16 0 0,2 2 8 0 0,3 5-304 0 0,-8 0-80 0 0,3 6 0 0 0,1-4 0 0 0,0 1 384 0 0,0-3 64 0 0,-4 6 15 0 0,8-4-4782 0 0,-1 4-961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0,'0'0'421'0'0,"0"0"-12"0"0,8 12-247 0 0,-4-6 22 0 0,0 0 1 0 0,0 1-1 0 0,-1-1 0 0 0,0 1 1 0 0,0 0-1 0 0,0 0 1 0 0,0 2-185 0 0,8 19 508 0 0,-10-24-494 0 0,1 0 0 0 0,0 0 0 0 0,1 0 0 0 0,-1 0-1 0 0,1 0 1 0 0,-1-1 0 0 0,1 1 0 0 0,0-1-1 0 0,1 0 1 0 0,-1 1 0 0 0,0-1 0 0 0,1-1 0 0 0,0 1-1 0 0,0-1 1 0 0,0 1 0 0 0,0-1 0 0 0,0 0-1 0 0,1 0-13 0 0,-4-2 27 0 0,0 0 0 0 0,0 0 0 0 0,0 1 0 0 0,0-1 0 0 0,0-1-1 0 0,0 1 1 0 0,0 0 0 0 0,0 0 0 0 0,0 0 0 0 0,0 0-1 0 0,-1-1 1 0 0,1 1 0 0 0,0 0 0 0 0,0-1 0 0 0,0 1-1 0 0,0-1 1 0 0,0 1 0 0 0,-1-1 0 0 0,1 1 0 0 0,0-1-1 0 0,0 0 1 0 0,-1 1 0 0 0,1-1 0 0 0,-1 0 0 0 0,1 1-1 0 0,0-1 1 0 0,-1 0 0 0 0,1 0 0 0 0,-1 0 0 0 0,0 0 0 0 0,1 1-1 0 0,-1-1 1 0 0,0 0-27 0 0,2-3-3 0 0,-1 1 0 0 0,0 0 0 0 0,0-1 0 0 0,0 1 1 0 0,0 0-1 0 0,0-1 0 0 0,-1 1 0 0 0,0-2 3 0 0,0 2-70 0 0,0 1 1 0 0,-1-1 0 0 0,1 0-1 0 0,-1 0 1 0 0,1 0-1 0 0,-1 0 1 0 0,0 0 0 0 0,-1 1-1 0 0,1-1 1 0 0,0 0-1 0 0,-1 1 1 0 0,1-1-1 0 0,-2 0 71 0 0,3 2 16 0 0,-1 0 0 0 0,0 0 0 0 0,0 0 0 0 0,0 0 0 0 0,0 0 0 0 0,0 0 0 0 0,0 0 1 0 0,0 1-1 0 0,0-1 0 0 0,0 0 0 0 0,0 1 0 0 0,-1-1 0 0 0,1 0 0 0 0,0 1 1 0 0,0 0-1 0 0,-1-1 0 0 0,1 1 0 0 0,0 0 0 0 0,0-1 0 0 0,-1 1 0 0 0,1 0 1 0 0,0 0-1 0 0,-1 0 0 0 0,1 0 0 0 0,0 1 0 0 0,-1-1 0 0 0,1 0 0 0 0,0 0 0 0 0,-2 1-17 0 0,-2 1 183 0 0,1 1-1 0 0,-1-1 0 0 0,0 1 0 0 0,1 0 1 0 0,-1 0-1 0 0,1 0 0 0 0,0 1 0 0 0,0 0 0 0 0,0-1 1 0 0,1 1-1 0 0,0 1 0 0 0,-4 3-182 0 0,3-1-332 0 0,0 0-1 0 0,0 0 1 0 0,-2 6 332 0 0,-5 24-4941 0 0,8-19-1107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7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13824 0 0,'0'0'314'0'0,"4"7"428"0"0,2 2-410 0 0,-3-4-316 0 0,0 0-1 0 0,0 0 0 0 0,1 0 1 0 0,0-1-1 0 0,-1 1 1 0 0,2-1-1 0 0,-1 0 1 0 0,4 3-16 0 0,-5-6 110 0 0,0 1 1 0 0,1-1 0 0 0,-1 0-1 0 0,1 0 1 0 0,-1 0 0 0 0,1 0 0 0 0,-1-1-1 0 0,1 1 1 0 0,0-1 0 0 0,-1 0-1 0 0,1 0 1 0 0,0 0 0 0 0,-1-1 0 0 0,1 1-1 0 0,-1-1 1 0 0,1 0 0 0 0,2 0-111 0 0,-4 0-99 0 0,0 0 0 0 0,0 0 1 0 0,0 1-1 0 0,0-1 0 0 0,0 0 1 0 0,0-1-1 0 0,-1 1 0 0 0,1 0 1 0 0,0 0-1 0 0,0-1 1 0 0,-1 1-1 0 0,1-1 0 0 0,-1 0 1 0 0,1 1-1 0 0,-1-1 0 0 0,0 0 1 0 0,0 0-1 0 0,0 0 0 0 0,0 0 1 0 0,0 0-1 0 0,0 0 0 0 0,0 0 1 0 0,-1 0-1 0 0,1 0 0 0 0,-1 0 1 0 0,0 0-1 0 0,1-1 1 0 0,-1 0 98 0 0,-1 2 17 0 0,0 0 1 0 0,-1 0 0 0 0,1 1-1 0 0,0-1 1 0 0,-1 0 0 0 0,1 1-1 0 0,0-1 1 0 0,-1 1 0 0 0,1-1-1 0 0,0 1 1 0 0,-1 0 0 0 0,1 0 0 0 0,-1 0-1 0 0,1-1 1 0 0,-1 1-18 0 0,-2 1 129 0 0,-1 0 1 0 0,1 0 0 0 0,0 0-1 0 0,0 0 1 0 0,0 0-1 0 0,0 1 1 0 0,0 0-1 0 0,0 0 1 0 0,1 0 0 0 0,-1 0-1 0 0,1 0 1 0 0,-1 1-1 0 0,1 0 1 0 0,0-1-1 0 0,0 1 1 0 0,0 0-1 0 0,0 1 1 0 0,1-1 0 0 0,-1 0-1 0 0,1 1 1 0 0,-1 2-130 0 0,-2 1-154 0 0,0 1-1 0 0,1 0 1 0 0,0 1 0 0 0,1-1 0 0 0,0 1 0 0 0,0 0 0 0 0,1 0-1 0 0,0 0 1 0 0,-1 7 154 0 0,3 5-5726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11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601 163 9504 0 0,'0'0'216'0'0,"0"0"32"0"0,0 0 9 0 0,0 0 94 0 0,0 0 370 0 0,0 0 160 0 0,0 0 30 0 0,-17-11 3631 0 0,-21-4-2126 0 0,19 7-538 0 0,-20-5-1878 0 0,-34-10 744 0 0,-15-9-744 0 0,-42-14 338 0 0,112 41-39 0 0,0 2 0 0 0,0 0 0 0 0,-1 1 0 0 0,1 1 0 0 0,-1 0 0 0 0,-16 3-299 0 0,-15-2 358 0 0,49 0-511 0 0,1 0-1038 0 0,0 0-409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1 14944 0 0,'0'0'340'0'0,"0"0"50"0"0,3 7 384 0 0,2 5-530 0 0,0 0 0 0 0,-2 1 0 0 0,2 3-244 0 0,-3-6 402 0 0,1 1 0 0 0,0-1 1 0 0,1 0-1 0 0,0-1 0 0 0,2 4-402 0 0,-6-12 47 0 0,0-1 0 0 0,1 1-1 0 0,-1-1 1 0 0,1 1 0 0 0,-1 0-1 0 0,0-1 1 0 0,1 1 0 0 0,-1-1-1 0 0,1 1 1 0 0,-1-1 0 0 0,1 1-1 0 0,0-1 1 0 0,-1 1 0 0 0,1-1-1 0 0,-1 0 1 0 0,1 1 0 0 0,0-1-1 0 0,-1 0 1 0 0,1 1 0 0 0,0-1-1 0 0,-1 0 1 0 0,1 0 0 0 0,0 0-1 0 0,0 0 1 0 0,-1 0 0 0 0,1 0-1 0 0,0 0 1 0 0,0 0 0 0 0,-1 0-1 0 0,1 0 1 0 0,0 0 0 0 0,-1 0-1 0 0,1 0 1 0 0,0-1 0 0 0,-1 1-1 0 0,1 0 1 0 0,0 0 0 0 0,-1-1-1 0 0,1 1 1 0 0,0-1 0 0 0,-1 1-1 0 0,1 0 1 0 0,-1-1 0 0 0,1 1-1 0 0,-1-1 1 0 0,1 1 0 0 0,-1-1-1 0 0,1 0 1 0 0,-1 1 0 0 0,1-1-1 0 0,-1 0-46 0 0,2-1-7 0 0,0 0-1 0 0,-1 0 0 0 0,1-1 1 0 0,-1 1-1 0 0,1-1 0 0 0,-1 1 1 0 0,0-1-1 0 0,0 0 0 0 0,0 1 0 0 0,0-1 1 0 0,0 0-1 0 0,-1 0 0 0 0,1 0 8 0 0,-1 3 0 0 0,0-1 0 0 0,0 0 0 0 0,0 0 0 0 0,0 1 0 0 0,0-1 0 0 0,0 0 0 0 0,0 1 0 0 0,0-1 0 0 0,0 0 0 0 0,0 0 0 0 0,-1 1 0 0 0,1-1 0 0 0,0 0 0 0 0,0 1 0 0 0,-1-1 0 0 0,1 0 0 0 0,0 1 0 0 0,-1-1 0 0 0,1 0 0 0 0,-1 1 0 0 0,1-1 0 0 0,-1 1 0 0 0,1-1 0 0 0,-1 1 0 0 0,1-1 0 0 0,-1 1 0 0 0,1-1 0 0 0,-1 1 0 0 0,0 0 0 0 0,1-1 0 0 0,-1 1 0 0 0,0 0 0 0 0,1 0 0 0 0,-1-1 0 0 0,0 1 0 0 0,1 0 0 0 0,-1 0 0 0 0,0 0 0 0 0,1 0 0 0 0,-1 0 0 0 0,0 0 0 0 0,0 0 0 0 0,1 0 0 0 0,-1 0 0 0 0,0 0 0 0 0,0 0 0 0 0,1 0 0 0 0,-1 0 0 0 0,0 1 0 0 0,1-1 0 0 0,-6 2 0 0 0,1 0 0 0 0,0 0 0 0 0,0 0 0 0 0,1 1 0 0 0,-5 2 0 0 0,8-4 0 0 0,-9 6-179 0 0,0 1-1 0 0,0 1 1 0 0,1-1-1 0 0,1 2 1 0 0,-1-1-1 0 0,2 1 1 0 0,-1 0-1 0 0,1 1 0 0 0,1 0 1 0 0,0 0-1 0 0,0 0 1 0 0,-1 6 179 0 0,3-4-6917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 19351 0 0,'0'0'439'0'0,"0"0"62"0"0,0 0 33 0 0,0 0-65 0 0,6 13-292 0 0,-4-11-177 0 0,0 0 0 0 0,-1 1 0 0 0,1-1 0 0 0,0 0 0 0 0,0 0 0 0 0,1-1 0 0 0,-1 1 0 0 0,0 0 0 0 0,0-1 0 0 0,1 1 0 0 0,-1-1 0 0 0,1 0 0 0 0,-1 0 0 0 0,1 0 0 0 0,0 0 0 0 0,-1 0 0 0 0,1 0 0 0 0,0-1 0 0 0,0 1 0 0 0,0-1 0 0 0,-1 0 0 0 0,1 0 0 0 0,2 0 0 0 0,-1 0 0 0 0,0-1 0 0 0,-1 1 0 0 0,1-1 0 0 0,-1 1 0 0 0,1-1 0 0 0,-1 0 0 0 0,1 0 0 0 0,-1-1 0 0 0,0 1 0 0 0,1-1 0 0 0,-1 0 0 0 0,0 0 0 0 0,0 0 0 0 0,0 0 0 0 0,-1 0 0 0 0,1 0 0 0 0,0-1 0 0 0,0-1 0 0 0,-3 4-3 0 0,0 0-1 0 0,1 0 1 0 0,-1 0 0 0 0,0-1-1 0 0,0 1 1 0 0,0 0-1 0 0,0 0 1 0 0,0 0-1 0 0,0-1 1 0 0,0 1-1 0 0,0 0 1 0 0,0 0-1 0 0,0 0 1 0 0,0-1 0 0 0,0 1-1 0 0,0 0 1 0 0,0 0-1 0 0,0 0 1 0 0,0 0-1 0 0,0-1 1 0 0,0 1-1 0 0,-1 0 1 0 0,1 0 0 0 0,0 0-1 0 0,0-1 1 0 0,0 1-1 0 0,0 0 1 0 0,0 0-1 0 0,0 0 1 0 0,0 0-1 0 0,-1 0 1 0 0,1-1-1 0 0,0 1 1 0 0,0 0 0 0 0,0 0-1 0 0,0 0 1 0 0,-1 0-1 0 0,1 0 1 0 0,0 0-1 0 0,0 0 1 0 0,0 0-1 0 0,-1 0 1 0 0,1-1-1 0 0,0 1 1 0 0,0 0 0 0 0,0 0-1 0 0,0 0 1 0 0,-1 0-1 0 0,1 0 1 0 0,0 0-1 0 0,0 0 1 0 0,0 0-1 0 0,-1 1 1 0 0,1-1 0 0 0,0 0-1 0 0,0 0 1 0 0,0 0-1 0 0,-1 0 4 0 0,-12 0-676 0 0,7 4 578 0 0,-1-1-1 0 0,0 1 1 0 0,1 0-1 0 0,0 0 1 0 0,-1 0-1 0 0,2 1 1 0 0,-1 0-1 0 0,1 1 1 0 0,-1-1-1 0 0,1 1 1 0 0,1 0-1 0 0,-2 2 99 0 0,-7 11-483 0 0,0 2-1 0 0,1 0 0 0 0,-1 5 484 0 0,-4 20-2828 0 0,8-24 1366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17015 0 0,'0'0'388'0'0,"0"0"52"0"0,0 0 30 0 0,11 7 104 0 0,-7-5-526 0 0,0 1 0 0 0,1-1 0 0 0,-1 0 0 0 0,0 0 0 0 0,1 0 0 0 0,-1-1 0 0 0,1 1 0 0 0,0-1 0 0 0,-1 0 0 0 0,1 0 0 0 0,0-1-48 0 0,13 1-6 0 0,-12-1 148 0 0,-1 1 1 0 0,0-1-1 0 0,1 0 1 0 0,-1-1-1 0 0,1 1 0 0 0,0-1-142 0 0,-4 0 24 0 0,0 1 0 0 0,0-1 0 0 0,0 0 0 0 0,0 1 0 0 0,0-1 0 0 0,0 0 0 0 0,0 0 0 0 0,-1 0 0 0 0,1 0 0 0 0,0-1 0 0 0,0 1 0 0 0,-1 0 0 0 0,1-1 0 0 0,0 0-24 0 0,-2 2-176 0 0,0-1 84 0 0,0-1 0 0 0,0 1 0 0 0,0 0 0 0 0,0 0 0 0 0,0-1 0 0 0,-1 1 0 0 0,1 0 0 0 0,0 0 0 0 0,-1 0 0 0 0,1-1 0 0 0,-1 1 0 0 0,1 0 0 0 0,-1 0 0 0 0,0 0 0 0 0,1 0 0 0 0,-1 0 0 0 0,0 0-1 0 0,0 0 1 0 0,0 0 0 0 0,0 0 0 0 0,1 1 0 0 0,-1-1 0 0 0,0 0 0 0 0,-1 1 0 0 0,1-1 92 0 0,-1 0-49 0 0,-1 0-1 0 0,1 0 1 0 0,0 0-1 0 0,0 1 1 0 0,-1 0 0 0 0,1-1-1 0 0,0 1 1 0 0,-1 0-1 0 0,1 0 1 0 0,-1 0-1 0 0,1 0 1 0 0,0 0-1 0 0,-2 1 50 0 0,-1 0 106 0 0,0 1 0 0 0,1-1 0 0 0,-1 1 0 0 0,0 0-1 0 0,1 0 1 0 0,-1 1 0 0 0,1-1 0 0 0,0 1 0 0 0,0 0-1 0 0,0 0 1 0 0,0 0 0 0 0,1 1 0 0 0,-1 0-106 0 0,-1 1-148 0 0,0 0 0 0 0,1 1 0 0 0,0 0 0 0 0,0 0 0 0 0,0 0 0 0 0,1 0 0 0 0,0 0 0 0 0,-2 7 148 0 0,1-3-6351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36 18151 0 0,'0'0'532'0'0,"0"0"-4"0"0,8 11-316 0 0,-5-8-98 0 0,0 0 0 0 0,1-1 0 0 0,-1 0 0 0 0,1 0-1 0 0,-1 0 1 0 0,1 0 0 0 0,0 0 0 0 0,0-1-1 0 0,0 0 1 0 0,0 0 0 0 0,0 0 0 0 0,0 0-1 0 0,0 0 1 0 0,0-1 0 0 0,0 0 0 0 0,0 0 0 0 0,0 0-1 0 0,2 0-113 0 0,-4-1 35 0 0,-1 1-1 0 0,1 0 1 0 0,-1-1-1 0 0,1 0 0 0 0,-1 1 1 0 0,1-1-1 0 0,-1 0 1 0 0,0 1-1 0 0,1-1 1 0 0,-1 0-1 0 0,0 0 0 0 0,0 0 1 0 0,1 0-1 0 0,-1 0 1 0 0,0-1-1 0 0,0 1 1 0 0,0 0-1 0 0,-1 0 0 0 0,1-1 1 0 0,0 1-1 0 0,0-1-34 0 0,7-9 1092 0 0,-7 9-1218 0 0,0 0 0 0 0,0 0 1 0 0,-1 1-1 0 0,1-1 0 0 0,-1 0 1 0 0,1 0-1 0 0,-1 0 0 0 0,0 0 0 0 0,0 0 1 0 0,0 1-1 0 0,0-1 0 0 0,0 0 0 0 0,-1-1 126 0 0,1-2 42 0 0,0 5 50 0 0,-1-3 26 0 0,1 3-126 0 0,0 0 1 0 0,0 0 0 0 0,0-1 0 0 0,0 1 0 0 0,0 0 0 0 0,0 0 0 0 0,0 0 0 0 0,0 0 0 0 0,0 0-1 0 0,0 0 1 0 0,0-1 0 0 0,0 1 0 0 0,0 0 0 0 0,-1 0 0 0 0,1 0 0 0 0,0 0 0 0 0,0 0 0 0 0,0 0 0 0 0,0-1-1 0 0,0 1 1 0 0,0 0 0 0 0,0 0 0 0 0,0 0 0 0 0,0 0 0 0 0,-1 0 0 0 0,1 0 0 0 0,0 0 0 0 0,0 0 0 0 0,0 0-1 0 0,0 0 1 0 0,0 0 0 0 0,0-1 0 0 0,-1 1 0 0 0,1 0 0 0 0,0 0 0 0 0,0 0 0 0 0,0 0 0 0 0,0 0 7 0 0,-4 1-34 0 0,1-1 0 0 0,0 1-1 0 0,0 0 1 0 0,-1 0 0 0 0,1 0 0 0 0,0 0 0 0 0,0 0 0 0 0,0 1 0 0 0,0-1 0 0 0,0 1 0 0 0,0 0 0 0 0,1 0 0 0 0,-1 0 0 0 0,0 0-1 0 0,1 1 1 0 0,0-1 0 0 0,-1 0 0 0 0,1 1 0 0 0,0 0 34 0 0,-8 11-214 0 0,1-1 0 0 0,0 2 0 0 0,-2 5 214 0 0,8-15-121 0 0,-7 16-1496 0 0,-1-2-5100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0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36 13824 0 0,'0'0'314'0'0,"0"12"760"0"0,1-10-1079 0 0,0 1 0 0 0,-1-1 0 0 0,1 0 0 0 0,0 0 1 0 0,1 0-1 0 0,-1 0 0 0 0,0 0 0 0 0,0 0 1 0 0,1 0-1 0 0,-1-1 0 0 0,1 1 0 0 0,0 0 0 0 0,-1-1 1 0 0,1 1-1 0 0,0-1 0 0 0,0 1 0 0 0,2 0 5 0 0,-1-1 86 0 0,0 1-1 0 0,0-1 0 0 0,1 0 0 0 0,-1 0 0 0 0,1 0 1 0 0,-1-1-1 0 0,1 1 0 0 0,-1-1 0 0 0,1 0 1 0 0,0 0-1 0 0,0 0-85 0 0,2 0 99 0 0,1-1-1 0 0,-1 0 1 0 0,0 0 0 0 0,0-1 0 0 0,0 0-1 0 0,0 0 1 0 0,-1 0 0 0 0,1 0 0 0 0,-1-1-1 0 0,1 0 1 0 0,-1 0 0 0 0,0-1-1 0 0,4-3-98 0 0,-6 5-6 0 0,0-1-1 0 0,0 1 0 0 0,-1-1 0 0 0,1 0 1 0 0,-1 0-1 0 0,0 0 0 0 0,0 0 0 0 0,0 0 1 0 0,0 0-1 0 0,-1-1 0 0 0,1 1 0 0 0,-1-1 0 0 0,1-1 7 0 0,-2 5-103 0 0,0-1 0 0 0,0 1-1 0 0,1-1 1 0 0,-1 1-1 0 0,0 0 1 0 0,0-1-1 0 0,0 1 1 0 0,0-1-1 0 0,0 1 1 0 0,0 0-1 0 0,0-1 1 0 0,0 1-1 0 0,0-1 1 0 0,0 1-1 0 0,0 0 1 0 0,0-1-1 0 0,0 1 1 0 0,0-1-1 0 0,0 1 1 0 0,-1 0-1 0 0,1-1 1 0 0,0 1-1 0 0,0 0 1 0 0,0-1-1 0 0,-1 1 1 0 0,1 0-1 0 0,0-1 1 0 0,0 1-1 0 0,-1 0 1 0 0,1-1-1 0 0,0 1 1 0 0,-1 0 103 0 0,1 0 16 0 0,-1-1 0 0 0,0 1 1 0 0,0 0-1 0 0,0 0 0 0 0,0 0 0 0 0,1 0 1 0 0,-1 0-1 0 0,0 0 0 0 0,0 1 0 0 0,0-1 0 0 0,1 0 1 0 0,-1 0-1 0 0,0 1 0 0 0,0-1 0 0 0,0 0-16 0 0,-3 2 285 0 0,0 0-1 0 0,0 1 1 0 0,0-1-1 0 0,0 1 1 0 0,0-1-1 0 0,0 1-284 0 0,-6 8 285 0 0,0 0-1 0 0,1 1 1 0 0,1 0 0 0 0,-1 0-1 0 0,0 5-284 0 0,-19 25-1111 0 0,18-32-4671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16096 0 0,'0'0'471'0'0,"0"0"-8"0"0,4 6-278 0 0,-1-2-99 0 0,1-1 0 0 0,0 1-1 0 0,1-1 1 0 0,-1 0-1 0 0,0-1 1 0 0,1 1-1 0 0,0-1 1 0 0,-1 1 0 0 0,1-1-1 0 0,0-1 1 0 0,0 1-1 0 0,0-1 1 0 0,0 0-1 0 0,3 0-85 0 0,11 2 384 0 0,1-2 0 0 0,-1 0 0 0 0,6-2-384 0 0,-3 1-182 0 0,-15-1 182 0 0,1 1 0 0 0,-1-1 0 0 0,0 0 0 0 0,0-1 0 0 0,0 0 0 0 0,1 0 0 0 0,-4 1-14 0 0,-19-9-300 0 0,12 9 298 0 0,-1 1 1 0 0,0-1-1 0 0,0 1 0 0 0,0 0 0 0 0,1 0 0 0 0,-1 1 0 0 0,0-1 0 0 0,0 1 0 0 0,1 0 0 0 0,-1 0 0 0 0,0 0 0 0 0,1 0 0 0 0,-2 2 16 0 0,-8 3 31 0 0,1 1-1 0 0,-1 0 1 0 0,1 1-31 0 0,-2 1 9 0 0,7-3-96 0 0,0-1 1 0 0,1 1-1 0 0,0 0 0 0 0,0 1 1 0 0,0 0-1 0 0,0 0 1 0 0,0 2 86 0 0,-1 0-1168 0 0,0 3-103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7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17255 0 0,'0'0'507'0'0,"0"0"-6"0"0,-1 2-390 0 0,0-1 0 0 0,1 1 0 0 0,-1-1 0 0 0,1 1 0 0 0,0 0 0 0 0,-1-1 0 0 0,1 1 0 0 0,0 1-111 0 0,1 0 128 0 0,0 0-1 0 0,0 0 0 0 0,1-1 0 0 0,-1 1 0 0 0,1 0 1 0 0,0-1-1 0 0,-1 1 0 0 0,1-1 0 0 0,0 0 0 0 0,1 0 1 0 0,-1 0-1 0 0,0 0 0 0 0,0 0 0 0 0,3 2-127 0 0,0-2 82 0 0,-1 0-1 0 0,1 1 1 0 0,-1-2-1 0 0,1 1 0 0 0,0 0 1 0 0,0-1-1 0 0,0 0 1 0 0,4 0-82 0 0,0 0-353 0 0,0 0 1 0 0,1-1-1 0 0,-1 0 0 0 0,0-1 1 0 0,0 0-1 0 0,0-1 0 0 0,0 0 1 0 0,0 0-1 0 0,7-3 353 0 0,-5 1-2218 0 0,0-2-3814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 11776 0 0,'-11'5'256'0'0,"7"-2"64"0"0,-3 1 0 0 0,4-1 8 0 0,-5 3-264 0 0,5 1-64 0 0,-4 6 0 0 0,-1-5 0 0 0,5 2 64 0 0,-1 3-64 0 0,4-3 96 0 0,-3 3-32 0 0,3-1 88 0 0,0-2 8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4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1 248 15664 0 0,'0'0'356'0'0,"0"0"49"0"0,0 0 21 0 0,11-3 106 0 0,-5 1-297 0 0,0 0-1 0 0,0 0 0 0 0,0 0 1 0 0,0-1-1 0 0,0 0 0 0 0,-1-1 1 0 0,1 1-1 0 0,0-2-234 0 0,12-7 174 0 0,-14 10-176 0 0,0 0 1 0 0,-1-1 0 0 0,1 1-1 0 0,-1-1 1 0 0,0 0-1 0 0,1-2 2 0 0,10-9 9 0 0,-11 12-92 0 0,0-1 0 0 0,0 0 1 0 0,-1 1-1 0 0,1-1 0 0 0,-1 0 1 0 0,0 0-1 0 0,0-1 0 0 0,0 1 1 0 0,0 0-1 0 0,0-1 0 0 0,-1 1 0 0 0,1-4 83 0 0,0 5-109 0 0,-1-2-178 0 0,-7-6-282 0 0,5 10 568 0 0,1-1 0 0 0,-1 1 1 0 0,1 0-1 0 0,-1-1 0 0 0,1 1 0 0 0,-1-1 0 0 0,1 1 0 0 0,-1 0 0 0 0,0 0 0 0 0,1-1 1 0 0,-1 1-1 0 0,1 0 0 0 0,-1 0 0 0 0,0 0 0 0 0,1-1 0 0 0,-1 1 0 0 0,0 0 0 0 0,1 0 1 0 0,-1 0-1 0 0,0 0 0 0 0,1 0 0 0 0,-1 1 0 0 0,0-1 0 0 0,1 0 0 0 0,-1 0 0 0 0,1 0 1 0 0,-1 0-1 0 0,0 1 1 0 0,0-1-3 0 0,-4 2 34 0 0,-1-1-1 0 0,1 1 0 0 0,-1 1 1 0 0,1-1-1 0 0,0 1 0 0 0,0 0 0 0 0,0 0 1 0 0,0 1-1 0 0,0-1 0 0 0,1 1 0 0 0,-1 0 1 0 0,1 0-1 0 0,0 0 0 0 0,1 1 1 0 0,-1 0-1 0 0,1 0 0 0 0,0 0 0 0 0,0 0 1 0 0,0 0-1 0 0,1 0 0 0 0,-1 1 1 0 0,1-1-1 0 0,1 1 0 0 0,-1-1 0 0 0,1 1 1 0 0,0 0-1 0 0,0 0 0 0 0,1 0 0 0 0,-1 0 1 0 0,2-1-1 0 0,-1 1 0 0 0,0 0 1 0 0,1 0-1 0 0,0 0-30 0 0,2 3-543 0 0,0-5-8 0 0</inkml:trace>
  <inkml:trace contextRef="#ctx0" brushRef="#br0" timeOffset="1">412 12 20063 0 0,'0'0'590'0'0,"0"0"-9"0"0,2 17-352 0 0,-2-16-221 0 0,0 0-1 0 0,1-1 1 0 0,-1 1-1 0 0,0 0 1 0 0,0 0-1 0 0,1 0 1 0 0,-1-1-1 0 0,0 1 1 0 0,1 0-1 0 0,-1 0 1 0 0,1-1-1 0 0,-1 1 1 0 0,1 0-1 0 0,-1-1 1 0 0,1 1-1 0 0,-1 0 1 0 0,1-1-1 0 0,0 1 1 0 0,-1-1-1 0 0,1 1 1 0 0,0-1-1 0 0,0 1 1 0 0,-1-1-1 0 0,1 0 1 0 0,0 1-1 0 0,0-1 1 0 0,0 0-1 0 0,-1 0 1 0 0,1 1-1 0 0,0-1 1 0 0,0 0-1 0 0,0 0 1 0 0,0 0-1 0 0,-1 0 1 0 0,1 0-1 0 0,0 0 1 0 0,0 0-1 0 0,0-1 1 0 0,0 1-8 0 0,3-2 135 0 0,0 1 0 0 0,-1-1 0 0 0,1 0 0 0 0,-1 0 0 0 0,1-1 0 0 0,-1 1 0 0 0,1-2-135 0 0,5-3-967 0 0,-1 0-1209 0 0,-2 0-2473 0 0,0 0-1788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1 13272 0 0,'0'0'288'0'0,"-6"3"64"0"0,-2 4 16 0 0,-3-1 8 0 0,5-3-304 0 0,-2 7-72 0 0,-3-1 0 0 0,5 0 0 0 0,-2 4 544 0 0,1 0 96 0 0,-3-1 23 0 0,6 1 1 0 0,-3 0-536 0 0,3 4-128 0 0,1-6 0 0 0,0-1-6935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0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15896 0 0,'0'0'362'0'0,"4"12"871"0"0,-2-9-1166 0 0,0 0 0 0 0,1 0 0 0 0,-1-1 0 0 0,1 1-1 0 0,-1-1 1 0 0,1 1 0 0 0,0-1 0 0 0,0 0-1 0 0,0 0 1 0 0,0 0 0 0 0,0-1 0 0 0,1 1-1 0 0,-1-1 1 0 0,0 0 0 0 0,1 1 0 0 0,-1-2-1 0 0,4 2-66 0 0,-3-1 111 0 0,-1-1-1 0 0,0 0 0 0 0,0 1 1 0 0,0-1-1 0 0,0 0 0 0 0,0 0 1 0 0,0-1-1 0 0,0 1 0 0 0,0-1 1 0 0,1 1-1 0 0,-1-1 0 0 0,0 0 1 0 0,-1 0-1 0 0,1 0 0 0 0,0-1 1 0 0,0 1-1 0 0,0-1 0 0 0,-1 1 1 0 0,1-1-1 0 0,-1 0 0 0 0,1 0-110 0 0,-2 0 248 0 0,1-3-41 0 0,-1 1-166 0 0,-1-1-101 0 0,0 4-260 0 0,0 1-145 0 0,-1 0 415 0 0,1-1 1 0 0,-1 0-1 0 0,1 1 1 0 0,-1-1-1 0 0,1 1 0 0 0,-1-1 1 0 0,1 1-1 0 0,-1 0 1 0 0,0-1-1 0 0,1 1 0 0 0,-1 0 1 0 0,0-1-1 0 0,1 1 1 0 0,-1 0-1 0 0,0 0 0 0 0,1-1 1 0 0,-1 1-1 0 0,0 0 1 0 0,1 0-1 0 0,-1 0 0 0 0,0 0 1 0 0,0 0-1 0 0,1 0 1 0 0,-1 0 49 0 0,-1 0 56 0 0,0 0 1 0 0,-1-1-1 0 0,1 1 0 0 0,0 1 1 0 0,0-1-1 0 0,0 0 1 0 0,0 0-1 0 0,-2 1-56 0 0,-6 3 700 0 0,8-3-606 0 0,-1 0 0 0 0,1 0 0 0 0,0 0 0 0 0,-1 0-1 0 0,1 0 1 0 0,0 1 0 0 0,0-1 0 0 0,-1 1 0 0 0,1-1 0 0 0,0 1 0 0 0,1 0 0 0 0,-1 0 0 0 0,0 0-1 0 0,0 0 1 0 0,1 0 0 0 0,-1 0 0 0 0,1 0 0 0 0,0 0 0 0 0,0 1 0 0 0,0-1 0 0 0,0 1 0 0 0,-1 0-94 0 0,2 0 17 0 0,-1-3-124 0 0,1 1 0 0 0,0 0 0 0 0,0 0 0 0 0,-1-1 0 0 0,1 1 1 0 0,0 0-1 0 0,0 0 0 0 0,0-1 0 0 0,0 1 0 0 0,0 0 0 0 0,0 0 0 0 0,0 0 0 0 0,0-1 1 0 0,0 1-1 0 0,0 0 0 0 0,1 0 0 0 0,-1-1 0 0 0,0 1 107 0 0,1 0-1731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87 19351 0 0,'0'0'439'0'0,"0"0"62"0"0,0 0 33 0 0,0 0-65 0 0,11 6-292 0 0,-6-2-237 0 0,0-2 0 0 0,0 1 0 0 0,1 0 0 0 0,-1-1 0 0 0,1 0 0 0 0,-1-1 0 0 0,1 1 0 0 0,-1-1 0 0 0,1 0 0 0 0,0 0 0 0 0,0-1 0 0 0,0 1 0 0 0,-1-1 0 0 0,1-1 0 0 0,0 1 0 0 0,0-1 0 0 0,-1 0 0 0 0,1 0 0 0 0,0-1 0 0 0,-1 0 0 0 0,1 0 0 0 0,4-2 60 0 0,-1-1-827 0 0,0 0-1 0 0,-1 0 1 0 0,1 0-1 0 0,-1-1 0 0 0,4-5 828 0 0,-10 9-631 0 0,1 0 1 0 0,-1-1-1 0 0,0 0 0 0 0,0 0 0 0 0,0 1 0 0 0,0-1 1 0 0,0 0-1 0 0,-1-1 0 0 0,1 1 0 0 0,-1 0 0 0 0,0 0 0 0 0,0-1 1 0 0,0 1-1 0 0,-1 0 0 0 0,1-1 0 0 0,-1 1 0 0 0,1-1 1 0 0,-1 1 630 0 0,-1 2 298 0 0,-1 0 1 0 0,1 0-1 0 0,0 1 1 0 0,0-1-1 0 0,-1 1 1 0 0,1-1 0 0 0,0 1-1 0 0,0-1 1 0 0,-1 1-1 0 0,1 0 1 0 0,-1 0-1 0 0,1 0 1 0 0,0 0-1 0 0,-1 0 1 0 0,1 0-299 0 0,-4 1 449 0 0,0 1 0 0 0,1 0-1 0 0,-1 0 1 0 0,1 1 0 0 0,-1-1 0 0 0,1 1-1 0 0,0 0 1 0 0,0 0 0 0 0,0 0 0 0 0,0 1-449 0 0,-7 6 1609 0 0,1 1 0 0 0,-7 9-1609 0 0,9-9 78 0 0,1 1-1 0 0,0-1 0 0 0,1 1 0 0 0,0 0 0 0 0,1 1 0 0 0,0-1 0 0 0,-1 10-77 0 0,3-9 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4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0 17359 0 0,'0'0'396'0'0,"0"0"52"0"0,-8 14 596 0 0,7-11-1043 0 0,0 0-1 0 0,0 0 1 0 0,1 0-1 0 0,-1 0 1 0 0,1 0 0 0 0,-1 0-1 0 0,1 0 1 0 0,0 0-1 0 0,1 2 0 0 0,-1-4 27 0 0,0 0 0 0 0,0 0-1 0 0,0 1 1 0 0,0-1 0 0 0,1 0 0 0 0,-1 0-1 0 0,0 0 1 0 0,1 0 0 0 0,-1 1 0 0 0,1-1-1 0 0,0 0 1 0 0,-1 0 0 0 0,1 0 0 0 0,0 0-1 0 0,-1 0 1 0 0,1 0 0 0 0,0 0 0 0 0,0-1-1 0 0,0 1 1 0 0,0 0 0 0 0,0 0 0 0 0,0-1-1 0 0,1 1-26 0 0,2 1 94 0 0,0 0-1 0 0,0-1 0 0 0,1 0 0 0 0,-1 0 0 0 0,0-1 0 0 0,1 1 1 0 0,-1-1-1 0 0,0 0 0 0 0,1 0 0 0 0,-1 0 0 0 0,1 0 1 0 0,-1-1-1 0 0,0 0 0 0 0,1 0 0 0 0,-1 0 0 0 0,0-1 1 0 0,0 1-1 0 0,4-3-93 0 0,-4 1-18 0 0,-3 3-109 0 0,0-1-1 0 0,-1 1 0 0 0,1-1 1 0 0,-1 1-1 0 0,1-1 0 0 0,-1 0 0 0 0,1 1 1 0 0,-1-1-1 0 0,1 1 0 0 0,-1-1 1 0 0,0 0-1 0 0,1 0 0 0 0,-1 1 1 0 0,0-1-1 0 0,1 0 0 0 0,-1 1 1 0 0,0-1-1 0 0,0 0 0 0 0,0 0 0 0 0,0 0 1 0 0,0 1-1 0 0,0-1 0 0 0,0 0 1 0 0,0 0-1 0 0,0 1 0 0 0,0-1 1 0 0,0 0-1 0 0,0 0 0 0 0,0 1 0 0 0,-1-1 1 0 0,1 0-1 0 0,0 0 0 0 0,-1 1 1 0 0,1-1-1 0 0,0 0 0 0 0,-1 1 1 0 0,1-1-1 0 0,-1 1 0 0 0,1-1 1 0 0,-1 0 127 0 0,-1 0-365 0 0,1-1 0 0 0,0 1 0 0 0,0 0 0 0 0,-1 0 0 0 0,1 0 0 0 0,-1 0 1 0 0,1 0-1 0 0,-1 1 0 0 0,1-1 0 0 0,-1 0 0 0 0,0 1 0 0 0,1-1 1 0 0,-1 1-1 0 0,-1-1 365 0 0,0 1 169 0 0,0 0 0 0 0,1 0 0 0 0,-1 0 0 0 0,0 1 0 0 0,1-1 0 0 0,-1 1 0 0 0,1 0 0 0 0,-1-1 0 0 0,1 1 0 0 0,-1 0 0 0 0,1 1 0 0 0,-1-1 0 0 0,1 0 0 0 0,0 1 0 0 0,0-1 0 0 0,-1 1 0 0 0,1 0-169 0 0,0 1 233 0 0,0-1-1 0 0,0 1 1 0 0,0 0 0 0 0,0 0-1 0 0,0 0 1 0 0,1 0 0 0 0,-1 0 0 0 0,1 0-1 0 0,0 0 1 0 0,0 0 0 0 0,0 1-1 0 0,0-1 1 0 0,1 2-233 0 0,-2 17-141 0 0,4-13-4327 0 0,-2-5-941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18151 0 0,'0'0'532'0'0,"0"0"-4"0"0,-7 13-244 0 0,6-11-192 0 0,1 0-1 0 0,-1 0 0 0 0,1 0 0 0 0,-1 0 1 0 0,1 0-1 0 0,0 0 0 0 0,0 0 0 0 0,0 0 1 0 0,0 0-1 0 0,0 1 0 0 0,1-1 1 0 0,-1 0-1 0 0,1 0 0 0 0,-1 0 0 0 0,1 0 1 0 0,0 0-1 0 0,0 0 0 0 0,-1 0 0 0 0,1-1 1 0 0,1 1-1 0 0,-1 0 0 0 0,0 0 0 0 0,0-1 1 0 0,1 1-1 0 0,-1-1 0 0 0,2 2-91 0 0,-1-1 82 0 0,1 0 1 0 0,0 0-1 0 0,0 0 0 0 0,0 0 0 0 0,0-1 0 0 0,0 1 0 0 0,0-1 0 0 0,0 1 1 0 0,1-1-1 0 0,-1 0 0 0 0,1-1 0 0 0,-1 1 0 0 0,0 0 0 0 0,1-1 1 0 0,2 0-83 0 0,-5 0 2 0 0,0-1 1 0 0,0 1 0 0 0,0 0-1 0 0,0-1 1 0 0,0 1 0 0 0,0-1 0 0 0,0 1-1 0 0,0-1 1 0 0,0 0 0 0 0,-1 1 0 0 0,1-1-1 0 0,0 0 1 0 0,0 0 0 0 0,-1 0-1 0 0,1 1 1 0 0,0-1 0 0 0,-1 0 0 0 0,1 0-1 0 0,-1 0 1 0 0,1 0 0 0 0,-1 0-1 0 0,0 0 1 0 0,1 0 0 0 0,-1 0 0 0 0,0 0-1 0 0,0 0 1 0 0,1-1-3 0 0,-1 1-191 0 0,2-13-905 0 0,-2 14 1124 0 0,0-1-112 0 0,-1 0 0 0 0,1 0 0 0 0,-1 0 0 0 0,1 0 0 0 0,-1 1 0 0 0,0-1 0 0 0,1 0 0 0 0,-1 0 0 0 0,0 1 0 0 0,1-1 0 0 0,-1 0 0 0 0,0 1 0 0 0,0-1 0 0 0,0 1 0 0 0,0-1 0 0 0,1 1 0 0 0,-1 0 0 0 0,0-1 0 0 0,0 1 0 0 0,0 0 0 0 0,0-1 0 0 0,0 1 0 0 0,0 0 0 0 0,0 0 0 0 0,0 0 0 0 0,0 0 0 0 0,0 0 0 0 0,0 0 0 0 0,0 0 84 0 0,-1 0 74 0 0,1 0 0 0 0,-1 0 0 0 0,1 0-1 0 0,-1 1 1 0 0,1-1 0 0 0,-1 0 0 0 0,1 1 0 0 0,-1-1-1 0 0,1 1 1 0 0,-1-1 0 0 0,1 1 0 0 0,0 0-1 0 0,-1-1 1 0 0,1 1 0 0 0,0 0 0 0 0,-1 0-1 0 0,1 0 1 0 0,0 0 0 0 0,0 0 0 0 0,0 0 0 0 0,0 0-1 0 0,0 1 1 0 0,0-1 0 0 0,0 0 0 0 0,1 1-1 0 0,-1-1-73 0 0,-1 1 74 0 0,0 4-74 0 0,-7 29-3885 0 0,6-22-2597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17503 0 0,'0'4'145'0'0,"0"0"1"0"0,1 0-1 0 0,-1 0 0 0 0,1 0 0 0 0,0-1 0 0 0,0 1 0 0 0,0 0 0 0 0,1 0 0 0 0,-1 0 0 0 0,1-1 0 0 0,0 1 0 0 0,0-1 0 0 0,0 0 0 0 0,1 1 0 0 0,-1-1 0 0 0,1 0 0 0 0,1 1-145 0 0,-1-1 57 0 0,0-1 1 0 0,0 1-1 0 0,0-1 1 0 0,1 0-1 0 0,-1 1 1 0 0,1-2-1 0 0,-1 1 1 0 0,1 0-1 0 0,0-1 1 0 0,0 1-1 0 0,0-1 1 0 0,0 0-1 0 0,0-1 1 0 0,0 1-1 0 0,0-1 1 0 0,0 1-1 0 0,0-1 1 0 0,0 0-1 0 0,0-1 0 0 0,0 1 1 0 0,0-1-1 0 0,0 0 1 0 0,0 0-1 0 0,0 0 1 0 0,-1 0-1 0 0,4-2-57 0 0,-3 1-15 0 0,-1 0-1 0 0,1-1 1 0 0,0 1-1 0 0,-1-1 1 0 0,1 0-1 0 0,-1 0 1 0 0,0 0-1 0 0,0-1 1 0 0,0 1-1 0 0,0-1 1 0 0,-1 0 15 0 0,0 2-138 0 0,-1 1 1 0 0,0-1-1 0 0,0 0 1 0 0,0 0-1 0 0,0 0 1 0 0,0 0-1 0 0,0 0 1 0 0,-1 0-1 0 0,1 0 1 0 0,-1 0-1 0 0,1 0 1 0 0,-1 0-1 0 0,0-1 1 0 0,0 1-1 0 0,0 0 1 0 0,0 0-1 0 0,0 0 1 0 0,0 0-1 0 0,0 0 1 0 0,-1-1-1 0 0,1 1 1 0 0,-1 0-1 0 0,0 0 1 0 0,0-1 137 0 0,0 2-38 0 0,0 0-1 0 0,-1-1 1 0 0,1 1 0 0 0,0 0-1 0 0,0 0 1 0 0,-1-1 0 0 0,1 1 0 0 0,-1 0-1 0 0,1 0 1 0 0,-1 1 0 0 0,0-1-1 0 0,1 0 1 0 0,-1 1 0 0 0,0-1 0 0 0,1 1-1 0 0,-1-1 1 0 0,0 1 0 0 0,0 0-1 0 0,0-1 1 0 0,1 1 0 0 0,-1 0 0 0 0,0 0-1 0 0,0 0 1 0 0,0 1 0 0 0,1-1-1 0 0,-1 0 39 0 0,-2 1 146 0 0,0 0 0 0 0,0 0 0 0 0,0 0 0 0 0,0 0 0 0 0,0 1 0 0 0,0-1 0 0 0,1 1 0 0 0,-1 0 0 0 0,1 0 0 0 0,-1 0 0 0 0,-1 2-146 0 0,-12 11 843 0 0,9-10-605 0 0,1 2-1 0 0,0-1 1 0 0,0 1-1 0 0,1 0 1 0 0,-1 2-238 0 0,0-1-132 0 0,2-2-1617 0 0,2-1-2230 0 0,3-1-2371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17423 0 0,'0'0'396'0'0,"0"0"52"0"0,0 0 30 0 0,0 1-57 0 0,0-1-412 0 0,0 1-1 0 0,0 0 1 0 0,0 0-1 0 0,1-1 1 0 0,-1 1-1 0 0,0 0 1 0 0,0-1-1 0 0,0 1 1 0 0,1 0 0 0 0,-1-1-1 0 0,0 1 1 0 0,1 0-1 0 0,-1-1 1 0 0,0 1-1 0 0,1-1 1 0 0,-1 1-1 0 0,1 0 1 0 0,-1-1-1 0 0,1 1 1 0 0,-1-1 0 0 0,1 0-1 0 0,-1 1 1 0 0,1-1-1 0 0,0 1 1 0 0,-1-1-1 0 0,1 0 1 0 0,0 1-1 0 0,-1-1 1 0 0,1 0-1 0 0,0 0 1 0 0,0 1-9 0 0,21 0 521 0 0,-19-1-248 0 0,2 0-143 0 0,0-1 1 0 0,-1 0 0 0 0,1 1-1 0 0,-1-2 1 0 0,1 1 0 0 0,-1 0-1 0 0,1-1 1 0 0,-1 0 0 0 0,4-2-131 0 0,10-4 13 0 0,-17 7-356 0 0,-1 1-133 0 0,0 0-32 0 0,0 0 39 0 0,0 0 177 0 0,-3 0 262 0 0,0 1 0 0 0,-1-1 1 0 0,1 1-1 0 0,-1 0 0 0 0,1 0 0 0 0,0 0 0 0 0,0 0 1 0 0,-1 0-1 0 0,1 1 0 0 0,0-1 0 0 0,0 1 0 0 0,0 0 1 0 0,1 0-1 0 0,-2 1 30 0 0,-3 3 14 0 0,0 1 0 0 0,0 0 1 0 0,0 0-1 0 0,-2 5-14 0 0,2 3-147 0 0,4-6-5006 0 0,2-7-721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8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0 14944 0 0,'-15'4'1144'0'0,"11"-3"-997"0"0,1 0 1 0 0,-1 1 0 0 0,0-1 0 0 0,1 1 0 0 0,-1 0-1 0 0,1-1 1 0 0,0 2 0 0 0,-1-1 0 0 0,1 0 0 0 0,0 1 0 0 0,0-1-1 0 0,1 1 1 0 0,-1 0 0 0 0,0 0 0 0 0,0 2-148 0 0,2-4 510 0 0,0 0-67 0 0,-1 4-294 0 0,2-2-61 0 0,0-2 283 0 0,0 15 889 0 0,1-15-1264 0 0,-1-1 0 0 0,0 1 0 0 0,0-1 0 0 0,1 1 0 0 0,-1-1 0 0 0,0 1 0 0 0,1-1 0 0 0,-1 0 0 0 0,0 1 1 0 0,1-1-1 0 0,-1 0 0 0 0,1 1 0 0 0,-1-1 0 0 0,0 0 0 0 0,1 1 0 0 0,-1-1 0 0 0,1 0 0 0 0,-1 0 0 0 0,1 1 0 0 0,-1-1 0 0 0,1 0 4 0 0,4 3 28 0 0,-4-2-3 0 0,-1 0-23 0 0,1-1-1 0 0,-1 1 1 0 0,1 0-1 0 0,-1-1 1 0 0,1 1-1 0 0,0-1 1 0 0,-1 1-1 0 0,1-1 1 0 0,0 1-1 0 0,-1-1 1 0 0,1 0-1 0 0,0 1 1 0 0,0-1-1 0 0,-1 0 1 0 0,1 0-1 0 0,0 1 1 0 0,0-1-1 0 0,-1 0 1 0 0,1 0-1 0 0,0 0 1 0 0,0 0-1 0 0,0 0 1 0 0,-1 0-1 0 0,1 0 1 0 0,0 0-1 0 0,0 0-1 0 0,0 0-76 0 0,-1 0 0 0 0,0 0-34 0 0,0 0-164 0 0,0 0-70 0 0,0 0-9 0 0,0 0 16 0 0,0 0 87 0 0,-18 12-654 0 0,-18 10-92 0 0,30-18 996 0 0,6-4 43 0 0,-1 0 0 0 0,1 1-1 0 0,-1-1 1 0 0,1 0-1 0 0,0 1 1 0 0,-1-1-1 0 0,1 1 1 0 0,0-1-1 0 0,-1 1 1 0 0,1-1-1 0 0,0 1 1 0 0,0-1-1 0 0,0 1 1 0 0,-1-1-1 0 0,1 1 1 0 0,0-1-1 0 0,0 1 1 0 0,0 0-1 0 0,0-1 1 0 0,0 1-1 0 0,0-1 1 0 0,0 1-1 0 0,0-1 1 0 0,0 1-1 0 0,0-1 1 0 0,0 1-1 0 0,0 0 1 0 0,0-1 0 0 0,1 1-1 0 0,-1-1 1 0 0,0 1-1 0 0,0-1 1 0 0,1 1-1 0 0,-1-1 1 0 0,0 1-1 0 0,1-1 1 0 0,-1 0-1 0 0,0 1-42 0 0,1 0 5 0 0,-1-1 0 0 0,1 1 0 0 0,0 0 0 0 0,-1-1 0 0 0,1 1 0 0 0,0-1-1 0 0,-1 1 1 0 0,1-1 0 0 0,0 1 0 0 0,0-1 0 0 0,-1 0 0 0 0,1 1 0 0 0,0-1 0 0 0,0 0 0 0 0,0 1 0 0 0,0-1-1 0 0,-1 0 1 0 0,1 0 0 0 0,0 0 0 0 0,0 0 0 0 0,0 0-5 0 0,4-1-148 0 0,0-1 0 0 0,0 0 1 0 0,0 0-1 0 0,-1 0 0 0 0,1-1 0 0 0,-1 1 0 0 0,1-1 0 0 0,1-2 148 0 0,13-13-440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1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17503 0 0,'0'0'399'0'0,"0"0"60"0"0,0 0 21 0 0,-11 15 102 0 0,9-13-441 0 0,1 0 0 0 0,0 1 0 0 0,0-1 0 0 0,0 0-1 0 0,0 0 1 0 0,0 1 0 0 0,0-1 0 0 0,1 1-1 0 0,-1-1 1 0 0,1 1 0 0 0,-1-1 0 0 0,1 1-141 0 0,0-1 374 0 0,12 9 930 0 0,-11-10-1292 0 0,0-1-1 0 0,0 0 0 0 0,0 0 0 0 0,-1 0 1 0 0,1 0-1 0 0,0 0 0 0 0,0 0 0 0 0,0 0 1 0 0,0 0-1 0 0,0-1 0 0 0,0 1 0 0 0,0 0 1 0 0,-1 0-1 0 0,1-1 0 0 0,0 1 1 0 0,0-1-1 0 0,0 1 0 0 0,-1 0 0 0 0,1-1 1 0 0,0 0-1 0 0,-1 1 0 0 0,1-1 0 0 0,0 1 1 0 0,-1-1-1 0 0,1 0 0 0 0,-1 1 0 0 0,1-1 1 0 0,-1 0-1 0 0,1 0-11 0 0,0 0-475 0 0,-1 0 411 0 0,0 0 1 0 0,0 0-1 0 0,0 0 0 0 0,-1 0 0 0 0,1 0 0 0 0,0 0 0 0 0,0 0 1 0 0,-1 1-1 0 0,1-1 0 0 0,0 0 0 0 0,-1 0 0 0 0,1 0 0 0 0,-1 1 0 0 0,1-1 1 0 0,-1 0-1 0 0,0 0 0 0 0,1 1 0 0 0,-1-1 64 0 0,0 0-171 0 0,-10-2-497 0 0,10 3 673 0 0,-1 0-1 0 0,1 0 0 0 0,0 0 0 0 0,-1 1 1 0 0,1-1-1 0 0,0 0 0 0 0,-1 1 0 0 0,1-1 1 0 0,0 1-1 0 0,0-1 0 0 0,-1 1 0 0 0,1 0 1 0 0,0-1-1 0 0,0 1 0 0 0,0 0 0 0 0,0 0 1 0 0,0 0-1 0 0,0 0 0 0 0,0 0 0 0 0,0 0 1 0 0,0 1-5 0 0,-1 1 19 0 0,0 0-1 0 0,1 0 1 0 0,-1 0 0 0 0,1 0 0 0 0,0 0 0 0 0,-1 2-19 0 0,1-1-8 0 0,-3 6-1484 0 0,4-10 925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18919 0 0,'0'0'430'0'0,"0"0"55"0"0,0 0 30 0 0,5 13 127 0 0,-4-11-647 0 0,0 1 0 0 0,0-1 0 0 0,0 1 0 0 0,0-1 0 0 0,0 0 0 0 0,1 1 0 0 0,-1-1 0 0 0,1 0 0 0 0,0 0 0 0 0,-1 0 0 0 0,1 0 0 0 0,0 0 0 0 0,0 0 0 0 0,0-1 0 0 0,0 1 0 0 0,1 0-1 0 0,-1-1 1 0 0,0 0 0 0 0,2 1 5 0 0,3 2 9 0 0,-6-4 16 0 0,0 1 0 0 0,0-1 1 0 0,0 1-1 0 0,0-1 1 0 0,0 1-1 0 0,0-1 1 0 0,0 0-1 0 0,0 1 1 0 0,0-1-1 0 0,0 0 0 0 0,0 0 1 0 0,0 0-1 0 0,0 0 1 0 0,1 0-1 0 0,-1 0 1 0 0,0 0-1 0 0,0 0 1 0 0,0 0-1 0 0,0 0 0 0 0,0 0 1 0 0,0-1-1 0 0,0 1-25 0 0,0-1-63 0 0,0 0 0 0 0,0 1 0 0 0,0-1 0 0 0,0 0 0 0 0,0 1 0 0 0,-1-1 1 0 0,1 0-1 0 0,0 0 0 0 0,0 0 0 0 0,-1 1 0 0 0,1-1 0 0 0,-1 0 0 0 0,1 0 0 0 0,-1 0 0 0 0,1 0 0 0 0,-1 0 0 0 0,0 0 0 0 0,1 0 0 0 0,-1-1 0 0 0,0 1 0 0 0,0 0 0 0 0,0 0 0 0 0,0 0 0 0 0,0 0 0 0 0,0 0 0 0 0,0 0 0 0 0,0 0 0 0 0,0 0 0 0 0,0 0 63 0 0,-1-4-100 0 0,1 1 0 0 0,-1 0 0 0 0,0 0 0 0 0,0 0 0 0 0,0 0 0 0 0,-1-2 100 0 0,1 5-488 0 0,-2-3-410 0 0,3 4 934 0 0,-1 0 1 0 0,1-1-1 0 0,0 1 0 0 0,0 0 1 0 0,0 0-1 0 0,0-1 1 0 0,-1 1-1 0 0,1 0 1 0 0,0 0-1 0 0,0-1 1 0 0,0 1-1 0 0,-1 0 0 0 0,1 0 1 0 0,0 0-1 0 0,0-1 1 0 0,-1 1-1 0 0,1 0 1 0 0,0 0-1 0 0,-1 0 1 0 0,1 0-1 0 0,0 0 0 0 0,-1 0 1 0 0,1-1-1 0 0,0 1 1 0 0,0 0-1 0 0,-1 0 1 0 0,1 0-1 0 0,0 0 0 0 0,-1 0 1 0 0,1 0-1 0 0,0 0 1 0 0,-1 0-37 0 0,-2 2 66 0 0,1-1 0 0 0,-1 1 0 0 0,1-1 0 0 0,0 1 0 0 0,-1 0 1 0 0,1 0-1 0 0,0 0 0 0 0,0 0 0 0 0,0 0 0 0 0,1 0 0 0 0,-1 0 0 0 0,0 1 0 0 0,1-1 1 0 0,-1 1-1 0 0,1-1-66 0 0,-4 9 169 0 0,1-1 0 0 0,1 0 0 0 0,-2 5-169 0 0,-2 8-1055 0 0,4-14-5814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1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1 102 19319 0 0,'0'0'439'0'0,"0"0"62"0"0,0 0 33 0 0,0 0-65 0 0,14 3-292 0 0,-6-2-233 0 0,1 2-3 0 0,0-1 1 0 0,0-1 0 0 0,8 1 58 0 0,-13-2-2 0 0,-1 0 0 0 0,1-1 0 0 0,-1 1 0 0 0,1-1 0 0 0,-1 1 0 0 0,0-1 0 0 0,1 0 0 0 0,-1 0 0 0 0,0-1-1 0 0,0 1 1 0 0,0-1 0 0 0,1 0 2 0 0,3-2-131 0 0,0-1-1 0 0,-1 0 1 0 0,1 0-1 0 0,-1 0 1 0 0,-1-1 0 0 0,3-2 131 0 0,-5 5-407 0 0,-1 0-1 0 0,0 0 1 0 0,0 0 0 0 0,0 0 0 0 0,0 0 0 0 0,-1 0 0 0 0,1-1 0 0 0,-1 1 0 0 0,0-1 0 0 0,0 1 0 0 0,0-1 0 0 0,0 1 0 0 0,0-1 0 0 0,-1 0 0 0 0,0 0 407 0 0,0 4 21 0 0,0-1 1 0 0,0 1-1 0 0,0-1 1 0 0,0 1-1 0 0,0 0 1 0 0,0-1 0 0 0,0 1-1 0 0,0-1 1 0 0,0 1-1 0 0,-1 0 1 0 0,1-1-1 0 0,0 1 1 0 0,0 0-1 0 0,0-1 1 0 0,-1 1-1 0 0,1 0 1 0 0,0-1-1 0 0,0 1 1 0 0,-1 0-1 0 0,1 0 1 0 0,0-1-1 0 0,-1 1 1 0 0,1 0-1 0 0,0 0 1 0 0,-1-1-1 0 0,1 1 1 0 0,0 0-1 0 0,-1 0 1 0 0,1 0-1 0 0,0 0 1 0 0,-1 0-1 0 0,1 0 1 0 0,-1-1 0 0 0,1 1-1 0 0,0 0 1 0 0,-1 0-1 0 0,1 0 1 0 0,-1 0-1 0 0,1 0 1 0 0,0 0-1 0 0,-1 1 1 0 0,1-1-1 0 0,-1 0 1 0 0,1 0-22 0 0,-2 0 165 0 0,1 0 1 0 0,-1 1-1 0 0,1-1 0 0 0,-1 1 1 0 0,1-1-1 0 0,0 1 1 0 0,-1 0-1 0 0,1-1 1 0 0,0 1-1 0 0,-1 0-165 0 0,0 1 127 0 0,0 0 1 0 0,1 0-1 0 0,-1 0 0 0 0,1 0 1 0 0,0 0-1 0 0,-1 0 0 0 0,1 1 1 0 0,0-1-1 0 0,0 0 0 0 0,1 1 1 0 0,-1-1-1 0 0,0 0 0 0 0,1 1 0 0 0,-1 1-127 0 0,0 37 265 0 0,1-28-535 0 0,0 3-278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4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18151 0 0,'0'0'532'0'0,"0"0"-4"0"0,0 0-265 0 0,0 0 129 0 0,0 0 96 0 0,0 0 21 0 0,0 0-66 0 0,7 11-278 0 0,-4-8-153 0 0,1 0-1 0 0,-1 0 1 0 0,1 0-1 0 0,-1-1 0 0 0,1 1 1 0 0,0-1-1 0 0,0 0 1 0 0,0 0-1 0 0,0 0 1 0 0,1-1-1 0 0,-1 1 0 0 0,0-1 1 0 0,1 0-1 0 0,1 0-11 0 0,2 1-328 0 0,1-1 0 0 0,-1 0 0 0 0,1-1 0 0 0,-1 0 0 0 0,0 0 0 0 0,1-1 0 0 0,3 0 328 0 0,2-3-2234 0 0,-3 0-4115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0 13560 0 0,'-11'2'296'0'0,"4"2"64"0"0,0-4 16 0 0,0 3 8 0 0,0 3-312 0 0,-4-2-72 0 0,0 2 0 0 0,0 4 0 0 0,0 3 320 0 0,2-1 56 0 0,-2 1 8 0 0,3 3-1 0 0,-2-1-151 0 0,3 1-24 0 0,-4 4-8 0 0,4-5-7047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 2-191 0 0,6 15 782 0 0,-5-9-729 0 0,1-1 0 0 0,1 0 0 0 0,-1 0-1 0 0,1 0 1 0 0,0 0 0 0 0,1 0-1 0 0,0-1 1 0 0,1 2-271 0 0,0-3 133 0 0,0 1-1 0 0,0-1 1 0 0,1 1-1 0 0,6 2-132 0 0,-11-6 24 0 0,1-1 1 0 0,0 1-1 0 0,0-1 0 0 0,0 0 0 0 0,0 0 1 0 0,0 0-1 0 0,0 0 0 0 0,0-1 0 0 0,0 1 0 0 0,0-1 1 0 0,0 0-1 0 0,0 0 0 0 0,0 0 0 0 0,3 0-24 0 0,-5 0-9 0 0,1-1 0 0 0,-1 1-1 0 0,0-1 1 0 0,1 1 0 0 0,-1-1-1 0 0,1 1 1 0 0,-1-1 0 0 0,0 0-1 0 0,1 0 1 0 0,-1 0 0 0 0,0 0-1 0 0,0 0 1 0 0,0 0 0 0 0,0 0-1 0 0,0 0 1 0 0,1-1 9 0 0,11-22-5334 0 0,-5 9-658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20 18151 0 0,'0'0'532'0'0,"0"0"-4"0"0,0 0-296 0 0,0 0 0 0 0,0 13 1068 0 0,1-12-1283 0 0,0-1-1 0 0,0 1 1 0 0,0 0-1 0 0,0 0 1 0 0,0 0-1 0 0,0-1 1 0 0,0 1-1 0 0,0 0 1 0 0,0-1-1 0 0,0 1 1 0 0,0-1-1 0 0,1 0 1 0 0,-1 1 0 0 0,0-1-1 0 0,0 0 1 0 0,0 0-1 0 0,1 1 1 0 0,-1-1-1 0 0,0 0 1 0 0,0 0-1 0 0,0 0 1 0 0,1-1-1 0 0,-1 1 1 0 0,0 0-1 0 0,0 0 1 0 0,1-1-1 0 0,-1 1 1 0 0,0 0-1 0 0,0-1 1 0 0,0 1-1 0 0,0-1 1 0 0,0 0-17 0 0,3 0-213 0 0,-1-1 1 0 0,1 0-1 0 0,-1 0 1 0 0,1 0-1 0 0,-1-1 1 0 0,0 1-1 0 0,0-1 1 0 0,0 0-1 0 0,1-1 213 0 0,-4 4-77 0 0,1-1 0 0 0,-1 1 0 0 0,0 0 0 0 0,0 0 0 0 0,0 0 0 0 0,0-1 0 0 0,1 1 0 0 0,-1 0 0 0 0,0 0 0 0 0,0 0 0 0 0,0-1 0 0 0,0 1 0 0 0,0 0 0 0 0,0 0 0 0 0,0-1 0 0 0,0 1 0 0 0,0 0 0 0 0,0 0 0 0 0,0-1 0 0 0,1 1-1 0 0,-1 0 1 0 0,-1 0 0 0 0,1-1 0 0 0,0 1 0 0 0,0 0 0 0 0,0 0 0 0 0,0 0 0 0 0,0-1 0 0 0,0 1 0 0 0,0 0 0 0 0,0 0 0 0 0,0-1 0 0 0,0 1 0 0 0,0 0 0 0 0,-1 0 0 0 0,1 0 0 0 0,0-1 0 0 0,0 1 0 0 0,0 0 0 0 0,0 0 0 0 0,-1 0 0 0 0,1 0-1 0 0,0-1 79 0 0,-15-2-1345 0 0,11 3 1201 0 0,-1 0 0 0 0,1 0 0 0 0,-1 0 0 0 0,1 1 0 0 0,-1-1 0 0 0,0 1 143 0 0,-8 4-55 0 0,10-4 139 0 0,-1 0 0 0 0,1 0 0 0 0,-1 0 0 0 0,1 1 0 0 0,-1-1 0 0 0,1 1-1 0 0,0 0 1 0 0,0 0 0 0 0,0 0 0 0 0,0 1 0 0 0,-1 0-84 0 0,-28 22 741 0 0,17-3-805 0 0,8-15-54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1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15664 0 0,'0'0'356'0'0,"0"0"49"0"0,0 0 21 0 0,0 0-42 0 0,4 13-236 0 0,-1-10-5 0 0,1 0-1 0 0,-1 0 1 0 0,1-1-1 0 0,-1 1 1 0 0,1-1-1 0 0,0 0 1 0 0,3 1-143 0 0,6 5 424 0 0,-5-4-350 0 0,0-1 1 0 0,0 1 0 0 0,0-1-1 0 0,0 0 1 0 0,0-1 0 0 0,0 0-1 0 0,1-1 1 0 0,5 1-75 0 0,-9-1-138 0 0,0-1 1 0 0,1 1-1 0 0,-1-1 0 0 0,0-1 1 0 0,0 1-1 0 0,0-1 0 0 0,1 0 0 0 0,-1 0 1 0 0,0 0-1 0 0,0-1 0 0 0,0 0 1 0 0,-1 0-1 0 0,1 0 0 0 0,3-2 138 0 0,-7 3-232 0 0,0 1 0 0 0,0-1 0 0 0,0 1 0 0 0,0-1 0 0 0,0 0 1 0 0,0 0-1 0 0,0 1 0 0 0,0-1 0 0 0,-1 0 0 0 0,1 0 0 0 0,0 0 0 0 0,-1 0 0 0 0,1 0 0 0 0,0 0 0 0 0,-1 0 0 0 0,1 0 0 0 0,-1 0 0 0 0,1 0 0 0 0,-1 0 1 0 0,0 0-1 0 0,0 0 0 0 0,1-1 0 0 0,-1 1 0 0 0,0 0 0 0 0,0 0 0 0 0,0 0 0 0 0,0 0 0 0 0,0 0 0 0 0,0-1 0 0 0,-1 1 0 0 0,1 0 0 0 0,0 0 0 0 0,-1 0 0 0 0,1 0 1 0 0,0 0-1 0 0,-1 0 0 0 0,1 0 0 0 0,-1 0 0 0 0,0 0 0 0 0,1 0 0 0 0,-1 0 0 0 0,0-1 232 0 0,-1 0-436 0 0,0 0 1 0 0,-1 0-1 0 0,1-1 0 0 0,0 1 0 0 0,-1 1 1 0 0,0-1-1 0 0,0-1 436 0 0,-22-6 3679 0 0,20 9-2832 0 0,-1 1 0 0 0,1-1 0 0 0,-1 1 0 0 0,1 1-1 0 0,0-1 1 0 0,-1 1 0 0 0,-3 2-847 0 0,6-3 260 0 0,0 1 1 0 0,0 0-1 0 0,0 0 1 0 0,0 0 0 0 0,0 0-1 0 0,0 0 1 0 0,1 1 0 0 0,-1 0-1 0 0,1-1 1 0 0,-1 1 0 0 0,1 0-1 0 0,-2 3-260 0 0,-19 35 997 0 0,4 9-1121 0 0,13-31-384 0 0,2-9 205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5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19351 0 0,'0'0'439'0'0,"0"0"62"0"0,0 0-455 0 0,0 0 1 0 0,0 0-1 0 0,0 0 0 0 0,0 0 0 0 0,0 0 0 0 0,0 0 0 0 0,1 0 0 0 0,-1 0 0 0 0,0 0 1 0 0,0 0-1 0 0,0 0 0 0 0,0 0 0 0 0,0 0 0 0 0,0 0 0 0 0,0 0 0 0 0,0 0 0 0 0,0 0 0 0 0,0 0 1 0 0,0 0-1 0 0,0 0 0 0 0,1 0 0 0 0,-1 0 0 0 0,0 0 0 0 0,0 0 0 0 0,0 0 0 0 0,0 0 0 0 0,0 0 1 0 0,0 0-1 0 0,0-1 0 0 0,0 1 0 0 0,0 0 0 0 0,0 0 0 0 0,0 0 0 0 0,0 0 0 0 0,0 0 0 0 0,0 0 1 0 0,0 0-1 0 0,0 0 0 0 0,0 0 0 0 0,0 0 0 0 0,0 0 0 0 0,0 0 0 0 0,0-1 0 0 0,0 1 0 0 0,0 0 1 0 0,0 0-1 0 0,0 0 0 0 0,0 0 0 0 0,0 0 0 0 0,0 0 0 0 0,0 0 0 0 0,0 0 0 0 0,0 0 0 0 0,0 0 1 0 0,0 0-1 0 0,0 0 0 0 0,0-1 0 0 0,0 1 0 0 0,0 0 0 0 0,0 0 0 0 0,0 0 0 0 0,0 0 0 0 0,0 0 1 0 0,0 0-1 0 0,0 0 0 0 0,0 0 0 0 0,-1 0 0 0 0,1 0 0 0 0,0 0 0 0 0,0 0-46 0 0,28 0 0 0 0,-25 0 0 0 0,0 0 0 0 0,0 0 0 0 0,0 1 0 0 0,0-1 0 0 0,0 1 0 0 0,0-1 0 0 0,0 1 0 0 0,0 0 0 0 0,2 1 0 0 0,17 4 0 0 0,-15-5-199 0 0,0-1-1 0 0,1 0 1 0 0,-1-1-1 0 0,1 0 200 0 0,14 0-7812 0 0,-17 1 1375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12416 0 0,'0'0'352'0'0,"0"0"80"0"0,-4 3-344 0 0,-3 0-88 0 0,3 1 0 0 0,-3 1 0 0 0,0 2 832 0 0,3-1 160 0 0,-3-3 24 0 0,4 4 7 0 0,-1-1-823 0 0,0 4-200 0 0,1-5 0 0 0,0 5 0 0 0,-1-3 0 0 0,4 2 0 0 0,-4-2 0 0 0,4-1-6919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29 106 17503 0 0,'-5'0'170'0'0,"4"0"-92"0"0,0 0 0 0 0,0 0 0 0 0,0 0 0 0 0,0 0-1 0 0,0 0 1 0 0,0 0 0 0 0,0 0 0 0 0,0 0 0 0 0,0 0 0 0 0,0-1-1 0 0,0 1 1 0 0,0 0 0 0 0,0-1 0 0 0,0 1 0 0 0,0-1-78 0 0,0 1 421 0 0,-5 0 2620 0 0,15 0-2019 0 0,12 0-1456 0 0,12 0 60 0 0,1-1 0 0 0,0-2 374 0 0,-29 2-85 0 0,0 0 0 0 0,0-1 0 0 0,0 1 0 0 0,0-1 0 0 0,3-2 85 0 0,-6 3-135 0 0,-1 1 0 0 0,1-1-1 0 0,0 0 1 0 0,0 0 0 0 0,-1 0 0 0 0,1-1-1 0 0,-1 1 1 0 0,1 0 0 0 0,-1-1 0 0 0,1 1-1 0 0,-1 0 1 0 0,0-1 0 0 0,0 0 0 0 0,1 0 135 0 0,-1-10-3203 0 0,-1 9 2442 0 0,0 1-1284 0 0</inkml:trace>
  <inkml:trace contextRef="#ctx0" brushRef="#br0" timeOffset="1">64 1 11976 0 0,'0'0'266'0'0,"0"0"44"0"0,0 0 15 0 0,-4 17 86 0 0,1-9 514 0 0,1 0 0 0 0,0 1 0 0 0,1-1 0 0 0,-1 7-925 0 0,2-7 76 0 0,0 0 0 0 0,0 0 0 0 0,1 1 0 0 0,0-1-1 0 0,0 0-75 0 0,2 15-973 0 0,-2-16-4869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13824 0 0,'0'0'314'0'0,"11"6"760"0"0,-4-3-884 0 0,0 0 1 0 0,-1 0-1 0 0,1-1 1 0 0,0 1 0 0 0,1-1-1 0 0,-1-1 1 0 0,0 0-1 0 0,5 1-190 0 0,15 0 1655 0 0,20-2-1655 0 0,-32 0-113 0 0,-10 0-64 0 0,0 0 0 0 0,0 0 0 0 0,1-1-1 0 0,-1 1 1 0 0,0-1 0 0 0,0-1 0 0 0,0 1 0 0 0,0-1-1 0 0,2 0 178 0 0,-3-2-6003 0 0</inkml:trace>
  <inkml:trace contextRef="#ctx0" brushRef="#br0" timeOffset="1">86 6 11912 0 0,'0'0'336'0'0,"-3"3"80"0"0,-3 0-336 0 0,1 4-80 0 0,2-4 0 0 0,-5 0 0 0 0,5 4 536 0 0,0-1 88 0 0,-1 0 16 0 0,0 3 8 0 0,1-2-136 0 0,3-1-32 0 0,-3 4-9 0 0,3 0 1 0 0,0-1-1168 0 0,-4-3-231 0 0,-3 7-41 0 0,7-13-16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12416 0 0,'0'0'365'0'0,"0"0"-4"0"0,15 10-197 0 0,-10-9-140 0 0,0 1-1 0 0,1-1 1 0 0,-1 0-1 0 0,0 0 1 0 0,1 0-1 0 0,-1-1 1 0 0,1 1-1 0 0,-1-1 1 0 0,0-1-1 0 0,4 0-23 0 0,7 1-156 0 0,-9 0 159 0 0,0-1 0 0 0,1 0-1 0 0,-1 0 1 0 0,0-1 0 0 0,0 0 0 0 0,0 0 0 0 0,0 0 0 0 0,4-3-3 0 0,-4 2-4776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3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10512 0 0,'0'0'296'0'0,"0"0"64"0"0,0 7-288 0 0,-4-2-72 0 0,4-1 0 0 0,0 2 0 0 0,0 4 536 0 0,-3-4 88 0 0,3 1 16 0 0,0 2 8 0 0,3-2-304 0 0,-3 2-64 0 0,0-3-16 0 0,0-3 0 0 0,4 4-264 0 0,-4-7 0 0 0,0 0 0 0 0,0 6-5912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13824 0 0,'0'0'314'0'0,"0"0"46"0"0,0 0 22 0 0,0 0-50 0 0,14 3-208 0 0,6-2 480 0 0,-13 0-304 0 0,0-1 1 0 0,0 0-1 0 0,0 0 1 0 0,2-1-301 0 0,87-21 811 0 0,-91 22-238 0 0,-3 0-4521 0 0,-2 0 1896 0 0,-4 0-2722 0 0</inkml:trace>
  <inkml:trace contextRef="#ctx0" brushRef="#br0" timeOffset="1">94 9 11024 0 0,'-1'1'36'0'0,"1"-1"0"0"0,-1 0 0 0 0,1 1 0 0 0,-1-1 0 0 0,1 0 0 0 0,-1 0 0 0 0,1 1 0 0 0,-1-1 0 0 0,1 0 0 0 0,-1 0 0 0 0,0 0 0 0 0,1 0 1 0 0,-1 0-1 0 0,1 0 0 0 0,-1 0 0 0 0,1 0 0 0 0,-1 0-36 0 0,0 0 57 0 0,0 0 0 0 0,1 0 0 0 0,-1 0 0 0 0,0 0 0 0 0,0 0 0 0 0,1 0 0 0 0,-1 1 0 0 0,0-1 0 0 0,1 0 0 0 0,-1 0 0 0 0,0 1 0 0 0,1-1-1 0 0,-1 0 1 0 0,1 1 0 0 0,-1-1 0 0 0,0 0 0 0 0,1 1 0 0 0,-1-1 0 0 0,1 1 0 0 0,-1-1 0 0 0,1 1 0 0 0,-1 0-57 0 0,1-1 730 0 0,-1 0-651 0 0,1 0 1 0 0,0 0-1 0 0,-1 0 0 0 0,1 0 1 0 0,-1 0-1 0 0,1 0 1 0 0,0 1-1 0 0,-1-1 1 0 0,1 0-1 0 0,-1 0 1 0 0,1 0-1 0 0,0 0 1 0 0,-1 1-1 0 0,1-1 1 0 0,0 0-1 0 0,-1 0 1 0 0,1 1-1 0 0,0-1 0 0 0,0 0 1 0 0,-1 0-1 0 0,1 1 1 0 0,0-1-1 0 0,0 0 1 0 0,-1 1-1 0 0,1-1 1 0 0,0 0-1 0 0,0 1 1 0 0,0-1-1 0 0,0 1 1 0 0,-1-1-1 0 0,1 0-79 0 0,-5 13 1120 0 0,5-12-1111 0 0,0 0-1 0 0,0 0 1 0 0,0 0-1 0 0,0 0 1 0 0,0 0 0 0 0,0 0-1 0 0,0 0 1 0 0,1 0-1 0 0,-1 0 1 0 0,0 0-1 0 0,1 0 1 0 0,-1 0-1 0 0,0-1 1 0 0,1 1-1 0 0,-1 0 1 0 0,1 0-1 0 0,-1 0 1 0 0,1 0-1 0 0,0 0 1 0 0,-1-1-1 0 0,1 1 1 0 0,0 0-9 0 0,1 1-2 0 0,-1-1 0 0 0,1 1 1 0 0,-1-1-1 0 0,1 0 0 0 0,0 0 1 0 0,-1 1-1 0 0,1-1 0 0 0,0 0 0 0 0,0 0 2 0 0,4-1-133 0 0,-2 0-2527 0 0,-4 0 1638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0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13824 0 0,'0'0'314'0'0,"0"0"46"0"0,0 0 22 0 0,0 0-50 0 0,0 0-72 0 0,0 0 518 0 0,0 0 249 0 0,0 0 49 0 0,0 0-90 0 0,0 0-416 0 0,0 0-180 0 0,12 6 310 0 0,-7-4-702 0 0,0 0-1 0 0,0-1 1 0 0,1 0-1 0 0,-1 0 1 0 0,0-1-1 0 0,1 1 0 0 0,-1-1 1 0 0,1 0-1 0 0,-1 0 1 0 0,4-2 2 0 0,10 2-127 0 0,9-3-558 0 0,-27 3-26 0 0,1 0-1 0 0,-1 0 1 0 0,0-1-1 0 0,1 1 1 0 0,-1-1-1 0 0,0 1 1 0 0,0-1 0 0 0,1 1-1 0 0,-1-1 1 0 0,1 0 711 0 0,-2 0-5640 0 0</inkml:trace>
  <inkml:trace contextRef="#ctx0" brushRef="#br0" timeOffset="1">41 11 11832 0 0,'-11'5'1186'0'0,"8"-2"-1063"0"0,1-1 0 0 0,0 0-1 0 0,-1 0 1 0 0,1 1 0 0 0,0-1-1 0 0,0 1 1 0 0,0 0 0 0 0,0 0 0 0 0,1 0-1 0 0,-1 0 1 0 0,1 0 0 0 0,0 0-1 0 0,-1 3-122 0 0,0 17-2839 0 0,2-23 1761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0 10512 0 0,'-7'4'608'0'0,"2"0"-356"0"0,0 0 0 0 0,0 1 0 0 0,0-1 0 0 0,1 1 1 0 0,0 0-1 0 0,0 1 0 0 0,0-1 0 0 0,0 1 0 0 0,1-1 1 0 0,0 1-1 0 0,0 0 0 0 0,-1 5-252 0 0,-4 13 1539 0 0,2-1-1 0 0,-4 22-1538 0 0,-3 9-3962 0 0,10-43-1723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 10512 0 0,'0'0'306'0'0,"0"0"-4"0"0,0 0-124 0 0,0 0 200 0 0,14 0 1127 0 0,-3 0-941 0 0,0-1-1 0 0,-1-1 1 0 0,1 0-1 0 0,4-1-563 0 0,24-5 225 0 0,-27 5-248 0 0,0 0 1 0 0,0 0 0 0 0,0-1-1 0 0,10-5 23 0 0,-21 9-1113 0 0,-1 0-434 0 0,0 0-86 0 0,0 0-20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10880 0 0,'0'0'248'0'0,"0"0"34"0"0,0 0 20 0 0,0 0-38 0 0,-1 6-160 0 0,1-4 97 0 0,-1 1 0 0 0,0 0 0 0 0,1-1 0 0 0,-1 1 0 0 0,1 0 0 0 0,0-1 0 0 0,0 1 0 0 0,0 0 0 0 0,0-1 0 0 0,0 1 0 0 0,1 0 0 0 0,-1-1 0 0 0,1 1 0 0 0,0 0 1 0 0,1 1-202 0 0,2 0 98 0 0,5 2-76 0 0,-9-6-210 0 0,1 0-99 0 0,1 0-22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11976 0 0,'-10'6'901'0'0,"8"-3"-630"0"0,-1-1 0 0 0,1 0 0 0 0,-1 1 0 0 0,1-1 0 0 0,0 1 0 0 0,0 0 0 0 0,0 0 0 0 0,0 0 0 0 0,1 0 0 0 0,-1 0 0 0 0,1 0 0 0 0,-1 2-271 0 0,1-1 489 0 0,0-1-256 0 0,0 0 1 0 0,0 0 0 0 0,1 0 0 0 0,-1 0 0 0 0,1 1 0 0 0,0-1-1 0 0,0 0 1 0 0,0 0 0 0 0,0 1 0 0 0,0-1 0 0 0,1 0-1 0 0,0 2-233 0 0,-1-1 0 0 0,0-1 0 0 0,0 0-64 0 0,0-2-273 0 0,0-1-138 0 0,0 0-33 0 0,0 0 66 0 0,0 0 220 0 0,0 0-164 0 0,-2-2-345 0 0,-1 0 86 0 0,8 3 480 0 0,20 5 1876 0 0,14 6-1728 0 0,-35-11 98 0 0,-4-1-1 0 0,0 0-37 0 0,0 0-158 0 0,0 0-69 0 0,0 0-9 0 0,0 0-225 0 0,0 0-926 0 0,-5 0-2231 0 0,-30-2-1349 0 0,-3 1 4003 0 0,38 1 1582 0 0,0 0 194 0 0,0 0 38 0 0,0 0 42 0 0,0 0 135 0 0,0 0 61 0 0,-3 2 785 0 0,3-2-1837 0 0,0 0-1 0 0,-1 0 1 0 0,1 1 0 0 0,0-1 0 0 0,-1 0 0 0 0,1 0 0 0 0,0 1-1 0 0,-1-1 1 0 0,1 0 0 0 0,0 1 0 0 0,0-1 0 0 0,-1 0 0 0 0,1 1-1 0 0,0-1 1 0 0,0 0 0 0 0,0 1 0 0 0,0-1 0 0 0,-1 0 0 0 0,1 1-1 0 0,0-1 1 0 0,0 1 0 0 0,0-1 0 0 0,0 0 0 0 0,0 1 0 0 0,0-1-79 0 0,0 1 42 0 0,0 0 0 0 0,1 0 1 0 0,-1-1-1 0 0,0 1 1 0 0,1 0-1 0 0,-1-1 1 0 0,0 1-1 0 0,1-1 1 0 0,-1 1-1 0 0,1 0 1 0 0,-1-1-1 0 0,1 1 0 0 0,-1-1 1 0 0,1 1-1 0 0,0-1 1 0 0,-1 1-1 0 0,1-1 1 0 0,-1 0-1 0 0,1 1 1 0 0,0-1-1 0 0,0 0 1 0 0,-1 1-1 0 0,1-1 1 0 0,0 0-1 0 0,-1 0 0 0 0,1 0-42 0 0,1 1 22 0 0,-1-1-1 0 0,1 1 1 0 0,-1-1 0 0 0,1 0-1 0 0,-1 0 1 0 0,1 0-1 0 0,-1 0 1 0 0,1 0-1 0 0,-1 0 1 0 0,1 0-1 0 0,-1 0 1 0 0,1 0-1 0 0,-1-1 1 0 0,1 1-22 0 0,8-5 10 0 0,5 2-10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5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0-130 0 0,0 0 425 0 0,0 0 208 0 0,0 0 44 0 0,1 11 805 0 0,0-6-1683 0 0,1-1 0 0 0,1 0 0 0 0,-1 0 1 0 0,0 0-1 0 0,1 0 0 0 0,0-1 0 0 0,0 1 0 0 0,0-1 0 0 0,0 1 0 0 0,0-1 1 0 0,1 0-1 0 0,0-1 0 0 0,-1 1 0 0 0,1 0 0 0 0,0-1 0 0 0,2 1-78 0 0,-2-1-140 0 0,0 0-1 0 0,-1-1 1 0 0,1 1 0 0 0,0-1-1 0 0,0 0 1 0 0,0 0 0 0 0,0-1-1 0 0,0 1 1 0 0,0-1 0 0 0,0 0-1 0 0,0 0 1 0 0,0 0 0 0 0,0 0-1 0 0,0-1 1 0 0,0 1 0 0 0,0-1-1 0 0,0 0 1 0 0,4-2 140 0 0,6-5-879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9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13104 0 0,'0'0'297'0'0,"-1"1"39"0"0,-4 3-197 0 0,1 1 1 0 0,0 0-1 0 0,0 0 1 0 0,0 1-1 0 0,0-1 1 0 0,1 1-1 0 0,0-1 1 0 0,0 1-1 0 0,-2 6-139 0 0,-3 13 1516 0 0,-5 23-1516 0 0,9-35 298 0 0,-6 43-394 0 0,9-49-39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93 17503 0 0,'0'0'399'0'0,"0"0"60"0"0,0 0 21 0 0,0 0-59 0 0,11 9-260 0 0,0-4-104 0 0,0-2 0 0 0,0 0 0 0 0,0 0 0 0 0,1-1-57 0 0,-7-1-243 0 0,0-1 0 0 0,-1 1 0 0 0,1-1 0 0 0,0-1 0 0 0,-1 1 0 0 0,1 0 0 0 0,0-1 0 0 0,-1 0 0 0 0,1 0 0 0 0,-1-1 0 0 0,1 1 0 0 0,0-1 243 0 0,16-9-1514 0 0,-1 1-19 0 0</inkml:trace>
  <inkml:trace contextRef="#ctx0" brushRef="#br0" timeOffset="1">101 1 14888 0 0,'0'0'320'0'0,"-4"3"72"0"0,-2 0 16 0 0,-2 1 15 0 0,2-1-335 0 0,-2 7-88 0 0,0-5 0 0 0,2 5 0 0 0,3-1 192 0 0,-2 1 16 0 0,-1 0 8 0 0,2 0 0 0 0,4 2-216 0 0,-4 0 0 0 0,4-2 0 0 0,0 3-6919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5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0 15664 0 0,'-18'4'1843'0'0,"17"-4"-1530"0"0,0 1-93 0 0,0-1-1 0 0,1 0 0 0 0,-1 0 1 0 0,0 1-1 0 0,1-1 0 0 0,-1 0 1 0 0,1 1-1 0 0,-1-1 0 0 0,1 1 0 0 0,-1-1 1 0 0,1 1-1 0 0,-1-1 0 0 0,1 1 1 0 0,-1-1-1 0 0,1 1-219 0 0,-1 0 11 0 0,1-1 1 0 0,0 0-1 0 0,0 1 1 0 0,-1-1-1 0 0,1 1 1 0 0,0 0-1 0 0,0-1 1 0 0,0 1-1 0 0,0-1 0 0 0,0 1 1 0 0,0-1-1 0 0,0 1 1 0 0,0-1-1 0 0,0 1 1 0 0,0-1-1 0 0,0 1 1 0 0,0-1-1 0 0,0 1 0 0 0,1-1 1 0 0,-1 1-1 0 0,0-1 1 0 0,0 1-1 0 0,0-1 1 0 0,1 1-1 0 0,-1-1 1 0 0,0 1-1 0 0,1 0-11 0 0,-1-1 28 0 0,2 2-22 0 0,-1 0 0 0 0,0-1-1 0 0,1 1 1 0 0,-1 0 0 0 0,1-1-1 0 0,-1 1 1 0 0,1-1 0 0 0,0 0 0 0 0,0 1-1 0 0,0-1 1 0 0,-1 0 0 0 0,1 0-1 0 0,0 0 1 0 0,0-1 0 0 0,1 1-1 0 0,-1 0 1 0 0,0-1 0 0 0,0 1-1 0 0,0-1 1 0 0,0 0 0 0 0,0 0-1 0 0,1 0 1 0 0,-1 0 0 0 0,0 0-1 0 0,0 0 1 0 0,0 0 0 0 0,0-1 0 0 0,2 0-6 0 0,1 0-166 0 0,-1 0 0 0 0,0 0 1 0 0,0 0-1 0 0,0-1 1 0 0,-1 1-1 0 0,1-1 1 0 0,1-1 165 0 0,-3 2-405 0 0,0-1 1 0 0,0 1-1 0 0,0-1 1 0 0,0 1-1 0 0,0-1 1 0 0,0 0-1 0 0,-1 0 1 0 0,1 0-1 0 0,-1 0 1 0 0,1 0-1 0 0,0-1 405 0 0,-1-3-1566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0 11976 0 0,'0'0'256'0'0,"-8"3"64"0"0,5 1 0 0 0,-4-1 32 0 0,0 3-288 0 0,3 1-64 0 0,-3-2 0 0 0,4 5 0 0 0,-4-4 424 0 0,3 4 72 0 0,0 0 16 0 0,1 2 0 0 0,-1-2-416 0 0,4-1-96 0 0,0 4 0 0 0,0 0-4072 0 0,0-1-840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16 13416 0 0,'-8'-11'1458'0'0,"6"7"-1292"0"0,2 3 622 0 0,0 1 269 0 0,0 0 51 0 0,0 0-70 0 0,0 0-332 0 0,0 0-142 0 0,0 0-27 0 0,7 9 96 0 0,-2-5-779 0 0,1 0 0 0 0,-1-1 0 0 0,1 1 0 0 0,0-1 0 0 0,0-1 0 0 0,0 1 0 0 0,0-1-1 0 0,1 0 1 0 0,-1 0 0 0 0,1-1 0 0 0,-1 0 0 0 0,7 0 146 0 0,-12-1-647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354 1 14192 0 0,'0'0'322'0'0,"0"0"45"0"0,-7 10 490 0 0,2-1-267 0 0,0 0 1 0 0,0 0-1 0 0,1 1 0 0 0,-2 7-590 0 0,2-8 688 0 0,2-2-445 0 0,-1 0 0 0 0,1 0-1 0 0,1 0 1 0 0,-1 1-243 0 0,1 8-5501 0 0,1-7-612 0 0</inkml:trace>
  <inkml:trace contextRef="#ctx0" brushRef="#br0" timeOffset="1">0 145 15616 0 0,'0'0'462'0'0,"0"0"-13"0"0,0 0-247 0 0,0 0 32 0 0,15-4 570 0 0,96 4-1140 0 0,-101 0 336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 17503 0 0,'0'0'399'0'0,"14"11"1106"0"0,-10-8-1499 0 0,0 2-4 0 0,1-1 0 0 0,0 0 1 0 0,0 0-1 0 0,0-1 1 0 0,3 1-3 0 0,-6-2 0 0 0,0-1-1 0 0,1-1 1 0 0,-1 1 0 0 0,1 0 0 0 0,-1-1 0 0 0,1 1 0 0 0,0-1 0 0 0,-1 0 0 0 0,1 0 0 0 0,-1 0 0 0 0,1 0 0 0 0,-1 0 0 0 0,1 0 0 0 0,0-1-1 0 0,-1 0 1 0 0,36-9-551 0 0,-23 2-4800 0 0,-8 4-466 0 0</inkml:trace>
  <inkml:trace contextRef="#ctx0" brushRef="#br0" timeOffset="1">121 0 13648 0 0,'0'0'296'0'0,"-3"4"64"0"0,-5-1 16 0 0,2 2 8 0 0,3 5-304 0 0,-8 0-80 0 0,3 6 0 0 0,1-4 0 0 0,0 1 384 0 0,0-3 64 0 0,-4 6 15 0 0,8-4-4782 0 0,-1 4-961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10512 0 0,'0'0'296'0'0,"-3"6"64"0"0,-1-2-288 0 0,0 2-72 0 0,1 1 0 0 0,-5 1 0 0 0,5-1 160 0 0,-3-1 24 0 0,1 4 0 0 0,2-4 0 0 0,0 1-296 0 0,-2 2-56 0 0,2-3-16 0 0,-4 1 0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16 13560 0 0,'-9'0'306'0'0,"7"0"46"0"0,2 0 23 0 0,0 0-44 0 0,-2 0-115 0 0,1 0 334 0 0,1 0 170 0 0,0 0 31 0 0,0 0-59 0 0,0 2-582 0 0,1 0 1 0 0,-1-1 0 0 0,1 1-1 0 0,-1-1 1 0 0,1 1 0 0 0,-1-1-1 0 0,1 1 1 0 0,0-1 0 0 0,0 1-1 0 0,0-1 1 0 0,0 1-111 0 0,1 0 32 0 0,1 0 0 0 0,0 0 0 0 0,-1 0-1 0 0,1 0 1 0 0,0 0 0 0 0,0-1 0 0 0,0 1 0 0 0,0-1 0 0 0,0 1 0 0 0,0-1-1 0 0,1-1 1 0 0,-1 1 0 0 0,0 0 0 0 0,1-1-32 0 0,7 2-249 0 0,1 0 0 0 0,0-2 0 0 0,4 1 249 0 0,9-5-1779 0 0,-11 1 853 0 0</inkml:trace>
  <inkml:trace contextRef="#ctx0" brushRef="#br0" timeOffset="1">71 0 12416 0 0,'-10'7'352'0'0,"10"-7"80"0"0,-5 0-344 0 0,-1 3-88 0 0,3 0 0 0 0,-5 0 0 0 0,5 4 0 0 0,-5-2 0 0 0,1-2 0 0 0,3 1 0 0 0,1 2 0 0 0,0 1 0 0 0,3-1 0 0 0,-4-3 0 0 0,4 4-392 0 0,0-7-96 0 0,-7 10-24 0 0,7-10 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6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16615 0 0,'0'0'374'0'0,"0"0"54"0"0,0 0 24 0 0,0 0-42 0 0,0 0-243 0 0,0 0-35 0 0,11 15 332 0 0,-6-11-407 0 0,0 0 0 0 0,0 0 0 0 0,0-1 0 0 0,0 1 0 0 0,1-1 0 0 0,-1-1 0 0 0,1 1 0 0 0,0-1 0 0 0,4 1-57 0 0,-8-2-119 0 0,1 0 1 0 0,0-1-1 0 0,0 1 1 0 0,0-1 0 0 0,0 0-1 0 0,0 0 1 0 0,0 0-1 0 0,0 0 1 0 0,0 0 0 0 0,0-1-1 0 0,-1 0 1 0 0,1 1 0 0 0,0-1-1 0 0,0 0 1 0 0,0 0-1 0 0,-1 0 1 0 0,1-1 0 0 0,-1 1-1 0 0,1-1 1 0 0,-1 1 0 0 0,1-1-1 0 0,1-2 119 0 0,10-10-1398 0 0,-4-1-10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12416 0 0,'-24'8'942'0'0,"22"-6"-708"0"0,-1-1 0 0 0,1 1 0 0 0,0 0 0 0 0,0 0 0 0 0,0 0 0 0 0,0 0 0 0 0,0 0 0 0 0,1 0-1 0 0,-1 1 1 0 0,1-1 0 0 0,-1 1 0 0 0,1-1 0 0 0,0 1 0 0 0,0-1 0 0 0,0 1 0 0 0,0 0 0 0 0,0 0-234 0 0,0 6-336 0 0,-1 0 0 0 0,1 0 0 0 0,1 0 1 0 0,0 7 335 0 0,0-7-512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14336 0 0,'0'0'421'0'0,"0"0"-12"0"0,4 19 442 0 0,-1-16-762 0 0,0 0 0 0 0,0-1 0 0 0,-1 1 0 0 0,1-1 1 0 0,1 1-1 0 0,-1-1 0 0 0,0 0 0 0 0,1 0 0 0 0,-1 0 0 0 0,1-1 1 0 0,-1 1-1 0 0,1-1 0 0 0,0 0 0 0 0,0 0 0 0 0,-1 0 0 0 0,1 0 0 0 0,0-1 1 0 0,2 0-90 0 0,-1 1-100 0 0,1-1 0 0 0,-1 0 1 0 0,1-1-1 0 0,-1 0 1 0 0,5 0 99 0 0,-5-1-659 0 0,0 1 1 0 0,0-1-1 0 0,-1 0 1 0 0,1 0-1 0 0,-1 0 1 0 0,1-1 658 0 0,-3 2-1533 0 0</inkml:trace>
  <inkml:trace contextRef="#ctx0" brushRef="#br0" timeOffset="1">32 14 11256 0 0,'0'0'248'0'0,"0"0"48"0"0,0 0 16 0 0,0 0 8 0 0,-3 3-256 0 0,-5 3-64 0 0,8 0 0 0 0,-3-3 0 0 0,3-3 168 0 0,-3 7 24 0 0,0 2 8 0 0,-2-2 0 0 0,2-1-200 0 0,0 4 0 0 0,3-1 0 0 0,0-3-5280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16 15664 0 0,'0'0'356'0'0,"0"0"49"0"0,0 0 21 0 0,0 0-42 0 0,4 7-236 0 0,-2-5-148 0 0,1 0 0 0 0,-1 0 0 0 0,1 0 0 0 0,0 0 0 0 0,0-1 0 0 0,-1 1 0 0 0,1-1 0 0 0,0 0 0 0 0,0 0 0 0 0,1 0 0 0 0,0 0 0 0 0,3 1 0 0 0,-1 0 0 0 0,1-1 0 0 0,0 0 0 0 0,6 0 0 0 0,8-1-4793 0 0,-10 0-613 0 0</inkml:trace>
  <inkml:trace contextRef="#ctx0" brushRef="#br0" timeOffset="1">55 0 12640 0 0,'0'0'280'0'0,"-4"3"56"0"0,-3 1 16 0 0,-1-1 0 0 0,2 3-288 0 0,2 1-64 0 0,-3-1 0 0 0,4 0 0 0 0,-2 3 320 0 0,2-2 56 0 0,0-1 8 0 0,-2 1 0 0 0,5-1-256 0 0,0 3-56 0 0,0-2-8 0 0,0-1-4256 0 0,5 4-848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0,7 16-236 0 0,-5-14-148 0 0,1 1 0 0 0,0-1 0 0 0,0 0 0 0 0,0 0 0 0 0,0 0 0 0 0,0 0 0 0 0,1 0 0 0 0,-1-1 0 0 0,1 1 0 0 0,-1-1 0 0 0,1 0 0 0 0,-1 0 0 0 0,1 0 0 0 0,-1-1 0 0 0,1 1 0 0 0,0-1 0 0 0,-1 0 0 0 0,1 0 0 0 0,0 0 0 0 0,-1-1 0 0 0,1 1 0 0 0,3-2 0 0 0,-6 2-66 0 0,1-1 0 0 0,0 1 0 0 0,0-1-1 0 0,-1 1 1 0 0,1-1 0 0 0,0 0-1 0 0,-1 0 1 0 0,1 0 0 0 0,-1 0 0 0 0,1 0-1 0 0,-1-1 1 0 0,0 1 0 0 0,1 0 0 0 0,-1 0-1 0 0,0-1 1 0 0,0 1 0 0 0,0-1-1 0 0,0 1 1 0 0,0-1 0 0 0,0 0 0 0 0,0 0 66 0 0,-1-4-512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3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11976 0 0,'0'0'266'0'0,"0"0"44"0"0,-15 10 426 0 0,14-8-610 0 0,-1 0 1 0 0,0 1-1 0 0,0-1 1 0 0,1 1-1 0 0,-1-1 1 0 0,1 1-1 0 0,0-1 1 0 0,0 1-1 0 0,0 0 1 0 0,0 0-1 0 0,0 0 1 0 0,0-1-1 0 0,1 1 1 0 0,0 0-1 0 0,-1 0 1 0 0,1 1-127 0 0,0 10 19 0 0,0 8-22 0 0,1-3-1017 0 0,2-9-4080 0 0</inkml:trace>
  <inkml:trace contextRef="#ctx0" brushRef="#br0" timeOffset="1">98 51 15056 0 0,'0'0'340'0'0,"0"0"50"0"0,0 0 25 0 0,0 0-49 0 0,-3 17 258 0 0,3-16-616 0 0,1 0 0 0 0,0 0-1 0 0,0 0 1 0 0,-1 0 0 0 0,1 0-1 0 0,0 0 1 0 0,0 0-1 0 0,0 0 1 0 0,0-1 0 0 0,0 1-1 0 0,0 0 1 0 0,0 0-1 0 0,0-1 1 0 0,0 1 0 0 0,0-1-1 0 0,1 1 1 0 0,-1-1 0 0 0,0 1-1 0 0,0-1 1 0 0,0 0-1 0 0,1 0 1 0 0,-1 0 0 0 0,0 1-1 0 0,1-1-7 0 0,2 0-2 0 0,0 1 0 0 0,0-1 0 0 0,1 0 0 0 0,-1 0 0 0 0,0-1 0 0 0,0 1-1 0 0,1-1 3 0 0,0 0 17 0 0,-1 0-1 0 0,1-1 0 0 0,-1 0 1 0 0,1 1-1 0 0,-1-1 0 0 0,1-1 1 0 0,-1 1-1 0 0,3-3-16 0 0,4-4 13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6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12416 0 0,'0'0'365'0'0,"0"0"-4"0"0,-8 19 1659 0 0,9-17-1978 0 0,-1 0 0 0 0,1 0-1 0 0,-1 0 1 0 0,1 1 0 0 0,0-1-1 0 0,-1 0 1 0 0,1 0 0 0 0,0 0-1 0 0,1-1 1 0 0,-1 1 0 0 0,0 0 0 0 0,0 0-1 0 0,1 0-41 0 0,10 10-652 0 0,-1-2-3284 0 0,-3-7-836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10 15288 0 0,'0'0'448'0'0,"0"0"-7"0"0,-11 3-200 0 0,-21 19 1687 0 0,20-13-1671 0 0,11-8-194 0 0,0 0 0 0 0,-1 0 1 0 0,1 0-1 0 0,-1 0 0 0 0,1 0 0 0 0,-1 0 0 0 0,1 0 0 0 0,-1-1 0 0 0,1 1 0 0 0,-1 0 1 0 0,0-1-1 0 0,0 1-63 0 0,-11 3 1050 0 0,10-2-140 0 0,9-3-805 0 0,27-4-238 0 0,-19 4 34 0 0,-1-1 1 0 0,0-1-1 0 0,1 0 0 0 0,-1-1 0 0 0,-1 0 1 0 0,4-2 98 0 0,5-3-246 0 0,-16 7-154 0 0,0 0 1 0 0,0 0 0 0 0,0 0-1 0 0,-1-1 1 0 0,1 1-1 0 0,0-1 400 0 0,4-4-1195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0,'0'0'421'0'0,"0"0"-12"0"0,8 12-247 0 0,-4-6 22 0 0,0 0 1 0 0,0 1-1 0 0,-1-1 0 0 0,0 1 1 0 0,0 0-1 0 0,0 0 1 0 0,0 2-185 0 0,8 19 508 0 0,-10-24-494 0 0,1 0 0 0 0,0 0 0 0 0,1 0 0 0 0,-1 0-1 0 0,1 0 1 0 0,-1-1 0 0 0,1 1 0 0 0,0-1-1 0 0,1 0 1 0 0,-1 1 0 0 0,0-1 0 0 0,1-1 0 0 0,0 1-1 0 0,0-1 1 0 0,0 1 0 0 0,0-1 0 0 0,0 0-1 0 0,1 0-13 0 0,-4-2 27 0 0,0 0 0 0 0,0 0 0 0 0,0 1 0 0 0,0-1 0 0 0,0-1-1 0 0,0 1 1 0 0,0 0 0 0 0,0 0 0 0 0,0 0 0 0 0,0 0-1 0 0,-1-1 1 0 0,1 1 0 0 0,0 0 0 0 0,0-1 0 0 0,0 1-1 0 0,0-1 1 0 0,0 1 0 0 0,-1-1 0 0 0,1 1 0 0 0,0-1-1 0 0,0 0 1 0 0,-1 1 0 0 0,1-1 0 0 0,-1 0 0 0 0,1 1-1 0 0,0-1 1 0 0,-1 0 0 0 0,1 0 0 0 0,-1 0 0 0 0,0 0 0 0 0,1 1-1 0 0,-1-1 1 0 0,0 0-27 0 0,2-3-3 0 0,-1 1 0 0 0,0 0 0 0 0,0-1 0 0 0,0 1 1 0 0,0 0-1 0 0,0-1 0 0 0,-1 1 0 0 0,0-2 3 0 0,0 2-70 0 0,0 1 1 0 0,-1-1 0 0 0,1 0-1 0 0,-1 0 1 0 0,1 0-1 0 0,-1 0 1 0 0,0 0 0 0 0,-1 1-1 0 0,1-1 1 0 0,0 0-1 0 0,-1 1 1 0 0,1-1-1 0 0,-2 0 71 0 0,3 2 16 0 0,-1 0 0 0 0,0 0 0 0 0,0 0 0 0 0,0 0 0 0 0,0 0 0 0 0,0 0 0 0 0,0 0 1 0 0,0 1-1 0 0,0-1 0 0 0,0 0 0 0 0,0 1 0 0 0,-1-1 0 0 0,1 0 0 0 0,0 1 1 0 0,0 0-1 0 0,-1-1 0 0 0,1 1 0 0 0,0 0 0 0 0,0-1 0 0 0,-1 1 0 0 0,1 0 1 0 0,0 0-1 0 0,-1 0 0 0 0,1 0 0 0 0,0 1 0 0 0,-1-1 0 0 0,1 0 0 0 0,0 0 0 0 0,-2 1-17 0 0,-2 1 183 0 0,1 1-1 0 0,-1-1 0 0 0,0 1 0 0 0,1 0 1 0 0,-1 0-1 0 0,1 0 0 0 0,0 1 0 0 0,0 0 0 0 0,0-1 1 0 0,1 1-1 0 0,0 1 0 0 0,-4 3-182 0 0,3-1-332 0 0,0 0-1 0 0,0 0 1 0 0,-2 6 332 0 0,-5 24-4941 0 0,8-19-1107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12152 0 0,'0'0'356'0'0,"0"0"-7"0"0,-11 16 551 0 0,7-8 95 0 0,0 1 0 0 0,0 0 0 0 0,1-1 0 0 0,-1 5-995 0 0,-2 10 340 0 0,1 0 1 0 0,0 7-341 0 0,5-19-101 0 0,0 1-1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6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9 15664 0 0,'0'0'356'0'0,"-4"-3"475"0"0,-3-2 5439 0 0,14 13-5287 0 0,13 14-1568 0 0,12 4-100 0 0,-9-14-6095 0 0,-12-8-130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9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15664 0 0,'0'0'356'0'0,"0"0"49"0"0,-3 13 539 0 0,-1-5-942 0 0,1 0 0 0 0,1 0 0 0 0,-1 1 0 0 0,1-1 0 0 0,1 1 0 0 0,0 0 0 0 0,0 3-2 0 0,-3 15 0 0 0,2-11-1400 0 0,1 1-1 0 0,0 10 1401 0 0,1-11-1022 0 0</inkml:trace>
  <inkml:trace contextRef="#ctx0" brushRef="#br0" timeOffset="1">97 258 15896 0 0,'0'0'362'0'0,"0"0"47"0"0,0 0 29 0 0,0 0-52 0 0,0 0-239 0 0,8 1-10 0 0,0-1-134 0 0,-1 1-1 0 0,0-2 0 0 0,1 1 1 0 0,-1-1-1 0 0,0 0 0 0 0,1 0-2 0 0,28-3 494 0 0,-24 2-836 0 0,-2 1-4679 0 0,-6 1-539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0 12392 0 0,'0'0'364'0'0,"0"0"-8"0"0,-1 0-227 0 0,1 0-28 0 0,-1 0 1 0 0,0 0-1 0 0,1 0 1 0 0,-1 0-1 0 0,0 0 1 0 0,1 0-1 0 0,-1 0 1 0 0,0 1-1 0 0,1-1 1 0 0,-1 0-1 0 0,1 0 1 0 0,-1 0-1 0 0,0 1 1 0 0,1-1-1 0 0,-1 0 1 0 0,1 1-1 0 0,-1-1 1 0 0,1 0-1 0 0,-1 1 1 0 0,1-1-1 0 0,-1 1 1 0 0,1-1-1 0 0,0 1 1 0 0,-1-1-1 0 0,1 1 0 0 0,-1-1 1 0 0,1 1-1 0 0,0-1 1 0 0,0 1-1 0 0,-1 0 1 0 0,1-1-1 0 0,0 1 1 0 0,0-1-1 0 0,0 1 1 0 0,0 0-1 0 0,-1-1 1 0 0,1 1-1 0 0,0 0 1 0 0,0-1-1 0 0,0 1 1 0 0,1 0-1 0 0,-1-1 1 0 0,0 1-1 0 0,0-1 1 0 0,0 1-102 0 0,1 2-25 0 0,-1 0 0 0 0,1 0 1 0 0,0-1-1 0 0,0 1 0 0 0,0 0 1 0 0,0-1-1 0 0,1 1 0 0 0,-1 0 25 0 0,7 4-1476 0 0,-2-4-4322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6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0 13416 0 0,'-11'7'1010'0'0,"8"-5"-924"0"0,-1 0-1 0 0,1 0 1 0 0,0 0 0 0 0,0 1-1 0 0,0-1 1 0 0,1 1-1 0 0,-1 0 1 0 0,0 1-86 0 0,-5 4 1982 0 0,7-7-1580 0 0,1-1-2 0 0,0 0-29 0 0,0 0-352 0 0,0 0-1 0 0,0 0 0 0 0,0 0 1 0 0,0 0-1 0 0,0 0 1 0 0,-1 0-1 0 0,1 0 0 0 0,0 0 1 0 0,0 0-1 0 0,0 0 1 0 0,0 0-1 0 0,0 0 0 0 0,-1 0 1 0 0,1 0-1 0 0,0 0 1 0 0,0 1-1 0 0,0-1 0 0 0,0 0 1 0 0,0 0-1 0 0,0 0 1 0 0,0 0-1 0 0,-1 0 1 0 0,1 0-1 0 0,0 0 0 0 0,0 0 1 0 0,0 1-1 0 0,0-1 1 0 0,0 0-1 0 0,0 0 0 0 0,0 0 1 0 0,0 0-1 0 0,0 0 1 0 0,0 0-1 0 0,0 1 0 0 0,0-1 1 0 0,0 0-1 0 0,0 0 1 0 0,0 0-1 0 0,0 0 0 0 0,0 0 1 0 0,0 1-1 0 0,0-1 1 0 0,0 0-1 0 0,0 0 1 0 0,0 0-1 0 0,0 0 0 0 0,0 0 1 0 0,0 0-1 0 0,0 1 1 0 0,0-1-1 0 0,0 0 0 0 0,0 0 1 0 0,0 0-1 0 0,0 0 1 0 0,0 0-1 0 0,1 0 0 0 0,-1 0 1 0 0,0 1-1 0 0,0-1 1 0 0,0 0-1 0 0,0 0 1 0 0,0 0-19 0 0,1 0 11 0 0,-1 1 0 0 0,0-1 1 0 0,1 1-1 0 0,-1-1 0 0 0,1 1 1 0 0,-1-1-1 0 0,1 0 0 0 0,-1 1 1 0 0,1-1-1 0 0,-1 0 1 0 0,1 1-1 0 0,0-1 0 0 0,-1 0 1 0 0,1 0-1 0 0,-1 0 0 0 0,1 1 1 0 0,0-1-1 0 0,-1 0 0 0 0,1 0-11 0 0,48-3 4 0 0,-34 4 4 0 0,-1 0-1 0 0,14 4-7 0 0,-13-2-45 0 0,-13-3-17 0 0,10 2-812 0 0,-1 0 1 0 0,1-1-1 0 0,4 0 874 0 0,-6-1-6138 0 0</inkml:trace>
  <inkml:trace contextRef="#ctx0" brushRef="#br0" timeOffset="1">65 16 13824 0 0,'0'0'314'0'0,"0"0"46"0"0,0 0 22 0 0,0 0-50 0 0,0 0-151 0 0,0 0 190 0 0,4 17 1166 0 0,-3-15-1617 0 0,1 0-1 0 0,-1 0 1 0 0,0 0 0 0 0,1-1 0 0 0,0 1 0 0 0,-1-1-1 0 0,1 1 1 0 0,0-1 0 0 0,0 1 0 0 0,0-1 0 0 0,2 1 80 0 0,3 2-3955 0 0,-1 0-1405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10104 0 0,'0'0'224'0'0,"0"0"40"0"0,-3 7 16 0 0,0-1 8 0 0,-5 4-288 0 0,0 0 0 0 0,2-2 0 0 0,2-1-4440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3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0,11 4-236 0 0,-4-2-156 0 0,0 0 0 0 0,-1 1 0 0 0,1 0 0 0 0,3 2 8 0 0,-4-2-86 0 0,-1 0-1 0 0,1 0 0 0 0,0-1 1 0 0,1 0-1 0 0,4 1 87 0 0,-8-2-64 0 0,1 0 0 0 0,0-1-1 0 0,0 0 1 0 0,0 0 0 0 0,-1 0-1 0 0,1 0 1 0 0,0 0 0 0 0,0-1 0 0 0,-1 0-1 0 0,1 0 1 0 0,0 0 0 0 0,-1 0-1 0 0,1 0 1 0 0,0-1 64 0 0,-3 1-5706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6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11976 0 0,'0'0'256'0'0,"0"0"64"0"0,0 0 0 0 0,-3 0 32 0 0,0 6-288 0 0,-1-2-64 0 0,-3 5 0 0 0,4-2 0 0 0,-5 3 152 0 0,5-1 8 0 0,-5 0 8 0 0,1 1 0 0 0,4 3-80 0 0,-4-4-24 0 0,0 10 0 0 0,-1-3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9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 13824 0 0,'0'0'314'0'0,"0"0"46"0"0,8 13 466 0 0,-7-8-736 0 0,1 0 0 0 0,0 0 0 0 0,0-1 1 0 0,0 1-1 0 0,1-1 0 0 0,-1 0 0 0 0,1 0 1 0 0,0 0-1 0 0,0 0 0 0 0,1 0 0 0 0,-1-1 1 0 0,1 1-1 0 0,-1-1 0 0 0,1 0 0 0 0,0 0 0 0 0,5 2-90 0 0,-8-4 67 0 0,1 0-1 0 0,-1-1 1 0 0,1 1-1 0 0,-1-1 1 0 0,1 1-1 0 0,-1-1 1 0 0,1 1-1 0 0,0-1 0 0 0,-1 0 1 0 0,1 0-1 0 0,-1 0 1 0 0,2 0-67 0 0,12-5-4964 0 0,-9 2-445 0 0</inkml:trace>
  <inkml:trace contextRef="#ctx0" brushRef="#br0" timeOffset="1">22 0 12816 0 0,'0'0'280'0'0,"0"0"56"0"0,0 0 16 0 0,0 0 8 0 0,0 7-288 0 0,0-4-72 0 0,0 3 0 0 0,0 1 0 0 0,4-1 240 0 0,-4 1 32 0 0,0 2 8 0 0,4-3 0 0 0,-1 4-280 0 0,-3-4 0 0 0,4 4 0 0 0,-4 0-4040 0 0,3 1-864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3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11976 0 0,'0'0'266'0'0,"18"10"769"0"0,-6-3-344 0 0,0 0 0 0 0,0-1 1 0 0,1-1-1 0 0,0 0 0 0 0,0-1 0 0 0,9 2-691 0 0,-12-4-408 0 0,0-1-1 0 0,0 0 0 0 0,6 0 409 0 0,-2-1-5766 0 0</inkml:trace>
  <inkml:trace contextRef="#ctx0" brushRef="#br0" timeOffset="1">54 1 12416 0 0,'0'0'365'0'0,"0"0"-4"0"0,-4 6-215 0 0,0 0 133 0 0,0 1 1 0 0,0-1-1 0 0,1 1 1 0 0,0-1-1 0 0,0 1 1 0 0,0 0-1 0 0,1 0 1 0 0,0 2-280 0 0,-3 13-281 0 0,2 0 0 0 0,0 1 281 0 0,-1 6-510 0 0,1-14 2 0 0,0-7-4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7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13824 0 0,'0'0'314'0'0,"4"7"428"0"0,2 2-410 0 0,-3-4-316 0 0,0 0-1 0 0,0 0 0 0 0,1 0 1 0 0,0-1-1 0 0,-1 1 1 0 0,2-1-1 0 0,-1 0 1 0 0,4 3-16 0 0,-5-6 110 0 0,0 1 1 0 0,1-1 0 0 0,-1 0-1 0 0,1 0 1 0 0,-1 0 0 0 0,1 0 0 0 0,-1-1-1 0 0,1 1 1 0 0,0-1 0 0 0,-1 0-1 0 0,1 0 1 0 0,0 0 0 0 0,-1-1 0 0 0,1 1-1 0 0,-1-1 1 0 0,1 0 0 0 0,2 0-111 0 0,-4 0-99 0 0,0 0 0 0 0,0 0 1 0 0,0 1-1 0 0,0-1 0 0 0,0 0 1 0 0,0-1-1 0 0,-1 1 0 0 0,1 0 1 0 0,0 0-1 0 0,0-1 1 0 0,-1 1-1 0 0,1-1 0 0 0,-1 0 1 0 0,1 1-1 0 0,-1-1 0 0 0,0 0 1 0 0,0 0-1 0 0,0 0 0 0 0,0 0 1 0 0,0 0-1 0 0,0 0 0 0 0,0 0 1 0 0,-1 0-1 0 0,1 0 0 0 0,-1 0 1 0 0,0 0-1 0 0,1-1 1 0 0,-1 0 98 0 0,-1 2 17 0 0,0 0 1 0 0,-1 0 0 0 0,1 1-1 0 0,0-1 1 0 0,-1 0 0 0 0,1 1-1 0 0,0-1 1 0 0,-1 1 0 0 0,1-1-1 0 0,0 1 1 0 0,-1 0 0 0 0,1 0 0 0 0,-1 0-1 0 0,1-1 1 0 0,-1 1-18 0 0,-2 1 129 0 0,-1 0 1 0 0,1 0 0 0 0,0 0-1 0 0,0 0 1 0 0,0 0-1 0 0,0 1 1 0 0,0 0-1 0 0,0 0 1 0 0,1 0 0 0 0,-1 0-1 0 0,1 0 1 0 0,-1 1-1 0 0,1 0 1 0 0,0-1-1 0 0,0 1 1 0 0,0 0-1 0 0,0 1 1 0 0,1-1 0 0 0,-1 0-1 0 0,1 1 1 0 0,-1 2-130 0 0,-2 1-154 0 0,0 1-1 0 0,1 0 1 0 0,0 1 0 0 0,1-1 0 0 0,0 1 0 0 0,0 0 0 0 0,1 0-1 0 0,0 0 1 0 0,-1 7 154 0 0,3 5-5726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6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0-180 0 0,0 0 176 0 0,0 0 107 0 0,0 0 22 0 0,0 0-66 0 0,4 7-278 0 0,-1-4-165 0 0,-1-1 0 0 0,0 0 0 0 0,1 1 0 0 0,-1-1 0 0 0,1 0 0 0 0,0 0 0 0 0,0-1 0 0 0,0 1 0 0 0,-1 0 0 0 0,2-1 0 0 0,-1 0 0 0 0,0 0 0 0 0,0 0 0 0 0,0 0 0 0 0,4 0 0 0 0,0 1 0 0 0,1-1 0 0 0,0 0 0 0 0,0-1 0 0 0,-1 0 0 0 0,1 0 0 0 0,3-1 0 0 0,-4 0-678 0 0,0-1 0 0 0,-1-1 0 0 0,1 1-1 0 0,-1-1 1 0 0,0 0 0 0 0,0-1-1 0 0,1 0 679 0 0,-1 1-709 0 0,-2 1-1273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11600 0 0,'0'0'256'0'0,"0"0"48"0"0,0 0 16 0 0,-4 3 8 0 0,4-3-264 0 0,-7 3-64 0 0,4 3 0 0 0,-5 0 0 0 0,5 7 96 0 0,-2-3 8 0 0,2 0 0 0 0,0 2 0 0 0,0 4 152 0 0,3 0 32 0 0,0-1 8 0 0,0-2-5920 0 0</inkml:trace>
  <inkml:trace contextRef="#ctx0" brushRef="#br0" timeOffset="1">29 252 15664 0 0,'0'0'356'0'0,"0"0"49"0"0,0 0 21 0 0,0 0-42 0 0,14 6-236 0 0,-6-3-137 0 0,1-1-1 0 0,-1 0 1 0 0,1-1-1 0 0,-1 1 0 0 0,1-2 1 0 0,-1 1-1 0 0,1-1 1 0 0,4-1-11 0 0,20-4-4865 0 0,-26 2-545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13824 0 0,'0'0'304'0'0,"0"0"64"0"0,0 0 16 0 0,-3 3 0 0 0,-2 3-312 0 0,2 1-72 0 0,0 3 0 0 0,-1-4 0 0 0,0 4 352 0 0,4-4 64 0 0,0 3-1 0 0,0-3 9 0 0,0 4-264 0 0,0-3-64 0 0,4-1 0 0 0,0 4-4703 0 0,-1-5-929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90 14744 0 0,'0'0'332'0'0,"0"0"50"0"0,0 0 25 0 0,0 0-48 0 0,1 0-237 0 0,0 1-121 0 0,0-1 0 0 0,-1 1-1 0 0,1-1 1 0 0,0 1 0 0 0,0-1-1 0 0,0 0 1 0 0,0 0 0 0 0,-1 1-1 0 0,1-1 1 0 0,0 0 0 0 0,0 0-1 0 0,0 0 1 0 0,0 0 0 0 0,0 0-1 0 0,0 0 1 0 0,0 0 0 0 0,0 0-1 0 0,0 0 1 0 0,0 0-1 0 0,5-1 1 0 0,0 3 8 0 0,1-1 0 0 0,-1 0 0 0 0,0 0 0 0 0,1-1 1 0 0,-1 0-1 0 0,0 0 0 0 0,1 0 0 0 0,-1-1 1 0 0,0 0-1 0 0,1 0 0 0 0,-1-1 0 0 0,0 0 1 0 0,0 0-1 0 0,0 0 0 0 0,1-1-9 0 0,-1 0-506 0 0</inkml:trace>
  <inkml:trace contextRef="#ctx0" brushRef="#br0" timeOffset="1">78 1 11224 0 0,'0'0'330'0'0,"0"0"-7"0"0,0 7-192 0 0,0 0 34 0 0,0-1 248 0 0,0-1 1 0 0,0 1 0 0 0,1-1-1 0 0,-1 1 1 0 0,1-1-1 0 0,1 2-413 0 0,-1 7 523 0 0,2 2-192 0 0,3 3-624 0 0,-5-11-3745 0 0,-1-1-763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0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0-181 0 0,0 0 170 0 0,0 0 106 0 0,12 9 613 0 0,-4-6-1068 0 0,-1 0 0 0 0,1 0 0 0 0,0-1 0 0 0,0 1 0 0 0,0-2 0 0 0,1 1 0 0 0,-1-1 0 0 0,3-1-24 0 0,17 4-15 0 0,9-3-4872 0 0,-36-1 3159 0 0</inkml:trace>
  <inkml:trace contextRef="#ctx0" brushRef="#br0" timeOffset="1">51 4 13824 0 0,'0'0'314'0'0,"0"0"46"0"0,0 0 22 0 0,-4 11 74 0 0,3-9-442 0 0,1 0 1 0 0,-1 0-1 0 0,0 0 1 0 0,1 0 0 0 0,-1 0-1 0 0,1 0 1 0 0,0 0 0 0 0,-1 0-1 0 0,1 0 1 0 0,0 0-1 0 0,0 0 1 0 0,1 0 0 0 0,-1 0-1 0 0,0 0 1 0 0,1 0 0 0 0,-1 0-1 0 0,1 0 1 0 0,0 0 0 0 0,0 1-15 0 0,0 1 291 0 0,0-2-234 0 0,0 0 0 0 0,0 0 0 0 0,0 0 0 0 0,0 0-1 0 0,0-1 1 0 0,0 1 0 0 0,1 0 0 0 0,-1-1 0 0 0,1 1 0 0 0,0 0-57 0 0,10 7-5101 0 0,-11-9 208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13760 0 0,'0'0'400'0'0,"0"0"0"0"0,0 0-167 0 0,0 0 243 0 0,0 0 131 0 0,0 0 28 0 0,14 7 141 0 0,-3-3-719 0 0,1-1 0 0 0,-1 0 0 0 0,6 1-57 0 0,17 4-1262 0 0,-23-5-4518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1 13040 0 0,'0'0'288'0'0,"0"0"56"0"0,-4 5 8 0 0,0 2 24 0 0,1-1-304 0 0,0 1-72 0 0,-1 2 0 0 0,4-2 0 0 0,-4 2 440 0 0,1-3 72 0 0,3 4 8 0 0,0-4 7 0 0,0 4-319 0 0,0-4-64 0 0,0 1-16 0 0,0-4-6895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0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13168 0 0,'0'0'388'0'0,"0"0"-11"0"0,14-3 48 0 0,-6 6-261 0 0,-1 0 1 0 0,1 0-1 0 0,-1 1 0 0 0,0 0 0 0 0,0 1 1 0 0,6 4-165 0 0,-10-8-99 0 0,-1 1 1 0 0,1-1 0 0 0,0 1 0 0 0,0-1 0 0 0,-1 0 0 0 0,1 0 0 0 0,0 0-1 0 0,0-1 1 0 0,0 1 0 0 0,0-1 0 0 0,0 1 0 0 0,0-1 0 0 0,0 0 0 0 0,0 0-1 0 0,0-1 1 0 0,0 1 0 0 0,0-1 0 0 0,0 1 0 0 0,0-1 0 0 0,0 0 0 0 0,0 0-1 0 0,0 0 1 0 0,1-1 98 0 0,8-2-822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3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11976 0 0,'0'0'256'0'0,"0"0"64"0"0,0 6 0 0 0,-4 1 32 0 0,4 3-288 0 0,-4-2-64 0 0,1 2 0 0 0,-1 0 0 0 0,0 3 424 0 0,4-4 72 0 0,-3 3 16 0 0,3 1 0 0 0,-3 0-416 0 0,-2 0-96 0 0,5-4 0 0 0,-3 1-6120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16208 0 0,'0'0'474'0'0,"0"0"-1"0"0,14 4-285 0 0,11 6-188 0 0,-22-8 0 0 0,0 0 0 0 0,1-1 0 0 0,-1 1 0 0 0,1-1 0 0 0,0 0 0 0 0,0 0 0 0 0,-1 0 0 0 0,1-1 0 0 0,0 1 0 0 0,0-1 0 0 0,0 0 0 0 0,0 0 0 0 0,3 0 0 0 0,4-2-95 0 0,-7 2-64 0 0,0-1 1 0 0,0 0 0 0 0,0 0-1 0 0,1 0 1 0 0,-2 0 0 0 0,1-1-1 0 0,0 1 1 0 0,2-2 158 0 0,-2 0-1565 0 0</inkml:trace>
  <inkml:trace contextRef="#ctx0" brushRef="#br0" timeOffset="1">36 0 10136 0 0,'0'0'230'0'0,"-4"3"309"0"0,3-2-506 0 0,-1 0-1 0 0,1-1 1 0 0,0 1-1 0 0,0 0 1 0 0,-1 0-1 0 0,1 0 1 0 0,0 0 0 0 0,0 0-1 0 0,0 0 1 0 0,0 0-1 0 0,0 0 1 0 0,0 0 0 0 0,1 1-1 0 0,-1-1 1 0 0,0 0-1 0 0,1 0 1 0 0,-1 1-1 0 0,0-1 1 0 0,1 1 0 0 0,0-1-1 0 0,-1 0-32 0 0,-3 11 1083 0 0,3-10-888 0 0,0 0 1 0 0,0 0-1 0 0,1 1 1 0 0,-1-1 0 0 0,1 0-1 0 0,-1 1 1 0 0,1-1-1 0 0,0 1 1 0 0,0-1 0 0 0,0 1-1 0 0,0-1 1 0 0,1 2-196 0 0,0 10-1077 0 0,-1-4 567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 19351 0 0,'0'0'439'0'0,"0"0"62"0"0,0 0 33 0 0,0 0-65 0 0,6 13-292 0 0,-4-11-177 0 0,0 0 0 0 0,-1 1 0 0 0,1-1 0 0 0,0 0 0 0 0,0 0 0 0 0,1-1 0 0 0,-1 1 0 0 0,0 0 0 0 0,0-1 0 0 0,1 1 0 0 0,-1-1 0 0 0,1 0 0 0 0,-1 0 0 0 0,1 0 0 0 0,0 0 0 0 0,-1 0 0 0 0,1 0 0 0 0,0-1 0 0 0,0 1 0 0 0,0-1 0 0 0,-1 0 0 0 0,1 0 0 0 0,2 0 0 0 0,-1 0 0 0 0,0-1 0 0 0,-1 1 0 0 0,1-1 0 0 0,-1 1 0 0 0,1-1 0 0 0,-1 0 0 0 0,1 0 0 0 0,-1-1 0 0 0,0 1 0 0 0,1-1 0 0 0,-1 0 0 0 0,0 0 0 0 0,0 0 0 0 0,0 0 0 0 0,-1 0 0 0 0,1 0 0 0 0,0-1 0 0 0,0-1 0 0 0,-3 4-3 0 0,0 0-1 0 0,1 0 1 0 0,-1 0 0 0 0,0-1-1 0 0,0 1 1 0 0,0 0-1 0 0,0 0 1 0 0,0 0-1 0 0,0-1 1 0 0,0 1-1 0 0,0 0 1 0 0,0 0-1 0 0,0 0 1 0 0,0-1 0 0 0,0 1-1 0 0,0 0 1 0 0,0 0-1 0 0,0 0 1 0 0,0 0-1 0 0,0-1 1 0 0,0 1-1 0 0,-1 0 1 0 0,1 0 0 0 0,0 0-1 0 0,0-1 1 0 0,0 1-1 0 0,0 0 1 0 0,0 0-1 0 0,0 0 1 0 0,0 0-1 0 0,-1 0 1 0 0,1-1-1 0 0,0 1 1 0 0,0 0 0 0 0,0 0-1 0 0,0 0 1 0 0,-1 0-1 0 0,1 0 1 0 0,0 0-1 0 0,0 0 1 0 0,0 0-1 0 0,-1 0 1 0 0,1-1-1 0 0,0 1 1 0 0,0 0 0 0 0,0 0-1 0 0,0 0 1 0 0,-1 0-1 0 0,1 0 1 0 0,0 0-1 0 0,0 0 1 0 0,0 0-1 0 0,-1 1 1 0 0,1-1 0 0 0,0 0-1 0 0,0 0 1 0 0,0 0-1 0 0,-1 0 4 0 0,-12 0-676 0 0,7 4 578 0 0,-1-1-1 0 0,0 1 1 0 0,1 0-1 0 0,0 0 1 0 0,-1 0-1 0 0,2 1 1 0 0,-1 0-1 0 0,1 1 1 0 0,-1-1-1 0 0,1 1 1 0 0,1 0-1 0 0,-2 2 99 0 0,-7 11-483 0 0,0 2-1 0 0,1 0 0 0 0,-1 5 484 0 0,-4 20-2828 0 0,8-24 1366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67 13824 0 0,'0'0'314'0'0,"0"0"46"0"0,0 0 22 0 0,0 0-50 0 0,7 17 1223 0 0,-6-16-1533 0 0,0 0 0 0 0,-1 1-1 0 0,1-1 1 0 0,0 0 0 0 0,0 0-1 0 0,0 0 1 0 0,0 0 0 0 0,0 0-1 0 0,0 0 1 0 0,0 0-1 0 0,0 0 1 0 0,1 0 0 0 0,-1 0-1 0 0,0 0 1 0 0,0-1 0 0 0,1 1-1 0 0,-1-1 1 0 0,0 1-1 0 0,1-1 1 0 0,-1 1 0 0 0,1-1-1 0 0,-1 0 1 0 0,1 0 0 0 0,0 0-22 0 0,1 1 9 0 0,1-1 1 0 0,-1-1 0 0 0,0 1-1 0 0,1 0 1 0 0,-1-1 0 0 0,0 0-1 0 0,1 1 1 0 0,-1-2 0 0 0,0 1-1 0 0,2-1-9 0 0,3-1 0 0 0</inkml:trace>
  <inkml:trace contextRef="#ctx0" brushRef="#br0" timeOffset="1">28 1 12416 0 0,'0'0'352'0'0,"0"0"80"0"0,0 0-344 0 0,0 0-88 0 0,0 0 0 0 0,5 6 0 0 0,-2 1 472 0 0,0-5 72 0 0,2 5 24 0 0,1-4 0 0 0,-3 3-184 0 0,8 1-32 0 0,-3-1-1 0 0,6 1-7 0 0,-3-1-184 0 0,3 3-40 0 0,1-3-8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4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0,2 1-250 0 0,11 10-97 0 0,1 0 0 0 0,0-2 0 0 0,5 3-37 0 0,-12-7-152 0 0,1-2-1 0 0,-1 1 0 0 0,1-1 1 0 0,0 0-1 0 0,0-1 1 0 0,0 1-1 0 0,0-2 1 0 0,1 1 152 0 0,5-2-636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7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11976 0 0,'-3'4'256'0'0,"0"2"64"0"0,-2 4 0 0 0,2-2 32 0 0,0 5-288 0 0,-1 0-64 0 0,-3 0 0 0 0,4-1 0 0 0,3-2 0 0 0,0 0 0 0 0,0-1 0 0 0,0-2 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84 18151 0 0,'0'0'532'0'0,"-1"0"-4"0"0,-1 0-197 0 0,1 0 416 0 0,1 0 223 0 0,0 0 44 0 0,0 0-149 0 0,0 0-658 0 0,0 2-264 0 0,0 0 0 0 0,1 0 0 0 0,-1-1 0 0 0,0 1 0 0 0,1 0 1 0 0,-1 0-1 0 0,1 0 0 0 0,0 1 57 0 0,2 0 26 0 0,1-1 1 0 0,-1 1-1 0 0,0-1 1 0 0,1 1-1 0 0,0-1 1 0 0,0 0-1 0 0,0-1 1 0 0,0 1-1 0 0,0-1 0 0 0,0 1 1 0 0,0-1-1 0 0,0 0 1 0 0,0-1-1 0 0,0 1 1 0 0,2-1-27 0 0,1 1-486 0 0,-1-1 0 0 0,1-1 0 0 0,0 1 0 0 0,1-1 486 0 0,25-8-7503 0 0,-22 3 1511 0 0</inkml:trace>
  <inkml:trace contextRef="#ctx0" brushRef="#br0" timeOffset="1">94 1 13824 0 0,'-11'3'1056'0'0,"7"-1"-1004"0"0,0-1 1 0 0,0 1-1 0 0,1 0 1 0 0,-1 0 0 0 0,1 0-1 0 0,0 0 1 0 0,-1 1-1 0 0,1-1 1 0 0,-1 2-53 0 0,-14 10 905 0 0,16-12-709 0 0,0-1 0 0 0,-1 1 0 0 0,1 0-1 0 0,0 0 1 0 0,1 0 0 0 0,-1 0 0 0 0,0 1 0 0 0,1-1-1 0 0,-1 0 1 0 0,1 1 0 0 0,-1-1 0 0 0,1 1 0 0 0,0 0-1 0 0,0 1-195 0 0,-2 16-2568 0 0,3-6 1481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4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13 102 15520 0 0,'-1'0'34'0'0,"1"0"1"0"0,0 0 0 0 0,-1-1-1 0 0,1 1 1 0 0,0 0 0 0 0,-1 0 0 0 0,1 0-1 0 0,0 0 1 0 0,-1 0 0 0 0,1 0 0 0 0,0 0-1 0 0,-1 0 1 0 0,1 0 0 0 0,0 0-1 0 0,-1 0 1 0 0,1 0 0 0 0,-1 0 0 0 0,1 0-1 0 0,0 0 1 0 0,-1 0 0 0 0,1 0 0 0 0,0 0-1 0 0,-1 0 1 0 0,1 0 0 0 0,0 1-1 0 0,-1-1 1 0 0,1 0 0 0 0,0 0 0 0 0,0 0-1 0 0,-1 1 1 0 0,1-1 0 0 0,0 0-1 0 0,0 0 1 0 0,-1 1 0 0 0,1-1 0 0 0,0 0-35 0 0,0 1 8 0 0,0 0 0 0 0,1 0 1 0 0,-1 0-1 0 0,1 0 0 0 0,-1 0 1 0 0,1 0-1 0 0,-1 0 1 0 0,1 0-1 0 0,-1-1 0 0 0,1 1 1 0 0,0 0-1 0 0,-1 0 0 0 0,1-1 1 0 0,0 1-1 0 0,0 0 0 0 0,0-1-8 0 0,6 6 24 0 0,0-1-1 0 0,1-1 0 0 0,0 0 0 0 0,0 0 0 0 0,1 0 1 0 0,-1-1-1 0 0,1 0-23 0 0,11 5 117 0 0,-1-2-700 0 0,2-2-3487 0 0,0-1-1308 0 0</inkml:trace>
  <inkml:trace contextRef="#ctx0" brushRef="#br0" timeOffset="1">149 1 15256 0 0,'-8'6'432'0'0,"2"-3"96"0"0,-2 0-424 0 0,2 4-104 0 0,1-1 0 0 0,-1 6 0 0 0,-2 1 127 0 0,1 0 1 0 0,3 2 0 0 0,1 5 0 0 0,3-4-128 0 0,0 6 0 0 0,0 0 0 0 0,3 0-6759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7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19351 0 0,'0'0'439'0'0,"0"0"62"0"0,0 0 33 0 0,0 0-65 0 0,5 13-306 0 0,-3-8-198 0 0,0-1 1 0 0,0 0 0 0 0,1-1 0 0 0,0 1 0 0 0,0 0 0 0 0,0-1-1 0 0,0 0 1 0 0,1 1 0 0 0,-1-1 0 0 0,1-1 0 0 0,0 1-1 0 0,3 2 35 0 0,7 2-269 0 0,-1-1-1 0 0,1 0 1 0 0,5 1 269 0 0,6 2-1591 0 0,-10-2-5144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17191 0 0,'0'0'376'0'0,"-3"4"72"0"0,-2 2 24 0 0,-1 1 16 0 0,1 4-392 0 0,5 2-96 0 0,-3 0 0 0 0,0 0 0 0 0,-1 2 0 0 0,4-2 0 0 0,-4 4 0 0 0,4-2 0 0 0,4 1-728 0 0,-4 0-168 0 0,0 32-32 0 0,0-20 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4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13824 0 0,'0'0'304'0'0,"0"0"64"0"0,0 0 16 0 0,4 9 0 0 0,0 1-312 0 0,2-1-72 0 0,-1 4 0 0 0,1-1 0 0 0,2 1 112 0 0,-2-3 8 0 0,5 3 0 0 0,0-1 0 0 0,0 1-56 0 0,-1-4-64 0 0,1-2 88 0 0,0-1-4336 0 0,0 1-864 0 0</inkml:trace>
  <inkml:trace contextRef="#ctx0" brushRef="#br0" timeOffset="1">79 9 15200 0 0,'-7'13'336'0'0,"0"-7"72"0"0,3 4 8 0 0,-3 0 7 0 0,0 5-335 0 0,-1 1-88 0 0,5 0 0 0 0,-3 6 0 0 0,-2 1 120 0 0,5-2 8 0 0,-2-1 0 0 0,2-1 0 0 0,3-4-928 0 0,0 2-175 0 0,-3 11-41 0 0,3-15-8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17791 0 0,'0'0'407'0'0,"0"0"60"0"0,0 0 21 0 0,0 0-60 0 0,4 4-367 0 0,4 2-159 0 0,0 0 0 0 0,0 0 0 0 0,0-1 0 0 0,1 0 0 0 0,0-1 0 0 0,0 0 0 0 0,0 0 0 0 0,0-1 0 0 0,1 0 0 0 0,-1-1 0 0 0,1 0 0 0 0,0 0 0 0 0,0-1-1 0 0,0 0 1 0 0,-1-1 98 0 0,2 0-6499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0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13824 0 0,'-4'3'304'0'0,"-3"0"64"0"0,-1 0 16 0 0,2 4 0 0 0,-2 2-312 0 0,1 4-72 0 0,4-4 0 0 0,-5 4 0 0 0,5 0 424 0 0,0-1 72 0 0,-1 1 15 0 0,0 0 1 0 0,4-1-176 0 0,0 4-32 0 0,4 0-8 0 0,-4-3-7559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17015 0 0,'0'0'388'0'0,"0"0"52"0"0,0 0 30 0 0,11 7 104 0 0,-7-5-526 0 0,0 1 0 0 0,1-1 0 0 0,-1 0 0 0 0,0 0 0 0 0,1 0 0 0 0,-1-1 0 0 0,1 1 0 0 0,0-1 0 0 0,-1 0 0 0 0,1 0 0 0 0,0-1-48 0 0,13 1-6 0 0,-12-1 148 0 0,-1 1 1 0 0,0-1-1 0 0,1 0 1 0 0,-1-1-1 0 0,1 1 0 0 0,0-1-142 0 0,-4 0 24 0 0,0 1 0 0 0,0-1 0 0 0,0 0 0 0 0,0 1 0 0 0,0-1 0 0 0,0 0 0 0 0,0 0 0 0 0,-1 0 0 0 0,1 0 0 0 0,0-1 0 0 0,0 1 0 0 0,-1 0 0 0 0,1-1 0 0 0,0 0-24 0 0,-2 2-176 0 0,0-1 84 0 0,0-1 0 0 0,0 1 0 0 0,0 0 0 0 0,0 0 0 0 0,0-1 0 0 0,-1 1 0 0 0,1 0 0 0 0,0 0 0 0 0,-1 0 0 0 0,1-1 0 0 0,-1 1 0 0 0,1 0 0 0 0,-1 0 0 0 0,0 0 0 0 0,1 0 0 0 0,-1 0 0 0 0,0 0-1 0 0,0 0 1 0 0,0 0 0 0 0,0 0 0 0 0,1 1 0 0 0,-1-1 0 0 0,0 0 0 0 0,-1 1 0 0 0,1-1 92 0 0,-1 0-49 0 0,-1 0-1 0 0,1 0 1 0 0,0 0-1 0 0,0 1 1 0 0,-1 0 0 0 0,1-1-1 0 0,0 1 1 0 0,-1 0-1 0 0,1 0 1 0 0,-1 0-1 0 0,1 0 1 0 0,0 0-1 0 0,-2 1 50 0 0,-1 0 106 0 0,0 1 0 0 0,1-1 0 0 0,-1 1 0 0 0,0 0-1 0 0,1 0 1 0 0,-1 1 0 0 0,1-1 0 0 0,0 1 0 0 0,0 0-1 0 0,0 0 1 0 0,0 0 0 0 0,1 1 0 0 0,-1 0-106 0 0,-1 1-148 0 0,0 0 0 0 0,1 1 0 0 0,0 0 0 0 0,0 0 0 0 0,0 0 0 0 0,1 0 0 0 0,0 0 0 0 0,-2 7 148 0 0,1-3-6351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13824 0 0,'0'0'314'0'0,"0"0"46"0"0,0 0 22 0 0,0 0-50 0 0,4 3-208 0 0,0 1-127 0 0,1-1 0 0 0,-1 1 0 0 0,1-1 1 0 0,0-1-1 0 0,0 1 0 0 0,0-1 1 0 0,2 1 2 0 0,20 11 248 0 0,-18-10-137 0 0,0 1 0 0 0,1-1 0 0 0,-1-1-1 0 0,1 0 1 0 0,0 0 0 0 0,4 0-111 0 0,-7-2-86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12152 0 0,'0'0'344'0'0,"0"0"72"0"0,0 0-328 0 0,0 0-88 0 0,0 6 0 0 0,0 4 0 0 0,-5-5 72 0 0,5 5 0 0 0,0 0 0 0 0,0-1-3592 0 0,5-2-712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0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55 13824 0 0,'0'0'314'0'0,"0"0"46"0"0,0 0 22 0 0,0 0-50 0 0,-1 0-220 0 0,-4 0-30 0 0,4 0 284 0 0,4 15 1072 0 0,-1-12-1423 0 0,0 0 0 0 0,0 0-1 0 0,0 0 1 0 0,0 0 0 0 0,0-1 0 0 0,1 1-1 0 0,-1-1 1 0 0,1 1 0 0 0,0-1-1 0 0,0 0 1 0 0,0 0 0 0 0,0 0 0 0 0,2 1-15 0 0,5 2-54 0 0,1 0 1 0 0,-1-1 0 0 0,9 3 53 0 0,-13-6-332 0 0,0 1-1 0 0,-1-1 1 0 0,1 1-1 0 0,0-2 1 0 0,0 1-1 0 0,0-1 1 0 0,0 0-1 0 0,2 0 333 0 0,-5-1-128 0 0,-1 1 1 0 0,0-1-1 0 0,0 0 0 0 0,0 0 0 0 0,-1 0 0 0 0,1 0 0 0 0,0-1 1 0 0,1 0 127 0 0</inkml:trace>
  <inkml:trace contextRef="#ctx0" brushRef="#br0" timeOffset="1">151 1 10512 0 0,'-7'16'296'0'0,"0"-8"64"0"0,3 5-288 0 0,-3 0-72 0 0,3 3 0 0 0,1 0 0 0 0,-4 0 416 0 0,0 0 72 0 0,-1 3 16 0 0,2-3 0 0 0,1 0-504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4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0,'0'0'474'0'0,"6"5"169"0"0,15 19-628 0 0,-7-8-13 0 0,0 0 0 0 0,5 2-2 0 0,-15-14 0 0 0,1 0 0 0 0,0 0 0 0 0,0 0 0 0 0,0-1 0 0 0,1 0 0 0 0,-1 0 0 0 0,1-1 0 0 0,0 1-1 0 0,4 0 1 0 0,-7-2-596 0 0,-1-1-1 0 0,0 0 0 0 0,1 0 0 0 0,-1 0 0 0 0,1 0 1 0 0,-1 0-1 0 0,0 0 0 0 0,1 0 597 0 0,8-3-5409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0 11728 0 0,'-3'10'328'0'0,"-2"-4"88"0"0,2 4-336 0 0,0-1-80 0 0,-2 4 0 0 0,2 0 0 0 0,3 0 512 0 0,-3 2 80 0 0,3 1 16 0 0,-4 0 8 0 0,4 3-744 0 0,-4 0-144 0 0,1 25-32 0 0,-1-18-8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17047 0 0,'0'0'388'0'0,"0"0"52"0"0,0 0 30 0 0,0 0-56 0 0,5 13-176 0 0,-3-5 265 0 0,1 0 0 0 0,0 0 1 0 0,1-1-1 0 0,-1 1 0 0 0,2-1 1 0 0,4 7-504 0 0,1 3 650 0 0,-7-13-587 0 0,1 1 0 0 0,0-1 0 0 0,0 1-1 0 0,0-1 1 0 0,0 0 0 0 0,1 0 0 0 0,-1-1-1 0 0,1 1 1 0 0,5 2-63 0 0,13 4-6524 0 0,-15-7-664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425 449 12328 0 0,'-7'22'352'0'0,"3"-10"72"0"0,1 4-336 0 0,-4 1-88 0 0,-1-2 0 0 0,2 4 0 0 0,-2-2 0 0 0,-3-2 0 0 0,5 1 72 0 0</inkml:trace>
  <inkml:trace contextRef="#ctx0" brushRef="#br0" timeOffset="1">0 1 16240 0 0,'0'0'455'0'0,"0"0"113"0"0,0 0-456 0 0,0 0-112 0 0,4 6 0 0 0,-4 1 0 0 0,7 3 256 0 0,-4-4 24 0 0,1 3 8 0 0,0 1 0 0 0,2-4-224 0 0,2 4-64 0 0,3-4 0 0 0,-5 1 0 0 0,5-1 0 0 0,0 0 0 0 0,-4-3 0 0 0,4 0-7431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0 10136 0 0,'-4'16'224'0'0,"0"-7"40"0"0,1 4 16 0 0,0 3 8 0 0,-2-3-288 0 0,2 2 0 0 0,-5 2 0 0 0,5-1 0 0 0,-3-1 0 0 0,1 1 0 0 0,-1-3 0 0 0,2 0-4448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1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79 15664 0 0,'0'0'356'0'0,"0"0"49"0"0,0 0 21 0 0,0 0-42 0 0,0 0-180 0 0,0 0 176 0 0,0 0 107 0 0,0 0 22 0 0,8 4 350 0 0,1 2-683 0 0,0 0 0 0 0,0-1 1 0 0,1 0-1 0 0,0 0 0 0 0,0-1 0 0 0,1 0 0 0 0,-1-1 0 0 0,1 0-176 0 0,-2-2-459 0 0,-1 1 1 0 0,1-2-1 0 0,-1 1 0 0 0,1-1 0 0 0,-1 0 0 0 0,8-2 459 0 0,-5-1-1332 0 0,0-3-10 0 0</inkml:trace>
  <inkml:trace contextRef="#ctx0" brushRef="#br0" timeOffset="1">96 0 11976 0 0,'0'0'256'0'0,"-3"7"64"0"0,0 5 0 0 0,0 1 32 0 0,-2-3-288 0 0,2 2-64 0 0,0 0 0 0 0,-5 1 0 0 0,5-3 448 0 0,3 0 80 0 0,-4 0 16 0 0,1-2 0 0 0,3 2-424 0 0,0 0-120 0 0,-4-1 0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17 14336 0 0,'0'0'421'0'0,"0"-1"-12"0"0,-4-4-263 0 0,4 4 7 0 0,0 1 1 0 0,-1-1 0 0 0,0 0 0 0 0,1 1 0 0 0,-1-1 0 0 0,1 1 0 0 0,-1-1 0 0 0,0 1 0 0 0,1-1-1 0 0,-1 1 1 0 0,0 0 0 0 0,1-1 0 0 0,-1 1 0 0 0,0 0 0 0 0,0 0 0 0 0,1-1 0 0 0,-1 1 0 0 0,0 0-1 0 0,0 0 1 0 0,0 0 0 0 0,0 0-154 0 0,-4-2 2507 0 0,5 2-1330 0 0,0 0-121 0 0,0 0-28 0 0,0 0-140 0 0,-2 0-578 0 0,1 0-309 0 0,0 0 0 0 0,1 0 0 0 0,-1 0 0 0 0,0 0 0 0 0,0 1 0 0 0,0-1 0 0 0,0 0 0 0 0,0 1 0 0 0,1-1 0 0 0,-1 1 1 0 0,0-1-1 0 0,0 1 0 0 0,1-1 0 0 0,-1 1 0 0 0,0-1 0 0 0,1 1 0 0 0,-1 0 0 0 0,0-1 0 0 0,1 1 0 0 0,-1 0 0 0 0,1-1 1 0 0,-1 1-1 0 0,1 0 0 0 0,-1 0 0 0 0,1 0 0 0 0,0 0 0 0 0,0-1 0 0 0,-1 1 0 0 0,1 0-1 0 0,-1 2 3 0 0,-1 2-3 0 0,0 1 0 0 0,0-1 0 0 0,1 1 0 0 0,-1-1 0 0 0,1 6 0 0 0,-4 11 0 0 0,2-17-61 0 0,3-4-264 0 0,0-1-142 0 0,0 0-40 0 0,0 0-141 0 0,0 0-572 0 0,0 0-253 0 0,0 0-51 0 0,0 0-11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36 18151 0 0,'0'0'532'0'0,"0"0"-4"0"0,8 11-316 0 0,-5-8-98 0 0,0 0 0 0 0,1-1 0 0 0,-1 0 0 0 0,1 0-1 0 0,-1 0 1 0 0,1 0 0 0 0,0 0 0 0 0,0-1-1 0 0,0 0 1 0 0,0 0 0 0 0,0 0 0 0 0,0 0-1 0 0,0 0 1 0 0,0-1 0 0 0,0 0 0 0 0,0 0 0 0 0,0 0-1 0 0,2 0-113 0 0,-4-1 35 0 0,-1 1-1 0 0,1 0 1 0 0,-1-1-1 0 0,1 0 0 0 0,-1 1 1 0 0,1-1-1 0 0,-1 0 1 0 0,0 1-1 0 0,1-1 1 0 0,-1 0-1 0 0,0 0 0 0 0,0 0 1 0 0,1 0-1 0 0,-1 0 1 0 0,0-1-1 0 0,0 1 1 0 0,0 0-1 0 0,-1 0 0 0 0,1-1 1 0 0,0 1-1 0 0,0-1-34 0 0,7-9 1092 0 0,-7 9-1218 0 0,0 0 0 0 0,0 0 1 0 0,-1 1-1 0 0,1-1 0 0 0,-1 0 1 0 0,1 0-1 0 0,-1 0 0 0 0,0 0 0 0 0,0 0 1 0 0,0 1-1 0 0,0-1 0 0 0,0 0 0 0 0,-1-1 126 0 0,1-2 42 0 0,0 5 50 0 0,-1-3 26 0 0,1 3-126 0 0,0 0 1 0 0,0 0 0 0 0,0-1 0 0 0,0 1 0 0 0,0 0 0 0 0,0 0 0 0 0,0 0 0 0 0,0 0 0 0 0,0 0-1 0 0,0 0 1 0 0,0-1 0 0 0,0 1 0 0 0,0 0 0 0 0,-1 0 0 0 0,1 0 0 0 0,0 0 0 0 0,0 0 0 0 0,0 0 0 0 0,0-1-1 0 0,0 1 1 0 0,0 0 0 0 0,0 0 0 0 0,0 0 0 0 0,0 0 0 0 0,-1 0 0 0 0,1 0 0 0 0,0 0 0 0 0,0 0 0 0 0,0 0-1 0 0,0 0 1 0 0,0 0 0 0 0,0-1 0 0 0,-1 1 0 0 0,1 0 0 0 0,0 0 0 0 0,0 0 0 0 0,0 0 0 0 0,0 0 7 0 0,-4 1-34 0 0,1-1 0 0 0,0 1-1 0 0,0 0 1 0 0,-1 0 0 0 0,1 0 0 0 0,0 0 0 0 0,0 0 0 0 0,0 1 0 0 0,0-1 0 0 0,0 1 0 0 0,0 0 0 0 0,1 0 0 0 0,-1 0 0 0 0,0 0-1 0 0,1 1 1 0 0,0-1 0 0 0,-1 0 0 0 0,1 1 0 0 0,0 0 34 0 0,-8 11-214 0 0,1-1 0 0 0,0 2 0 0 0,-2 5 214 0 0,8-15-121 0 0,-7 16-1496 0 0,-1-2-5100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1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17679 0 0,'0'0'399'0'0,"0"0"60"0"0,0 0 23 0 0,0 0-50 0 0,0 0-218 0 0,0 0 138 0 0,0 0 89 0 0,0 0 20 0 0,12 3 99 0 0,32 10-398 0 0,-1-1-725 0 0,-13-6-4949 0 0,-16-6-1174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20063 0 0,'0'0'590'0'0,"0"7"198"0"0,2 11-1148 0 0,0 0 1 0 0,1 0 0 0 0,1 0 0 0 0,1-1 0 0 0,4 12 359 0 0,-4-16-16 0 0,-1 0 0 0 0,2 0 0 0 0,0-1 0 0 0,0 0 0 0 0,4 5 16 0 0,-8-13-59 0 0,0-1 1 0 0,0 0 0 0 0,1 0 0 0 0,-1 0 0 0 0,1 0-1 0 0,-1-1 1 0 0,1 1 0 0 0,0-1 0 0 0,0 1 0 0 0,0-1-1 0 0,1 0 1 0 0,-1 0 0 0 0,0 0 0 0 0,1-1-1 0 0,-1 1 1 0 0,1-1 0 0 0,0 0 0 0 0,-1 0 0 0 0,1 0-1 0 0,0 0 1 0 0,2-1 58 0 0,-2 0-211 0 0,0 0 1 0 0,-1-1-1 0 0,1 0 0 0 0,-1 0 0 0 0,1 0 1 0 0,-1 0-1 0 0,0 0 0 0 0,1-1 0 0 0,-1 1 1 0 0,0-1-1 0 0,2-1 211 0 0,1 0-296 0 0,17-13-1048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8288 0 0,'0'7'184'0'0,"-7"2"40"0"0,0 7 0 0 0,-4 7 8 0 0,4 1-232 0 0,-3-1 0 0 0,-23 28 0 0 0,11-20 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17247 0 0,'0'0'396'0'0,"0"0"52"0"0,0 0 28 0 0,12 13 100 0 0,-9-10-401 0 0,1 1 0 0 0,-1 0 0 0 0,0 0-1 0 0,0 0 1 0 0,0 0 0 0 0,0 1 0 0 0,-1-1-1 0 0,1 1 1 0 0,-1 0 0 0 0,0 0-175 0 0,0 1 64 0 0,0-1 1 0 0,1 0-1 0 0,0 1 1 0 0,0-1-1 0 0,0 0 1 0 0,1 0-1 0 0,-1-1 1 0 0,1 1-1 0 0,2 0-64 0 0,9 12-23 0 0,-13-15-42 0 0,0 1-1 0 0,1-1 1 0 0,-1 1 0 0 0,0-1-1 0 0,1 0 1 0 0,-1 0-1 0 0,1 0 1 0 0,0 0 0 0 0,-1-1-1 0 0,1 1 1 0 0,0-1 0 0 0,0 1-1 0 0,0-1 1 0 0,2 0 65 0 0,8 2-2230 0 0,-12-3 1078 0 0</inkml:trace>
  <inkml:trace contextRef="#ctx0" brushRef="#br0" timeOffset="1">68 10 11976 0 0,'0'0'256'0'0,"0"2"64"0"0,0 5 0 0 0,0 2 32 0 0,0 1-288 0 0,0 3-64 0 0,0 5 0 0 0,0-1 0 0 0,4-1 424 0 0,-4-4 72 0 0,3 1 16 0 0,1 0-6352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5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24 15952 0 0,'-1'0'5'0'0,"0"-1"56"0"0,1 1 1 0 0,-1-1-1 0 0,1 1 0 0 0,-1-1 0 0 0,1 1 1 0 0,-1-1-1 0 0,1 1 0 0 0,-1-1 0 0 0,1 1 0 0 0,0-1 1 0 0,-1 0-1 0 0,1 1 0 0 0,0-1 0 0 0,0 0 0 0 0,-1 1 1 0 0,1-1-1 0 0,0 0 0 0 0,0 1 0 0 0,0-1 1 0 0,0 0-1 0 0,0 1 0 0 0,0-1 0 0 0,0 0 0 0 0,0 0 1 0 0,0 1-1 0 0,0-1-61 0 0,0 1 8 0 0,0-1-1 0 0,0 1 1 0 0,0 0 0 0 0,0 0 0 0 0,0-1 0 0 0,0 1 0 0 0,0 0-1 0 0,0 0 1 0 0,0 0 0 0 0,0-1 0 0 0,1 1 0 0 0,-1 0-1 0 0,0 0 1 0 0,0-1 0 0 0,0 1 0 0 0,0 0 0 0 0,0 0-1 0 0,0 0 1 0 0,1-1 0 0 0,-1 1 0 0 0,0 0 0 0 0,0 0 0 0 0,0 0-1 0 0,1 0 1 0 0,-1 0 0 0 0,0-1 0 0 0,0 1 0 0 0,0 0-1 0 0,1 0 1 0 0,-1 0 0 0 0,0 0 0 0 0,0 0 0 0 0,1 0 0 0 0,-1 0-1 0 0,0 0 1 0 0,0 0 0 0 0,1 0 0 0 0,-1 0 0 0 0,0 0-1 0 0,1 0-7 0 0,6 2 156 0 0,143 66-636 0 0,-144-65 543 0 0,0-1 0 0 0,0 0-1 0 0,0 0 1 0 0,0 0 0 0 0,1-1 0 0 0,-1 0 0 0 0,0 0 0 0 0,1-1 0 0 0,4 1-63 0 0,17-6-3151 0 0,-26 4 1839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8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13104 0 0,'0'0'288'0'0,"0"0"56"0"0,0 0 8 0 0,0 0 24 0 0,0 0-304 0 0,-3 6-72 0 0,-1 4 0 0 0,1 0 0 0 0,-1 3 176 0 0,0-2 16 0 0,1 6 8 0 0,-1-1 0 0 0,4 2 248 0 0,-3 2 56 0 0,-1 2 7 0 0,1-6-7166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5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18167 0 0,'-15'4'1992'0'0,"14"-3"-1961"0"0,1-1 0 0 0,-1 1 0 0 0,1-1 0 0 0,-1 1 0 0 0,1 0-1 0 0,-1-1 1 0 0,1 1 0 0 0,-1 0 0 0 0,1 0 0 0 0,0 0 0 0 0,-1-1 0 0 0,1 1-1 0 0,0 0 1 0 0,0 0 0 0 0,0 0 0 0 0,-1-1 0 0 0,1 1 0 0 0,0 0 0 0 0,0 0-1 0 0,0 0 1 0 0,1 0 0 0 0,-1 0 0 0 0,0-1 0 0 0,0 2-31 0 0,1-1 87 0 0,-1 0 0 0 0,1 0 0 0 0,0 0 0 0 0,0 1 0 0 0,0-1 1 0 0,-1 0-1 0 0,1 0 0 0 0,0 0 0 0 0,0-1 0 0 0,0 1 0 0 0,1 0 0 0 0,-1 0 0 0 0,0 0 0 0 0,1 0-87 0 0,21 8-889 0 0,-1-6-4699 0 0,-8-3-1134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14136 0 0,'-7'10'312'0'0,"0"-1"64"0"0,3 3 8 0 0,-3 5 16 0 0,-4 2-320 0 0,4-1-80 0 0,-1-1 0 0 0,2 1 0 0 0,-2-2 96 0 0,5 0 0 0 0,0-3 0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76 17503 0 0,'0'0'399'0'0,"0"0"60"0"0,0 0 21 0 0,0 0-59 0 0,15 6-260 0 0,-12-4-161 0 0,1 0 0 0 0,0-1 0 0 0,0 0 0 0 0,0 0 0 0 0,0 0 0 0 0,0 0 0 0 0,1-1 0 0 0,-1 0 0 0 0,0 0 0 0 0,0 0 0 0 0,0 0 0 0 0,0 0 0 0 0,1-1 0 0 0,-1 0 0 0 0,0 0 0 0 0,0 0 0 0 0,0 0 0 0 0,0-1 0 0 0,-1 1 0 0 0,1-1 0 0 0,0 0 0 0 0,3-4-1293 0 0,-2-1-5173 0 0</inkml:trace>
  <inkml:trace contextRef="#ctx0" brushRef="#br0" timeOffset="1">86 0 11976 0 0,'0'0'256'0'0,"-3"6"64"0"0,-2 0 0 0 0,-1 1 32 0 0,2-1-288 0 0,-3 4-64 0 0,4-1 0 0 0,-5 0 0 0 0,1 4 424 0 0,3-3 72 0 0,-3 3 16 0 0,0-1 0 0 0,0-3-344 0 0,0 1-64 0 0,3 0-8 0 0,-2 0-8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18 140 15288 0 0,'0'0'348'0'0,"0"0"49"0"0,0 0 20 0 0,15 6 100 0 0,-11-4-495 0 0,-1-1-1 0 0,1 0 0 0 0,0 0 0 0 0,0 0 0 0 0,-1 0 0 0 0,1-1 0 0 0,0 1 0 0 0,0-1 0 0 0,0 0 0 0 0,0 0 0 0 0,-1-1 0 0 0,1 1 0 0 0,0-1 0 0 0,0 0 0 0 0,-1 0 0 0 0,1 0 0 0 0,2-1-21 0 0,1-1-191 0 0,0-1 1 0 0,0 1-1 0 0,0-1 1 0 0,0-1-1 0 0,-1 1 1 0 0,0-1 0 0 0,6-6 190 0 0,-2 2-512 0 0</inkml:trace>
  <inkml:trace contextRef="#ctx0" brushRef="#br0" timeOffset="1">47 0 12416 0 0,'0'0'352'0'0,"-3"7"80"0"0,-1-4-344 0 0,1 7-88 0 0,-5-1 0 0 0,5 1 0 0 0,0 2 416 0 0,-2 1 64 0 0,-1 0 8 0 0,3-1 8 0 0,3-2-384 0 0,-5 3-112 0 0,5-4 0 0 0,-3 1-4040 0 0,3-3-856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12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630 1 9872 0 0,'-12'8'984'0'0,"4"-3"-505"0"0,0 0-1 0 0,-1-1 1 0 0,-4 2-479 0 0,-48 13 4049 0 0,2-1-1999 0 0,15-3-833 0 0,-3-1-1217 0 0,17-6 212 0 0,0 2 1 0 0,1 1 0 0 0,-19 9-213 0 0,7 5 193 0 0,1 0 1 0 0,-34 30-194 0 0,45-33 310 0 0,-16 2 690 0 0,44-24-925 0 0,1 0-6 0 0,0 0-5 0 0,0 0-10 0 0,-2 0-33 0 0,2 0 7 0 0,0 0-140 0 0,0 0-232 0 0,0 0-88 0 0,0 0-15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0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36 13824 0 0,'0'0'314'0'0,"0"12"760"0"0,1-10-1079 0 0,0 1 0 0 0,-1-1 0 0 0,1 0 0 0 0,0 0 1 0 0,1 0-1 0 0,-1 0 0 0 0,0 0 0 0 0,0 0 1 0 0,1 0-1 0 0,-1-1 0 0 0,1 1 0 0 0,0 0 0 0 0,-1-1 1 0 0,1 1-1 0 0,0-1 0 0 0,0 1 0 0 0,2 0 5 0 0,-1-1 86 0 0,0 1-1 0 0,0-1 0 0 0,1 0 0 0 0,-1 0 0 0 0,1 0 1 0 0,-1-1-1 0 0,1 1 0 0 0,-1-1 0 0 0,1 0 1 0 0,0 0-1 0 0,0 0-85 0 0,2 0 99 0 0,1-1-1 0 0,-1 0 1 0 0,0 0 0 0 0,0-1 0 0 0,0 0-1 0 0,0 0 1 0 0,-1 0 0 0 0,1 0 0 0 0,-1-1-1 0 0,1 0 1 0 0,-1 0 0 0 0,0-1-1 0 0,4-3-98 0 0,-6 5-6 0 0,0-1-1 0 0,0 1 0 0 0,-1-1 0 0 0,1 0 1 0 0,-1 0-1 0 0,0 0 0 0 0,0 0 0 0 0,0 0 1 0 0,0 0-1 0 0,-1-1 0 0 0,1 1 0 0 0,-1-1 0 0 0,1-1 7 0 0,-2 5-103 0 0,0-1 0 0 0,0 1-1 0 0,1-1 1 0 0,-1 1-1 0 0,0 0 1 0 0,0-1-1 0 0,0 1 1 0 0,0-1-1 0 0,0 1 1 0 0,0 0-1 0 0,0-1 1 0 0,0 1-1 0 0,0-1 1 0 0,0 1-1 0 0,0 0 1 0 0,0-1-1 0 0,0 1 1 0 0,0-1-1 0 0,0 1 1 0 0,-1 0-1 0 0,1-1 1 0 0,0 1-1 0 0,0 0 1 0 0,0-1-1 0 0,-1 1 1 0 0,1 0-1 0 0,0-1 1 0 0,0 1-1 0 0,-1 0 1 0 0,1-1-1 0 0,0 1 1 0 0,-1 0 103 0 0,1 0 16 0 0,-1-1 0 0 0,0 1 1 0 0,0 0-1 0 0,0 0 0 0 0,0 0 0 0 0,1 0 1 0 0,-1 0-1 0 0,0 0 0 0 0,0 1 0 0 0,0-1 0 0 0,1 0 1 0 0,-1 0-1 0 0,0 1 0 0 0,0-1 0 0 0,0 0-16 0 0,-3 2 285 0 0,0 0-1 0 0,0 1 1 0 0,0-1-1 0 0,0 1 1 0 0,0-1-1 0 0,0 1-284 0 0,-6 8 285 0 0,0 0-1 0 0,1 1 1 0 0,1 0 0 0 0,-1 0-1 0 0,0 5-284 0 0,-19 25-1111 0 0,18-32-4671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15520 0 0,'0'0'356'0'0,"0"0"49"0"0,0 0 19 0 0,0 0-51 0 0,10 7-214 0 0,-5-3-498 0 0,4 2 958 0 0,0 0-1 0 0,0-1 1 0 0,0 0 0 0 0,1 0-1 0 0,0-1-618 0 0,-7-3 28 0 0,0 0-1 0 0,1 0 0 0 0,-1 0 1 0 0,0-1-1 0 0,1 1 1 0 0,-1-1-1 0 0,4 0-27 0 0,-4 0-521 0 0,0 0-1 0 0,0-1 1 0 0,-1 1-1 0 0,1-1 1 0 0,0 0 0 0 0,0 0-1 0 0,-1 0 1 0 0,1 0-1 0 0,0-1 1 0 0,0 0 521 0 0,3-1-6425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2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244 0 12392 0 0,'0'0'352'0'0,"-4"3"72"0"0,0 4-336 0 0,1-2-88 0 0,-4 2 0 0 0,-1 3 0 0 0,5-1 328 0 0,-4 1 56 0 0,3 0 0 0 0,-2-2 8 0 0,1 5-272 0 0,2-3-56 0 0,0 0-64 0 0,-2 0-5952 0 0</inkml:trace>
  <inkml:trace contextRef="#ctx0" brushRef="#br0" timeOffset="1">1 15 15664 0 0,'0'0'356'0'0,"0"0"49"0"0,0 0 21 0 0,14 0 106 0 0,37 1-543 0 0,-14 0-1369 0 0,35-3 1380 0 0,-65 0-512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5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15664 0 0,'0'0'356'0'0,"0"0"49"0"0,0 0 21 0 0,0 7 92 0 0,-1 20-250 0 0,0-20-28 0 0,0-1-1 0 0,1 0 1 0 0,0 1 0 0 0,0-1-1 0 0,1 1 1 0 0,0-1-1 0 0,0 0 1 0 0,1 1 0 0 0,-1-1-1 0 0,1 0 1 0 0,1 1-240 0 0,8 12-124 0 0,-4-12-10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8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16096 0 0,'0'0'471'0'0,"0"0"-8"0"0,0 0-282 0 0,8 0-75 0 0,4 2-99 0 0,0-1 1 0 0,-1-1-1 0 0,1 0 0 0 0,0 0 1 0 0,0-1-1 0 0,0-1 1 0 0,0 0-1 0 0,-1-1 0 0 0,8-2-7 0 0,-8 1-1157 0 0,-1-2-4629 0 0</inkml:trace>
  <inkml:trace contextRef="#ctx0" brushRef="#br0" timeOffset="1">65 1 12416 0 0,'0'0'352'0'0,"-3"10"80"0"0,3-4-344 0 0,-4 3-88 0 0,0 4 0 0 0,4-4 0 0 0,-3 1 424 0 0,3 3 72 0 0,0-4 16 0 0,-4-3-4376 0 0,4 4-872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14336 0 0,'0'0'421'0'0,"0"0"-12"0"0,0-1-263 0 0,0-4-13 0 0,0 4 475 0 0,0 1 205 0 0,15-8 1427 0 0,-9 8-2186 0 0,0 0 0 0 0,1 0 0 0 0,-1 0 0 0 0,0 1 0 0 0,0 0-1 0 0,1 1 1 0 0,0 0-54 0 0,6 0 12 0 0,68 20-1525 0 0,-73-21-4925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11256 0 0,'0'0'248'0'0,"-4"7"48"0"0,0-2 16 0 0,1 5 8 0 0,3 0-256 0 0,-4-1-64 0 0,1 1 0 0 0,-1 2 0 0 0,4-2 96 0 0,0 3 16 0 0,0 0 0 0 0,4-4-3512 0 0,-1 3-704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9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46 15576 0 0,'0'0'356'0'0,"0"0"49"0"0,0 0 20 0 0,0 0-46 0 0,12 9-221 0 0,-2-5-137 0 0,0-1-1 0 0,0 1 0 0 0,0-2 0 0 0,0 1 0 0 0,1-2 0 0 0,-1 1 1 0 0,11-1-21 0 0,20-2-4848 0 0,-25-2-553 0 0</inkml:trace>
  <inkml:trace contextRef="#ctx0" brushRef="#br0" timeOffset="1">72 1 13464 0 0,'0'0'384'0'0,"-3"6"80"0"0,3 4-368 0 0,-5 0-96 0 0,2 3 0 0 0,0-1 0 0 0,-1 1 152 0 0,0-4 8 0 0,1 1 8 0 0,3 0 0 0 0,0-2-80 0 0,0-1-24 0 0,0-1 0 0 0,0 1-6168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14336 0 0,'0'0'421'0'0,"0"0"-12"0"0,1 2-263 0 0,11 13-128 0 0,-10-12-18 0 0,0-1 0 0 0,0 1-1 0 0,0 0 1 0 0,0 0 0 0 0,1-1 0 0 0,-1 0-1 0 0,1 1 1 0 0,-1-1 0 0 0,1 0 0 0 0,1 0 0 0 0,2 1 0 0 0,0 0 0 0 0,0-1 0 0 0,0 0 0 0 0,1 0 0 0 0,-1 0 0 0 0,2-1 0 0 0,-5 0 0 0 0,0-1 0 0 0,0 0 0 0 0,-1 0 0 0 0,1 0 0 0 0,0-1 0 0 0,0 1 0 0 0,0 0 0 0 0,-1-1 0 0 0,1 0 0 0 0,0 0 0 0 0,-1 0 0 0 0,1 0 0 0 0,-1 0 0 0 0,1 0 0 0 0,-1-1 0 0 0,1 1 0 0 0,1-3 0 0 0</inkml:trace>
  <inkml:trace contextRef="#ctx0" brushRef="#br0" timeOffset="1">47 7 13328 0 0,'0'0'288'0'0,"0"0"64"0"0,-5 6 16 0 0,2 1 16 0 0,0 3-312 0 0,-1-1-72 0 0,0-3 0 0 0,4 4 0 0 0,-3-1 112 0 0,3-2 8 0 0,0 2 0 0 0,0-2 0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89 16096 0 0,'0'0'471'0'0,"0"0"-8"0"0,0 0-259 0 0,0 0 4 0 0,0 0 31 0 0,13 6 411 0 0,-6-3-560 0 0,1 0-1 0 0,-1 0 0 0 0,0-1 1 0 0,0-1-1 0 0,1 1 0 0 0,0-1-89 0 0,-3 0-58 0 0,0-1 0 0 0,0 0-1 0 0,0 0 1 0 0,0-1 0 0 0,0 1-1 0 0,0-1 1 0 0,2-1 58 0 0,10-3-5059 0 0,-9 2-701 0 0</inkml:trace>
  <inkml:trace contextRef="#ctx0" brushRef="#br0" timeOffset="1">30 0 11552 0 0,'0'0'320'0'0,"-4"6"88"0"0,1 0-328 0 0,-1 1-80 0 0,0 2 0 0 0,1 4 0 0 0,0-3 200 0 0,3 2 24 0 0,-4-2 8 0 0,0 3 0 0 0,4 0-232 0 0,0-1 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0,7 10-193 0 0,-3-6-69 0 0,1 0 0 0 0,0 0 0 0 0,-1 0 0 0 0,1-1 0 0 0,1 0 0 0 0,-1 0 0 0 0,0 0 0 0 0,1-1 0 0 0,-1 0 0 0 0,1 0 1 0 0,0 0-1 0 0,0 0 0 0 0,0-1 0 0 0,0 0 0 0 0,0-1 0 0 0,0 1 0 0 0,2-1-122 0 0,-5 0-283 0 0,-1 0 1 0 0,0 0 0 0 0,0-1 0 0 0,0 1-1 0 0,0-1 1 0 0,0 1 0 0 0,0-1 0 0 0,0 0-1 0 0,0 0 1 0 0,1 0 282 0 0,1-3-1086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16096 0 0,'0'0'471'0'0,"0"0"-8"0"0,4 6-278 0 0,-1-2-99 0 0,1-1 0 0 0,0 1-1 0 0,1-1 1 0 0,-1 0-1 0 0,0-1 1 0 0,1 1-1 0 0,0-1 1 0 0,-1 1 0 0 0,1-1-1 0 0,0-1 1 0 0,0 1-1 0 0,0-1 1 0 0,0 0-1 0 0,3 0-85 0 0,11 2 384 0 0,1-2 0 0 0,-1 0 0 0 0,6-2-384 0 0,-3 1-182 0 0,-15-1 182 0 0,1 1 0 0 0,-1-1 0 0 0,0 0 0 0 0,0-1 0 0 0,0 0 0 0 0,1 0 0 0 0,-4 1-14 0 0,-19-9-300 0 0,12 9 298 0 0,-1 1 1 0 0,0-1-1 0 0,0 1 0 0 0,0 0 0 0 0,1 0 0 0 0,-1 1 0 0 0,0-1 0 0 0,0 1 0 0 0,1 0 0 0 0,-1 0 0 0 0,0 0 0 0 0,1 0 0 0 0,-2 2 16 0 0,-8 3 31 0 0,1 1-1 0 0,-1 0 1 0 0,1 1-31 0 0,-2 1 9 0 0,7-3-96 0 0,0-1 1 0 0,1 1-1 0 0,0 0 0 0 0,0 1 1 0 0,0 0-1 0 0,0 0 1 0 0,0 2 86 0 0,-1 0-1168 0 0,0 3-103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12272 0 0,'0'0'352'0'0,"0"0"64"0"0,0 0-328 0 0,-3 6-88 0 0,-4 0 0 0 0,-1 1 0 0 0,5-1 608 0 0,-5 1 112 0 0,5-1 16 0 0,-4 4 8 0 0,7-1-400 0 0,-4 0-89 0 0,1 1-7 0 0,0 0-6935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7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15664 0 0,'0'0'344'0'0,"0"0"71"0"0,0 0 9 0 0,0 0 24 0 0,0 0-360 0 0,6 7-88 0 0,-1-4 0 0 0,-2-1 0 0 0,3 5 0 0 0,2-4 0 0 0,-1 0 0 0 0,-3 4 0 0 0,6-4 72 0 0,-3-3-72 0 0,1 3 80 0 0,2-3-4751 0 0,1 0-945 0 0</inkml:trace>
  <inkml:trace contextRef="#ctx0" brushRef="#br0" timeOffset="1">68 1 13288 0 0,'0'0'376'0'0,"-3"6"80"0"0,-1 1-360 0 0,0-1-96 0 0,-3 4 0 0 0,4-2 0 0 0,-1-1 240 0 0,1 3 32 0 0,3-1 8 0 0,-4-2 0 0 0,4 3-184 0 0,-4-5-96 0 0,4-2 96 0 0,0 4-4216 0 0,0-1-840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0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13272 0 0,'0'0'298'0'0,"0"0"46"0"0,0 0 23 0 0,12 5 80 0 0,-7-2-445 0 0,3 1 330 0 0,1 1 1 0 0,0-2-1 0 0,0 1 0 0 0,0-1 1 0 0,9 2-333 0 0,-6-3 274 0 0,-9-1-368 0 0,-1 0 0 0 0,1-1 1 0 0,0 1-1 0 0,0-1 0 0 0,0 1 0 0 0,0-1 1 0 0,0 0-1 0 0,0-1 0 0 0,1 1 94 0 0,0-3-374 0 0</inkml:trace>
  <inkml:trace contextRef="#ctx0" brushRef="#br0" timeOffset="1">68 6 13648 0 0,'0'0'384'0'0,"0"0"88"0"0,-3 7-376 0 0,3-1-96 0 0,-4 1 0 0 0,4-1 0 0 0,-4 1 160 0 0,4-1 24 0 0,-3 3 0 0 0,3-3 0 0 0,3 1-184 0 0,1-1 0 0 0,0 1 0 0 0,2-1-6112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0,5 10-236 0 0,-4-8-82 0 0,0 0 0 0 0,0 1 0 0 0,0-1-1 0 0,0 0 1 0 0,1 0 0 0 0,-1 0-1 0 0,1 0 1 0 0,0 0 0 0 0,-1 0 0 0 0,1-1-1 0 0,0 1 1 0 0,0 0 0 0 0,0-1 0 0 0,0 0-1 0 0,0 1 1 0 0,0-1 0 0 0,1 0-1 0 0,-1 0 1 0 0,2 0-66 0 0,2 2-16 0 0,-1-1 0 0 0,1 0 0 0 0,0-1 0 0 0,0 1 1 0 0,0-1-1 0 0,0 0 0 0 0,6 0 16 0 0,7-2-1922 0 0,-14-1 931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7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73 9560 0 0,'0'0'208'0'0,"-3"6"48"0"0,-1-3 0 0 0,0 4 16 0 0,1 3-272 0 0,0-5 0 0 0,-2 5 0 0 0,5-1 0 0 0,-3-2 0 0 0,3-1-112 0 0,-3 10 8 0 0,3-16 0 0 0</inkml:trace>
  <inkml:trace contextRef="#ctx0" brushRef="#br0" timeOffset="1">218 0 19471 0 0,'0'0'572'0'0,"0"0"-10"0"0,12 16-248 0 0,-7-11-227 0 0,-4-3-65 0 0,0-1 0 0 0,1 0 0 0 0,-1 0 0 0 0,0 0 0 0 0,1 0 0 0 0,-1 0 0 0 0,1 0 0 0 0,-1 0-1 0 0,1 0 1 0 0,-1 0 0 0 0,1-1 0 0 0,-1 1 0 0 0,1 0 0 0 0,0-1 0 0 0,0 0-22 0 0,2 1-156 0 0,1 0 0 0 0,0 0-1 0 0,-1-1 1 0 0,1 1 0 0 0,0-1-1 0 0,0-1 1 0 0,-1 1 0 0 0,1-1 0 0 0,0 0-1 0 0,0 0 1 0 0,-1 0 0 0 0,1 0-1 0 0,-1-1 1 0 0,1 0 0 0 0,-1 0-1 0 0,0 0 1 0 0,2-1 156 0 0,2-4-1023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14336 0 0,'0'0'408'0'0,"-3"7"80"0"0,-5-1-392 0 0,5 1-96 0 0,-4 2 0 0 0,3 3 0 0 0,0 1 424 0 0,-3 0 64 0 0,4 2 15 0 0,-1-5 1 0 0,4 3-400 0 0,-3-3-104 0 0,-1 0 0 0 0,4-2 0 0 0,0-1-368 0 0,0-1-112 0 0,0 1-31 0 0,0-7-1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4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 15320 0 0,'0'0'348'0'0,"3"12"838"0"0,-1-5-1110 0 0,1-1 0 0 0,0 0 0 0 0,0 0-1 0 0,3 4-75 0 0,-5-8 20 0 0,0 0-1 0 0,0-1 0 0 0,1 1 0 0 0,-1-1 1 0 0,1 1-1 0 0,-1-1 0 0 0,1 0 0 0 0,-1 0 0 0 0,1 1 1 0 0,-1-1-1 0 0,1 0 0 0 0,0 0 0 0 0,0-1 1 0 0,0 1-1 0 0,0 0 0 0 0,-1-1 0 0 0,1 1 0 0 0,0-1-19 0 0,3 1 27 0 0,0-1 0 0 0,1 0-1 0 0,-1 0 1 0 0,0 0-1 0 0,0-1 1 0 0,0 1 0 0 0,0-1-1 0 0,-1-1 1 0 0,1 1-1 0 0,0-1 1 0 0,0 1 0 0 0,-1-1-1 0 0,4-2-26 0 0,18-12-2372 0 0,-24 14 1175 0 0</inkml:trace>
  <inkml:trace contextRef="#ctx0" brushRef="#br0" timeOffset="1">62 0 12416 0 0,'0'0'352'0'0,"-4"7"80"0"0,1-1-344 0 0,-1 1-88 0 0,0 2 0 0 0,-2 0 0 0 0,1 1 0 0 0,2 3 0 0 0,0-4 0 0 0,-2 3 0 0 0,5-2 424 0 0,-3 0 72 0 0,0 0 16 0 0,3-1 0 0 0,0 1-416 0 0,0-1-96 0 0,0-3 0 0 0,0-3 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7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0,11 12-260 0 0,-9-10-161 0 0,-1-1 0 0 0,0 0 0 0 0,1 1 0 0 0,-1-1 0 0 0,1 0 0 0 0,-1 0 0 0 0,1 0 0 0 0,-1 0 0 0 0,1-1 0 0 0,0 1 0 0 0,0 0 0 0 0,-1-1 0 0 0,2 1 0 0 0,22 5-188 0 0,-23-6 160 0 0,0 0-231 0 0,0 0-1 0 0,1 1 1 0 0,-1-1-1 0 0,0 0 1 0 0,1 1-1 0 0,-1 0 0 0 0,0 0 1 0 0,1-1-1 0 0,-1 1 1 0 0,0 1-1 0 0,0-1 1 0 0,0 0-1 0 0,0 0 0 0 0,0 1 1 0 0,0-1-1 0 0,1 3 260 0 0,-1-2-1398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9 17191 0 0,'0'0'388'0'0,"-6"6"523"0"0,1 0-812 0 0,1 1 1 0 0,0-1-1 0 0,0 1 0 0 0,0 0 0 0 0,1 0 0 0 0,0 0 1 0 0,1 1-1 0 0,0-1 0 0 0,0 1 0 0 0,0-1 0 0 0,1 1 1 0 0,0 0-1 0 0,0-1 0 0 0,1 1 0 0 0,0 0 0 0 0,1 0 1 0 0,0 5-100 0 0,5 3-1675 0 0,-6-10 796 0 0</inkml:trace>
  <inkml:trace contextRef="#ctx0" brushRef="#br0" timeOffset="1">155 0 18223 0 0,'0'0'414'0'0,"0"0"56"0"0,0 0 32 0 0,0 0-60 0 0,11 6 10 0 0,32 16-164 0 0,-37-20-336 0 0,0 0 0 0 0,1-1 0 0 0,-1 1 0 0 0,1-1 0 0 0,-1-1 0 0 0,1 1 0 0 0,1-1 48 0 0,14-3-6141 0 0,-16 0-21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4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386 0 13824 0 0,'0'0'304'0'0,"0"0"64"0"0,0 0 16 0 0,0 0 0 0 0,-4 7-312 0 0,1-4-72 0 0,-1 3 0 0 0,1 1 0 0 0,-1-4 320 0 0,0 2 40 0 0,4 2 16 0 0,0-1-1 0 0,0 1-303 0 0,0-1-72 0 0,0 1 0 0 0,0 3-6727 0 0</inkml:trace>
  <inkml:trace contextRef="#ctx0" brushRef="#br0" timeOffset="1">1 356 15320 0 0,'0'0'336'0'0,"0"0"72"0"0,0 0 7 0 0,0 0 17 0 0,6 6-344 0 0,-3-2-88 0 0,2 2 0 0 0,1-4 0 0 0,-2 1 0 0 0,3 1 0 0 0,1-1 0 0 0,-1 0 0 0 0,3-3 0 0 0,1 0 0 0 0,-1 0 96 0 0,1 0-4639 0 0,3-3-937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7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17255 0 0,'0'0'507'0'0,"0"0"-6"0"0,-1 2-390 0 0,0-1 0 0 0,1 1 0 0 0,-1-1 0 0 0,1 1 0 0 0,0 0 0 0 0,-1-1 0 0 0,1 1 0 0 0,0 1-111 0 0,1 0 128 0 0,0 0-1 0 0,0 0 0 0 0,1-1 0 0 0,-1 1 0 0 0,1 0 1 0 0,0-1-1 0 0,-1 1 0 0 0,1-1 0 0 0,0 0 0 0 0,1 0 1 0 0,-1 0-1 0 0,0 0 0 0 0,0 0 0 0 0,3 2-127 0 0,0-2 82 0 0,-1 0-1 0 0,1 1 1 0 0,-1-2-1 0 0,1 1 0 0 0,0 0 1 0 0,0-1-1 0 0,0 0 1 0 0,4 0-82 0 0,0 0-353 0 0,0 0 1 0 0,1-1-1 0 0,-1 0 0 0 0,0-1 1 0 0,0 0-1 0 0,0-1 0 0 0,0 0 1 0 0,0 0-1 0 0,7-3 353 0 0,-5 1-2218 0 0,0-2-3814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7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13040 0 0,'0'0'288'0'0,"-4"3"56"0"0,1 3 8 0 0,0 4 24 0 0,-2-1-304 0 0,2 1-72 0 0,3 3 0 0 0,-3-1 0 0 0,-1-2 0 0 0,4-1 0 0 0,0 4 0 0 0,0-1 64 0 0,0-2-64 0 0,0 0 0 0 0,0-1 0 0 0,-4 1-5808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1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0,'0'0'421'0'0,"0"0"-12"0"0,10 7 187 0 0,-3-3 3 0 0,1 0-1 0 0,0-1 1 0 0,0 1 0 0 0,0-2-1 0 0,0 1 1 0 0,4 0-599 0 0,0-1-417 0 0,1 0 0 0 0,-1-1 0 0 0,13 0 417 0 0,-17-1-6479 0 0</inkml:trace>
  <inkml:trace contextRef="#ctx0" brushRef="#br0" timeOffset="1">43 7 14000 0 0,'0'0'392'0'0,"0"0"96"0"0,0 0-392 0 0,-3 6-96 0 0,-1 1 0 0 0,4-1 0 0 0,-3 4 96 0 0,3-1-8 0 0,0-3 0 0 0,0 4 0 0 0,0 0-88 0 0,0-4 0 0 0,3 4 0 0 0,1-2-4080 0 0,-1-1-832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4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 17447 0 0,'0'0'396'0'0,"0"0"52"0"0,0 0 31 0 0,0 0-52 0 0,8 9-265 0 0,-6-8-162 0 0,0 0 0 0 0,0 0 0 0 0,0 0 0 0 0,0 0 0 0 0,0 0 0 0 0,0-1 0 0 0,0 1 0 0 0,1 0 0 0 0,-1-1 0 0 0,0 0 0 0 0,0 1 0 0 0,1-1 0 0 0,28 1 7 0 0,-27-1-2 0 0,13 0 31 0 0,16-1-1306 0 0,-22-1-5203 0 0</inkml:trace>
  <inkml:trace contextRef="#ctx0" brushRef="#br0" timeOffset="1">25 0 17479 0 0,'0'0'396'0'0,"0"0"52"0"0,0 0 31 0 0,-6 13 110 0 0,5-9-796 0 0,0-2 345 0 0,1 0 0 0 0,-1 0 0 0 0,1 0 0 0 0,-1 1 0 0 0,1-1 0 0 0,0 0 0 0 0,0 0-1 0 0,0 1 1 0 0,0-1 0 0 0,0 0 0 0 0,0 0 0 0 0,1 1 0 0 0,-1-1 0 0 0,1 0 0 0 0,0 2-138 0 0,0-3-204 0 0,-1-1 0 0 0,1 1 0 0 0,0 0 0 0 0,0 0 0 0 0,0-1 0 0 0,0 1 0 0 0,0 0 0 0 0,0-1 0 0 0,0 1 0 0 0,0-1 0 0 0,0 0 0 0 0,0 1 0 0 0,0-1 0 0 0,0 0 0 0 0,0 1 1 0 0,0-1-1 0 0,0 0 0 0 0,0 0 0 0 0,1 0 204 0 0,1 0-276 0 0,-1 1-1122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8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0 17503 0 0,'0'0'399'0'0,"0"0"60"0"0,0 0 21 0 0,0 0-59 0 0,0 0-204 0 0,0 0 170 0 0,-7 8 1049 0 0,4-3-1303 0 0,3-4-133 0 0,-1 1 0 0 0,1-1 1 0 0,0 1-1 0 0,-1-1 0 0 0,1 1 0 0 0,0 0 0 0 0,0-1 0 0 0,0 1 0 0 0,0-1 0 0 0,0 1 0 0 0,1 0 0 0 0,-1-1 0 0 0,0 1 0 0 0,1-1 0 0 0,-1 1 0 0 0,1-1 1 0 0,0 1-1 0 0,-1-1 0 0 0,2 2 0 0 0,1 0-252 0 0,1 0 0 0 0,0 0 0 0 0,-1-1 0 0 0,1 1 0 0 0,1-1 0 0 0,-1 0 0 0 0,0 0 1 0 0,0-1-1 0 0,1 1 0 0 0,-1-1 0 0 0,1 0 0 0 0,-1 0 0 0 0,3 0 252 0 0,4 0-6602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0 9968 0 0,'0'0'292'0'0,"0"0"0"0"0,-7 11 1432 0 0,1-3-767 0 0,0 1 0 0 0,1-1 0 0 0,0 2 0 0 0,0 1-957 0 0,-7 19 1154 0 0,-6 19-1154 0 0,3-4 109 0 0,7-23-1093 0 0,1-1-1 0 0,1 3 985 0 0,2-14-726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5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14720 0 0,'0'0'416'0'0,"0"0"96"0"0,0 0-416 0 0,0 0-96 0 0,7 4 0 0 0,-3-1 0 0 0,-1 0 0 0 0,5 0 0 0 0,-2-3-96 0 0,-1 4 96 0 0,1-4 64 0 0,2 3 72 0 0,-2 0 16 0 0,2-3 0 0 0,-1 0-40 0 0,0 0-8 0 0,1 0-1 0 0,-2 3-6686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48 11976 0 0,'0'0'256'0'0,"0"0"64"0"0,-4 6 0 0 0,0 4 32 0 0,1-3-288 0 0,0 2-64 0 0,3 0 0 0 0,-5 1 0 0 0,5-1 0 0 0,-3 1 0 0 0,3 3 0 0 0,-3-4 0 0 0,3 1 0 0 0,0-1 0 0 0,0 1 0 0 0,0-4 0 0 0</inkml:trace>
  <inkml:trace contextRef="#ctx0" brushRef="#br0" timeOffset="1">115 0 15664 0 0,'0'0'356'0'0,"0"0"49"0"0,0 0 21 0 0,0 0-42 0 0,10 9-236 0 0,-7-6-60 0 0,1-2 0 0 0,-1 1 0 0 0,1 0-1 0 0,0-1 1 0 0,-1 0 0 0 0,1 1 0 0 0,0-2-1 0 0,0 1 1 0 0,0 0 0 0 0,0-1 0 0 0,-1 1-1 0 0,3-1-87 0 0,-4 0-340 0 0,-1 0-1 0 0,1 0 1 0 0,0-1-1 0 0,-1 1 1 0 0,1 0-1 0 0,0-1 1 0 0,-1 1-1 0 0,1-1 1 0 0,0 1 0 0 0,0-1 340 0 0,5-2-1376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14336 0 0,'0'0'421'0'0,"0"0"-12"0"0,0 0-146 0 0,0 0 361 0 0,0 2-289 0 0,-1-1 1 0 0,1 0-1 0 0,0 1 1 0 0,-1-1-1 0 0,1 1 1 0 0,0-1-1 0 0,0 0 0 0 0,0 1 1 0 0,0-1-1 0 0,0 1-335 0 0,1-1-72 0 0,0 1 0 0 0,0-1 0 0 0,1 0 0 0 0,-1 0 0 0 0,0 0 0 0 0,1 0 0 0 0,-1 0 0 0 0,0 0 0 0 0,1 0 0 0 0,-1 0 0 0 0,1 0 0 0 0,0-1 0 0 0,-1 1 0 0 0,1-1 0 0 0,-1 1 0 0 0,1-1 0 0 0,0 0 0 0 0,-1 1 0 0 0,2-1 72 0 0,2 0-512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254 102 11976 0 0,'-3'3'256'0'0,"-1"3"64"0"0,-3 0 0 0 0,-1 4 32 0 0,5-4-288 0 0,-5 7-64 0 0,2-1 0 0 0,-2 1 0 0 0,2 0 0 0 0,-2 0 0 0 0,5-1 0 0 0,-5 1-3536 0 0,2-3-720 0 0</inkml:trace>
  <inkml:trace contextRef="#ctx0" brushRef="#br0" timeOffset="1">1 25 13824 0 0,'0'0'314'0'0,"0"0"46"0"0,0 0 22 0 0,0 0-50 0 0,14 7-208 0 0,-11-6-40 0 0,1 0 0 0 0,-1 1 0 0 0,1-2 0 0 0,-1 1 0 0 0,1 0 0 0 0,-1-1 0 0 0,1 1 0 0 0,0-1 0 0 0,-1 0 0 0 0,1 0 0 0 0,-1-1 0 0 0,1 1 0 0 0,0-1 0 0 0,-1 0 1 0 0,1 0-85 0 0,7-2 86 0 0,-1-1 0 0 0,0-1 0 0 0,-1 0 0 0 0,4-2-86 0 0,-5 3 10 0 0,3-3 70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8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42 11976 0 0,'0'0'256'0'0,"0"0"64"0"0,-4 3 0 0 0,-3 3 32 0 0,3 1-288 0 0,-3-1-64 0 0,3 3 0 0 0,-2 4 0 0 0,2 0 0 0 0,-3 3 0 0 0,4-4 0 0 0,3-2 0 0 0</inkml:trace>
  <inkml:trace contextRef="#ctx0" brushRef="#br0" timeOffset="1">204 1 17503 0 0,'0'0'399'0'0,"0"0"60"0"0,0 0 21 0 0,0 0-59 0 0,17 9-428 0 0,-13-8-95 0 0,0 0-1 0 0,0-1 0 0 0,0 1 0 0 0,0-1 1 0 0,0 0-1 0 0,0 0 0 0 0,0 0 1 0 0,0 0-1 0 0,0-1 0 0 0,0 0 0 0 0,-1 0 1 0 0,1 0-1 0 0,0 0 0 0 0,3-2 103 0 0,6-1-1645 0 0,-12 4 1516 0 0,0 0 1 0 0,-1 0 0 0 0,1 0 0 0 0,0 0-1 0 0,0 0 1 0 0,-1 0 0 0 0,1 0 0 0 0,0 0 0 0 0,-1 0-1 0 0,1 1 1 0 0,0-1 0 0 0,0 0 0 0 0,-1 0-1 0 0,1 1 1 0 0,0-1 0 0 0,-1 0 0 0 0,1 1 0 0 0,-1-1-1 0 0,1 1 1 0 0,0-1 128 0 0,0 1-433 0 0,1 0-1101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 11776 0 0,'-11'5'256'0'0,"7"-2"64"0"0,-3 1 0 0 0,4-1 8 0 0,-5 3-264 0 0,5 1-64 0 0,-4 6 0 0 0,-1-5 0 0 0,5 2 64 0 0,-1 3-64 0 0,4-3 96 0 0,-3 3-32 0 0,3-1 88 0 0,0-2 8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1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64 14336 0 0,'0'0'421'0'0,"0"0"-12"0"0,14 18 1192 0 0,-11-17-1505 0 0,-1 0-1 0 0,1 0 0 0 0,-1-1 0 0 0,1 1 1 0 0,0-1-1 0 0,0 1 0 0 0,-1-1 0 0 0,1 0 1 0 0,0 0-1 0 0,0 0 0 0 0,-1-1 0 0 0,1 1 0 0 0,0-1 1 0 0,0 1-1 0 0,-1-1 0 0 0,1 0 0 0 0,0 0 1 0 0,-1 0-96 0 0,15-4-760 0 0,-15 5 459 0 0,-1 0-1 0 0,1-1 0 0 0,0 1 1 0 0,0 0-1 0 0,0 0 1 0 0,-1 0-1 0 0,1 0 1 0 0,0 1-1 0 0,0-1 0 0 0,1 1 302 0 0,7 0-894 0 0,6-3-1150 0 0</inkml:trace>
  <inkml:trace contextRef="#ctx0" brushRef="#br0" timeOffset="1">105 0 13824 0 0,'0'0'314'0'0,"0"0"46"0"0,-11 10 466 0 0,8-5-649 0 0,0 0 1 0 0,0 0-1 0 0,0 1 1 0 0,0-1-1 0 0,1 0 1 0 0,0 1-1 0 0,0 0 0 0 0,-1 5-177 0 0,-4 20 192 0 0,0 17-192 0 0,6-42-169 0 0,0-2 30 0 0,1-1 0 0 0,0 1 0 0 0,0 0 0 0 0,0 0-1 0 0,0 0 1 0 0,1-1 0 0 0,0 4 139 0 0,1 3-224 0 0,1 13-384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5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0,'0'0'474'0'0,"0"0"-1"0"0,0 18 158 0 0,0-17-573 0 0,0 0-1 0 0,1 0 1 0 0,-1 0-1 0 0,1 0 1 0 0,-1 0-1 0 0,1 0 1 0 0,-1 0-1 0 0,1 0 1 0 0,0 0-1 0 0,-1 0 1 0 0,1 0-1 0 0,0-1 1 0 0,0 1 0 0 0,0 0-1 0 0,0 0 1 0 0,0-1-1 0 0,0 1 1 0 0,0-1-1 0 0,0 1 1 0 0,0-1-1 0 0,0 1 1 0 0,0-1-1 0 0,0 0 1 0 0,0 1-1 0 0,0-1 1 0 0,0 0-1 0 0,0 0 1 0 0,0 0-1 0 0,1 0-57 0 0,33 4-63 0 0,-31-4-312 0 0,1-1 0 0 0,-1 1-1 0 0,0-1 1 0 0,0 1-1 0 0,0-1 1 0 0,1-1 375 0 0,2 0-3103 0 0,7-1-2941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11976 0 0,'0'0'266'0'0,"0"0"44"0"0,0 0 15 0 0,0 0-26 0 0,-2 16 249 0 0,3-13-336 0 0,0 0 1 0 0,1 0 0 0 0,0-1 0 0 0,0 1-1 0 0,0 0 1 0 0,0-1 0 0 0,0 1 0 0 0,0-1-1 0 0,0 1 1 0 0,1-1 0 0 0,-1 0 0 0 0,1 0 0 0 0,0 0-1 0 0,0-1 1 0 0,0 1 0 0 0,0 0-213 0 0,5 2-109 0 0,1 0 1 0 0,0-1-1 0 0,0 0 0 0 0,0 0 1 0 0,1-1 108 0 0,-3-1-3993 0 0,0-1-1407 0 0</inkml:trace>
  <inkml:trace contextRef="#ctx0" brushRef="#br0" timeOffset="0.898">57 39 13160 0 0,'0'0'288'0'0,"0"0"56"0"0,0 0 8 0 0,-4 6 32 0 0,1 1-312 0 0,0-1-72 0 0,-2 0 0 0 0,2 0 0 0 0,0 1 192 0 0,3-1 16 0 0,-3 1 8 0 0,3-1 0 0 0,0 1-144 0 0,3-1-72 0 0,-3 0 80 0 0,3 0-6312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17503 0 0,'0'0'384'0'0,"0"0"88"0"0,0 0 8 0 0,0 0 8 0 0,0 0-392 0 0,0 0-96 0 0,0 0 0 0 0,8 0 0 0 0,-1-2-112 0 0,0 2-48 0 0,3 0 0 0 0,-2-4-8 0 0,3 4-1368 0 0,-5-6-279 0 0,16-10-49 0 0,-8 3-16 0 0</inkml:trace>
  <inkml:trace contextRef="#ctx0" brushRef="#br0" timeOffset="1">52 1 13536 0 0,'0'0'306'0'0,"-11"9"856"0"0,8-4-1228 0 0,1-3 194 0 0,1 0 1 0 0,0 0 0 0 0,0 0 0 0 0,0 0 0 0 0,0 0 0 0 0,0 0 0 0 0,0 0 0 0 0,0 1 0 0 0,0-1 0 0 0,1 0 0 0 0,-1 0 0 0 0,1 1 0 0 0,0-1 0 0 0,0 1-1 0 0,0 1-128 0 0,0 0-76 0 0,1-1-1 0 0,-1 1 1 0 0,1 0-1 0 0,0-1 0 0 0,0 1 1 0 0,0-1-1 0 0,0 1 1 0 0,1-1-1 0 0,-1 0 0 0 0,1 1 1 0 0,2 1 76 0 0,-1 1-5749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10136 0 0,'0'0'230'0'0,"0"0"30"0"0,0 0 19 0 0,0 0 105 0 0,0 0 411 0 0,0 0 182 0 0,0 0 42 0 0,0 0-6 0 0,0 0-42 0 0,0 0-13 0 0,0 0-5 0 0,0 0-50 0 0,0 0-207 0 0,0 0-89 0 0,0 0-21 0 0,0 0-79 0 0,9 5-310 0 0,12 1-694 0 0,38 11 1230 0 0,-20-8-7151 0 0,-29-8-151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15664 0 0,'0'0'356'0'0,"0"0"49"0"0,0 0 21 0 0,-3 5 92 0 0,2-4-494 0 0,0 0 0 0 0,1 0 1 0 0,-1 0-1 0 0,0 0 0 0 0,1 0 1 0 0,-1 0-1 0 0,1 0 0 0 0,-1 0 1 0 0,1 0-1 0 0,-1 1 0 0 0,1-1 1 0 0,0 0-1 0 0,0 0 0 0 0,-1 1 1 0 0,1-1-1 0 0,0 0 0 0 0,0 0 1 0 0,0 1-1 0 0,0-1 0 0 0,1 0 1 0 0,-1 0-1 0 0,0 1 0 0 0,1-1 1 0 0,-1 0-1 0 0,0 0 0 0 0,1 0 1 0 0,-1 0-1 0 0,1 1 0 0 0,0-1 1 0 0,-1 0-1 0 0,1 0 0 0 0,0 0 0 0 0,0 0 1 0 0,-1 0-1 0 0,1-1 0 0 0,0 1 1 0 0,1 0-25 0 0,2 3-622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2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74 16495 0 0,'0'0'374'0'0,"0"0"54"0"0,0 0 22 0 0,-4 12 114 0 0,3-10-497 0 0,1 1-1 0 0,0-1 1 0 0,-1 1-1 0 0,1-1 1 0 0,0 1-1 0 0,0-1 1 0 0,1 1-1 0 0,-1-1 1 0 0,0 1-1 0 0,1-1 1 0 0,-1 1-1 0 0,1-1 1 0 0,1 2-67 0 0,-2-3-17 0 0,0 0 0 0 0,1 0 0 0 0,-1 0 0 0 0,1 0 1 0 0,-1-1-1 0 0,1 1 0 0 0,0 0 0 0 0,-1 0 0 0 0,1-1 1 0 0,0 1-1 0 0,-1 0 0 0 0,1-1 0 0 0,0 1 0 0 0,0 0 1 0 0,0-1-1 0 0,-1 1 0 0 0,1-1 0 0 0,0 0 0 0 0,0 1 1 0 0,0-1-1 0 0,0 0 0 0 0,0 1 0 0 0,0-1 0 0 0,0 0 1 0 0,0 0-1 0 0,0 0 0 0 0,0 0 0 0 0,0 0 0 0 0,0 0 0 0 0,0 0 1 0 0,0 0-1 0 0,0 0 0 0 0,0 0 0 0 0,0-1 0 0 0,0 1 17 0 0,3-3-476 0 0</inkml:trace>
  <inkml:trace contextRef="#ctx0" brushRef="#br0" timeOffset="1">88 0 16439 0 0,'0'0'374'0'0,"-1"8"1044"0"0,-1-4-1215 0 0,0 1-1 0 0,0 0 1 0 0,1-1-1 0 0,-1 1 1 0 0,1 0-1 0 0,0 0 1 0 0,0 0-1 0 0,0 5-202 0 0,1-8 161 0 0,0 0 0 0 0,0 0 0 0 0,1 1 0 0 0,-1-1 0 0 0,0 0 0 0 0,1 1 1 0 0,-1-1-1 0 0,1 0 0 0 0,0 0 0 0 0,0 0 0 0 0,0 0 0 0 0,0 0 0 0 0,0 0 0 0 0,0 0 0 0 0,0 0 0 0 0,1 0 0 0 0,-1 0 0 0 0,1-1 0 0 0,1 3-161 0 0,-2-4-57 0 0,-1 1 23 0 0,0-1 1 0 0,1 0-1 0 0,-1 1 0 0 0,0-1 1 0 0,0 0-1 0 0,1 1 0 0 0,-1-1 0 0 0,0 0 1 0 0,1 1-1 0 0,-1-1 0 0 0,1 0 0 0 0,-1 0 1 0 0,0 1-1 0 0,1-1 0 0 0,-1 0 1 0 0,1 0-1 0 0,-1 0 0 0 0,1 0 0 0 0,-1 1 1 0 0,0-1-1 0 0,1 0 0 0 0,-1 0 0 0 0,1 0 1 0 0,-1 0-1 0 0,1 0 0 0 0,-1 0 1 0 0,1 0-1 0 0,-1 0 0 0 0,1-1 0 0 0,-1 1 1 0 0,1 0-1 0 0,-1 0 0 0 0,0 0 0 0 0,1 0 1 0 0,-1-1-1 0 0,1 1 0 0 0,-1 0 1 0 0,0 0-1 0 0,1-1 0 0 0,-1 1 0 0 0,1 0 34 0 0,2-3-416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14336 0 0,'0'0'408'0'0,"0"0"80"0"0,0 0-392 0 0,0 0-96 0 0,0 0 0 0 0,0 0 0 0 0,0 0 256 0 0,6 3 24 0 0,2-3 8 0 0,-2 4-1 0 0,2-4-287 0 0,0 2 0 0 0,-2-2 0 0 0,2 0-4351 0 0,2 0-921 0 0</inkml:trace>
  <inkml:trace contextRef="#ctx0" brushRef="#br0" timeOffset="1">86 1 14544 0 0,'0'0'429'0'0,"-7"13"150"0"0,7-10-517 0 0,-1 0 0 0 0,1 0 1 0 0,0 1-1 0 0,-1-1 0 0 0,1 0 1 0 0,1 0-1 0 0,-1 0 1 0 0,0 0-1 0 0,1 0 0 0 0,0 0 1 0 0,-1 0-1 0 0,1 0 1 0 0,0 0-1 0 0,1-1 0 0 0,-1 1 1 0 0,0 0-1 0 0,2 2-62 0 0,2 3-83 0 0,1-1 1 0 0,-1 1-1 0 0,1-1 0 0 0,0 0 0 0 0,1 0 83 0 0,-6-5-5766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9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13824 0 0,'0'0'314'0'0,"0"0"46"0"0,-8 12 466 0 0,4-1-458 0 0,0-1 0 0 0,1 0 0 0 0,0 1 1 0 0,0-1-1 0 0,1 1 0 0 0,1 0 0 0 0,0 0 1 0 0,0-1-1 0 0,1 1 0 0 0,1 4-368 0 0,-1-11-61 0 0,0 0-1 0 0,0-1 1 0 0,1 1-1 0 0,0 0 1 0 0,-1-1 0 0 0,1 1-1 0 0,1 0 1 0 0,-1-1-1 0 0,0 0 1 0 0,1 1-1 0 0,0-1 1 0 0,0 0 0 0 0,0 0-1 0 0,0 1 62 0 0,-1-3-1440 0 0,0-2-61 0 0,5-5-16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2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0 103 13824 0 0,'0'0'314'0'0,"0"0"46"0"0,0 0 22 0 0,0 0-50 0 0,12 6 714 0 0,-7-5-882 0 0,1 1 0 0 0,0-1 1 0 0,-1 0-1 0 0,1 0 0 0 0,0 0 0 0 0,0-1 0 0 0,0 0 0 0 0,0 0 0 0 0,5-1-164 0 0,11 0-1271 0 0,-18 1-4633 0 0</inkml:trace>
  <inkml:trace contextRef="#ctx0" brushRef="#br0" timeOffset="1">8 1 17503 0 0,'0'0'399'0'0,"0"0"60"0"0,0 0 21 0 0,-5 16 102 0 0,6-13-489 0 0,0 0 1 0 0,0 0-1 0 0,0 0 0 0 0,0-1 0 0 0,0 1 0 0 0,0 0 0 0 0,1 0 0 0 0,-1-1 0 0 0,1 1 0 0 0,0-1 0 0 0,0 1 0 0 0,0-1 1 0 0,0 0-1 0 0,0 0 0 0 0,0 0 0 0 0,1 0 0 0 0,-1 0 0 0 0,1 0 0 0 0,0-1 0 0 0,-1 1 0 0 0,1-1 0 0 0,1 1-93 0 0,13 1-1854 0 0,-10-2-2198 0 0,1 2-2633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4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1 248 15664 0 0,'0'0'356'0'0,"0"0"49"0"0,0 0 21 0 0,11-3 106 0 0,-5 1-297 0 0,0 0-1 0 0,0 0 0 0 0,0 0 1 0 0,0-1-1 0 0,0 0 0 0 0,-1-1 1 0 0,1 1-1 0 0,0-2-234 0 0,12-7 174 0 0,-14 10-176 0 0,0 0 1 0 0,-1-1 0 0 0,1 1-1 0 0,-1-1 1 0 0,0 0-1 0 0,1-2 2 0 0,10-9 9 0 0,-11 12-92 0 0,0-1 0 0 0,0 0 1 0 0,-1 1-1 0 0,1-1 0 0 0,-1 0 1 0 0,0 0-1 0 0,0-1 0 0 0,0 1 1 0 0,0 0-1 0 0,0-1 0 0 0,-1 1 0 0 0,1-4 83 0 0,0 5-109 0 0,-1-2-178 0 0,-7-6-282 0 0,5 10 568 0 0,1-1 0 0 0,-1 1 1 0 0,1 0-1 0 0,-1-1 0 0 0,1 1 0 0 0,-1-1 0 0 0,1 1 0 0 0,-1 0 0 0 0,0 0 0 0 0,1-1 1 0 0,-1 1-1 0 0,1 0 0 0 0,-1 0 0 0 0,0 0 0 0 0,1-1 0 0 0,-1 1 0 0 0,0 0 0 0 0,1 0 1 0 0,-1 0-1 0 0,0 0 0 0 0,1 0 0 0 0,-1 1 0 0 0,0-1 0 0 0,1 0 0 0 0,-1 0 0 0 0,1 0 1 0 0,-1 0-1 0 0,0 1 1 0 0,0-1-3 0 0,-4 2 34 0 0,-1-1-1 0 0,1 1 0 0 0,-1 1 1 0 0,1-1-1 0 0,0 1 0 0 0,0 0 0 0 0,0 0 1 0 0,0 1-1 0 0,0-1 0 0 0,1 1 0 0 0,-1 0 1 0 0,1 0-1 0 0,0 0 0 0 0,1 1 1 0 0,-1 0-1 0 0,1 0 0 0 0,0 0 0 0 0,0 0 1 0 0,0 0-1 0 0,1 0 0 0 0,-1 1 1 0 0,1-1-1 0 0,1 1 0 0 0,-1-1 0 0 0,1 1 1 0 0,0 0-1 0 0,0 0 0 0 0,1 0 0 0 0,-1 0 1 0 0,2-1-1 0 0,-1 1 0 0 0,0 0 1 0 0,1 0-1 0 0,0 0-30 0 0,2 3-543 0 0,0-5-8 0 0</inkml:trace>
  <inkml:trace contextRef="#ctx0" brushRef="#br0" timeOffset="1">412 12 20063 0 0,'0'0'590'0'0,"0"0"-9"0"0,2 17-352 0 0,-2-16-221 0 0,0 0-1 0 0,1-1 1 0 0,-1 1-1 0 0,0 0 1 0 0,0 0-1 0 0,1 0 1 0 0,-1-1-1 0 0,0 1 1 0 0,1 0-1 0 0,-1 0 1 0 0,1-1-1 0 0,-1 1 1 0 0,1 0-1 0 0,-1-1 1 0 0,1 1-1 0 0,-1 0 1 0 0,1-1-1 0 0,0 1 1 0 0,-1-1-1 0 0,1 1 1 0 0,0-1-1 0 0,0 1 1 0 0,-1-1-1 0 0,1 0 1 0 0,0 1-1 0 0,0-1 1 0 0,0 0-1 0 0,-1 0 1 0 0,1 1-1 0 0,0-1 1 0 0,0 0-1 0 0,0 0 1 0 0,0 0-1 0 0,-1 0 1 0 0,1 0-1 0 0,0 0 1 0 0,0 0-1 0 0,0-1 1 0 0,0 1-8 0 0,3-2 135 0 0,0 1 0 0 0,-1-1 0 0 0,1 0 0 0 0,-1 0 0 0 0,1-1 0 0 0,-1 1 0 0 0,1-2-135 0 0,5-3-967 0 0,-1 0-1209 0 0,-2 0-2473 0 0,0 0-1788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0 10136 0 0,'0'0'230'0'0,"0"0"30"0"0,0 0 19 0 0,-7 13 8 0 0,0 5 461 0 0,1-1 1 0 0,1 2-1 0 0,0-1 0 0 0,-1 13-748 0 0,3-17 200 0 0,3-13-190 0 0,-2 8 32 0 0,0 0 0 0 0,0 0 0 0 0,1 0 1 0 0,1 0-1 0 0,-1 1 0 0 0,1-1 0 0 0,1 2-42 0 0,3-4-578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9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14 11976 0 0,'-4'-13'2234'0'0,"6"14"-2006"0"0,-1-1 0 0 0,1 1 1 0 0,0 0-1 0 0,0 0 0 0 0,0-1 0 0 0,0 1 0 0 0,1-1 0 0 0,-1 0 0 0 0,0 1 1 0 0,2-1-229 0 0,1 1 539 0 0,38 12 1076 0 0,-31-11-1407 0 0,1 1 1 0 0,-1 0-1 0 0,1 1 0 0 0,-1 1-208 0 0,2 0-504 0 0,0-1-1 0 0,12 3 505 0 0,-18-6-2256 0 0,-8-1 1082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15200 0 0,'0'0'348'0'0,"0"0"49"0"0,0 0 19 0 0,0 0-50 0 0,0 9 3202 0 0,1-2-3162 0 0,0-1-1 0 0,-1 1 1 0 0,0-1-1 0 0,0 1 0 0 0,-1-1 1 0 0,0 1-1 0 0,0 1-405 0 0,-2 27-294 0 0,-1-11-436 0 0,2-13-5450 0 0,1-5-669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6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14336 0 0,'0'0'421'0'0,"0"0"-12"0"0,-4 13 195 0 0,4-11-422 0 0,0 0 1 0 0,0 0-1 0 0,0-1 0 0 0,1 1 0 0 0,-1 0 0 0 0,0-1 0 0 0,1 1 1 0 0,-1 0-1 0 0,1-1 0 0 0,-1 1 0 0 0,1-1 0 0 0,0 1 0 0 0,0-1 1 0 0,-1 1-1 0 0,1-1 0 0 0,0 1 0 0 0,1-1-182 0 0,-1 2 200 0 0,1-1-1 0 0,0 0 1 0 0,0 0 0 0 0,-1 0-1 0 0,2 1 1 0 0,-1-2-1 0 0,0 1 1 0 0,0 0 0 0 0,1 0-1 0 0,-1-1-199 0 0,2 1 18 0 0,0-1-1 0 0,-1 1 0 0 0,1-1 0 0 0,-1 1 0 0 0,0 0 1 0 0,1 1-1 0 0,-1-1 0 0 0,0 1 0 0 0,0-1 1 0 0,0 1-1 0 0,-1 0 0 0 0,2 2-17 0 0,-3-5-127 0 0,-1 1-1 0 0,0-1 1 0 0,1 1 0 0 0,-1-1-1 0 0,1 1 1 0 0,-1-1-1 0 0,1 0 1 0 0,-1 1 0 0 0,1-1-1 0 0,-1 0 1 0 0,1 1 0 0 0,-1-1-1 0 0,1 0 1 0 0,-1 1-1 0 0,1-1 1 0 0,0 0 0 0 0,-1 0-1 0 0,1 0 1 0 0,-1 0 0 0 0,1 1-1 0 0,0-1 128 0 0,4 1-3895 0 0,-1 1-2349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12448 0 0,'0'0'352'0'0,"0"0"80"0"0,0 0-344 0 0,-4 6-88 0 0,4 0 0 0 0,-3 1 0 0 0,0 2 488 0 0,-2-2 88 0 0,2 3 8 0 0,0-2 8 0 0,3 5-272 0 0,-3 0-48 0 0,3 3-16 0 0,0-4-1 0 0,-5 1-255 0 0,5 4 0 0 0,0-1-120 0 0,0-4-6511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0,'0'0'344'0'0,"0"0"71"0"0,0 0 9 0 0,0 0 24 0 0,3 7-360 0 0,0-1-88 0 0,1 1 0 0 0,-4-1 0 0 0,7-4 416 0 0,-4 5 72 0 0,2-4 16 0 0,1 3 0 0 0,2-2-400 0 0,3-1-104 0 0,-1 0 0 0 0,1-3-5151 0 0,0 3-1057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7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 11976 0 0,'0'0'256'0'0,"-7"3"64"0"0,0 0 0 0 0,0 0 32 0 0,0 4-288 0 0,-1-1-64 0 0,2 4 0 0 0,-2-4 0 0 0,1 3 424 0 0,3-2 72 0 0,-2-1 16 0 0,1 4 0 0 0,-1-4-160 0 0,2 1-32 0 0,4-7-8 0 0,0 6-6776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1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0,'0'0'408'0'0,"0"0"80"0"0,0 0-392 0 0,0 0-96 0 0,0 0 0 0 0,3 8 0 0 0,0-1 432 0 0,1-1 64 0 0,0 1 15 0 0,-1-1 1 0 0,0 1-512 0 0,5 2-64 0 0,-1-5-32 0 0,0 1-8 0 0,4 2-248 0 0,-7-4-39 0 0,6 13-17 0 0,5-22 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4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12392 0 0,'-4'9'352'0'0,"1"-2"72"0"0,-1-1-336 0 0,0 1-88 0 0,1 2 0 0 0,-5 3 0 0 0,5-2 432 0 0,0 3 72 0 0,-1 3 8 0 0,0-4 8 0 0,1-2-72 0 0,3-4-24 0 0,-3 4-1 0 0,3-3-4774 0 0,0 2-953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8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16 16783 0 0,'0'0'382'0'0,"0"0"54"0"0,0 0 22 0 0,0 0-46 0 0,6 6-140 0 0,-2-5-219 0 0,0-1-1 0 0,0 1 1 0 0,0-1-1 0 0,0 0 1 0 0,0 1-1 0 0,0-2 1 0 0,0 1-1 0 0,0 0 0 0 0,0-1 1 0 0,1 0-53 0 0,21-2-2153 0 0,-25 3 1980 0 0,0 0-1 0 0,0 0 1 0 0,0-1-1 0 0,0 1 1 0 0,0 0-1 0 0,0-1 1 0 0,0 1-1 0 0,0 0 1 0 0,0-1-1 0 0,0 1 0 0 0,0-1 1 0 0,0 0-1 0 0,0 1 1 0 0,-1-1-1 0 0,1 0 1 0 0,0 1-1 0 0,0-2 174 0 0,2-1-608 0 0,7-3-1229 0 0</inkml:trace>
  <inkml:trace contextRef="#ctx0" brushRef="#br0" timeOffset="1">32 29 11976 0 0,'0'0'256'0'0,"-3"6"64"0"0,0 1 0 0 0,-1-4 32 0 0,0 2-288 0 0,1 2-64 0 0,-1-1 0 0 0,0 4 0 0 0,1-4 352 0 0,3 1 48 0 0,-3-1 16 0 0,3 1 0 0 0,0-7-320 0 0,3 2-96 0 0,-3 5 0 0 0,3-4-5968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1 13272 0 0,'0'0'288'0'0,"-6"3"64"0"0,-2 4 16 0 0,-3-1 8 0 0,5-3-304 0 0,-2 7-72 0 0,-3-1 0 0 0,5 0 0 0 0,-2 4 544 0 0,1 0 96 0 0,-3-1 23 0 0,6 1 1 0 0,-3 0-536 0 0,3 4-128 0 0,1-6 0 0 0,0-1-6935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16000 0 0,'0'0'466'0'0,"0"0"1"0"0,14 6-127 0 0,-7-3-236 0 0,0 1 0 0 0,0-2-1 0 0,0 1 1 0 0,1-1 0 0 0,0 0 0 0 0,-1-1 0 0 0,1 0 0 0 0,0 0-1 0 0,4 0-103 0 0,6-3 141 0 0,-14 2-634 0 0,0-1 0 0 0,0 1-1 0 0,0 0 1 0 0,0 0-1 0 0,0 1 1 0 0,0-1-1 0 0,1 1 494 0 0,-3 0-1270 0 0</inkml:trace>
  <inkml:trace contextRef="#ctx0" brushRef="#br0" timeOffset="1">72 0 12464 0 0,'0'0'272'0'0,"0"0"56"0"0,0 0 16 0 0,0 0 8 0 0,0 0-280 0 0,0 7-72 0 0,0-7 0 0 0,0 6 0 0 0,0 1 608 0 0,3 2 96 0 0,-3-2 32 0 0,3-1-1 0 0,2 0-519 0 0,-2 0-104 0 0,0 1-16 0 0,2-1-6911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15976 0 0,'0'0'447'0'0,"0"0"105"0"0,0 0-440 0 0,7 0-112 0 0,0 0 0 0 0,0 4 0 0 0,0-4 80 0 0,1 0-8 0 0,-1 3 0 0 0,0 0 0 0 0,0-3-72 0 0,0 0 0 0 0,0-3 0 0 0,1 3 0 0 0,3 0 80 0 0,-1-3 0 0 0,0-4 0 0 0,1 4-7119 0 0</inkml:trace>
  <inkml:trace contextRef="#ctx0" brushRef="#br0" timeOffset="1">58 0 12408 0 0,'0'0'272'0'0,"0"0"56"0"0,0 0 16 0 0,-3 7 8 0 0,3-1-288 0 0,0 1-64 0 0,-4-1 0 0 0,0 4 0 0 0,4-5 328 0 0,0-5 56 0 0,0 7 0 0 0,0-1 8 0 0,0-6-720 0 0,-3 7-152 0 0,3-7-24 0 0,0 6-8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8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13592 0 0,'0'0'306'0'0,"0"0"46"0"0,7 6 466 0 0,1-2-765 0 0,-1 0 1 0 0,1 0 0 0 0,0-1 0 0 0,0-1 0 0 0,0 1 0 0 0,2-1-54 0 0,-5-1 23 0 0,0 0 0 0 0,1 0 0 0 0,-1 0 0 0 0,1-1 1 0 0,-1 0-1 0 0,0 0 0 0 0,1-1 0 0 0,-1 1 0 0 0,0-1 0 0 0,2-1-23 0 0,-3 1-118 0 0,0-1-2 0 0</inkml:trace>
  <inkml:trace contextRef="#ctx0" brushRef="#br0" timeOffset="1">83 1 12872 0 0,'0'0'289'0'0,"0"0"40"0"0,0 0 23 0 0,0 0-36 0 0,10 6-194 0 0,-8-5 6 0 0,-1 0-1 0 0,1-1 1 0 0,0 0 0 0 0,-1 1 0 0 0,1-1 0 0 0,0 0 0 0 0,-1 0 0 0 0,1 0 0 0 0,0 0 0 0 0,1 0-128 0 0,17 1 894 0 0,-19 0-843 0 0,18 3-309 0 0,-18-3 212 0 0,0-1 0 0 0,0 0 0 0 0,0 0 0 0 0,-1 0 0 0 0,1 0 0 0 0,0 0 0 0 0,0 0 0 0 0,0 0 0 0 0,0 0 0 0 0,0-1 0 0 0,-1 1 0 0 0,1 0 0 0 0,0 0 0 0 0,0-1 0 0 0,0 1 0 0 0,0 0 0 0 0,-1-1 0 0 0,1 1 0 0 0,0-1 0 0 0,0 0 46 0 0,4-10-462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1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1 9648 0 0,'-4'13'208'0'0,"-3"-4"48"0"0,4-2 0 0 0,-1-1 24 0 0,-3 0-280 0 0,3 0 0 0 0,1 1 0 0 0,-1 2 0 0 0,0-2 160 0 0,1 3-16 0 0,0-2-8 0 0,-1 2 0 0 0,4-3 304 0 0,0-4 56 0 0,0 3 16 0 0,0-6 0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11312 0 0,'0'0'256'0'0,"-1"7"345"0"0,-23 72 54 0 0,21-69-497 0 0,3-9-164 0 0,-1 0-1 0 0,1 0 0 0 0,-1 0 0 0 0,1 0 0 0 0,0 0 1 0 0,0 0-1 0 0,-1 0 0 0 0,1 0 0 0 0,0 1 0 0 0,0-1 0 0 0,0 0 1 0 0,0 0-1 0 0,1 0 0 0 0,-1 0 0 0 0,0 0 0 0 0,0 0 1 0 0,1 0-1 0 0,-1 0 0 0 0,0 1 0 0 0,1-1 0 0 0,-1 0 0 0 0,1 0 1 0 0,-1-1-1 0 0,1 1 0 0 0,0 0 0 0 0,-1 0 0 0 0,1 0 1 0 0,0 0 6 0 0,0 0-176 0 0</inkml:trace>
  <inkml:trace contextRef="#ctx0" brushRef="#br0" timeOffset="1">85 20 12416 0 0,'0'0'365'0'0,"0"0"-4"0"0,0 0-167 0 0,0 0 143 0 0,1 2 88 0 0,1 0-295 0 0,-2-1-72 0 0,1 1-1 0 0,0-1 0 0 0,0 0 1 0 0,-1 1-1 0 0,1-1 1 0 0,0 0-1 0 0,0 0 0 0 0,1 0 1 0 0,-1 0-1 0 0,0 0 1 0 0,0 0-1 0 0,0 0 1 0 0,1 0-1 0 0,-1 0 0 0 0,0-1 1 0 0,1 1-1 0 0,-1 0 1 0 0,1-1-1 0 0,-1 1 1 0 0,1-1-1 0 0,-1 0 0 0 0,1 1 1 0 0,-1-1-1 0 0,1 0-57 0 0,17 1 146 0 0,-16 0-183 0 0,1-1 0 0 0,-1 0 0 0 0,1 0 0 0 0,-1 0 1 0 0,1 0-1 0 0,-1 0 0 0 0,1-1 0 0 0,-1 0 0 0 0,1 0 1 0 0,2 0 36 0 0,1-2 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12416 0 0,'-3'16'352'0'0,"3"-16"80"0"0,0 0-344 0 0,0 0-88 0 0,0 6 0 0 0,-5 6 0 0 0,5 1 672 0 0,0 0 128 0 0,-3 4 16 0 0,3-6 8 0 0,3 2-537 0 0,-3 0-95 0 0,0 4-32 0 0,5-6-4679 0 0,-2 6-945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2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44 16240 0 0,'0'0'474'0'0,"0"0"-1"0"0,8 12-285 0 0,-5-7-188 0 0,0-1 0 0 0,0 0 0 0 0,1 0 0 0 0,-1 0 0 0 0,1-1 0 0 0,0 1 0 0 0,0-1 0 0 0,0 0 0 0 0,1 0 0 0 0,-1 0 0 0 0,1-1 0 0 0,0 0 0 0 0,-1 0 0 0 0,1 0 0 0 0,0 0 0 0 0,0-1 0 0 0,0 1 0 0 0,0-1 0 0 0,5 0 0 0 0,4 2 0 0 0</inkml:trace>
  <inkml:trace contextRef="#ctx0" brushRef="#br0" timeOffset="1">90 0 11976 0 0,'0'0'256'0'0,"0"0"64"0"0,-8 2 0 0 0,5 1 32 0 0,-4 4-288 0 0,-1-1-64 0 0,2 1 0 0 0,-2 3 0 0 0,1-1 632 0 0,0 3 104 0 0,4 1 32 0 0,-5 0 0 0 0,1 0-465 0 0,3-1-87 0 0,-2 4-24 0 0,6-3 0 0 0,-5 0-632 0 0,2-4-127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27 17407 0 0,'0'0'514'0'0,"0"0"-12"0"0,10 6-166 0 0,-7-4-297 0 0,0-1 0 0 0,0 1-1 0 0,0-1 1 0 0,0 0-1 0 0,1 1 1 0 0,-1-1 0 0 0,0-1-1 0 0,1 1 1 0 0,-1-1-1 0 0,0 1 1 0 0,1-1-1 0 0,-1 0 1 0 0,1 0 0 0 0,-1 0-1 0 0,0-1 1 0 0,1 1-1 0 0,1-1-38 0 0,5-2 356 0 0,-5 2-811 0 0,0-1 0 0 0,0 1 0 0 0,0-1 0 0 0,0 0 0 0 0,0 0 0 0 0,-1 0 0 0 0,1-1 0 0 0,-1 1 0 0 0,1-1 0 0 0,2-3 455 0 0,3-7-1533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225 1 11976 0 0,'0'0'256'0'0,"0"0"64"0"0,0 0 0 0 0,0 0 32 0 0,-4 6-288 0 0,4-6-64 0 0,-3 7 0 0 0,-1 2 0 0 0,4-3 424 0 0,0 1 72 0 0,0-7 16 0 0,0 6 0 0 0,0 1 0 0 0,0-7 0 0 0,4 9-1 0 0,-4-2-4918 0 0,3-2-977 0 0</inkml:trace>
  <inkml:trace contextRef="#ctx0" brushRef="#br0" timeOffset="1">0 249 15664 0 0,'0'0'356'0'0,"0"0"49"0"0,0 0 21 0 0,11 10 106 0 0,-8-8-499 0 0,0 0 0 0 0,0 0 0 0 0,0 0 0 0 0,0 0 0 0 0,1-1 0 0 0,-1 1 0 0 0,0-1 0 0 0,1 0 0 0 0,-1 0 0 0 0,1 0 0 0 0,-1 0 0 0 0,1-1-1 0 0,-1 0 1 0 0,1 1 0 0 0,-1-1 0 0 0,3 0-33 0 0,-1-1-11 0 0,0 1 0 0 0,-1-1 0 0 0,1 0 1 0 0,0 0-1 0 0,0 0 0 0 0,0-1 0 0 0,-1 1 0 0 0,1-1 0 0 0,-1 0 0 0 0,1-1 0 0 0,1-1 11 0 0,1 0-311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76 10512 0 0,'0'0'296'0'0,"-3"7"64"0"0,-1 2-288 0 0,0 1-72 0 0,1 2 0 0 0,0 1 0 0 0,3 3 368 0 0,-5-3 56 0 0,2 2 16 0 0,0-5-3704 0 0,-1 0-744 0 0</inkml:trace>
  <inkml:trace contextRef="#ctx0" brushRef="#br0" timeOffset="1">65 0 16240 0 0,'0'0'474'0'0,"0"0"-1"0"0,2 2-258 0 0,10 13 524 0 0,-10-13-607 0 0,0 1 1 0 0,0-1-1 0 0,0 0 0 0 0,0 1 0 0 0,0-1 1 0 0,0 0-1 0 0,1 0 0 0 0,1 1-132 0 0,-1-2-9 0 0,-1 0 0 0 0,0 0-1 0 0,0 0 1 0 0,0 0 0 0 0,1 0-1 0 0,-1-1 1 0 0,0 1 0 0 0,1-1-1 0 0,-1 0 1 0 0,1 0-1 0 0,-1 0 1 0 0,0 0 0 0 0,1 0-1 0 0,1 0 10 0 0,31-10-2542 0 0,-27 7 1608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0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15896 0 0,'0'0'362'0'0,"4"12"871"0"0,-2-9-1166 0 0,0 0 0 0 0,1 0 0 0 0,-1-1 0 0 0,1 1-1 0 0,-1-1 1 0 0,1 1 0 0 0,0-1 0 0 0,0 0-1 0 0,0 0 1 0 0,0 0 0 0 0,0-1 0 0 0,1 1-1 0 0,-1-1 1 0 0,0 0 0 0 0,1 1 0 0 0,-1-2-1 0 0,4 2-66 0 0,-3-1 111 0 0,-1-1-1 0 0,0 0 0 0 0,0 1 1 0 0,0-1-1 0 0,0 0 0 0 0,0 0 1 0 0,0-1-1 0 0,0 1 0 0 0,0-1 1 0 0,1 1-1 0 0,-1-1 0 0 0,0 0 1 0 0,-1 0-1 0 0,1 0 0 0 0,0-1 1 0 0,0 1-1 0 0,0-1 0 0 0,-1 1 1 0 0,1-1-1 0 0,-1 0 0 0 0,1 0-110 0 0,-2 0 248 0 0,1-3-41 0 0,-1 1-166 0 0,-1-1-101 0 0,0 4-260 0 0,0 1-145 0 0,-1 0 415 0 0,1-1 1 0 0,-1 0-1 0 0,1 1 1 0 0,-1-1-1 0 0,1 1 0 0 0,-1-1 1 0 0,1 1-1 0 0,-1 0 1 0 0,0-1-1 0 0,1 1 0 0 0,-1 0 1 0 0,0-1-1 0 0,1 1 1 0 0,-1 0-1 0 0,0 0 0 0 0,1-1 1 0 0,-1 1-1 0 0,0 0 1 0 0,1 0-1 0 0,-1 0 0 0 0,0 0 1 0 0,0 0-1 0 0,1 0 1 0 0,-1 0 49 0 0,-1 0 56 0 0,0 0 1 0 0,-1-1-1 0 0,1 1 0 0 0,0 1 1 0 0,0-1-1 0 0,0 0 1 0 0,0 0-1 0 0,-2 1-56 0 0,-6 3 700 0 0,8-3-606 0 0,-1 0 0 0 0,1 0 0 0 0,0 0 0 0 0,-1 0-1 0 0,1 0 1 0 0,0 1 0 0 0,0-1 0 0 0,-1 1 0 0 0,1-1 0 0 0,0 1 0 0 0,1 0 0 0 0,-1 0 0 0 0,0 0-1 0 0,0 0 1 0 0,1 0 0 0 0,-1 0 0 0 0,1 0 0 0 0,0 0 0 0 0,0 1 0 0 0,0-1 0 0 0,0 1 0 0 0,-1 0-94 0 0,2 0 17 0 0,-1-3-124 0 0,1 1 0 0 0,0 0 0 0 0,0 0 0 0 0,-1-1 0 0 0,1 1 1 0 0,0 0-1 0 0,0 0 0 0 0,0-1 0 0 0,0 1 0 0 0,0 0 0 0 0,0 0 0 0 0,0 0 0 0 0,0-1 1 0 0,0 1-1 0 0,0 0 0 0 0,1 0 0 0 0,-1-1 0 0 0,0 1 107 0 0,1 0-1731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6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12416 0 0,'0'0'365'0'0,"0"0"-4"0"0,0 0-159 0 0,0 0 178 0 0,11 19 1224 0 0,14 6-5816 0 0,-18-19-560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11976 0 0,'0'0'266'0'0,"0"0"44"0"0,0 0 15 0 0,0 0-26 0 0,0 0-59 0 0,0 0 490 0 0,0 0 240 0 0,0 0 43 0 0,0 0-60 0 0,0 0-288 0 0,0 0-121 0 0,0 0-28 0 0,9 3 100 0 0,30 23-580 0 0,-21-14-1308 0 0,2 0-1 0 0,0 0 1273 0 0,-5-3-6138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3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13824 0 0,'0'0'314'0'0,"0"0"46"0"0,-29 4 548 0 0,25-2-806 0 0,1-1 0 0 0,0 1 0 0 0,0-1 0 0 0,-1 1 0 0 0,1 0 0 0 0,0 0 0 0 0,1 0 0 0 0,-1 1 0 0 0,0-1 0 0 0,1 1 0 0 0,-1 0 0 0 0,1-1 0 0 0,0 1 0 0 0,0 0 0 0 0,0 0 0 0 0,0 1 0 0 0,1-1 0 0 0,-1 0 0 0 0,1 0 0 0 0,0 1 0 0 0,-1 0-102 0 0,-1 7-29 0 0,0-1 0 0 0,0 0 1 0 0,1 1-1 0 0,1-1 0 0 0,-1 1 0 0 0,1 8 29 0 0,1-6 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8 17503 0 0,'0'-1'61'0'0,"0"1"0"0"0,-1-1 0 0 0,1 0 0 0 0,-1 1 0 0 0,1 0 0 0 0,-1-1 0 0 0,1 1 0 0 0,-1-1 0 0 0,1 1 0 0 0,-1-1 0 0 0,1 1 0 0 0,-1 0 0 0 0,0 0 0 0 0,1-1 0 0 0,-1 1 0 0 0,0 0 0 0 0,1 0 0 0 0,-1-1 0 0 0,0 1 0 0 0,1 0 0 0 0,-1 0-61 0 0,1 1 64 0 0,-1-1 1 0 0,1 0-1 0 0,0 1 1 0 0,0-1-1 0 0,0 0 1 0 0,-1 1-1 0 0,1-1 1 0 0,0 0-1 0 0,0 1 0 0 0,0-1 1 0 0,0 1-1 0 0,0-1 1 0 0,0 1-1 0 0,0-1 1 0 0,0 0-1 0 0,0 1 1 0 0,0-1-1 0 0,0 1 1 0 0,0-1-1 0 0,0 0 1 0 0,0 1-1 0 0,0-1 1 0 0,1 1-1 0 0,-1-1-64 0 0,0 3 127 0 0,1 0-1 0 0,0 0 1 0 0,0 0 0 0 0,1-1 0 0 0,-1 1-1 0 0,0 0 1 0 0,1-1 0 0 0,0 1-1 0 0,0 1-126 0 0,2-1 58 0 0,0 0-1 0 0,0 0 1 0 0,0-1 0 0 0,0 1-1 0 0,0-1 1 0 0,0 0-1 0 0,1 0 1 0 0,-1 0-1 0 0,1 0-57 0 0,-1-2-216 0 0,-1 1 1 0 0,1 0-1 0 0,-1-1 0 0 0,1 1 0 0 0,-1-1 0 0 0,1 0 0 0 0,1 0 216 0 0,13-5-4913 0 0,-7-1-1772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0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11488 0 0,'0'13'256'0'0,"-3"-1"48"0"0,-1 4 16 0 0,0 4 0 0 0,4-2-256 0 0,0-1-64 0 0,-3-1 0 0 0,3-1-3392 0 0,0 1-696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3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19351 0 0,'0'0'439'0'0,"0"0"62"0"0,0 0 33 0 0,4 7 95 0 0,-2-1-679 0 0,1-1 0 0 0,0 1 0 0 0,0-1 0 0 0,1 0 0 0 0,0 0 0 0 0,0 0-1 0 0,0-1 1 0 0,0 1 0 0 0,1-1 0 0 0,-1 0 0 0 0,1 0 0 0 0,0-1 0 0 0,1 0 0 0 0,-1 1 0 0 0,0-2 0 0 0,1 1 0 0 0,0 0 0 0 0,-1-1-1 0 0,1 0 1 0 0,5 0 50 0 0,-5 0-507 0 0,0-1 0 0 0,-1-1 1 0 0,1 1-1 0 0,0-1 0 0 0,0 0 0 0 0,0 0 0 0 0,0-1 0 0 0,3-1 507 0 0,10-5-1525 0 0</inkml:trace>
  <inkml:trace contextRef="#ctx0" brushRef="#br0" timeOffset="1">100 0 11000 0 0,'0'0'240'0'0,"0"7"48"0"0,-3 2 16 0 0,3 4 8 0 0,-4 3-248 0 0,0 0-64 0 0,8 38 0 0 0,-4-13-4880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8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0 121 19351 0 0,'0'0'424'0'0,"0"0"88"0"0,3 7 24 0 0,-3 3 8 0 0,4-1-440 0 0,3 3-104 0 0,-4-2 0 0 0,5 0 0 0 0,-2-1 0 0 0,5 1 0 0 0,0-4 0 0 0,4 3 0 0 0,-1-2 0 0 0,0-4 0 0 0,0 0 0 0 0,0 1 0 0 0,5-4-1208 0 0,-5-4-264 0 0</inkml:trace>
  <inkml:trace contextRef="#ctx0" brushRef="#br0" timeOffset="1">160 0 17503 0 0,'-6'13'384'0'0,"1"-6"88"0"0,2-1 8 0 0,0 1 8 0 0,0 6-392 0 0,-2-1-96 0 0,2 4 0 0 0,0 0 0 0 0,-2 6 0 0 0,5-3 0 0 0,-3 0 0 0 0,3 0-5167 0 0,3 0-1057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26 21191 0 0,'-3'3'2127'0'0,"0"0"-1874"0"0,4-3-137 0 0,0 1 0 0 0,0-1-1 0 0,0 1 1 0 0,0-1 0 0 0,0 0-1 0 0,0 1 1 0 0,0-1 0 0 0,0 0-1 0 0,0 0 1 0 0,0 1 0 0 0,0-1-1 0 0,0 0-115 0 0,4 0 66 0 0,-1 0 0 0 0,0 0-1 0 0,1 0 1 0 0,-1 0 0 0 0,0-1 0 0 0,0 0-1 0 0,1 0 1 0 0,-1 0 0 0 0,0 0 0 0 0,2-1-66 0 0,5-3-1403 0 0,-1 1 0 0 0,0-2 1 0 0,3-1 1402 0 0,-4 1-7849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10136 0 0,'-4'7'224'0'0,"1"3"40"0"0,0-1 16 0 0,-2 6 8 0 0,-1 2-288 0 0,1 2 0 0 0,2 0 0 0 0,0 0 0 0 0,3 3 464 0 0,-3-3 40 0 0,3 1 8 0 0,0-12 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8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19087 0 0,'0'0'432'0'0,"0"0"66"0"0,3 4 491 0 0,-2-1-869 0 0,0 1 1 0 0,0-1-1 0 0,1 1 0 0 0,-1-1 1 0 0,1 0-1 0 0,0 0 0 0 0,0 0 1 0 0,0 0-1 0 0,1 0 0 0 0,-1 0 1 0 0,1-1-1 0 0,-1 1 1 0 0,1-1-1 0 0,0 1 0 0 0,1-1-120 0 0,-2 0 6 0 0,0-1 1 0 0,0 0-1 0 0,1 0 0 0 0,-1 1 0 0 0,1-2 1 0 0,-1 1-1 0 0,1 0 0 0 0,0 0 0 0 0,-1-1 1 0 0,1 0-1 0 0,-1 1 0 0 0,1-1 0 0 0,0 0 1 0 0,-1 0-1 0 0,1 0 0 0 0,0-1 0 0 0,-1 1 1 0 0,1-1-1 0 0,0 1 0 0 0,-1-1 0 0 0,1 0 1 0 0,0-1-7 0 0,-2 2-171 0 0,0 0 0 0 0,0-1 0 0 0,0 1 1 0 0,0-1-1 0 0,0 1 0 0 0,0-1 0 0 0,0 1 1 0 0,0-1-1 0 0,-1 0 0 0 0,1 0 0 0 0,0 1 0 0 0,0-1 1 0 0,-1 0-1 0 0,1 0 0 0 0,-1 0 0 0 0,1 0 1 0 0,0 0-1 0 0,-1 0 0 0 0,0 0 0 0 0,1 0 1 0 0,-1 0-1 0 0,0 0 0 0 0,1 0 0 0 0,-1 0 0 0 0,0 0 1 0 0,0 0-1 0 0,0-1 171 0 0,1 1-52 0 0,3-16-1707 0 0</inkml:trace>
  <inkml:trace contextRef="#ctx0" brushRef="#br0" timeOffset="1">54 1 12640 0 0,'0'0'280'0'0,"-3"3"56"0"0,-1 5 16 0 0,4-1 0 0 0,-4 6-288 0 0,4-3-64 0 0,-3-1 0 0 0,3 3 0 0 0,0 1 0 0 0,-3-6 0 0 0,-1 9 0 0 0,0-1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4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0 17359 0 0,'0'0'396'0'0,"0"0"52"0"0,-8 14 596 0 0,7-11-1043 0 0,0 0-1 0 0,0 0 1 0 0,1 0-1 0 0,-1 0 1 0 0,1 0 0 0 0,-1 0-1 0 0,1 0 1 0 0,0 0-1 0 0,1 2 0 0 0,-1-4 27 0 0,0 0 0 0 0,0 0-1 0 0,0 1 1 0 0,0-1 0 0 0,1 0 0 0 0,-1 0-1 0 0,0 0 1 0 0,1 0 0 0 0,-1 1 0 0 0,1-1-1 0 0,0 0 1 0 0,-1 0 0 0 0,1 0 0 0 0,0 0-1 0 0,-1 0 1 0 0,1 0 0 0 0,0 0 0 0 0,0-1-1 0 0,0 1 1 0 0,0 0 0 0 0,0 0 0 0 0,0-1-1 0 0,1 1-26 0 0,2 1 94 0 0,0 0-1 0 0,0-1 0 0 0,1 0 0 0 0,-1 0 0 0 0,0-1 0 0 0,1 1 1 0 0,-1-1-1 0 0,0 0 0 0 0,1 0 0 0 0,-1 0 0 0 0,1 0 1 0 0,-1-1-1 0 0,0 0 0 0 0,1 0 0 0 0,-1 0 0 0 0,0-1 1 0 0,0 1-1 0 0,4-3-93 0 0,-4 1-18 0 0,-3 3-109 0 0,0-1-1 0 0,-1 1 0 0 0,1-1 1 0 0,-1 1-1 0 0,1-1 0 0 0,-1 0 0 0 0,1 1 1 0 0,-1-1-1 0 0,1 1 0 0 0,-1-1 1 0 0,0 0-1 0 0,1 0 0 0 0,-1 1 1 0 0,0-1-1 0 0,1 0 0 0 0,-1 1 1 0 0,0-1-1 0 0,0 0 0 0 0,0 0 0 0 0,0 0 1 0 0,0 1-1 0 0,0-1 0 0 0,0 0 1 0 0,0 0-1 0 0,0 1 0 0 0,0-1 1 0 0,0 0-1 0 0,0 0 0 0 0,0 1 0 0 0,-1-1 1 0 0,1 0-1 0 0,0 0 0 0 0,-1 1 1 0 0,1-1-1 0 0,0 0 0 0 0,-1 1 1 0 0,1-1-1 0 0,-1 1 0 0 0,1-1 1 0 0,-1 0 127 0 0,-1 0-365 0 0,1-1 0 0 0,0 1 0 0 0,0 0 0 0 0,-1 0 0 0 0,1 0 0 0 0,-1 0 1 0 0,1 0-1 0 0,-1 1 0 0 0,1-1 0 0 0,-1 0 0 0 0,0 1 0 0 0,1-1 1 0 0,-1 1-1 0 0,-1-1 365 0 0,0 1 169 0 0,0 0 0 0 0,1 0 0 0 0,-1 0 0 0 0,0 1 0 0 0,1-1 0 0 0,-1 1 0 0 0,1 0 0 0 0,-1-1 0 0 0,1 1 0 0 0,-1 0 0 0 0,1 1 0 0 0,-1-1 0 0 0,1 0 0 0 0,0 1 0 0 0,0-1 0 0 0,-1 1 0 0 0,1 0-169 0 0,0 1 233 0 0,0-1-1 0 0,0 1 1 0 0,0 0 0 0 0,0 0-1 0 0,0 0 1 0 0,1 0 0 0 0,-1 0 0 0 0,1 0-1 0 0,0 0 1 0 0,0 0 0 0 0,0 1-1 0 0,0-1 1 0 0,1 2-233 0 0,-2 17-141 0 0,4-13-4327 0 0,-2-5-941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17767 0 0,'0'0'40'0'0,"-1"0"-1"0"0,0 1 0 0 0,1-1 0 0 0,-1 0 0 0 0,1 0 0 0 0,-1 1 0 0 0,0-1 0 0 0,1 1 0 0 0,-1-1 0 0 0,1 0 0 0 0,-1 1 0 0 0,1-1 0 0 0,-1 1 0 0 0,1-1 0 0 0,-1 1 0 0 0,1-1 1 0 0,0 1-1 0 0,-1 0 0 0 0,1-1 0 0 0,0 1 0 0 0,0-1 0 0 0,-1 1 0 0 0,1 0 0 0 0,0-1 0 0 0,0 1 0 0 0,0 0 0 0 0,0-1 0 0 0,0 1 0 0 0,0 0-39 0 0,0 1 50 0 0,0 0-1 0 0,0 1 0 0 0,0-1 1 0 0,1 0-1 0 0,-1 1 0 0 0,1-1 1 0 0,0 0-1 0 0,-1 0 0 0 0,2 2-49 0 0,0 0 102 0 0,0 1 0 0 0,0-2 0 0 0,1 1-1 0 0,-1 0 1 0 0,1 0 0 0 0,0-1 0 0 0,0 1-1 0 0,0-1 1 0 0,1 0 0 0 0,0 1-102 0 0,2 0 93 0 0,1 0 0 0 0,-1 0 0 0 0,1-1 0 0 0,-1 0 1 0 0,1 0-1 0 0,0-1 0 0 0,0 0 0 0 0,0 0 0 0 0,0 0 0 0 0,1-1 0 0 0,-1 0 0 0 0,4-1-93 0 0,-3 0-267 0 0,-1-1-1 0 0,1 0 0 0 0,-1 0 1 0 0,3-2 267 0 0,-8 3-360 0 0,12-3-6793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0 13328 0 0,'-7'12'288'0'0,"3"-6"64"0"0,1 1 16 0 0,-1 3 16 0 0,1-1-312 0 0,-1 3-72 0 0,1 4 0 0 0,-1 1 0 0 0,0-2 272 0 0,4 4 40 0 0,-3 1 8 0 0,3-2 0 0 0,0 5-408 0 0,3-2-72 0 0,1 18-24 0 0,0-17 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21191 0 0,'0'0'480'0'0,"0"0"67"0"0,0 0 32 0 0,0 0-58 0 0,-5 13-320 0 0,6-9-200 0 0,-1 0 0 0 0,1 0 0 0 0,-1 0 0 0 0,1-1 0 0 0,0 1 0 0 0,0 0-1 0 0,1-1 1 0 0,-1 1 0 0 0,1-1 0 0 0,0 1 0 0 0,0-1 0 0 0,0 0 0 0 0,0 0 0 0 0,0 0 0 0 0,1 0-1 0 0,0 0 1 0 0,-1 0 0 0 0,1-1 0 0 0,0 1 0 0 0,0-1 0 0 0,0 0 0 0 0,1 0 0 0 0,-1 0 0 0 0,1 0-1 0 0,-1 0 1 0 0,1-1 0 0 0,-1 0 0 0 0,1 0 0 0 0,0 0 0 0 0,-1 0 0 0 0,1 0 0 0 0,3 0-1 0 0,-4-1-201 0 0,1 0 0 0 0,0 0 0 0 0,-1 0 1 0 0,1-1-1 0 0,0 1 0 0 0,-1-1 0 0 0,1 0 0 0 0,-1 0 1 0 0,1 0-1 0 0,-1 0 0 0 0,0 0 0 0 0,1-1 0 0 0,-1 0 1 0 0,1 0 200 0 0,8-5-7505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0 11976 0 0,'0'0'256'0'0,"-4"4"64"0"0,0 4 0 0 0,1 2 32 0 0,0 0-288 0 0,-1 3-64 0 0,0-1 0 0 0,1 1 0 0 0,-1 3 0 0 0,4-3 0 0 0,0-1 0 0 0,0 1 0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45 21191 0 0,'0'0'480'0'0,"0"0"67"0"0,0 0 32 0 0,0 0-58 0 0,1 1-340 0 0,13 15-159 0 0,-11-12-22 0 0,0 0-1 0 0,0 0 1 0 0,1 0 0 0 0,-1-1-1 0 0,2 2 1 0 0,6 3 15 0 0,0-1 0 0 0,1 0 0 0 0,0-1 0 0 0,0 0 1 0 0,5 2-16 0 0,19 3-6544 0 0,-19-7-771 0 0</inkml:trace>
  <inkml:trace contextRef="#ctx0" brushRef="#br0" timeOffset="1">119 0 17503 0 0,'-7'7'384'0'0,"3"-5"88"0"0,1 4 8 0 0,-1 1 8 0 0,-3 3-392 0 0,4-1-96 0 0,-5 4 0 0 0,5 2 0 0 0,-1-2 432 0 0,0 0 64 0 0,4 3 16 0 0,4 0 0 0 0,-4-3-824 0 0,4 0-160 0 0,3-5-32 0 0,0 2-8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9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19351 0 0,'0'0'439'0'0,"0"0"62"0"0,7 10 662 0 0,-2-1-870 0 0,0 0 0 0 0,0 0-1 0 0,1-1 1 0 0,0 0 0 0 0,1 0 0 0 0,0 0-1 0 0,3 2-292 0 0,-8-9-32 0 0,-1 1 0 0 0,1-1 0 0 0,0 1-1 0 0,1-1 1 0 0,-1 0 0 0 0,0 0 0 0 0,0 0 0 0 0,1 0-1 0 0,-1-1 1 0 0,0 1 0 0 0,1 0 0 0 0,-1-1 0 0 0,0 0-1 0 0,1 1 1 0 0,-1-1 0 0 0,1 0 32 0 0,2 0-377 0 0,0-1 0 0 0,0 1 0 0 0,0-1 0 0 0,0 0 0 0 0,0 0 0 0 0,4-2 377 0 0,3-1-1023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 17015 0 0,'-19'12'376'0'0,"8"-6"72"0"0,1 1 24 0 0,-1 3 8 0 0,1 3-384 0 0,-1 2-96 0 0,0 1 0 0 0,1 3 0 0 0,-4 0 536 0 0,3 3 88 0 0,3 3 16 0 0,1-2 8 0 0,0-1-1336 0 0,0-3-272 0 0,3 1-48 0 0,4-11-16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161 6 14336 0 0,'-7'3'830'0'0,"-7"0"-1280"0"0,13-2 904 0 0,0 0 0 0 0,-1-1 0 0 0,1 0 0 0 0,0 1 0 0 0,-1-1 1 0 0,1 0-1 0 0,0 0 0 0 0,-1 0 0 0 0,1 0 0 0 0,-1 0 0 0 0,1 0 0 0 0,-1 0 1 0 0,1 0-1 0 0,0 0 0 0 0,-1-1 0 0 0,0 0-454 0 0,1 1 1127 0 0,-11-10 3207 0 0,11 8-4179 0 0,3 4-138 0 0,-1 0-41 0 0,0-1-1 0 0,0 1 0 0 0,0 0 1 0 0,0-1-1 0 0,0 1 1 0 0,0 0-1 0 0,0 0 0 0 0,-1 0 1 0 0,1-1-1 0 0,-1 1 1 0 0,1 0-1 0 0,-1 0 1 0 0,0 0-1 0 0,0 0 0 0 0,0 0 1 0 0,0 0-1 0 0,0 0 1 0 0,0 0-1 0 0,-1 2 25 0 0,0 5-261 0 0,-1 1 0 0 0,-1-1 0 0 0,-1 5 261 0 0,1-6-134 0 0,-1 2-614 0 0,0 0-1 0 0,-1 0 0 0 0,0-1 1 0 0,-1 1-1 0 0,0-1 1 0 0,-1 0-1 0 0,1-1 1 0 0,-2 0-1 0 0,1 0 0 0 0,-1-1 1 0 0,-7 6 748 0 0,4-3-4573 0 0,3 0-1227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0-191 0 0,0 0 168 0 0,0 0 102 0 0,8 10 1045 0 0,2-5-1231 0 0,-1-1-1 0 0,0 0 1 0 0,1 0-1 0 0,0-1 1 0 0,0 0-1 0 0,4 0-301 0 0,12 2-1038 0 0,26 1 1038 0 0,-32-5-4482 0 0,2-1-1566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18151 0 0,'0'0'532'0'0,"0"0"-4"0"0,0 0-265 0 0,0 0 129 0 0,8 13 1048 0 0,-2-3-1416 0 0,1-1-1 0 0,0 0 1 0 0,1-1-1 0 0,0 0 1 0 0,1 0 0 0 0,0 0-1 0 0,8 4-23 0 0,-7-4-22 0 0,1-1 0 0 0,0 0 0 0 0,0-1 0 0 0,2 0 22 0 0,14 5-5818 0 0,-9-4-867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18151 0 0,'0'0'532'0'0,"0"0"-4"0"0,-7 13-244 0 0,6-11-192 0 0,1 0-1 0 0,-1 0 0 0 0,1 0 0 0 0,-1 0 1 0 0,1 0-1 0 0,0 0 0 0 0,0 0 0 0 0,0 0 1 0 0,0 0-1 0 0,0 1 0 0 0,1-1 1 0 0,-1 0-1 0 0,1 0 0 0 0,-1 0 0 0 0,1 0 1 0 0,0 0-1 0 0,0 0 0 0 0,-1 0 0 0 0,1-1 1 0 0,1 1-1 0 0,-1 0 0 0 0,0 0 0 0 0,0-1 1 0 0,1 1-1 0 0,-1-1 0 0 0,2 2-91 0 0,-1-1 82 0 0,1 0 1 0 0,0 0-1 0 0,0 0 0 0 0,0 0 0 0 0,0-1 0 0 0,0 1 0 0 0,0-1 0 0 0,0 1 1 0 0,1-1-1 0 0,-1 0 0 0 0,1-1 0 0 0,-1 1 0 0 0,0 0 0 0 0,1-1 1 0 0,2 0-83 0 0,-5 0 2 0 0,0-1 1 0 0,0 1 0 0 0,0 0-1 0 0,0-1 1 0 0,0 1 0 0 0,0-1 0 0 0,0 1-1 0 0,0-1 1 0 0,0 0 0 0 0,-1 1 0 0 0,1-1-1 0 0,0 0 1 0 0,0 0 0 0 0,-1 0-1 0 0,1 1 1 0 0,0-1 0 0 0,-1 0 0 0 0,1 0-1 0 0,-1 0 1 0 0,1 0 0 0 0,-1 0-1 0 0,0 0 1 0 0,1 0 0 0 0,-1 0 0 0 0,0 0-1 0 0,0 0 1 0 0,1-1-3 0 0,-1 1-191 0 0,2-13-905 0 0,-2 14 1124 0 0,0-1-112 0 0,-1 0 0 0 0,1 0 0 0 0,-1 0 0 0 0,1 0 0 0 0,-1 1 0 0 0,0-1 0 0 0,1 0 0 0 0,-1 0 0 0 0,0 1 0 0 0,1-1 0 0 0,-1 0 0 0 0,0 1 0 0 0,0-1 0 0 0,0 1 0 0 0,0-1 0 0 0,1 1 0 0 0,-1 0 0 0 0,0-1 0 0 0,0 1 0 0 0,0 0 0 0 0,0-1 0 0 0,0 1 0 0 0,0 0 0 0 0,0 0 0 0 0,0 0 0 0 0,0 0 0 0 0,0 0 0 0 0,0 0 0 0 0,0 0 84 0 0,-1 0 74 0 0,1 0 0 0 0,-1 0 0 0 0,1 0-1 0 0,-1 1 1 0 0,1-1 0 0 0,-1 0 0 0 0,1 1 0 0 0,-1-1-1 0 0,1 1 1 0 0,-1-1 0 0 0,1 1 0 0 0,0 0-1 0 0,-1-1 1 0 0,1 1 0 0 0,0 0 0 0 0,-1 0-1 0 0,1 0 1 0 0,0 0 0 0 0,0 0 0 0 0,0 0 0 0 0,0 0-1 0 0,0 1 1 0 0,0-1 0 0 0,0 0 0 0 0,1 1-1 0 0,-1-1-73 0 0,-1 1 74 0 0,0 4-74 0 0,-7 29-3885 0 0,6-22-2597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14336 0 0,'0'0'408'0'0,"-5"3"80"0"0,2 7-392 0 0,0-4-96 0 0,0 4 0 0 0,-5 3 0 0 0,5-1 432 0 0,-5 8 64 0 0,1-4 15 0 0,3 5 1 0 0,1-1 0 0 0,-4-2 0 0 0,3 5 0 0 0,-3-1 0 0 0,4 4-416 0 0,3-4-96 0 0,-4 0 0 0 0,4-12-7775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4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18151 0 0,'0'0'532'0'0,"0"0"-4"0"0,0 0-265 0 0,0 0 129 0 0,0 0 96 0 0,-3 16 1557 0 0,3-13-1908 0 0,0-1 1 0 0,0 0-1 0 0,0 1 0 0 0,0-1 0 0 0,1 0 0 0 0,-1 1 0 0 0,1-1 1 0 0,0 0-1 0 0,0 0 0 0 0,-1 1 0 0 0,1-1 0 0 0,1 0 0 0 0,-1 0 1 0 0,0 0-1 0 0,0 0 0 0 0,1 0 0 0 0,-1-1 0 0 0,1 1 0 0 0,0 0 0 0 0,0-1 1 0 0,-1 1-1 0 0,1-1 0 0 0,0 0 0 0 0,0 1 0 0 0,0-1 0 0 0,0 0 1 0 0,2 0-138 0 0,-1 1-156 0 0,0-1 0 0 0,0-1 0 0 0,0 1 0 0 0,1 0 0 0 0,-1-1 0 0 0,0 1 0 0 0,1-1 0 0 0,2 0 156 0 0,-2 0-983 0 0,0-1-1 0 0,0 1 0 0 0,0-1 1 0 0,-1 0-1 0 0,1 0 1 0 0,0 0-1 0 0,2-2 984 0 0,9-3-7730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133 1 16096 0 0,'-3'6'351'0'0,"-8"7"81"0"0,3-1 16 0 0,2 8 0 0 0,-2 2-360 0 0,-3 3-88 0 0,1 1 0 0 0,-5-1 0 0 0,5 4 328 0 0,2-7 56 0 0,-2 1 0 0 0,3-2 8 0 0,-1-4-720 0 0,2 1-152 0 0,-2-5-24 0 0,5-3-8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9 14712 0 0,'-2'-1'105'0'0,"0"-1"0"0"0,0 1 0 0 0,-1 1 0 0 0,1-1 0 0 0,0 0 1 0 0,0 0-1 0 0,-1 1 0 0 0,1-1 0 0 0,0 1 0 0 0,-1 0 0 0 0,1 0 1 0 0,0 0-1 0 0,-1 0 0 0 0,1 0 0 0 0,0 0 0 0 0,-1 1 1 0 0,1-1-1 0 0,0 1 0 0 0,-1-1 0 0 0,1 1 0 0 0,0 0 0 0 0,-2 1-105 0 0,1 0 277 0 0,-1 0-1 0 0,1 0 1 0 0,-1 1-1 0 0,1-1 0 0 0,0 1 1 0 0,0 0-1 0 0,0 0 1 0 0,0 0-1 0 0,1 1 0 0 0,-1-1 1 0 0,1 0-1 0 0,-2 4-276 0 0,-2 4 294 0 0,0 0 1 0 0,0 1-1 0 0,1 0 0 0 0,1 0 0 0 0,0 0 1 0 0,1 1-1 0 0,-2 9-294 0 0,5-18 86 0 0,-1 0 0 0 0,1 0 0 0 0,0 0 0 0 0,0 0 0 0 0,0 0 0 0 0,0 0 0 0 0,1 0 0 0 0,0 0 0 0 0,-1 0-1 0 0,2-1 1 0 0,-1 1 0 0 0,0 0 0 0 0,2 1-86 0 0,-3-4-33 0 0,1 0 0 0 0,-1 0 0 0 0,1 0 0 0 0,0 0-1 0 0,0-1 1 0 0,-1 1 0 0 0,1 0 0 0 0,0-1 0 0 0,0 1-1 0 0,0 0 1 0 0,0-1 0 0 0,0 1 0 0 0,0-1 0 0 0,0 0-1 0 0,0 1 1 0 0,0-1 0 0 0,0 0 0 0 0,0 1 0 0 0,0-1-1 0 0,0 0 1 0 0,0 0 0 0 0,0 0 0 0 0,0 0 0 0 0,1 0-1 0 0,-1 0 34 0 0,30-5-962 0 0,-29 5 928 0 0,10-4-195 0 0,0 1 0 0 0,0-2 0 0 0,-1 0 0 0 0,10-5 229 0 0,6-5-5196 0 0,-4 0-1497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0 16240 0 0,'-15'7'455'0'0,"5"-5"113"0"0,2 8-456 0 0,2 0-112 0 0,-5 3 0 0 0,0 5 0 0 0,0-2 432 0 0,0 4 64 0 0,5-5 16 0 0,-2 1 0 0 0,-3 3-416 0 0,8-3-96 0 0,0-3 0 0 0,-1 3-5167 0 0,0-3-1057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0 19351 0 0,'-4'2'229'0'0,"0"-1"-1"0"0,-1 1 0 0 0,1 0 0 0 0,0 0 1 0 0,1 0-1 0 0,-1 1 0 0 0,-3 1-228 0 0,7-3 15 0 0,-1 0 0 0 0,0 0 0 0 0,0 0 0 0 0,1 0 0 0 0,-1 0 0 0 0,1-1 0 0 0,-1 1 0 0 0,1 0-1 0 0,-1 0 1 0 0,1 1 0 0 0,0-1 0 0 0,0 0 0 0 0,-1 0 0 0 0,1 0 0 0 0,0 0 0 0 0,0 0 0 0 0,0 0 0 0 0,0 0 0 0 0,0 0 0 0 0,0 0 0 0 0,0 0-1 0 0,0 0 1 0 0,1 0 0 0 0,-1 1 0 0 0,0-1 0 0 0,1 0 0 0 0,-1 0 0 0 0,1 0 0 0 0,-1 0 0 0 0,1-1 0 0 0,-1 1 0 0 0,1 0 0 0 0,0 0-1 0 0,-1 0 1 0 0,1 0-15 0 0,2 2 0 0 0,0 1 0 0 0,0-1 0 0 0,0 0 0 0 0,0 0 0 0 0,1 0 0 0 0,-1 0 0 0 0,1-1 0 0 0,0 1 0 0 0,0-1 0 0 0,0 0 0 0 0,0 0 0 0 0,0 0 0 0 0,0-1 0 0 0,2 1 0 0 0,4 1 0 0 0,-1-1 0 0 0,1 0 0 0 0,0-1 0 0 0,0 0 0 0 0,9 0 0 0 0,24-7-829 0 0,-32 5-118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1 12416 0 0,'-14'13'352'0'0,"11"-7"80"0"0,-5 4-344 0 0,-3 5-88 0 0,0 4 0 0 0,1 3 0 0 0,-5 1 256 0 0,1-2 32 0 0,4 5 0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9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10 16631 0 0,'-28'-9'1142'0'0,"27"9"-1121"0"0,1 0 0 0 0,0 0 0 0 0,0 0-1 0 0,0 0 1 0 0,0 0 0 0 0,-1-1 0 0 0,1 1 0 0 0,0 0 0 0 0,0 0 0 0 0,0 0 0 0 0,-1 0 0 0 0,1 0 0 0 0,0 0 0 0 0,0 0 0 0 0,0 0-1 0 0,-1 0 1 0 0,1 0 0 0 0,0 0 0 0 0,0 0 0 0 0,0 0 0 0 0,-1 0 0 0 0,1 1 0 0 0,0-1 0 0 0,0 0 0 0 0,0 0 0 0 0,0 0 0 0 0,-1 0-1 0 0,1 0 1 0 0,0 0 0 0 0,0 0 0 0 0,0 0 0 0 0,0 1 0 0 0,0-1 0 0 0,-1 0 0 0 0,1 0 0 0 0,0 0 0 0 0,0 0 0 0 0,0 1-21 0 0,1 7 1712 0 0,10 9 767 0 0,-8-15-2479 0 0,1 0 0 0 0,-1 0 0 0 0,1 0 0 0 0,0 0 0 0 0,-1 0 0 0 0,1-1 0 0 0,0 0 0 0 0,0 0 0 0 0,0 0 0 0 0,0 0 0 0 0,3 0 0 0 0,4 0 0 0 0,-1 0 0 0 0,1-1 0 0 0,0 0 0 0 0,0 0 0 0 0,-4-1-304 0 0,0 0 1 0 0,0 0-1 0 0,0-1 0 0 0,0 0 0 0 0,0 0 0 0 0,0-1 0 0 0,-1 1 0 0 0,1-1 0 0 0,-1-1 1 0 0,0 1-1 0 0,5-4 304 0 0,-10 4-1796 0 0,2-7-17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9.3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13824 0 0,'-6'13'304'0'0,"3"-7"64"0"0,-5 4 16 0 0,5-1 0 0 0,-1 7-312 0 0,0 0-72 0 0,4-1 0 0 0,-3 8 0 0 0,3-7 424 0 0,-4 3 72 0 0,4 0 15 0 0,4-3-4918 0 0,-4 3-977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5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1168 9872 0 0,'0'0'222'0'0,"0"0"30"0"0,0 0 20 0 0,0 0 75 0 0,0 0 261 0 0,-9 6 3397 0 0,8 4-2689 0 0,0-8-1189 0 0,1-1 0 0 0,0 1-1 0 0,-1-1 1 0 0,1 1 0 0 0,0-1 0 0 0,0 1 0 0 0,0-1 0 0 0,0 1 0 0 0,1-1 0 0 0,-1 1 0 0 0,0-1 0 0 0,1 1-1 0 0,-1 0-126 0 0,2 1 85 0 0,-1-1-1 0 0,0 0 0 0 0,1 1 0 0 0,0-1 0 0 0,-1 0 0 0 0,1 0 0 0 0,0 0 0 0 0,0 0 0 0 0,0 0 1 0 0,0-1-1 0 0,1 1 0 0 0,-1 0 0 0 0,0-1 0 0 0,1 0 0 0 0,0 1-84 0 0,4 1 316 0 0,0-1 0 0 0,0 0 0 0 0,0-1 0 0 0,7 2-316 0 0,8 1 426 0 0,-15-3-232 0 0,-1-1-1 0 0,0 1 0 0 0,1-1 0 0 0,-1-1 0 0 0,0 1 0 0 0,4-1-193 0 0,16-1 808 0 0,91-6-431 0 0,-88 7 152 0 0,21-4-529 0 0,-32 2 184 0 0,1 2 0 0 0,-1 0 0 0 0,1 0-1 0 0,0 2 1 0 0,14 2-184 0 0,-18-2 55 0 0,0 1-1 0 0,1-2 1 0 0,-1 0-1 0 0,1-2-54 0 0,21 1 70 0 0,126 4 50 0 0,-140-2 445 0 0,-17 0-339 0 0,0-1 0 0 0,1 1 0 0 0,-1-1 0 0 0,1-1-1 0 0,-1 0 1 0 0,1 0-226 0 0,49-7 0 0 0,-33 7-226 0 0,-4 0 8 0 0,-10-2 288 0 0,0 0-1 0 0,0 1 1 0 0,0 1 0 0 0,0 0-1 0 0,6-1-69 0 0,42-6 88 0 0,145 6-103 0 0,-134-2-109 0 0,-31 2 202 0 0,-1 1-1 0 0,19 2-77 0 0,1 0-175 0 0,-54-1 114 0 0,2-2 49 0 0,1 0 121 0 0,-3 2 309 0 0,18 1 168 0 0,-19-1-712 0 0,-1 0-78 0 0,0 0-20 0 0,0 0 53 0 0,-1 0 504 0 0,20 0 26 0 0,-2 3-554 0 0,-14-3 148 0 0,0 1 0 0 0,0-1 0 0 0,0 1 0 0 0,0-1 0 0 0,0 0 0 0 0,0 0 0 0 0,0 0 0 0 0,1-1-1 0 0,-1 1 1 0 0,0-1 0 0 0,0 0 0 0 0,2 0 47 0 0,9-2 0 0 0,-10 3 0 0 0,-1 0 0 0 0,1-1 0 0 0,1-1 0 0 0,-2 2 0 0 0,0-1 0 0 0,0 0 0 0 0,2 0 0 0 0,-1-2 0 0 0,-1 0 0 0 0,0-2 0 0 0,-1 2 0 0 0,0-1 0 0 0,-1 0 0 0 0,1 0 0 0 0,0 1 0 0 0,-1-1 0 0 0,0 0 0 0 0,0 0 0 0 0,0-1 0 0 0,-1 1 0 0 0,1-3 0 0 0,0-10 0 0 0,7-25 832 0 0,-2-7-832 0 0,-2 14 568 0 0,2-1 0 0 0,2-6-568 0 0,8-20 0 0 0,10-40 0 0 0,-19 82 0 0 0,1 1 0 0 0,2-2 0 0 0,11-12 0 0 0,-16 27 0 0 0,-1-1 0 0 0,1 0 0 0 0,-1 0 0 0 0,0-2 0 0 0,-2 6 0 0 0,0-1 0 0 0,-1 1 0 0 0,1 0 0 0 0,0 0 0 0 0,1 0 0 0 0,-1 0 0 0 0,4-5 0 0 0,-4 4 0 0 0,0 1 0 0 0,3 0 0 0 0,-3-2 0 0 0,-1 3-17 0 0,0 1-67 0 0,-1 1-6 0 0,0 0 92 0 0,0 0 0 0 0,1 0 0 0 0,-1 0 0 0 0,0-1 0 0 0,0 1 0 0 0,1 0-1 0 0,-1 0 1 0 0,0 0 0 0 0,0 0 0 0 0,0-1 0 0 0,0 1 0 0 0,1 0 0 0 0,-1 0-1 0 0,0-1 1 0 0,0 1 0 0 0,0 0 0 0 0,0 0 0 0 0,0-1 0 0 0,1 1 0 0 0,-1 0-1 0 0,0 0 1 0 0,0-1 0 0 0,0 1 0 0 0,0 0 0 0 0,0-1 0 0 0,0 1-1 0 0,0 0 1 0 0,0 0 0 0 0,0-1 0 0 0,0 1 0 0 0,0 0 0 0 0,0-1 0 0 0,0 1-1 0 0,-1 0 1 0 0,1 0 0 0 0,0-1-2 0 0,-2-10 129 0 0,1 10-126 0 0,-1-6-3 0 0,0 1 0 0 0,-1 0 0 0 0,0-1 0 0 0,0 1 0 0 0,-1 0 0 0 0,0 0 0 0 0,0 1 0 0 0,0-1 0 0 0,-2 0 0 0 0,-11-12 0 0 0,-17-15 0 0 0,28 28 0 0 0,-28-24 0 0 0,-2 2 0 0 0,-28-17 0 0 0,45 30 0 0 0,0-2 0 0 0,1 0 0 0 0,1 0 0 0 0,0-2 0 0 0,-10-14 0 0 0,5 6 0 0 0,-2 0 0 0 0,-6-3 0 0 0,5 6 0 0 0,7 6 0 0 0,-2 1 0 0 0,-4-2 0 0 0,12 9-4 0 0,-1 0-6 0 0,0 0-1 0 0,0 0 1 0 0,-1 2-1 0 0,0 0 1 0 0,-5-1 10 0 0,-3 2 2 0 0,21 5-92 0 0,0 1 0 0 0,0 0 0 0 0,0 0-1 0 0,0 0 1 0 0,0 0 0 0 0,0 0 0 0 0,0 1 0 0 0,0-1-1 0 0,1 0 1 0 0,-1 0 0 0 0,0 1 0 0 0,0-1 0 0 0,0 0-1 0 0,0 1 1 0 0,1-1 0 0 0,-1 1 0 0 0,0-1 0 0 0,0 1 0 0 0,1-1-1 0 0,-1 1 1 0 0,0 0 90 0 0,-3 3-1692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17503 0 0,'0'4'145'0'0,"0"0"1"0"0,1 0-1 0 0,-1 0 0 0 0,1 0 0 0 0,0-1 0 0 0,0 1 0 0 0,0 0 0 0 0,1 0 0 0 0,-1 0 0 0 0,1-1 0 0 0,0 1 0 0 0,0-1 0 0 0,0 0 0 0 0,1 1 0 0 0,-1-1 0 0 0,1 0 0 0 0,1 1-145 0 0,-1-1 57 0 0,0-1 1 0 0,0 1-1 0 0,0-1 1 0 0,1 0-1 0 0,-1 1 1 0 0,1-2-1 0 0,-1 1 1 0 0,1 0-1 0 0,0-1 1 0 0,0 1-1 0 0,0-1 1 0 0,0 0-1 0 0,0-1 1 0 0,0 1-1 0 0,0-1 1 0 0,0 1-1 0 0,0-1 1 0 0,0 0-1 0 0,0-1 0 0 0,0 1 1 0 0,0-1-1 0 0,0 0 1 0 0,0 0-1 0 0,0 0 1 0 0,-1 0-1 0 0,4-2-57 0 0,-3 1-15 0 0,-1 0-1 0 0,1-1 1 0 0,0 1-1 0 0,-1-1 1 0 0,1 0-1 0 0,-1 0 1 0 0,0 0-1 0 0,0-1 1 0 0,0 1-1 0 0,0-1 1 0 0,-1 0 15 0 0,0 2-138 0 0,-1 1 1 0 0,0-1-1 0 0,0 0 1 0 0,0 0-1 0 0,0 0 1 0 0,0 0-1 0 0,0 0 1 0 0,-1 0-1 0 0,1 0 1 0 0,-1 0-1 0 0,1 0 1 0 0,-1 0-1 0 0,0-1 1 0 0,0 1-1 0 0,0 0 1 0 0,0 0-1 0 0,0 0 1 0 0,0 0-1 0 0,0 0 1 0 0,-1-1-1 0 0,1 1 1 0 0,-1 0-1 0 0,0 0 1 0 0,0-1 137 0 0,0 2-38 0 0,0 0-1 0 0,-1-1 1 0 0,1 1 0 0 0,0 0-1 0 0,0 0 1 0 0,-1-1 0 0 0,1 1 0 0 0,-1 0-1 0 0,1 0 1 0 0,-1 1 0 0 0,0-1-1 0 0,1 0 1 0 0,-1 1 0 0 0,0-1 0 0 0,1 1-1 0 0,-1-1 1 0 0,0 1 0 0 0,0 0-1 0 0,0-1 1 0 0,1 1 0 0 0,-1 0 0 0 0,0 0-1 0 0,0 0 1 0 0,0 1 0 0 0,1-1-1 0 0,-1 0 39 0 0,-2 1 146 0 0,0 0 0 0 0,0 0 0 0 0,0 0 0 0 0,0 0 0 0 0,0 1 0 0 0,0-1 0 0 0,1 1 0 0 0,-1 0 0 0 0,1 0 0 0 0,-1 0 0 0 0,-1 2-146 0 0,-12 11 843 0 0,9-10-605 0 0,1 2-1 0 0,0-1 1 0 0,0 1-1 0 0,1 0 1 0 0,-1 2-238 0 0,0-1-132 0 0,2-2-1617 0 0,2-1-2230 0 0,3-1-2371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9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2030 8288 0 0,'0'0'190'0'0,"0"0"28"0"0,0-1 7 0 0,0-3-33 0 0,-2 1-9 0 0,1 3 557 0 0,1 0 228 0 0,0 0 37 0 0,0 0-57 0 0,0 0-277 0 0,0 0-119 0 0,0 0-28 0 0,0 0-74 0 0,0 0-251 0 0,0 0 36 0 0,0 0 42 0 0,0 0 10 0 0,16-11 788 0 0,-9 10-761 0 0,0 0 0 0 0,1 1-1 0 0,-1 0 1 0 0,0 0-1 0 0,0 0 1 0 0,0 1 0 0 0,0 0-1 0 0,6 2-313 0 0,31 2 1719 0 0,26 0 239 0 0,-42-6-2065 0 0,22-4 107 0 0,-22 2 1504 0 0,20 0-1504 0 0,-1 1 475 0 0,-30 0-402 0 0,1 2-1 0 0,-1 0 1 0 0,1 1-1 0 0,5 1-72 0 0,7 2 419 0 0,31 0-419 0 0,3 1 392 0 0,-23-5-1017 0 0,-32-1 610 0 0,0 1-1 0 0,-1 0 0 0 0,1 1 1 0 0,0 0-1 0 0,1 0 16 0 0,12 1 933 0 0,3-1-534 0 0,-17 1-160 0 0,1-1 0 0 0,-1 0 0 0 0,0 0 0 0 0,1-1 0 0 0,-1 0 0 0 0,6-1-239 0 0,9 0-26 0 0,90-4 541 0 0,-86 4-399 0 0,0-2 1 0 0,-1-1-1 0 0,16-4-116 0 0,-8-2-48 0 0,-27 7 169 0 0,1 0 1 0 0,-1 1-1 0 0,0 0 0 0 0,1 1 1 0 0,-1 0-1 0 0,7-1-121 0 0,16 1 281 0 0,-18 0-287 0 0,0 1 1 0 0,-1 0-1 0 0,11 2 6 0 0,14 2-127 0 0,0-1 1 0 0,13-2 126 0 0,6 5 184 0 0,-18-1-175 0 0,-28-3 14 0 0,-1-1-1 0 0,1 1 1 0 0,5-1-23 0 0,125 6-96 0 0,-94-9-31 0 0,-24 1 74 0 0,0 1 1 0 0,14 1 52 0 0,0 7-3 0 0,-30-6 16 0 0,0-1 0 0 0,1 1 0 0 0,-1-1 0 0 0,0-1 0 0 0,1 1 0 0 0,-1-1 1 0 0,1 0-1 0 0,-1 0 0 0 0,2 0-13 0 0,1-1 66 0 0,0 1 0 0 0,0 0 0 0 0,0 0 1 0 0,0 1-67 0 0,-3-1 4 0 0,0 1 1 0 0,0-1-1 0 0,0 0 1 0 0,-1 0-1 0 0,1 0 0 0 0,0-1 1 0 0,0 1-1 0 0,0-1 1 0 0,-1-1-1 0 0,1 1 1 0 0,0 0-1 0 0,1-2-4 0 0,6-2-19 0 0,-1 1 0 0 0,1 0 0 0 0,-1 1 0 0 0,1 0 0 0 0,0 1 0 0 0,0 0 0 0 0,9 1 19 0 0,13-3 44 0 0,8 2-38 0 0,-33 2 24 0 0,0 0-1 0 0,1-1 1 0 0,-1 1-1 0 0,4-3-29 0 0,49-7 4 0 0,-58 8-4 0 0,0 1 0 0 0,0 0 0 0 0,0 1 0 0 0,1-1 0 0 0,-1 1 0 0 0,0 0 0 0 0,0 0 0 0 0,-2 0 23 0 0,-1 0-1 0 0,1-1 1 0 0,-1 1-1 0 0,1 0 1 0 0,-1 0-1 0 0,1-1 1 0 0,-1 1 0 0 0,1-1-1 0 0,-1 1 1 0 0,1-1-1 0 0,-1 0-22 0 0,2 0 17 0 0,0 0-139 0 0,10-4 248 0 0,-11 0-115 0 0,1-3-11 0 0,0 0 0 0 0,0 1 0 0 0,0 1 0 0 0,0-2 0 0 0,0 0 0 0 0,-2 0 0 0 0,1 0 0 0 0,1 1 0 0 0,0-5 0 0 0,-3 9 0 0 0,0-9 0 0 0,-1-26 0 0 0,-1 1 0 0 0,-3-15 0 0 0,-5-35 0 0 0,1-16 0 0 0,6 84 0 0 0,-4-23 0 0 0,0-30 0 0 0,1 9 0 0 0,1 27 0 0 0,-1 1 0 0 0,-2 0 0 0 0,-1 1 0 0 0,-14-32 0 0 0,11 10 0 0 0,8 38 0 0 0,0 0 0 0 0,2 0 0 0 0,0-2 0 0 0,-4-25 0 0 0,5 19 0 0 0,-6-41 0 0 0,7 65-24 0 0,-4-14-40 0 0,-5-18 64 0 0,-2 10 30 0 0,10 23-27 0 0,1-1 1 0 0,-1 1-1 0 0,1-1 0 0 0,-1 1 1 0 0,0-1-1 0 0,0 1 1 0 0,0 0-1 0 0,1-1 1 0 0,-2 1-1 0 0,1-1-3 0 0,-91-75-96 0 0,44 40 107 0 0,34 26 18 0 0,-1 0 0 0 0,0 0 1 0 0,0 2-1 0 0,-4-2-29 0 0,6 3-11 0 0,0 0 0 0 0,1-2 0 0 0,-3-2 11 0 0,2 2-15 0 0,0-1-1 0 0,-12-5 16 0 0,10 3 0 0 0,14 12 0 0 0,0-1 0 0 0,0 1 0 0 0,1 0 0 0 0,-1 0 0 0 0,-1 0 0 0 0,1 0 0 0 0,0 0 0 0 0,0 0 0 0 0,0 1 0 0 0,0-1 0 0 0,-1 0 0 0 0,1 1 0 0 0,0-1 0 0 0,-1 0 0 0 0,1 1 0 0 0,0 0 0 0 0,-1-1 0 0 0,1 1 0 0 0,-1 0 0 0 0,1 0 0 0 0,0-1 0 0 0,-1 1 0 0 0,0 0 0 0 0,0 0 2 0 0,1 0-1 0 0,-1-1 1 0 0,1 1-1 0 0,-1-1 1 0 0,1 1-1 0 0,-1-1 1 0 0,1 0-1 0 0,-1 1 1 0 0,1-1-1 0 0,0 0 1 0 0,0 0-1 0 0,-1 0 1 0 0,1 0-1 0 0,0 0 0 0 0,0 0 1 0 0,0-1-1 0 0,0 1 1 0 0,0 0-1 0 0,0-1-1 0 0,-1 0-1 0 0,1 0-1 0 0,-1 0 1 0 0,0 0-1 0 0,0 1 0 0 0,1-1 1 0 0,-1 0-1 0 0,0 1 1 0 0,0 0-1 0 0,-1-1 0 0 0,1 1 1 0 0,-1 0 1 0 0,-15-7-12 0 0,16 6 12 0 0,-1 1 0 0 0,0 0 1 0 0,1 0-1 0 0,-1 0 0 0 0,0 0 0 0 0,-2-1 0 0 0,0 1 0 0 0,0-1 0 0 0,1 1 0 0 0,-1-1 0 0 0,1-1 0 0 0,0 1 0 0 0,0 0 0 0 0,0-1 0 0 0,0 0 0 0 0,0 0 0 0 0,0 0 0 0 0,1-1 0 0 0,-1 1 0 0 0,-20-17 11 0 0,-13-5 51 0 0,20 15-77 0 0,1-1 1 0 0,1 0-1 0 0,0-1 1 0 0,1-1-1 0 0,-5-5 15 0 0,18 16 0 0 0,0 0 0 0 0,0 1 0 0 0,-1-1 0 0 0,1 1 0 0 0,0 0 0 0 0,-1-1 0 0 0,1 1 0 0 0,-1 0 0 0 0,1 0 0 0 0,-1 0 0 0 0,1 0 0 0 0,-1 0 0 0 0,0 0 0 0 0,0 1 0 0 0,1-1 0 0 0,-1 0 0 0 0,0 1 0 0 0,0 0 0 0 0,0-1 0 0 0,1 1 0 0 0,-2 0 0 0 0,-4-2 0 0 0,0 1 0 0 0,0-1 0 0 0,0-1 0 0 0,0 0 0 0 0,1 1 0 0 0,0-2 0 0 0,-1 1 0 0 0,1-1 0 0 0,0 0 0 0 0,0-1 0 0 0,-59-41 0 0 0,47 33 0 0 0,0 1 0 0 0,-1 1 0 0 0,-14-7 0 0 0,22 13 0 0 0,-43-18 64 0 0,-67-36-128 0 0,64 30 64 0 0,45 23 0 0 0,10 5 0 0 0,0-1 0 0 0,0 1 0 0 0,0 0 0 0 0,-1 0 0 0 0,1 0 0 0 0,0 0 0 0 0,-1 1 0 0 0,1-1 0 0 0,0 1 0 0 0,-3-1 0 0 0,4 1 0 0 0,-1 0 0 0 0,0 0 0 0 0,1-1 0 0 0,-1 1 0 0 0,0 0 0 0 0,1-1 0 0 0,-1 1 0 0 0,1-1 0 0 0,-1 0 0 0 0,1 1 0 0 0,-1-1 0 0 0,-18-7 0 0 0,19 8 0 0 0,0-1-1 0 0,0 1 0 0 0,0 0 1 0 0,0 0-1 0 0,0 0 1 0 0,-1 0-1 0 0,1 0 1 0 0,0 0-1 0 0,0 0 0 0 0,0 0 1 0 0,0 1-1 0 0,-1-1 1 0 0,1 0-1 0 0,0 1 1 0 0,0-1-1 0 0,0 1 1 0 0,0-1-1 0 0,0 1 0 0 0,-1 0 1 0 0,1 0-29 0 0,1-2 72 0 0,-3-3-30 0 0,-3 1-13 0 0,0 2 0 0 0,1 0 0 0 0,1 2 0 0 0,-1-1 0 0 0,1-3 0 0 0,3 3 0 0 0,1 0 0 0 0,0-1 0 0 0,0 1 0 0 0,0 0 0 0 0,0 0 0 0 0,0 0 0 0 0,-1 0 0 0 0,1 0 0 0 0,0 0 0 0 0,0 0 0 0 0,0 0 0 0 0,0-1 0 0 0,-1 1 0 0 0,1 0 0 0 0,0 0 0 0 0,0 0 0 0 0,0 0 0 0 0,-1 0 0 0 0,1 0 0 0 0,0 0 0 0 0,0 0 0 0 0,0 0 0 0 0,-1 0 0 0 0,1 0 0 0 0,0 0 0 0 0,0 0 0 0 0,0 0 0 0 0,0 1 0 0 0,-1-1 0 0 0,1 0 0 0 0,0 0 0 0 0,0 0 0 0 0,0 0 0 0 0,-1 0 0 0 0,1 0 0 0 0,0 0 0 0 0,0 0 0 0 0,0 1 0 0 0,0-1 0 0 0,0 0 0 0 0,0 0 0 0 0,-1 0 0 0 0,1 0 0 0 0,0 1 0 0 0,0-1 0 0 0,0 0 0 0 0,0 0 0 0 0,0 0 0 0 0,0 1 0 0 0,-3 3 0 0 0,0 1-11 0 0,3-4-43 0 0,0-1-17 0 0,0 0-1 0 0,0 0-7 0 0,0 0-23 0 0,0 0 3 0 0,0 0 3 0 0,0 0-11 0 0,0 0-42 0 0,0 0-12 0 0,0 0-6 0 0,0 0 14 0 0,0 0 54 0 0,0 0 6 0 0,-1 0-12 0 0,0 0 0 0 0,0 0 0 0 0,0 0 0 0 0,1 0 0 0 0,-1 0 0 0 0,0 0 0 0 0,0 0 0 0 0,0 0 0 0 0,1 0-1 0 0,-1 1 1 0 0,0-1 0 0 0,0 0 0 0 0,1 0 0 0 0,-1 1 0 0 0,0-1 0 0 0,1 1 0 0 0,-1-1 0 0 0,0 1 0 0 0,1-1 0 0 0,-1 1 105 0 0,-1 7-5499 0 0,-10-2 2107 0 0,0 2 1666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6.4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1074 3820 7616 0 0,'0'-2'135'0'0,"-1"-1"1"0"0,0 1 0 0 0,0-1 0 0 0,0 1-1 0 0,0 0 1 0 0,0-1 0 0 0,-1 1-1 0 0,1 0 1 0 0,-1 0 0 0 0,0 0-1 0 0,0-1-135 0 0,-8-10 1396 0 0,5 3-571 0 0,2 6-578 0 0,1 0 0 0 0,0 0 0 0 0,0 0 0 0 0,0-1 0 0 0,1 1 0 0 0,0 0 0 0 0,-1-1 0 0 0,2 1 0 0 0,-1-2-247 0 0,0-2 270 0 0,0 1 0 0 0,-1 0 1 0 0,0-1-1 0 0,-1-2-270 0 0,2 6 77 0 0,-20-66 1788 0 0,3 10-1199 0 0,4 6 651 0 0,-18-41-1317 0 0,4 10 1201 0 0,-32-104-281 0 0,50 151-796 0 0,1 1-1 0 0,1-6-123 0 0,-2-7 137 0 0,-4-35-137 0 0,9 49 0 0 0,0-63 0 0 0,0 64 0 0 0,3 14 0 0 0,-1-1 0 0 0,-3-5 0 0 0,-1-5 48 0 0,-4-15 846 0 0,3 17-848 0 0,-4-12-50 0 0,4 23 8 0 0,5 10 18 0 0,-1 0 0 0 0,0 0 0 0 0,0 0 0 0 0,-3-2-22 0 0,3 3 70 0 0,0 1-1 0 0,1 0 0 0 0,-3-8-69 0 0,-7-14-4 0 0,11 23 12 0 0,-1 0 1 0 0,1 0-1 0 0,0 0 0 0 0,1 0 0 0 0,0 0 0 0 0,-1-5-8 0 0,-5-21 39 0 0,-23-64 257 0 0,25 80-296 0 0,-8-17 0 0 0,-22-36 58 0 0,22 41 12 0 0,-14-22-70 0 0,18 33 0 0 0,1 0 0 0 0,0 0 0 0 0,-4-17 0 0 0,5 12 0 0 0,-2 1 0 0 0,-6-11 0 0 0,-9-17 100 0 0,13 24 56 0 0,-11-15-156 0 0,-25-38 0 0 0,37 60 0 0 0,1 0 0 0 0,0-1 0 0 0,2 0 0 0 0,-3-11 0 0 0,5 15 0 0 0,-14-50 0 0 0,-19-124 0 0 0,28 100 0 0 0,-5-51 984 0 0,13 122-984 0 0,-2 1 0 0 0,0 0 0 0 0,-1 0 0 0 0,-2-3 0 0 0,-6-18 0 0 0,9 24 0 0 0,-5-16 0 0 0,-2-19 0 0 0,8 36 0 0 0,0 1 0 0 0,-1 0 0 0 0,-1 0 0 0 0,-7-24 0 0 0,-5-36 0 0 0,1-6 0 0 0,2-10 0 0 0,2 17 92 0 0,-2 22-27 0 0,8 31-37 0 0,1-1 0 0 0,0 0-1 0 0,2 0 1 0 0,0 0 0 0 0,0-13-28 0 0,2 7 0 0 0,-1-1 0 0 0,-2-3 0 0 0,3-4 0 0 0,2 25 0 0 0,-1 0 0 0 0,0 0 0 0 0,-1 0 0 0 0,0 0 0 0 0,0 0 0 0 0,-1 1 0 0 0,0-2 0 0 0,-1 2 0 0 0,2-4 0 0 0,1 10 2 0 0,0 0 0 0 0,0 0 0 0 0,0-1 0 0 0,-1 1 0 0 0,1 0 0 0 0,0 0-1 0 0,-1 0 1 0 0,1 0 0 0 0,-1 0 0 0 0,1 0 0 0 0,-1 0 0 0 0,0-1-2 0 0,-6-14 31 0 0,6 15-23 0 0,0-9 36 0 0,1 9-152 0 0,0 1 0 0 0,-3 8-1276 0 0,1 13-836 0 0,3-10 1469 0 0,-4 10-784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9.4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2694 521 7920 0 0,'0'0'174'0'0,"0"0"29"0"0,0 0 13 0 0,0 0 92 0 0,0 0 359 0 0,-8-14 3799 0 0,3 6-2588 0 0,4 5-1277 0 0,0 2-402 0 0,0-1 0 0 0,0 0 1 0 0,0 1-1 0 0,0-1 0 0 0,0 1 0 0 0,0 0 0 0 0,-1-1 0 0 0,1 1 0 0 0,0 0 0 0 0,-1 0 0 0 0,0-1-199 0 0,1 2 128 0 0,1-1-110 0 0,0 1-1 0 0,0-1 1 0 0,-1 0-1 0 0,1 1 1 0 0,0-1-1 0 0,-1 1 1 0 0,1-1-1 0 0,-1 0 1 0 0,1 1-1 0 0,-1-1 1 0 0,1 1-1 0 0,-1-1 1 0 0,1 1-1 0 0,-1 0 1 0 0,1-1-1 0 0,-1 1 1 0 0,0-1-1 0 0,1 1 1 0 0,-1 0-1 0 0,1 0 1 0 0,-1-1-1 0 0,0 1 1 0 0,0 0-1 0 0,1 0 0 0 0,-1 0 1 0 0,0 0-1 0 0,1 0 1 0 0,-2 0-18 0 0,-11-5 758 0 0,-41-13-335 0 0,42 13-255 0 0,0 1 1 0 0,-1 0-1 0 0,-3 0-168 0 0,3 1 110 0 0,-1-1 0 0 0,-7-4-110 0 0,14 4 112 0 0,0 0-1 0 0,0 0 1 0 0,1 0-1 0 0,-1-1 0 0 0,1 0 1 0 0,0-1-1 0 0,-2-2-111 0 0,2 2 24 0 0,0 0 0 0 0,-1 0 0 0 0,1 1 0 0 0,-1 0 0 0 0,0 0 0 0 0,-1 1-24 0 0,1 0 92 0 0,1 0 0 0 0,-1-1 0 0 0,1 0 0 0 0,0 0-1 0 0,-1-2-91 0 0,-17-13 272 0 0,9 8-21 0 0,1 0 0 0 0,0-1-1 0 0,1 0 1 0 0,1-1 0 0 0,-2-3-251 0 0,13 16-1 0 0,-12-17 53 0 0,-7-5-26 0 0,2-8 243 0 0,15 29-216 0 0,2 1 1 0 0,-1-2-33 0 0,2 2 32 0 0,0 1 11 0 0,0 0 0 0 0,0 0-22 0 0,0 0-97 0 0,-1-1-26 0 0,-3 0 77 0 0,3 0 72 0 0,1 1 18 0 0,0 0 2 0 0,0 0 0 0 0,-9 0-176 0 0,-14 0 207 0 0,0 1 0 0 0,-1 2 1 0 0,-4 1-120 0 0,-4 3-15 0 0,22-5 15 0 0,1 0 1 0 0,0 0-1 0 0,-1-1 0 0 0,-6 1 0 0 0,-11-2 9 0 0,14 1 51 0 0,-1-1 0 0 0,1-1 0 0 0,0 0-1 0 0,0-1-59 0 0,-61-14-304 0 0,-4-4 304 0 0,4 0-16 0 0,40 14 86 0 0,-1 1 0 0 0,1 2-1 0 0,-1 1 1 0 0,-26 3-70 0 0,3-1 129 0 0,-4-3-129 0 0,35 1-8 0 0,-10-2-19 0 0,0 2 1 0 0,-1 2-1 0 0,-13 2 27 0 0,-14 2-120 0 0,1-4 0 0 0,-62-7 120 0 0,59 0 420 0 0,40 3-299 0 0,-1 1-1 0 0,1 2 1 0 0,-25 1-121 0 0,18 1 11 0 0,-1-1 0 0 0,-3-2-11 0 0,2 0-270 0 0,-31 2 270 0 0,36 1-11 0 0,0-2 1 0 0,-20-3 10 0 0,9 0-1 0 0,5 0 81 0 0,-27-7-80 0 0,36 5 38 0 0,-1 2-1 0 0,-1 0 0 0 0,-8 2-37 0 0,21 1 0 0 0,15 1 0 0 0,0-1 0 0 0,-1 1 0 0 0,1 0 0 0 0,0 0 0 0 0,-1 0 0 0 0,1 0 0 0 0,0 1 0 0 0,-1-1 0 0 0,1 0 0 0 0,0 1 0 0 0,-1 0 0 0 0,1 0 0 0 0,0-1 0 0 0,0 1 0 0 0,-1 1 0 0 0,-8 4-17 0 0,8-5-251 0 0,0 0 1 0 0,1 1-1 0 0,-1-1 1 0 0,1 1 0 0 0,-1 0-1 0 0,1-1 1 0 0,-1 1-1 0 0,1 0 1 0 0,0 0-1 0 0,0 1 1 0 0,0-1 0 0 0,0 1 267 0 0,-3 6-8221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08.6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8720 0 0,'0'0'197'0'0,"0"0"24"0"0,0 0 19 0 0,0 0 56 0 0,0 0 182 0 0,0 0 76 0 0,0 0 20 0 0,0 0-29 0 0,-9 9 916 0 0,7-3-1345 0 0,0 0 0 0 0,1 0-1 0 0,-1 0 1 0 0,1 0-1 0 0,1 1 1 0 0,-1-1 0 0 0,1 0-1 0 0,0 3-115 0 0,7 55 532 0 0,-3-31-226 0 0,17 162 903 0 0,-20-168-396 0 0,0-15-696 0 0,-1-1-1 0 0,2 1 1 0 0,0 3-117 0 0,-1 19 1538 0 0,-1-34-1428 0 0,0 0-13 0 0,0 0-8 0 0,0 0-1 0 0,0 0-85 0 0,0 0-359 0 0,0 0-157 0 0,0-1-30 0 0,0-5-8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09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1 192 8592 0 0,'0'0'109'0'0,"0"0"1"0"0,0-1 0 0 0,0 1 0 0 0,0 0 0 0 0,0 0-1 0 0,0 0 1 0 0,0-1 0 0 0,0 1 0 0 0,0 0-1 0 0,0 0 1 0 0,0 0 0 0 0,0 0 0 0 0,0-1-1 0 0,0 1 1 0 0,0 0 0 0 0,0 0 0 0 0,0 0-1 0 0,0 0 1 0 0,0-1 0 0 0,0 1 0 0 0,1 0-1 0 0,-1 0 1 0 0,0 0 0 0 0,0 0 0 0 0,0 0 0 0 0,0-1-1 0 0,0 1 1 0 0,0 0 0 0 0,1 0 0 0 0,-1 0-1 0 0,0 0 1 0 0,0 0 0 0 0,0 0 0 0 0,0 0-1 0 0,1 0 1 0 0,-1-1 0 0 0,0 1 0 0 0,0 0-1 0 0,0 0 1 0 0,0 0 0 0 0,1 0-110 0 0,8 4 388 0 0,6 1 476 0 0,6-1 46 0 0,-18-3-658 0 0,1 0-1 0 0,0 0 1 0 0,0 0 0 0 0,0 0 0 0 0,4 0-252 0 0,19 0 738 0 0,-16-1-705 0 0,0 1 1 0 0,0-1-1 0 0,12-2-33 0 0,0 2-5 0 0,-20 1 17 0 0,0-1-1 0 0,0 0 1 0 0,0 0-1 0 0,1 0 0 0 0,-1 0 1 0 0,0 0-1 0 0,3-1-11 0 0,0-1 263 0 0,1 1 0 0 0,0 1 0 0 0,0 0-1 0 0,0 0 1 0 0,0 0 0 0 0,0 1 0 0 0,4 0-263 0 0,-4 0 22 0 0,1 0 1 0 0,-1 0-1 0 0,0-1 1 0 0,1 0-1 0 0,-1-1 1 0 0,1 1-1 0 0,-1-1-22 0 0,4-2-42 0 0,-1 1 0 0 0,1 1 0 0 0,-1 0 0 0 0,5 0 42 0 0,-10 1 29 0 0,0 0 0 0 0,0-1-1 0 0,0 0 1 0 0,1 0-1 0 0,-1-1 1 0 0,0 1-1 0 0,3-3-28 0 0,2 1-24 0 0,8-4 115 0 0,1 2 0 0 0,0 0-1 0 0,0 1 1 0 0,0 1 0 0 0,1 0-1 0 0,2 2-90 0 0,-17 1-78 0 0,12 1 194 0 0,0-2 1 0 0,0 1-1 0 0,0-2 0 0 0,-1 0 1 0 0,1-1-1 0 0,0-1 0 0 0,2-1-116 0 0,-16 4 28 0 0,0 0 0 0 0,1 0 1 0 0,-1 1-1 0 0,0 0 0 0 0,0-1 0 0 0,1 1 0 0 0,0 1-28 0 0,-1-1 59 0 0,0 0 0 0 0,0 0 0 0 0,0 0 1 0 0,0-1-1 0 0,0 1 0 0 0,0-1 0 0 0,0 0 0 0 0,0 1 1 0 0,0-2-60 0 0,4 0 2 0 0,1-1 1 0 0,-1 1-1 0 0,0 0 0 0 0,6 0-2 0 0,-6 1 43 0 0,0 0 0 0 0,0-1-1 0 0,0 0 1 0 0,-1 0-1 0 0,7-3-42 0 0,3-3 8 0 0,0 2-1 0 0,1 0 0 0 0,-1 1 0 0 0,1 0 1 0 0,0 2-1 0 0,1 0 0 0 0,-1 1-7 0 0,58-14 1640 0 0,-33 2-1683 0 0,-16 5 215 0 0,-23 9-172 0 0,13-9 44 0 0,2 4-44 0 0,-18 5-13 0 0,0 0-1 0 0,1 0 0 0 0,-1 0 1 0 0,1-1-1 0 0,-1 1 0 0 0,0 0 0 0 0,1 0 1 0 0,-1 0-1 0 0,0 0 0 0 0,1 0 1 0 0,-1 0-1 0 0,0-1 0 0 0,1 1 1 0 0,-1 0-1 0 0,0 0 0 0 0,1 0 0 0 0,-1-1 1 0 0,0 1-1 0 0,0 0 0 0 0,1 0 1 0 0,-1-1-1 0 0,0 1 0 0 0,0 0 1 0 0,1-1-1 0 0,-1 1 0 0 0,0 0 1 0 0,0-1-1 0 0,0 1 0 0 0,0 0 0 0 0,0-1 14 0 0,4-3-473 0 0,2 1-820 0 0,-4 1-5604 0 0,-2 2 4340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11.5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1170 0 8288 0 0,'0'0'190'0'0,"0"0"28"0"0,0 0 7 0 0,0 20 1990 0 0,0-17-1700 0 0,1 1 1 0 0,-1-1 0 0 0,1 1 0 0 0,0-1 0 0 0,0 0 0 0 0,0 1-1 0 0,1-1 1 0 0,-1 1-516 0 0,6 14 138 0 0,3 13 354 0 0,1-1 0 0 0,2-1-1 0 0,1 0 1 0 0,6 8-492 0 0,-13-24 45 0 0,1-1 0 0 0,1-1-1 0 0,-1 1 1 0 0,2-1-1 0 0,7 6-44 0 0,15 13 197 0 0,8 3-197 0 0,-36-29 2 0 0,1 0-122 0 0,3 1 204 0 0,-1 1 1 0 0,-1 0-1 0 0,1 0 0 0 0,-1 1 0 0 0,0 0 1 0 0,0 0-1 0 0,-1 0 0 0 0,4 7-84 0 0,15 26 944 0 0,-13-18-790 0 0,-8-18-155 0 0,-1 0-1 0 0,0 1 1 0 0,1-1 0 0 0,-2 1-1 0 0,1-1 1 0 0,0 1-1 0 0,-1 0 2 0 0,13 45 963 0 0,-4-21 114 0 0,4 8-634 0 0,-8-15 1162 0 0,-3-18-1605 0 0,7 29 0 0 0,-8-28 0 0 0,-2 0 0 0 0,0-2 0 0 0,0 2 0 0 0,0 0 0 0 0,0-5 32 0 0,0 1-1 0 0,0-1 1 0 0,0 0-1 0 0,1 0 1 0 0,-1 0-1 0 0,0 1 1 0 0,0-1-1 0 0,0 0 0 0 0,0 0 1 0 0,0 1-1 0 0,0-1 1 0 0,0 0-1 0 0,0 0 1 0 0,0 1-1 0 0,0-1 1 0 0,0 0-1 0 0,0 0 1 0 0,-1 1-1 0 0,1-1 1 0 0,0 0-1 0 0,0 0 1 0 0,0 0-1 0 0,0 1 1 0 0,0-1-1 0 0,0 0 0 0 0,0 0 1 0 0,-1 0-1 0 0,1 1 1 0 0,0-1-1 0 0,0 0 1 0 0,0 0-1 0 0,0 0 1 0 0,-1 0-1 0 0,1 1 1 0 0,0-1-1 0 0,0 0-31 0 0,-2 1 65 0 0,1-1 1 0 0,0 1-1 0 0,0 0 1 0 0,-1 0-1 0 0,1 0 0 0 0,0 0 1 0 0,0 0-1 0 0,0 0 0 0 0,0 0 1 0 0,0 0-1 0 0,0 0 0 0 0,1 1 1 0 0,-1-1-1 0 0,0 1-65 0 0,1-1 0 0 0,-18 9 0 0 0,12-7 0 0 0,0-1 0 0 0,0 0 0 0 0,-35 9 196 0 0,36-11-138 0 0,0 1-1 0 0,0 0 0 0 0,0 0 0 0 0,0 0 1 0 0,-3 2-58 0 0,4-2 76 0 0,-1 1 1 0 0,0-1-1 0 0,0 0 1 0 0,-1 0 0 0 0,-3 0-77 0 0,-13 1 484 0 0,18-2-448 0 0,-1 1 0 0 0,1-1 0 0 0,-1 0 0 0 0,1 0 0 0 0,-1 0-1 0 0,-1 0-35 0 0,-1-1 53 0 0,0 1-1 0 0,0 0 0 0 0,0 0 0 0 0,0 0 0 0 0,0 1-52 0 0,-17 1 82 0 0,-45-2 118 0 0,67 0-101 0 0,0 0-1 0 0,0 0 1 0 0,0-1-1 0 0,0 1 0 0 0,0 0 1 0 0,1-1-1 0 0,-1 0 1 0 0,0 1-1 0 0,0-1-98 0 0,-25-14 1046 0 0,23 12-1030 0 0,-2 1-16 0 0,1-1 0 0 0,0 0 0 0 0,0 1 0 0 0,-1 0 0 0 0,1-1 0 0 0,-2 0 0 0 0,1 1 0 0 0,-2-2-79 0 0,-10-1-42 0 0,9 1 145 0 0,-1 1 0 0 0,0 0 0 0 0,0 0 0 0 0,0 1 0 0 0,-1 0 0 0 0,1 0 0 0 0,0 1 0 0 0,-3 1-24 0 0,0-1 15 0 0,0-1 1 0 0,-1 0-1 0 0,1-1 0 0 0,-2 0-15 0 0,3 0 14 0 0,-59-13 119 0 0,-1 6-237 0 0,44 4 325 0 0,-25-1-221 0 0,12 2 83 0 0,14 1-83 0 0,8 2 0 0 0,1-1 0 0 0,-16-5 0 0 0,-22-7 0 0 0,34 12-95 0 0,1 1 1 0 0,0 1-1 0 0,-5 1 95 0 0,7-4-25 0 0,-1-2 30 0 0,8 3 36 0 0,0 1 0 0 0,1 0 0 0 0,-1 1 0 0 0,-1 1 0 0 0,1 0 0 0 0,0 0 0 0 0,0 1 0 0 0,-7 2-41 0 0,-3 0 0 0 0,14-3 0 0 0,1 1 0 0 0,-1 0 0 0 0,1 1 0 0 0,0-1 0 0 0,-3 2 0 0 0,-59 14 0 0 0,26 0-126 0 0,13-3 28 0 0,28-14 11 0 0,-3 0 70 0 0,-1 0 17 0 0,-24 0-3641 0 0,31-1 1616 0 0,1-6-21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18.6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100 538 6688 0 0,'0'0'197'0'0,"0"0"54"0"0,0 0 139 0 0,0 0 61 0 0,0 0 12 0 0,-10 3 2691 0 0,8-1-3023 0 0,0 0 1 0 0,1-1-1 0 0,-1 1 0 0 0,0 0 0 0 0,1 0 0 0 0,-1 0 0 0 0,1 1 0 0 0,-1-1 0 0 0,1 0 0 0 0,0 0 0 0 0,0 1 1 0 0,0-1-1 0 0,0 1 0 0 0,1-1 0 0 0,-1 2-131 0 0,-1 4 438 0 0,0 0-1 0 0,1 0 1 0 0,-1-1 0 0 0,2 8-438 0 0,-6 64 934 0 0,0-16 163 0 0,0 19-489 0 0,2-19 576 0 0,3-35-952 0 0,-5 26-232 0 0,1-6 190 0 0,3-15 607 0 0,-7 43 288 0 0,3-21-123 0 0,1 12 136 0 0,1-35-1070 0 0,4-28-28 0 0,-2-1 0 0 0,2 0 0 0 0,3 11 0 0 0,-1-10 0 0 0,2 0 0 0 0,-5-3 0 0 0,0 1 0 0 0,8 9 0 0 0,-3-7 0 0 0,1 4 15 0 0,-3-5 7 0 0,11 2 1 0 0,-7-4-11 0 0,5 0 39 0 0,-1 0-1 0 0,1-1 1 0 0,-1 0-1 0 0,7-2-50 0 0,4 1 76 0 0,-15 0-106 0 0,-1 1 0 0 0,1-1 0 0 0,-1 0 0 0 0,0-1 0 0 0,1 1 0 0 0,1-2 30 0 0,22-5-122 0 0,-5 2 309 0 0,-19 4-114 0 0,1 1-1 0 0,-1 0 1 0 0,0 0-1 0 0,0 0 1 0 0,5 0-73 0 0,-4 1-5 0 0,0-1 1 0 0,1 0-1 0 0,-1-1 1 0 0,3 0 4 0 0,1 0-189 0 0,-2 0 9 0 0,4-1 131 0 0,1 0 0 0 0,-1-1 0 0 0,11-5 49 0 0,23-7 32 0 0,-22 9 773 0 0,-18 6-628 0 0,-1 0 0 0 0,0 0 0 0 0,1-1 0 0 0,-1 0 0 0 0,0 0 0 0 0,4-3-177 0 0,5-2-74 0 0,0 1 0 0 0,1 1 0 0 0,0 0-1 0 0,0 0 1 0 0,1 2 0 0 0,2-1 74 0 0,6-1 114 0 0,89-22 262 0 0,-24 6-282 0 0,-30 6 0 0 0,-6 8 39 0 0,-7 2-347 0 0,-30 3 185 0 0,-12 2 76 0 0,-1-1 0 0 0,0 1 1 0 0,1-1-1 0 0,-1 1 0 0 0,1-1 1 0 0,-1 0-1 0 0,0 0 0 0 0,1-1-47 0 0,1 0 24 0 0,0 0 0 0 0,0 0 0 0 0,0 1 0 0 0,0-1 0 0 0,3 1-24 0 0,16-5 24 0 0,74-29 280 0 0,-88 31-286 0 0,0-1 0 0 0,-1 0 0 0 0,1-1 0 0 0,2-2-18 0 0,92-63-80 0 0,-98 67 83 0 0,5-3 23 0 0,0 0 1 0 0,1 1 0 0 0,-1 1-1 0 0,1-1 1 0 0,6 0-27 0 0,-9 3 0 0 0,0-1 0 0 0,-1 0 0 0 0,1-1 0 0 0,-1 0 0 0 0,3-2 0 0 0,26-15 0 0 0,44-12 0 0 0,-61 21 0 0 0,-17 10 0 0 0,-1 1 0 0 0,1 0 0 0 0,0 1 0 0 0,0-1 0 0 0,0 0 0 0 0,1 0 0 0 0,16-5 0 0 0,-1-2 0 0 0,2-1 0 0 0,23-14 0 0 0,-17 12 0 0 0,-23 11 0 0 0,0-1 0 0 0,0 1 0 0 0,-1-1 0 0 0,1 0 0 0 0,0 0 0 0 0,-1 0 0 0 0,0 0 0 0 0,1-1 0 0 0,0-1 0 0 0,1 1 0 0 0,0 0 0 0 0,0 0 0 0 0,0 0 0 0 0,0 0 0 0 0,4 0 0 0 0,-3 1 0 0 0,-1-1 0 0 0,1 0 0 0 0,-1 0 0 0 0,1 0 0 0 0,3-4 0 0 0,38-24 0 0 0,-27 18 16 0 0,16-16 32 0 0,-31 26-48 0 0,-1-1 1 0 0,1 2-1 0 0,0-1 0 0 0,0 0 1 0 0,0 1-1 0 0,0 0 0 0 0,0 0 0 0 0,1 0 0 0 0,27-12 18 0 0,1-6 2 0 0,-19 12-17 0 0,-1 0-1 0 0,-1-1 1 0 0,1 0-3 0 0,11-11 0 0 0,2 2 0 0 0,1 0 0 0 0,2 1 0 0 0,0 5 0 0 0,-25 10 0 0 0,0 0 0 0 0,0 0 0 0 0,0 0 0 0 0,0 0 0 0 0,0-1 0 0 0,-1 0 0 0 0,1 0 0 0 0,-1 0 0 0 0,0-1 0 0 0,2-1 0 0 0,0 0 27 0 0,0-1 0 0 0,0 1-1 0 0,1 0 1 0 0,5-3-27 0 0,7-5 37 0 0,-10 8-37 0 0,-1 0 0 0 0,1 0 0 0 0,0 1 0 0 0,6-2 0 0 0,-8 3 0 0 0,1 0 0 0 0,-1-1 0 0 0,0 0 0 0 0,0 0 0 0 0,0 0 0 0 0,5-5 0 0 0,-7 5 0 0 0,1 0 0 0 0,0 0 0 0 0,0 1 0 0 0,0 0 0 0 0,2-1 0 0 0,11-6 0 0 0,-2 0 26 0 0,-1-2 1 0 0,4-3-27 0 0,7-5 19 0 0,-19 14-15 0 0,-7 5 2 0 0,1 0-1 0 0,0 0 1 0 0,-1 0-1 0 0,0 0 1 0 0,1-1-1 0 0,-1 1 1 0 0,0-1-1 0 0,0 1 1 0 0,1-1-6 0 0,7-9-43 0 0,-6 8 32 0 0,0 1 12 0 0,-1 1 5 0 0,0-1 1 0 0,0 1-1 0 0,0-1 0 0 0,0 0 0 0 0,0 0 1 0 0,0 0-1 0 0,0 0 0 0 0,-1 0 0 0 0,1 0 1 0 0,-1-1-1 0 0,0 1 0 0 0,1-1-6 0 0,-2 2 64 0 0,0 1 28 0 0,0-1-66 0 0,0 0 0 0 0,0 0 0 0 0,0-1-1 0 0,-1 1 1 0 0,1 0 0 0 0,-1 0 0 0 0,1 0-1 0 0,-1-1 1 0 0,1 1 0 0 0,-1 0 0 0 0,0 0-1 0 0,0-1-25 0 0,-5-4 65 0 0,3 2 36 0 0,0 1 0 0 0,-1 0 0 0 0,1 0-1 0 0,-1 0 1 0 0,0 0 0 0 0,0 1 0 0 0,-3-2-101 0 0,-10-8-2 0 0,15 11 3 0 0,0-1 0 0 0,0 1 1 0 0,0 0-1 0 0,0 0 0 0 0,0-1 1 0 0,0 1-1 0 0,0 1 0 0 0,0-1 1 0 0,0 0-1 0 0,-3 0-1 0 0,-22-12 53 0 0,18 9-53 0 0,0 1 0 0 0,1-2 0 0 0,-5-2 0 0 0,11 6 6 0 0,-1 0 0 0 0,0 0 0 0 0,1 0 0 0 0,-1 1 0 0 0,0-1 0 0 0,1 1 0 0 0,-2-1-6 0 0,1 1 11 0 0,0-1-1 0 0,1 1 1 0 0,-1-1 0 0 0,0 0 0 0 0,0 0 0 0 0,1 0-1 0 0,-2 0-10 0 0,-3-3 10 0 0,0 1 0 0 0,-1 1 0 0 0,0 0 0 0 0,1 0-1 0 0,-1 0 1 0 0,0 1 0 0 0,0 0 0 0 0,-3 0-10 0 0,-24-3 60 0 0,23 2-1 0 0,-14-3 268 0 0,1 1 0 0 0,-25-1-327 0 0,-11 0 386 0 0,43 0-823 0 0,8 2 470 0 0,-23-4-6 0 0,0 1 0 0 0,0 2 0 0 0,-25 0-27 0 0,-29-4 64 0 0,13 13-64 0 0,61-4 0 0 0,0 1 0 0 0,0 1 0 0 0,0-1 0 0 0,0 2 0 0 0,1 0 0 0 0,-1 0 0 0 0,-1 2 0 0 0,10-3 0 0 0,0-1 0 0 0,-1-1 0 0 0,1 1 0 0 0,0-1 0 0 0,-1 1 0 0 0,0-1 0 0 0,0 0 0 0 0,-1 0 0 0 0,0 0 0 0 0,0 1 0 0 0,1-1 0 0 0,-1 1 0 0 0,1 1 0 0 0,0-1 0 0 0,-3 2 0 0 0,-11 10-26 0 0,-7 2-12 0 0,23-14 46 0 0,-1 0 0 0 0,1 1 1 0 0,0-1-1 0 0,0 1 0 0 0,0 0 0 0 0,0 0 0 0 0,-1 3-8 0 0,-9 7 23 0 0,5-4 18 0 0,0 0-1 0 0,1 0 1 0 0,0 0 0 0 0,0 1 0 0 0,-3 7-41 0 0,-15 20 84 0 0,17-24-82 0 0,1-1-1 0 0,-5 10-1 0 0,7-11-4 0 0,-1-1 0 0 0,1-1 0 0 0,-2 1 0 0 0,-5 6 4 0 0,-18 22-325 0 0,21-26 305 0 0,0-1 0 0 0,-1 1 0 0 0,0-1-1 0 0,-3 0 21 0 0,-7 10 4 0 0,16-17-8 0 0,1 0 0 0 0,-1 0 0 0 0,-1 0-1 0 0,1 0 1 0 0,0-1 0 0 0,-2 1 4 0 0,-47 38 133 0 0,40-26 166 0 0,7-11-323 0 0,0-1 0 0 0,0 0-1 0 0,-1-1 1 0 0,1 1 0 0 0,-4 0 24 0 0,3-1-24 0 0,1 0 0 0 0,0 1 1 0 0,0 0-1 0 0,0 0 0 0 0,-3 2 24 0 0,-20 6-64 0 0,-4 4 64 0 0,18-9 0 0 0,7-4 9 0 0,-1 0 0 0 0,0-1 0 0 0,0 0 1 0 0,-4 1-10 0 0,-27 7 27 0 0,12 0-27 0 0,0-1 0 0 0,-26 4 0 0 0,-30 6 256 0 0,36-8-256 0 0,32-9 0 0 0,0-1 0 0 0,-1 0 0 0 0,1-1 0 0 0,-1-1 0 0 0,-14-2 0 0 0,-18-3 0 0 0,21 3 0 0 0,-23-5 0 0 0,42 5 0 0 0,0 1 0 0 0,0-1 0 0 0,1-1 0 0 0,-1 0 0 0 0,-6-4 0 0 0,-6-2 0 0 0,-17-14 0 0 0,31 19 0 0 0,0 1 0 0 0,-1 0 0 0 0,1 0 0 0 0,-1 1 0 0 0,0 0 0 0 0,0 0 0 0 0,-1 1 0 0 0,-4-1 0 0 0,-23-8 0 0 0,-27-11 64 0 0,62 22-64 0 0,-9-4-8 0 0,0 0 0 0 0,-1 1 0 0 0,1 0 0 0 0,0 1 0 0 0,-1 0 0 0 0,1 1 0 0 0,-1 0 0 0 0,-6 1 8 0 0,17 0 0 0 0,-6 0 0 0 0,-1 0 0 0 0,1 0 0 0 0,0 1 0 0 0,-1 0 0 0 0,-2 2 0 0 0,7-3 0 0 0,-1 1 0 0 0,1-1 0 0 0,0 1 0 0 0,0 0 0 0 0,0 0 0 0 0,0 0 0 0 0,0 0 0 0 0,0 0 0 0 0,0 0 0 0 0,1 0 0 0 0,-1 1 0 0 0,0-1 0 0 0,-6 5 0 0 0,6-4 0 0 0,-1 0 0 0 0,0 0 0 0 0,0 1 0 0 0,1-1 0 0 0,-1 1 0 0 0,1-1 0 0 0,0 1 0 0 0,0 0 0 0 0,0 0 0 0 0,0 0 0 0 0,0 0 0 0 0,1 0 0 0 0,-2 0-16 0 0,3-3-64 0 0,-2 9-453 0 0,2-7 154 0 0,1-1 1 0 0,-1 1 0 0 0,1-1-1 0 0,0 1 1 0 0,-1-1-1 0 0,1 1 1 0 0,0-1 0 0 0,0 0-1 0 0,0 1 1 0 0,0-1-1 0 0,0 0 1 0 0,1 1 378 0 0,1 1-584 0 0,3 6-1358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0.7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0 6656 0 0,'0'0'197'0'0,"0"0"51"0"0,0 0 128 0 0,0 0 52 0 0,0 0 11 0 0,0 0-23 0 0,0 0-100 0 0,0 0-42 0 0,0 0-8 0 0,0 0-4 0 0,-6 16 1516 0 0,1 5-90 0 0,-8 27-302 0 0,9-29-1099 0 0,4-17-272 0 0,0 0 0 0 0,0-1 0 0 0,0 1 0 0 0,-1 0 0 0 0,1-1 0 0 0,-1 1-1 0 0,1 0 1 0 0,-1-1 0 0 0,1 1 0 0 0,-1-1 0 0 0,0 1 0 0 0,0-1 0 0 0,0 1 0 0 0,0-1 0 0 0,0 1 0 0 0,0-1 0 0 0,0 0 0 0 0,0 0 0 0 0,-1 1-15 0 0,1-1 8 0 0,-1 1 0 0 0,0 0 0 0 0,1 0 0 0 0,0 0 0 0 0,-1 0 0 0 0,1 0 0 0 0,0 0 0 0 0,0 0 0 0 0,0 1-8 0 0,-2 2 12 0 0,1 0 1 0 0,-1 0 0 0 0,0 0 0 0 0,-3 3-13 0 0,3-4 0 0 0,1-1 0 0 0,0 1 175 0 0,0 0 1 0 0,0 0-1 0 0,-1-1 1 0 0,1 0 0 0 0,-3 3-176 0 0,-4 7 504 0 0,8-8-616 0 0,0-4 124 0 0,1 0 0 0 0,0 0-1 0 0,0 0 1 0 0,-1 0-1 0 0,1 0 1 0 0,0 0 0 0 0,-1 0-1 0 0,1 0 1 0 0,-1 0-1 0 0,0 0 1 0 0,1 0 0 0 0,-1-1-1 0 0,0 1 1 0 0,1 0-12 0 0,-12 21 488 0 0,2 2-462 0 0,5-12-345 0 0,5-9 350 0 0,-1 0-1 0 0,0 0 1 0 0,1-1 0 0 0,-1 1 0 0 0,-1 0 0 0 0,1 0 0 0 0,0-1 0 0 0,-1 1 0 0 0,1-1 0 0 0,-1 1-1 0 0,-1 1-30 0 0,-2 7-64 0 0,-8 21 64 0 0,12-30 4 0 0,-1 1 0 0 0,1-1-1 0 0,1 0 1 0 0,-1 1 0 0 0,0-1-1 0 0,0 0 1 0 0,1 1 0 0 0,0-1-1 0 0,-1 1 1 0 0,1 1-4 0 0,0-3 2 0 0,0 0 0 0 0,0 0 1 0 0,0 0-1 0 0,0 0 0 0 0,-1 0 1 0 0,1 0-1 0 0,0 0 0 0 0,0 0 1 0 0,-1 0-1 0 0,1 0 0 0 0,-1 0 0 0 0,0 1-2 0 0,1-1 1 0 0,-1 1 0 0 0,0 0 0 0 0,1 0-1 0 0,0 0 1 0 0,-1 0 0 0 0,1-1 0 0 0,0 1-1 0 0,0 0 1 0 0,0 0 0 0 0,0 1-1 0 0,0 2 18 0 0,0-4 111 0 0,0-1 38 0 0,0 0 7 0 0,0 0-16 0 0,-2 2-73 0 0,1-1-9 0 0,1-1-4 0 0,0 0-44 0 0,0 0-161 0 0,0 0-85 0 0,0 0-26 0 0,0 0 66 0 0,0 0 291 0 0,-3 12 654 0 0,3-12-827 0 0,0 0-31 0 0,0 0-6 0 0,0 0-105 0 0,0 0-43 0 0,0 0-10 0 0,0 0-23 0 0,0 0-97 0 0,9 0-2493 0 0,-3-2 2038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4.0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0 582 6688 0 0,'0'0'197'0'0,"0"0"74"0"0,0 0 222 0 0,0 0 92 0 0,0 0 21 0 0,0 0-25 0 0,0 0-110 0 0,0 0-45 0 0,0 0-8 0 0,0 0-25 0 0,0 0-96 0 0,15 6 973 0 0,-1-1-634 0 0,-13-4-617 0 0,1 0 0 0 0,-1 0 1 0 0,1-1-1 0 0,0 1 0 0 0,-1 0 0 0 0,1-1 0 0 0,-1 0 1 0 0,1 1-1 0 0,0-1 0 0 0,-1 0 0 0 0,1 0 1 0 0,0 0-1 0 0,-1 0 0 0 0,1 0 0 0 0,0 0 1 0 0,0 0-20 0 0,3-1 124 0 0,-1 0 0 0 0,1 1 0 0 0,0 0 1 0 0,0 0-1 0 0,3 0-124 0 0,-5 1 82 0 0,0-1 0 0 0,0 0 0 0 0,0 0 0 0 0,1 0 0 0 0,-1 0 0 0 0,0-1 0 0 0,0 1 0 0 0,0-1 0 0 0,1 0 0 0 0,-1 0 0 0 0,0 0 0 0 0,0 0 1 0 0,1-1-83 0 0,-2 1-2 0 0,0 0 0 0 0,0 0 0 0 0,0 1 1 0 0,0-1-1 0 0,-1 0 0 0 0,1 1 1 0 0,0 0-1 0 0,0-1 0 0 0,0 1 0 0 0,1 0 2 0 0,19-4 90 0 0,24-9 1861 0 0,-12 7-1951 0 0,12 9 983 0 0,-30-7-1493 0 0,-15 4 569 0 0,1-1 0 0 0,-1 1 0 0 0,0-1 1 0 0,0 1-1 0 0,1 0 0 0 0,-1-1 0 0 0,0 1 0 0 0,1 0 0 0 0,-1 0 0 0 0,0 0 0 0 0,1 0 1 0 0,-1 0-1 0 0,1 0 0 0 0,-1 0 0 0 0,0 1 0 0 0,1-1-59 0 0,27-2 645 0 0,1-3-645 0 0,-19 3 0 0 0,-9 2 0 0 0,-1 0 0 0 0,0-1 0 0 0,1 1 0 0 0,-1 0 0 0 0,0 0 0 0 0,1-1 0 0 0,-1 1 0 0 0,0-1 0 0 0,0 1 0 0 0,1-1 0 0 0,-1 0 0 0 0,0 1 0 0 0,1-2 0 0 0,-1 2 0 0 0,-1-1 0 0 0,1 1 0 0 0,0 0 0 0 0,0-1 0 0 0,-1 1 0 0 0,1 0 0 0 0,0 0 0 0 0,0 0 0 0 0,0-1 0 0 0,-1 1 0 0 0,1 0 0 0 0,0 0 0 0 0,1 0 0 0 0,7-1 0 0 0,-6-2 0 0 0,2 0 0 0 0,19-8 0 0 0,-21 9 0 0 0,3 1 0 0 0,-3-1 0 0 0,0 0 0 0 0,0 1 0 0 0,-1-1 74 0 0,-1 2 302 0 0,-1 0 113 0 0,0 0 20 0 0,0 0-66 0 0,1 0-294 0 0,6-2-451 0 0,-7 1 219 0 0,1 1-392 0 0,-1 0-33 0 0,0 0 134 0 0,0 0 575 0 0,7 0 1340 0 0,-5-2-1525 0 0,4 1-16 0 0,-3-1 0 0 0,3 2 0 0 0,-4 0-26 0 0,-1 0-116 0 0,6-3-468 0 0,21-2 164 0 0,-26 5 686 0 0,2-2-192 0 0,36-9-48 0 0,13 3 0 0 0,-30 3 0 0 0,18-3 0 0 0,-22 5 0 0 0,-1 1 2 0 0,-13 1 5 0 0,0 1-1 0 0,-1-1 1 0 0,1 1-1 0 0,0-1 0 0 0,-1-1 1 0 0,1 1-1 0 0,-1-1 1 0 0,4-1-7 0 0,30-16 858 0 0,-11 6-1413 0 0,-21 11 650 0 0,-1 0 0 0 0,0 0 0 0 0,0-1 1 0 0,0 1-1 0 0,-1-1 0 0 0,5-4-95 0 0,-5 5-63 0 0,0-1 0 0 0,1 1 0 0 0,-1 0 0 0 0,0 0 0 0 0,1 1 0 0 0,-1-1 0 0 0,1 1-1 0 0,-1 0 1 0 0,2 0 63 0 0,71-17 296 0 0,57-7-28 0 0,-129 24-226 0 0,8-4-24 0 0,25-14 176 0 0,-7 8-380 0 0,-20 5 186 0 0,10-8 0 0 0,-15 8 601 0 0,1 1-1 0 0,0 0 1 0 0,7-3-601 0 0,12-8 178 0 0,-18 11-260 0 0,0 0-1 0 0,0 1 1 0 0,1 0-1 0 0,4-2 83 0 0,18-8 302 0 0,-18 8-281 0 0,0 1 0 0 0,1 0 0 0 0,-1 1-1 0 0,1 0 1 0 0,11-1-21 0 0,-20 4 25 0 0,0 0 0 0 0,1-1 0 0 0,-1 1 0 0 0,0-1 0 0 0,0-1 0 0 0,0 1 0 0 0,0-1-25 0 0,-4 3-139 0 0,1 0 142 0 0,-1-1 0 0 0,1 1-1 0 0,0-1 1 0 0,-1 1 0 0 0,1-1-1 0 0,-1 0 1 0 0,0 0 0 0 0,1 1-1 0 0,-1-1 1 0 0,0 0 0 0 0,1 0-1 0 0,-1 0 1 0 0,0-1-3 0 0,0 2 52 0 0,-1-1 1 0 0,0 0-1 0 0,1 1 1 0 0,-1-1-1 0 0,0 0 1 0 0,0 1-1 0 0,1-1 1 0 0,-1 0-1 0 0,0 0 1 0 0,0 1-1 0 0,0-1 0 0 0,0 0 1 0 0,0 0-1 0 0,0 1 1 0 0,0-1-1 0 0,0 0 1 0 0,0 0-1 0 0,0 1 1 0 0,-1-1-1 0 0,1 0 1 0 0,0 0-1 0 0,0 1 1 0 0,-1-1-1 0 0,1 0 0 0 0,-1 1 1 0 0,1-1-1 0 0,0 0 1 0 0,-1 1-1 0 0,1-1 1 0 0,-1 1-1 0 0,1-1 1 0 0,-1 0-1 0 0,0 1 1 0 0,0-1-53 0 0,-2-4 129 0 0,1 3-129 0 0,1-1-1 0 0,-1 1 1 0 0,0 0 0 0 0,0-1-1 0 0,0 1 1 0 0,0 0 0 0 0,0 0-1 0 0,0 0 1 0 0,-1 1 0 0 0,1-1-1 0 0,0 1 1 0 0,-1-1-1 0 0,1 1 1 0 0,-1 0 0 0 0,-1-1 0 0 0,-7-2 169 0 0,0 0 0 0 0,-1 1 0 0 0,-2 0-168 0 0,-12-3 598 0 0,6 1-863 0 0,1 1 1 0 0,-1 2 0 0 0,-16-1 263 0 0,-3-1-216 0 0,23 2 224 0 0,-11-1 169 0 0,-1 1 0 0 0,-4 1-177 0 0,28 0 178 0 0,0 0 1 0 0,-1 1 0 0 0,1-1 0 0 0,-1-1 0 0 0,1 1 0 0 0,0-1-1 0 0,-2-1-177 0 0,1 2-53 0 0,1-1 0 0 0,-1 1 0 0 0,1 0 0 0 0,-1 0 0 0 0,0 0 0 0 0,1 1 1 0 0,-3-1 51 0 0,-15-2-115 0 0,-58-7 115 0 0,65 7 262 0 0,1 2 0 0 0,-1 0 0 0 0,-13 1-262 0 0,25 0 6 0 0,-87 7 18 0 0,82-7-59 0 0,-1 1-1 0 0,1 0 1 0 0,-1 0-1 0 0,1 1 1 0 0,-9 2 35 0 0,-9 3-136 0 0,-14-1-103 0 0,-9-1 239 0 0,10-2 536 0 0,-12 5-536 0 0,32-4 0 0 0,0 1 0 0 0,1 2 0 0 0,-8 3 0 0 0,-17 6 0 0 0,35-13 0 0 0,-1 1 0 0 0,1 0 0 0 0,-4 3 0 0 0,6-3 0 0 0,-1-1 0 0 0,1 0 0 0 0,-1 0 0 0 0,0 0 0 0 0,-3 0 0 0 0,-10 3-26 0 0,0 0 0 0 0,1 1 0 0 0,0 1 0 0 0,-1 2 26 0 0,-34 8-456 0 0,43-14 544 0 0,0 0-1 0 0,0-1 0 0 0,0 0 1 0 0,-1-1-88 0 0,-33 9 218 0 0,41-9-218 0 0,1-2 0 0 0,0 1 0 0 0,0 0 0 0 0,0 0 0 0 0,1 0 0 0 0,-1 1 0 0 0,0-1 0 0 0,1 0 0 0 0,-1 1 0 0 0,1 0 0 0 0,-1 0 0 0 0,1 0-252 0 0,-1 1 0 0 0,1 0 0 0 0,0 0 0 0 0,0 0 0 0 0,0 0 0 0 0,0 1 0 0 0,1-1 0 0 0,-1 0 0 0 0,1 1 0 0 0,0-1 0 0 0,0 2 252 0 0,-7 16-2060 0 0,2-12 1036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5.2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1 8288 0 0,'0'0'190'0'0,"0"0"28"0"0,0 0 7 0 0,0 0 84 0 0,0 0 333 0 0,0 0 146 0 0,0 0 32 0 0,0 0-80 0 0,0 0-352 0 0,0 0-151 0 0,-8 21 1799 0 0,2-1-1894 0 0,2 0 1 0 0,0 1-1 0 0,0 14-142 0 0,1-7 70 0 0,-7 39 1850 0 0,-4 6-1920 0 0,12-62-163 0 0,1 0-1 0 0,1-1 0 0 0,0 1 1 0 0,1 10 163 0 0,0 8 11 0 0,8 132 429 0 0,0-34 640 0 0,-11-66 92 0 0,-5-18-754 0 0,5-27 2598 0 0,-6 8-4884 0 0,4-12 97 0 0,4-9-106 0 0,0-3-4444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13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470 0 9616 0 0,'0'0'216'0'0,"0"0"32"0"0,0 0 12 0 0,0 0 92 0 0,0 0 324 0 0,0 0 144 0 0,0 0 32 0 0,0 0-48 0 0,0 0-219 0 0,-14 2 1000 0 0,4 3-1472 0 0,1 1 0 0 0,-1 0 0 0 0,1 0-1 0 0,1 0 1 0 0,-1 1 0 0 0,-5 8-113 0 0,3-6 20 0 0,-20 21 52 0 0,2 1-1 0 0,1 2-71 0 0,-4 4 113 0 0,-14 11-113 0 0,-1-6 35 0 0,22-21 215 0 0,1 1 0 0 0,2 1-1 0 0,-11 15-249 0 0,14-12 303 0 0,-18 22 394 0 0,35-45-770 0 0,2-3-454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17423 0 0,'0'0'396'0'0,"0"0"52"0"0,0 0 30 0 0,0 1-57 0 0,0-1-412 0 0,0 1-1 0 0,0 0 1 0 0,0 0-1 0 0,1-1 1 0 0,-1 1-1 0 0,0 0 1 0 0,0-1-1 0 0,0 1 1 0 0,1 0 0 0 0,-1-1-1 0 0,0 1 1 0 0,1 0-1 0 0,-1-1 1 0 0,0 1-1 0 0,1-1 1 0 0,-1 1-1 0 0,1 0 1 0 0,-1-1-1 0 0,1 1 1 0 0,-1-1 0 0 0,1 0-1 0 0,-1 1 1 0 0,1-1-1 0 0,0 1 1 0 0,-1-1-1 0 0,1 0 1 0 0,0 1-1 0 0,-1-1 1 0 0,1 0-1 0 0,0 0 1 0 0,0 1-9 0 0,21 0 521 0 0,-19-1-248 0 0,2 0-143 0 0,0-1 1 0 0,-1 0 0 0 0,1 1-1 0 0,-1-2 1 0 0,1 1 0 0 0,-1 0-1 0 0,1-1 1 0 0,-1 0 0 0 0,4-2-131 0 0,10-4 13 0 0,-17 7-356 0 0,-1 1-133 0 0,0 0-32 0 0,0 0 39 0 0,0 0 177 0 0,-3 0 262 0 0,0 1 0 0 0,-1-1 1 0 0,1 1-1 0 0,-1 0 0 0 0,1 0 0 0 0,0 0 0 0 0,0 0 1 0 0,-1 0-1 0 0,1 1 0 0 0,0-1 0 0 0,0 1 0 0 0,0 0 1 0 0,1 0-1 0 0,-2 1 30 0 0,-3 3 14 0 0,0 1 0 0 0,0 0 1 0 0,0 0-1 0 0,-2 5-14 0 0,2 3-147 0 0,4-6-5006 0 0,2-7-721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7.6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6056 0 0,'0'0'176'0'0,"1"6"753"0"0,3 3-206 0 0,-3-5-459 0 0,1 0 0 0 0,-1-1-1 0 0,1 1 1 0 0,0-1 0 0 0,0 1-1 0 0,0-1 1 0 0,1 0 0 0 0,-1 0-1 0 0,1 0 1 0 0,0 0-264 0 0,5 4 410 0 0,0 0 1 0 0,0-1-1 0 0,0-1 0 0 0,7 4-410 0 0,1 1 320 0 0,-1 0-1 0 0,-1 1 0 0 0,0 1 1 0 0,4 4-320 0 0,-12-9 269 0 0,0 1 1 0 0,-1 0 0 0 0,0 0-1 0 0,0 0 1 0 0,0 0 0 0 0,-1 1 0 0 0,0 0-270 0 0,28 79 1318 0 0,-29-77-1077 0 0,0 0 0 0 0,-1-1 0 0 0,1 9-241 0 0,1 2-26 0 0,-1-2 720 0 0,-2 1-1 0 0,1 0 0 0 0,-2 5-693 0 0,3 22 0 0 0,-2-40 6 0 0,-1-3 2 0 0,0 0 0 0 0,0 0 1 0 0,0 1-1 0 0,0-1 0 0 0,-1 0 1 0 0,1 0-1 0 0,-1 0 0 0 0,-1 2-8 0 0,1-3 286 0 0,-1 17 1476 0 0,2-19-1391 0 0,0-1 117 0 0,0 0 21 0 0,0 0-66 0 0,-1 2-268 0 0,1-2-176 0 0,0 0 1 0 0,-1 1 0 0 0,1-1 0 0 0,0 0-1 0 0,0 0 1 0 0,0 0 0 0 0,0 0 0 0 0,0 0-1 0 0,0 0 1 0 0,0 0 0 0 0,-1 1 0 0 0,1-1-1 0 0,0 0 1 0 0,0 0 0 0 0,0 0 0 0 0,0 0-1 0 0,0 0 1 0 0,0 1 0 0 0,0-1 0 0 0,0 0-1 0 0,0 0 1 0 0,0 0 0 0 0,0 0 0 0 0,0 1-1 0 0,0-1 1 0 0,0 0 0 0 0,0 0 0 0 0,0 0-1 0 0,0 0 1 0 0,0 0 0 0 0,0 1 0 0 0,0-1-1 0 0,0 0 1 0 0,0 0 0 0 0,1 0 0 0 0,-1 0-1 0 0,0 0 1 0 0,3 3 0 0 0,2-3 0 0 0,-2 2 0 0 0,2-1-205 0 0,-1 0-1 0 0,1 0 1 0 0,0-1-1 0 0,-1 1 1 0 0,1-1-1 0 0,-1 0 1 0 0,1 0 205 0 0,-1-1-320 0 0,97-9 1968 0 0,12 2-2474 0 0,-99 8 999 0 0,-1-2-1 0 0,0 0 0 0 0,0 0 0 0 0,2-2-172 0 0,17-2 215 0 0,21-10-280 0 0,-26 11-84 0 0,-15 2 172 0 0,1 0 0 0 0,0 1 0 0 0,0 1 0 0 0,1 0-23 0 0,84-8 208 0 0,-87 9-146 0 0,0-1 0 0 0,0-1 0 0 0,-1 0 0 0 0,5-2-62 0 0,28-4-240 0 0,1 0 214 0 0,-31 5 100 0 0,-1 1 0 0 0,0 0 0 0 0,11 0-74 0 0,-13 2 94 0 0,-1-1-1 0 0,0 0 1 0 0,5-2-94 0 0,-5 1 33 0 0,1 0 0 0 0,-1 1 0 0 0,5 0-33 0 0,38-1 179 0 0,0-1-5 0 0,-1-4 102 0 0,-44 6-191 0 0,0 0 0 0 0,1 0-1 0 0,-1 0 1 0 0,0-1 0 0 0,0 0 0 0 0,1-1-85 0 0,21-6 272 0 0,72-11 600 0 0,-53 12-376 0 0,-38 5-380 0 0,0 1 0 0 0,1 1 0 0 0,5 0-116 0 0,-9 1 23 0 0,-6 1-15 0 0,1-1 0 0 0,0 0 0 0 0,-1 0 0 0 0,1 0 1 0 0,-1 0-1 0 0,1 0 0 0 0,0-1 0 0 0,-1 1 0 0 0,1 0 1 0 0,-1-1-1 0 0,1 1 0 0 0,-1-1 0 0 0,1 1 0 0 0,-1-1 1 0 0,1 0-1 0 0,-1 0 0 0 0,1 0 0 0 0,-1 1 0 0 0,0-1 0 0 0,0-1 1 0 0,1 1-1 0 0,-1 0-8 0 0,0 0-712 0 0,-1 1-244 0 0,0 0-48 0 0,0 0-11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1.4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186 1154 4776 0 0,'0'0'135'0'0,"13"-2"1524"0"0,-3 1-127 0 0,-8 1-1358 0 0,-1 0 0 0 0,0 0 1 0 0,1-1-1 0 0,-1 1 0 0 0,0 0 0 0 0,1 0 1 0 0,-1-1-1 0 0,0 1 0 0 0,1-1 1 0 0,-1 1-1 0 0,0-1 0 0 0,0 1 1 0 0,1-1-175 0 0,15-10 976 0 0,2 1 0 0 0,-1 1 0 0 0,4 0-976 0 0,3-2 529 0 0,79-42 1398 0 0,-79 42-1963 0 0,2 1 0 0 0,-1 1 0 0 0,1 1 0 0 0,1 1 0 0 0,4 1 36 0 0,-10 1 193 0 0,3 0-479 0 0,-5 1 276 0 0,0 0 1 0 0,-1-2 0 0 0,0 0 0 0 0,7-4 9 0 0,27-10 1900 0 0,-31 11-1616 0 0,0 2 0 0 0,0 1-1 0 0,0 0 1 0 0,0 2 0 0 0,20-2-284 0 0,8-9 478 0 0,-38 12-426 0 0,-2 1 0 0 0,1-2 0 0 0,7-2-52 0 0,-2 0 4 0 0,-11 3-4 0 0,1 0 0 0 0,0 0 0 0 0,-1 0 0 0 0,0 0 0 0 0,0-1 0 0 0,3-2 0 0 0,-2 1 0 0 0,0 0 0 0 0,0 1 0 0 0,1 0 0 0 0,2-1 0 0 0,0 0 448 0 0,1-1 0 0 0,-2 0 0 0 0,1 0 0 0 0,3-3-448 0 0,11-9 280 0 0,10 2-280 0 0,-20 11 0 0 0,-12 5 0 0 0,1-1 0 0 0,-1 1 0 0 0,1-1 0 0 0,-1 0 0 0 0,1 1 0 0 0,-1-1 0 0 0,1 0 0 0 0,-1 0 0 0 0,0 0 0 0 0,2 0 0 0 0,5-5 140 0 0,0 0-1 0 0,0 1 1 0 0,1 0-1 0 0,0 0 1 0 0,0 1-1 0 0,7-2-139 0 0,21-11 1138 0 0,-21 8-1129 0 0,-2-1 1 0 0,1-1-1 0 0,-2 0 1 0 0,4-3-10 0 0,-6 4 3 0 0,2-1-3 0 0,-1 1 0 0 0,2 1 0 0 0,1-1 0 0 0,-13 10 0 0 0,5-8 0 0 0,-4 5 0 0 0,20-10 0 0 0,-20 10 0 0 0,0-1 50 0 0,-3 3 199 0 0,0 1 60 0 0,6-9 1121 0 0,-3-12-1646 0 0,-3-29 106 0 0,1 25-30 0 0,2 0 0 0 0,4-21 140 0 0,1-3-72 0 0,12-39 200 0 0,-18 82-28 0 0,0-1-1 0 0,0 0 1 0 0,0 0-1 0 0,2-1-99 0 0,5-18 170 0 0,1-4-691 0 0,-5 16 521 0 0,-1 0 0 0 0,0 0 0 0 0,0-6 0 0 0,3-5 96 0 0,-6 21-140 0 0,1-1 1 0 0,-1 0-1 0 0,0 0 1 0 0,0 1 0 0 0,0-5 43 0 0,-1 8 77 0 0,0 1 98 0 0,0 0 17 0 0,0 0-40 0 0,0 0-195 0 0,0 0-86 0 0,0 0-21 0 0,0 0 40 0 0,0 0 171 0 0,0 0 71 0 0,0 0 17 0 0,0-2-33 0 0,0 1-152 0 0,-3-2-182 0 0,2 3 229 0 0,1-1-1 0 0,0 0 0 0 0,-1 1 0 0 0,1-1 1 0 0,-1 0-1 0 0,1 1 0 0 0,-1-1 1 0 0,1 1-1 0 0,-1-1 0 0 0,0 1 0 0 0,1-1 1 0 0,-1 1-1 0 0,0-1 0 0 0,1 1 0 0 0,-1 0 1 0 0,0-1-1 0 0,0 1 0 0 0,1 0 0 0 0,-1 0 1 0 0,0 0-1 0 0,0-1 0 0 0,1 1 1 0 0,-1 0-1 0 0,0 0 0 0 0,0 0 0 0 0,1 0 1 0 0,-1 0-1 0 0,0 0 0 0 0,0 1-10 0 0,-7-1-42 0 0,4-1 50 0 0,0 2 1 0 0,0-1-1 0 0,0 0 0 0 0,0 1 1 0 0,0 0-1 0 0,-3 1-8 0 0,2-1 0 0 0,0 1 0 0 0,1 0 0 0 0,-1-1 0 0 0,1 1 0 0 0,-1 1 0 0 0,1 0 0 0 0,0-1 0 0 0,1 2 0 0 0,-2 0 0 0 0,1 0 0 0 0,1 0 0 0 0,0 0 0 0 0,-7 9 0 0 0,-4 2 0 0 0,3-4 0 0 0,6-6 0 0 0,0 0 0 0 0,0 0 0 0 0,-1-1 0 0 0,0 0 0 0 0,-20 15 0 0 0,22-16-10 0 0,0 0 0 0 0,0-1 0 0 0,0 1 0 0 0,0-1 0 0 0,0 0 0 0 0,0 0-1 0 0,-3 0 11 0 0,2 1-193 0 0,-6 1 310 0 0,1 1-107 0 0,0-1 1 0 0,-1 0-1 0 0,0-1 1 0 0,-8 2-11 0 0,-4 1 1 0 0,1 0 0 0 0,0 2 1 0 0,0 1-1 0 0,-16 8-1 0 0,29-12 52 0 0,-13 5-52 0 0,-8 3 0 0 0,-25 17 0 0 0,19-9 0 0 0,4-2 42 0 0,-23 6 144 0 0,-4 3 1082 0 0,29-12-1518 0 0,-11 7 356 0 0,26-15 265 0 0,-6 5-22 0 0,9-4-349 0 0,-3 4 0 0 0,12-10 0 0 0,0 0 0 0 0,0 0 0 0 0,-1 0 0 0 0,1-1 0 0 0,-1 1 0 0 0,1-1 0 0 0,-3 2 0 0 0,1-2 0 0 0,1 1 0 0 0,-1 0 0 0 0,1 0 0 0 0,0 1 0 0 0,-1 0 0 0 0,-2 3-49 0 0,-1-2-1 0 0,0 1 0 0 0,0-1 1 0 0,0 0-1 0 0,-1-1 1 0 0,1 0-1 0 0,-1 0 1 0 0,0-1-1 0 0,-4 1 50 0 0,-7 4 6 0 0,-41 12-3 0 0,43-14 37 0 0,-1 0-1 0 0,1 1 1 0 0,0 1 0 0 0,1 0-1 0 0,-14 9-39 0 0,19-9 34 0 0,-42 31 135 0 0,34-21-126 0 0,8-6-34 0 0,-27 30-161 0 0,-1-3-1 0 0,-2-1 1 0 0,-10 4 152 0 0,-4-3-23 0 0,32-25 35 0 0,17-10 52 0 0,1 0 0 0 0,-1 0-1 0 0,1 0 1 0 0,0 1 0 0 0,0 0 0 0 0,0 0 0 0 0,-4 6-64 0 0,-25 33 21 0 0,32-41-21 0 0,0 0 0 0 0,0 0 0 0 0,0 2 0 0 0,3-4 0 0 0,-1 0 0 0 0,1 1 0 0 0,0-1 0 0 0,0 0 0 0 0,-1 0 0 0 0,1 1 0 0 0,0-1 0 0 0,0 0 0 0 0,0 1 0 0 0,1-1 0 0 0,-1 0 0 0 0,0 0 0 0 0,0 1 0 0 0,1-1 0 0 0,-1 0 0 0 0,1 0 0 0 0,0 2 0 0 0,10 15 0 0 0,-9-15 0 0 0,4 6-122 0 0,1-1 0 0 0,1 0-1 0 0,7 7 123 0 0,-7-7-117 0 0,-1-1-1 0 0,0 1 0 0 0,6 8 118 0 0,-8-10-2 0 0,5 5 15 0 0,-10-7 40 0 0,6 10-93 0 0,-6-13-56 0 0,0-1-1 0 0,0 0 0 0 0,0 1 1 0 0,0-1-1 0 0,0 1 0 0 0,0-1 1 0 0,0 0-1 0 0,0 1 0 0 0,0-1 1 0 0,0 0-1 0 0,0 1 0 0 0,1-1 1 0 0,-1 0-1 0 0,0 1 0 0 0,0-1 1 0 0,0 0-1 0 0,1 1 0 0 0,-1-1 1 0 0,0 0-1 0 0,0 0 0 0 0,1 1 1 0 0,-1-1 96 0 0,3 3-1274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3.2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14 205 10136 0 0,'0'0'230'0'0,"0"0"30"0"0,0 0 19 0 0,-4 5 8 0 0,-4 7-210 0 0,8-10 53 0 0,-1-1 1 0 0,1 1-1 0 0,0-1 0 0 0,0 1 1 0 0,0 0-1 0 0,0-1 0 0 0,0 1 0 0 0,0-1 1 0 0,0 1-1 0 0,0-1 0 0 0,1 1 1 0 0,-1-1-1 0 0,1 1 0 0 0,-1-1 1 0 0,1 0-1 0 0,-1 1 0 0 0,1-1 1 0 0,0 1-1 0 0,0-1 0 0 0,0 0 1 0 0,0 0-1 0 0,0 0 0 0 0,0 1 0 0 0,0-1 1 0 0,0 0-1 0 0,0 0-130 0 0,7 10 671 0 0,-4-6-650 0 0,1 0 1 0 0,-1 0 0 0 0,1 0 0 0 0,0-1 0 0 0,0 0-1 0 0,0 0 1 0 0,0 0 0 0 0,1 0 0 0 0,0-1-22 0 0,18 15 246 0 0,-15-11 413 0 0,3 1-524 0 0,-1 2 0 0 0,0-1 1 0 0,-1 2-1 0 0,0-1 0 0 0,-1 1 0 0 0,0 1 0 0 0,3 5-135 0 0,-5-5 271 0 0,8 15 1506 0 0,-8-13-1777 0 0,-1 2 2048 0 0,-5-12-2048 0 0,0 1 0 0 0,0-3 0 0 0,0 13 0 0 0,-1-10 0 0 0,3-2 0 0 0,1 0 0 0 0,-3-3 68 0 0,0 1 1 0 0,0-1-1 0 0,1 1 0 0 0,-1-1 0 0 0,1 1 0 0 0,-1-1 0 0 0,0 0 0 0 0,1 0 0 0 0,-1 0 0 0 0,1 1 0 0 0,-1-2 0 0 0,0 1 0 0 0,1 0 0 0 0,-1 0 1 0 0,1 0-1 0 0,-1-1-68 0 0,5 1 229 0 0,1-1-141 0 0,0 0 0 0 0,0-1 1 0 0,1 1-1 0 0,-1-1 0 0 0,0-1 0 0 0,0 1 1 0 0,-1-1-1 0 0,6-4-88 0 0,27-9-9 0 0,91-23 9 0 0,-112 33 0 0 0,-1 0 0 0 0,1-1 0 0 0,8-6 0 0 0,32-13 0 0 0,-15 12 1040 0 0,0 1 0 0 0,24-2-1040 0 0,57-12-8 0 0,-58 6 8 0 0,-36 10 0 0 0,-24 8 0 0 0,0 1 0 0 0,0 0 0 0 0,-1 0 0 0 0,1 0 0 0 0,1 1 0 0 0,14-4 0 0 0,-16 3 0 0 0,0 1 0 0 0,0 0 0 0 0,0 0 0 0 0,0 1 0 0 0,2-1 0 0 0,4 0 0 0 0,-1 0 0 0 0,1-1 0 0 0,-1 0 0 0 0,1-1 0 0 0,-1 0 0 0 0,16-4 0 0 0,-13 4 7 0 0,-1-2 0 0 0,0 1 1 0 0,0-1-1 0 0,0-1 0 0 0,-1 0 0 0 0,0-1 0 0 0,0 0 0 0 0,-1-1 0 0 0,6-4-7 0 0,6-4 0 0 0,-7 5 0 0 0,0 0 0 0 0,9-10 0 0 0,-18 16 0 0 0,0 0 0 0 0,1 0 0 0 0,-1 0 0 0 0,1 1 0 0 0,0 0 0 0 0,0 1 0 0 0,0 0 0 0 0,4-2 0 0 0,18-5 0 0 0,19-3 0 0 0,-6 2 0 0 0,20-3 0 0 0,-44 11 0 0 0,0-1 0 0 0,0 0 0 0 0,-1-1 0 0 0,4-3 0 0 0,-19 6 0 0 0,0-1 0 0 0,15-3 0 0 0,-12 4 0 0 0,-1-1 0 0 0,-2 1 64 0 0,4-3 1800 0 0,-6 4-2201 0 0,7 1-2182 0 0,-7 0 2007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6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296 1705 8952 0 0,'0'0'200'0'0,"0"0"33"0"0,0 0 15 0 0,-13-14 1567 0 0,-54-46 5063 0 0,56 50-6363 0 0,0 0-1 0 0,0 0 1 0 0,2-2 0 0 0,-1 1-1 0 0,1-1 1 0 0,1 0 0 0 0,-7-13-515 0 0,6 7 1112 0 0,5 10-1147 0 0,0 2 150 0 0,0-1 1 0 0,0 0-1 0 0,1 0 1 0 0,0 0-1 0 0,-2-5-115 0 0,-1-1 205 0 0,5 12-200 0 0,1 1-1 0 0,-1-1 1 0 0,1 0 0 0 0,-1 1 0 0 0,1-1 0 0 0,0 0 0 0 0,-1 1 0 0 0,1-1 0 0 0,0 0 0 0 0,0 1 0 0 0,-1-1 0 0 0,1 0 0 0 0,0 1 0 0 0,0-1 0 0 0,0 0 0 0 0,0 0 0 0 0,0 1 0 0 0,0-2-5 0 0,-9-19 450 0 0,6 16-308 0 0,-1 0-18 0 0,1-6 20 0 0,1 3-138 0 0,1 6-6 0 0,1 1 0 0 0,0-1 0 0 0,-1 1 0 0 0,1 0 0 0 0,0-1 0 0 0,0 1 0 0 0,0-1 0 0 0,0 1 0 0 0,0-1 0 0 0,0 1 0 0 0,1-1 0 0 0,-1 1 0 0 0,0-1 0 0 0,1 1 0 0 0,-1-1 0 0 0,1 1 0 0 0,-1 1 0 0 0,0-1 0 0 0,1 1 0 0 0,-1 0 0 0 0,0-1 0 0 0,1 1 0 0 0,-1-1 0 0 0,0 0 0 0 0,0 1 0 0 0,0-1 0 0 0,1 1 0 0 0,-1-1 0 0 0,0 1 0 0 0,0-1 0 0 0,0 1-1 0 0,0-1 1 0 0,0 0 0 0 0,0 1 0 0 0,0-1 0 0 0,0 1 0 0 0,0-1 0 0 0,-1 1 0 0 0,1-1 0 0 0,0 1 0 0 0,0-1 0 0 0,0 0 0 0 0,-1 1 0 0 0,1-1 0 0 0,0 1 0 0 0,0 0 0 0 0,-1-1 0 0 0,1 1 0 0 0,-1-1 0 0 0,-1-5 12 0 0,1 3 24 0 0,1 0 1 0 0,0 0-1 0 0,-1 0 1 0 0,0 0-1 0 0,0 0 1 0 0,0 0-1 0 0,0 0 0 0 0,0 1 1 0 0,-1-3-37 0 0,-8-19 173 0 0,6 10-192 0 0,2 6 22 0 0,1 3-3 0 0,1 0 0 0 0,-4-18 248 0 0,0 11-160 0 0,3 4-151 0 0,1 4 67 0 0,-1 1 1 0 0,1-1-1 0 0,-1 0 1 0 0,0 0-1 0 0,0 0 1 0 0,0 0-1 0 0,-1 0-4 0 0,1-9 0 0 0,1 9 0 0 0,-2 1 0 0 0,2-2 0 0 0,0 0 0 0 0,-1 2 0 0 0,-1-1 0 0 0,2 1 0 0 0,0-2 0 0 0,0 1 0 0 0,0-1 0 0 0,-1 1 0 0 0,-2-13 0 0 0,3 10 0 0 0,0 3 0 0 0,-2 0 0 0 0,1-10 0 0 0,2 9 0 0 0,-1-6 0 0 0,-1 6 0 0 0,-1-1 0 0 0,1 0 0 0 0,0 0 0 0 0,0 0 0 0 0,0 0 0 0 0,1 0 0 0 0,0-1 0 0 0,0-1 0 0 0,0-13 0 0 0,1 14 0 0 0,0 6 0 0 0,-1 1 0 0 0,0-1 0 0 0,0 1 0 0 0,0-1 0 0 0,0 0 0 0 0,0 1 0 0 0,0-1 0 0 0,0 1 0 0 0,0-1 0 0 0,0 0 0 0 0,0 1 0 0 0,0-1 0 0 0,0 1 0 0 0,0-1 0 0 0,0 0 0 0 0,-1 1 0 0 0,1-1 0 0 0,0 1 0 0 0,0-18 0 0 0,3-9 0 0 0,-3-54 0 0 0,1 74 0 0 0,-2-1 0 0 0,1-5 0 0 0,2-5 0 0 0,-1 5 0 0 0,0 8 0 0 0,0 1 0 0 0,0-1 0 0 0,-1 0 0 0 0,0 0 0 0 0,0 1 0 0 0,0-5 0 0 0,3-1 0 0 0,-3 6 0 0 0,0 2 0 0 0,0 0 0 0 0,0 0 0 0 0,0 0 0 0 0,0 0 0 0 0,0 0 0 0 0,1 0 0 0 0,-1 0 0 0 0,1 0 0 0 0,0-1 0 0 0,1-3 0 0 0,-1 3 0 0 0,0-1 0 0 0,0 1 0 0 0,0-1 0 0 0,0 0 0 0 0,-1 1 0 0 0,1-1 0 0 0,-1 1 0 0 0,0-1 0 0 0,0-2 0 0 0,0-8 0 0 0,-1 8 0 0 0,1 1 0 0 0,0-1 0 0 0,1 0 0 0 0,-1 1 0 0 0,1-1 0 0 0,1-2 0 0 0,2-16-72 0 0,-2-18 72 0 0,0 24 0 0 0,-1 15 0 0 0,0-1 0 0 0,-1 1 0 0 0,1 0 0 0 0,-1 0 0 0 0,0 0 0 0 0,0-1 0 0 0,0 1 0 0 0,-1 0 0 0 0,1-1 0 0 0,0 2 7 0 0,-1 0 0 0 0,1 0 0 0 0,1 0 0 0 0,-1 0 0 0 0,0 0 0 0 0,0 0 0 0 0,1 0 0 0 0,-1 0 0 0 0,1 0 0 0 0,0 0-7 0 0,2-13-59 0 0,-3 12 43 0 0,0 1-1 0 0,1 0 1 0 0,-1-1 0 0 0,1 1 0 0 0,0-1 0 0 0,0 1-1 0 0,0-2 17 0 0,0 2 1 0 0,0 0 0 0 0,0-1 0 0 0,0 1 0 0 0,0-1 0 0 0,-1 1 0 0 0,1-1 0 0 0,-1-1-1 0 0,1 2 4 0 0,-1 0 0 0 0,0-1-1 0 0,1 1 1 0 0,-1 0 0 0 0,1 0-1 0 0,0 0 1 0 0,0-1 0 0 0,0 1-1 0 0,1-1-3 0 0,-1 1 17 0 0,0 0 0 0 0,0 0 0 0 0,0 0-1 0 0,-1 0 1 0 0,1 0 0 0 0,-1 0 0 0 0,1 0-1 0 0,-1-1 1 0 0,1 0-17 0 0,-1 1-17 0 0,0 0 0 0 0,1 0 1 0 0,-1 0-1 0 0,1 1 0 0 0,0-1 0 0 0,-1 0 0 0 0,1 1 0 0 0,0-1 0 0 0,0 0 1 0 0,0 1-1 0 0,0-1 17 0 0,0 1 18 0 0,1-1 0 0 0,-1 0 1 0 0,0 0-1 0 0,0 0 0 0 0,-1 0 1 0 0,1 1-1 0 0,0-1 0 0 0,-1 0 1 0 0,1 0-1 0 0,-1-1 0 0 0,1 1-18 0 0,3-8 2 0 0,-3 9-4 0 0,-1 0 1 0 0,1 1 0 0 0,-1-1-1 0 0,0 0 1 0 0,1 1 0 0 0,-1-1-1 0 0,0 0 1 0 0,1 1 0 0 0,-1-1-1 0 0,0 0 1 0 0,0 0 0 0 0,1 1-1 0 0,-1-1 1 0 0,0 0 0 0 0,0 0 1 0 0,0-1-19 0 0,1 0 1 0 0,-1 0 0 0 0,1 0-1 0 0,0 1 1 0 0,0-1 0 0 0,-1 0-1 0 0,1 0 1 0 0,0 1 0 0 0,1-1-1 0 0,-1 0 1 0 0,0 1 18 0 0,9-17 207 0 0,-3 2-192 0 0,-6 15-16 0 0,-1 0 1 0 0,1-1 0 0 0,0 1 0 0 0,-1-1 0 0 0,1 1 0 0 0,0-1 0 0 0,-1 1 0 0 0,0-1 0 0 0,1 1-1 0 0,-1-1 1 0 0,0 1 0 0 0,0-1 0 0 0,1-4 0 0 0,0 0 0 0 0,0 0 0 0 0,1 0 0 0 0,0 0 0 0 0,0 1 0 0 0,0-1 0 0 0,1 0 0 0 0,7-18 0 0 0,-3 4 0 0 0,0 0 0 0 0,3-1 0 0 0,1 2 0 0 0,7-13 0 0 0,-5 12 0 0 0,-9 13-997 0 0,0 3-6118 0 0,-1 1-404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8.4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1 337 10136 0 0,'0'0'230'0'0,"0"0"30"0"0,0 0 19 0 0,0 0 37 0 0,0 0 125 0 0,0 0 58 0 0,0 0 12 0 0,0 0-6 0 0,0 0-28 0 0,12-11 1098 0 0,-6 9-1383 0 0,0-1 0 0 0,0 1 1 0 0,0 1-1 0 0,0-1 0 0 0,0 1 1 0 0,6-1-193 0 0,3 0 288 0 0,167-33 2256 0 0,-123 20-2182 0 0,-23 6 214 0 0,0 1 0 0 0,8 0-576 0 0,15 2 585 0 0,72-11-498 0 0,-105 11-66 0 0,-1-1 0 0 0,14-6-21 0 0,-15 4-2 0 0,-1 2 0 0 0,24-4 2 0 0,-36 9 0 0 0,52-9 0 0 0,54-16 0 0 0,-110 24 0 0 0,-1 1 0 0 0,0-1 0 0 0,0-1 0 0 0,-1 1 0 0 0,1-1 0 0 0,4-4 0 0 0,18-11 696 0 0,-19 14-495 0 0,1 0 0 0 0,0 1-1 0 0,1 0 1 0 0,-1 0 0 0 0,1 1-1 0 0,5 0-200 0 0,4-2-193 0 0,-13 3 287 0 0,0 1-1 0 0,0 0 0 0 0,0 0 0 0 0,2 0-93 0 0,6 0-15 0 0,0 0-1 0 0,0-2 1 0 0,-1 1-1 0 0,9-4 16 0 0,5-1 180 0 0,20-7-242 0 0,-44 14-58 0 0,-3 1-178 0 0,-6 3-462 0 0,4-3 498 0 0,0 1-250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41.3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18 511 6448 0 0,'0'0'141'0'0,"0"0"23"0"0,0 0 13 0 0,-3-2 13 0 0,2 2-7 0 0,0-1-1 0 0,1 1 1 0 0,-1 0 0 0 0,0 0-1 0 0,1-1 1 0 0,-1 1 0 0 0,0-1 0 0 0,1 1-1 0 0,-1-1 1 0 0,1 1 0 0 0,-1-1 0 0 0,0 1-1 0 0,1-1 1 0 0,-1 1 0 0 0,1-1 0 0 0,0 1-1 0 0,-1-1 1 0 0,1 0 0 0 0,-1 1 0 0 0,1-1-1 0 0,0 0-182 0 0,-2-3 325 0 0,1 3 58 0 0,1 1 113 0 0,0 0 15 0 0,0 0-21 0 0,0 0-87 0 0,0 0-34 0 0,0 0-7 0 0,0 0-48 0 0,0 0-168 0 0,22 6 425 0 0,-17-5-578 0 0,27 8 456 0 0,-31-9-327 0 0,1 0-1 0 0,-1 0 1 0 0,1 1 0 0 0,-1-1 0 0 0,0 0 0 0 0,1 0-1 0 0,-1 0 1 0 0,1 0 0 0 0,-1-1 0 0 0,1 1 0 0 0,-1 0-1 0 0,1-1 1 0 0,-1 1 0 0 0,0-1 0 0 0,2 1-122 0 0,10-3 261 0 0,-5 2-53 0 0,1 0 0 0 0,-1 0 0 0 0,0-1-1 0 0,1 0 1 0 0,2-2-208 0 0,27-5 311 0 0,-5 3-197 0 0,0-1 0 0 0,4-3-114 0 0,-7 2-4 0 0,4-4 38 0 0,-23 8 630 0 0,-1 1-1 0 0,1-1 0 0 0,6 1-663 0 0,2-2-154 0 0,0 0-1 0 0,8-4 155 0 0,5-2 317 0 0,9 1-285 0 0,1 2-1 0 0,41-3-31 0 0,-79 11 11 0 0,28-5 2021 0 0,28-9-2032 0 0,5 0-50 0 0,52 0 50 0 0,-99 12 11 0 0,1 0 0 0 0,-1 2-1 0 0,1 0-10 0 0,0 0 11 0 0,-1 0 0 0 0,0-2-1 0 0,1 0-10 0 0,7 0-15 0 0,-21 2 31 0 0,0 0 0 0 0,0-1 0 0 0,0 1-1 0 0,0-1 1 0 0,1 0-16 0 0,59-15 1920 0 0,-52 13-2101 0 0,0 1-1 0 0,0 0 0 0 0,12 0 182 0 0,1 0 33 0 0,41-7 282 0 0,-34 3-69 0 0,0-1 1 0 0,1-3-247 0 0,8-3-42 0 0,-18 4-53 0 0,2 2 0 0 0,6-1 95 0 0,31-8 275 0 0,-32 9-137 0 0,-1 0-1 0 0,0-2 1 0 0,28-13-138 0 0,-3-5 138 0 0,-42 19-119 0 0,1 1 1 0 0,0 1 0 0 0,1 0-1 0 0,14-3-19 0 0,27-10 0 0 0,-14 9 0 0 0,-30 7 0 0 0,1 0 0 0 0,0 0 0 0 0,1 1 0 0 0,8 1 0 0 0,2 4-2 0 0,-21-2 8 0 0,0-1 0 0 0,0 1 0 0 0,0-1 1 0 0,0 1-1 0 0,0-1 0 0 0,0 0 0 0 0,0 0 0 0 0,0 0 1 0 0,3-1-7 0 0,15-3 10 0 0,-16 4 0 0 0,0-1 0 0 0,0 1 0 0 0,0-2 0 0 0,0 1 0 0 0,-1 0 0 0 0,2-2-10 0 0,-3 2 3 0 0,0 0-1 0 0,1 0 1 0 0,-1 1-1 0 0,0-1 1 0 0,0 1-1 0 0,3-1-2 0 0,-3 1 0 0 0,1 0-1 0 0,-1-1 1 0 0,0 1-1 0 0,1-1 1 0 0,-1 0-1 0 0,3-1 1 0 0,2-1 0 0 0,-1 1 0 0 0,1 1 0 0 0,0 0 0 0 0,0 0 0 0 0,0 0 0 0 0,0 1 0 0 0,3 0 0 0 0,42-7 128 0 0,-45 5-110 0 0,-4 1-9 0 0,-1 0 0 0 0,1 0 0 0 0,0 0 0 0 0,0 0 0 0 0,0 1 0 0 0,3-1-9 0 0,30-2 288 0 0,-32 3-288 0 0,-2-2 43 0 0,-2 2 169 0 0,-1 0 37 0 0,0 0-1 0 0,0 1-229 0 0,1 0-1 0 0,-1 0 1 0 0,0 0-1 0 0,1 0 1 0 0,-1 0-1 0 0,0 0 1 0 0,1 1-1 0 0,-1-1 1 0 0,0 0-1 0 0,0 0 0 0 0,0 0 1 0 0,0 0-1 0 0,0 1-18 0 0,0-1 8 0 0,3 10-8 0 0,-3-11 0 0 0,0 0 0 0 0,0 0 0 0 0,0 0 0 0 0,0 0 0 0 0,0 0 0 0 0,0 0 0 0 0,0 0 0 0 0,0 0 0 0 0,0 0 0 0 0,0 0 0 0 0,0 0 0 0 0,1 0 0 0 0,-1 0 0 0 0,0 0-1 0 0,0 0 1 0 0,0 0 0 0 0,0 0 0 0 0,0 0 0 0 0,0 0 0 0 0,0 0 0 0 0,0 0 0 0 0,0 0 0 0 0,0 0 0 0 0,0 0 0 0 0,1 0 0 0 0,-1 0 0 0 0,0 0 0 0 0,0 0 0 0 0,0 0 0 0 0,0 0 0 0 0,0 0 0 0 0,0 0 0 0 0,0 0 0 0 0,0 0 0 0 0,0 0 0 0 0,0 0 0 0 0,0 0 0 0 0,0 0-1 0 0,0 0 1 0 0,0 0 0 0 0,1 0 0 0 0,-1 0 0 0 0,0-1 0 0 0,0 1 0 0 0,0 0 0 0 0,0 0 0 0 0,0 0 0 0 0,0 0 0 0 0,0 0 0 0 0,0 0 0 0 0,0 0 0 0 0,0 0 0 0 0,0 0 0 0 0,0 0 0 0 0,0 0 0 0 0,0-1 0 0 0,0 1 0 0 0,0 0 0 0 0,0 0 0 0 0,0 0 0 0 0,0 0-1 0 0,0 0 1 0 0,2-20 14 0 0,-2 19 39 0 0,0 1 15 0 0,0 0 12 0 0,0 15-5 0 0,0-10-86 0 0,0-16 3 0 0,0 10-53 0 0,0 1-18 0 0,0 0-48 0 0,0 0-195 0 0,0 0-88 0 0,0 0-19 0 0,0 0-91 0 0,0 0-368 0 0,0 0-157 0 0,0 0-38 0 0,0 0-106 0 0,-2-4-2235 0 0,2 3 1573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41.9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152 1 8592 0 0,'0'0'250'0'0,"0"0"4"0"0,-12 8 2719 0 0,3 5 848 0 0,0 10-2350 0 0,0 1-17 0 0,8-20-1095 0 0,-1 1 0 0 0,1-1-1 0 0,0 0 1 0 0,0 1-1 0 0,1-1 1 0 0,-1 0-1 0 0,1 3-358 0 0,-2 10 146 0 0,0 7 207 0 0,1 0 1 0 0,1 16-354 0 0,0-15 1176 0 0,-1-9-1094 0 0,0-1 0 0 0,-3 12-82 0 0,-1 2 1 0 0,-1 13-1 0 0,2-22 36 0 0,1 0 0 0 0,0 20-36 0 0,1 1 984 0 0,-1 0-1 0 0,-5 9-983 0 0,3-10 9 0 0,-11 45-9 0 0,-1 17 1047 0 0,12-82-855 0 0,4-17-156 0 0,0 1 1 0 0,0-1-1 0 0,0 0 1 0 0,0 0-1 0 0,1 0 1 0 0,-1 3-37 0 0,1-5 6 0 0,0-1 1 0 0,0 0-1 0 0,0 1 1 0 0,0-1-1 0 0,0 0 1 0 0,0 1 0 0 0,0-1-1 0 0,0 0 1 0 0,0 1-1 0 0,0-1 1 0 0,0 1 0 0 0,0-1-1 0 0,0 0 1 0 0,0 1-1 0 0,0-1 1 0 0,-1 0-1 0 0,1 0 1 0 0,0 1 0 0 0,0-1-1 0 0,0 0 1 0 0,-1 1-1 0 0,1-1 1 0 0,0 0-1 0 0,0 0 1 0 0,-1 1-7 0 0,-3 5 148 0 0,2 17 687 0 0,2-18-824 0 0,-2 0-83 0 0,1 0-164 0 0,1-4-2276 0 0,0-1-3617 0 0,0 0-2153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53.8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560 2225 8288 0 0,'0'0'190'0'0,"0"0"28"0"0,0 0 7 0 0,0 0 43 0 0,0 0 159 0 0,0 0 70 0 0,0 0 14 0 0,3 13 2129 0 0,0-8-2319 0 0,0-1 0 0 0,1-1 0 0 0,0 1 0 0 0,-1 0 0 0 0,2-1 0 0 0,3 3-321 0 0,-7-5 134 0 0,1 0 1 0 0,0 0-1 0 0,0 0 0 0 0,0 0 1 0 0,0 0-1 0 0,-1-1 0 0 0,1 1 1 0 0,0-1-1 0 0,0 1 0 0 0,0-1 1 0 0,0 0-1 0 0,0 0 0 0 0,0 0 0 0 0,1 0 1 0 0,-1 0-1 0 0,0 0 0 0 0,0-1 1 0 0,0 1-1 0 0,0 0-134 0 0,0-1 64 0 0,0 1-1 0 0,0 0 1 0 0,1 0 0 0 0,-1 0-1 0 0,0 1 1 0 0,0-1 0 0 0,1 0-1 0 0,-1 1 1 0 0,0-1 0 0 0,2 2-64 0 0,17 2 252 0 0,9-1-84 0 0,-24-2-80 0 0,0 0 0 0 0,0-1 0 0 0,1 0 0 0 0,-1 0 0 0 0,0 0 0 0 0,0-1 0 0 0,1 0-88 0 0,4 0 38 0 0,-9 1 21 0 0,0 0 0 0 0,-1 0 0 0 0,1 0-1 0 0,-1 0 1 0 0,1-1 0 0 0,-1 1 0 0 0,1-1-1 0 0,-1 1 1 0 0,0-1 0 0 0,1 1-1 0 0,0-1-58 0 0,0 0 97 0 0,0 0 0 0 0,0 0-1 0 0,0 1 1 0 0,0-1 0 0 0,0 1-1 0 0,0 0 1 0 0,0-1 0 0 0,1 1-97 0 0,14-3 42 0 0,20-16 410 0 0,-17 14-410 0 0,-19 5-42 0 0,1 0-1 0 0,0 0 1 0 0,0-1 0 0 0,-1 1 0 0 0,1 0-1 0 0,0-1 1 0 0,-1 0 0 0 0,1 1 0 0 0,0-1-1 0 0,-1 0 1 0 0,1 0 0 0 0,1-1 0 0 0,20-1 73 0 0,31-14-309 0 0,-23 10 217 0 0,-12 2 104 0 0,-1 0 1 0 0,1 2-1 0 0,0 0 0 0 0,12 1-85 0 0,34-4 74 0 0,-52 5 27 0 0,0-1 1 0 0,-1 0-1 0 0,0-1 0 0 0,0 0 0 0 0,2-2-101 0 0,-3 2-66 0 0,102-26 458 0 0,-112 29-397 0 0,0-1 0 0 0,0 1 1 0 0,0 0-1 0 0,0 0 0 0 0,0 0 0 0 0,0 0 0 0 0,0-1 0 0 0,0 1 0 0 0,0 0 0 0 0,0 1 0 0 0,0-1 0 0 0,0 0 0 0 0,0 0 0 0 0,0 0 1 0 0,0 1-1 0 0,0-1 0 0 0,0 0 5 0 0,8 3 3 0 0,2-1-3 0 0,0 0 0 0 0,0-1 0 0 0,6 0 0 0 0,-13-2 0 0 0,1 1-1 0 0,-1-1 1 0 0,0 0-1 0 0,0 0 0 0 0,0 0 1 0 0,1-1 0 0 0,10-3 57 0 0,29-12-107 0 0,-42 16 8 0 0,0 0 0 0 0,0 1 0 0 0,0-1 0 0 0,0 0 0 0 0,-1 0 0 0 0,1 0 0 0 0,0-1 0 0 0,-1 1 0 0 0,1 0 0 0 0,-1-1 0 0 0,1 1 0 0 0,-1-1 0 0 0,0 1 0 0 0,0-1 0 0 0,0 1 0 0 0,0-1 0 0 0,0 0 0 0 0,0 0 0 0 0,0 0 0 0 0,0 1 0 0 0,-1-1 0 0 0,1-1 42 0 0,2-2 225 0 0,-1 0 0 0 0,1 1-1 0 0,0-1 1 0 0,0 1 0 0 0,1-1-1 0 0,-1 1 1 0 0,1 0 0 0 0,0 1-1 0 0,2-3-224 0 0,19-20-640 0 0,-7 4 1136 0 0,-10 14-447 0 0,-2-1 0 0 0,1 1-1 0 0,1-5-48 0 0,7-10 0 0 0,-8 13 0 0 0,-1 0 0 0 0,-1 0 0 0 0,3-6 0 0 0,-6 13 0 0 0,0 0 0 0 0,-1 0 0 0 0,1 0 0 0 0,0 0 0 0 0,0 1 0 0 0,0-1 0 0 0,2-1 0 0 0,15-20 0 0 0,12-15-238 0 0,-23 31 534 0 0,25-30-146 0 0,-28 33-61 0 0,0-1 0 0 0,0 1 0 0 0,1 0 0 0 0,1-1-89 0 0,13-12 211 0 0,-14 11-223 0 0,4-4-55 0 0,-8 10 70 0 0,-1 0 0 0 0,0 0-1 0 0,1 0 1 0 0,-1 0 0 0 0,0 0-1 0 0,0 0 1 0 0,0 0 0 0 0,0-1-1 0 0,0 1 1 0 0,0 0 0 0 0,1-2-3 0 0,5-6 46 0 0,-4 7-25 0 0,0 0-1 0 0,-1-1 1 0 0,1 1-1 0 0,-1-1 0 0 0,0 0 1 0 0,0 0-1 0 0,1-1-20 0 0,16-19 109 0 0,-15 19-109 0 0,0-1-1 0 0,0 1 0 0 0,-1-1 1 0 0,0 0-1 0 0,0 0 1 0 0,1-2 0 0 0,12-19 19 0 0,-9 18 93 0 0,-6 7-104 0 0,1-1 0 0 0,-1 0 0 0 0,1 1 0 0 0,-1-1 0 0 0,0 0 0 0 0,0 0 0 0 0,0 0 0 0 0,1-1-8 0 0,-1 0 44 0 0,0 1-1 0 0,-1 0 0 0 0,1 1 1 0 0,1-1-1 0 0,-1 0 1 0 0,0 0-1 0 0,0 0 0 0 0,1 1 1 0 0,0-1-44 0 0,7-12 311 0 0,0-2-890 0 0,-7 14 395 0 0,-1-1 1 0 0,1 1 0 0 0,0-1-1 0 0,-1 0 1 0 0,0 0 0 0 0,1-2 183 0 0,0 1 226 0 0,0 1 1 0 0,0 0-1 0 0,0-1 0 0 0,0 1 1 0 0,0 0-1 0 0,1 0 0 0 0,-1 0 1 0 0,1 0-227 0 0,-2 3-123 0 0,-1 0-60 0 0,18-24 426 0 0,-12 16-1879 0 0,2-3 3341 0 0,7-4-2409 0 0,-13 11 704 0 0,1 0 0 0 0,0 0 0 0 0,0 1 0 0 0,1-1 0 0 0,-1 1 0 0 0,1 0 0 0 0,0 0 0 0 0,-1 0 0 0 0,4-1 0 0 0,6-9 0 0 0,10-3 0 0 0,-21 14 0 0 0,3 0 0 0 0,-7 3 0 0 0,20-16 0 0 0,-14 13-7 0 0,-1-1 0 0 0,0 0 0 0 0,1 1 0 0 0,-1-1 0 0 0,-1-1-1 0 0,1 1 1 0 0,0 0 0 0 0,-1-1 7 0 0,4-4-7 0 0,0 3 7 0 0,-6 5 0 0 0,1 0 0 0 0,-1-1 0 0 0,1 1 0 0 0,-1 0 0 0 0,0-1 0 0 0,1 1 0 0 0,-1 0 0 0 0,1-1 0 0 0,-1 1 0 0 0,0-1 0 0 0,0 1 0 0 0,1-1 0 0 0,-1 1 0 0 0,0-1 0 0 0,0 1 0 0 0,1-1 0 0 0,-1 1 0 0 0,0-1 0 0 0,0 1 0 0 0,0-1 0 0 0,0 1 0 0 0,0-1 0 0 0,0 0 0 0 0,0 1 0 0 0,0-1 0 0 0,0 1 0 0 0,1-1 0 0 0,-1 0 0 0 0,0 1 0 0 0,0-1 0 0 0,1 0 0 0 0,-1 1 0 0 0,0-1 0 0 0,1 1 0 0 0,-1-1 0 0 0,0 1 0 0 0,1-1 0 0 0,-1 1 0 0 0,1-1 0 0 0,-1 1 0 0 0,1-1 0 0 0,-1 1 0 0 0,2-2 6 0 0,-1 0-1 0 0,1 0 1 0 0,-1-1 0 0 0,1 1-1 0 0,-1 0 1 0 0,0-1-1 0 0,0 1 1 0 0,0-2-6 0 0,5-8 19 0 0,2-7 29 0 0,-7 16-37 0 0,0 0 0 0 0,0 0 0 0 0,0 0 0 0 0,1 0 0 0 0,-1 0 0 0 0,1 1 0 0 0,-1-1 0 0 0,2 0-11 0 0,-1 0 0 0 0,0 0 0 0 0,0 1 0 0 0,0-1 0 0 0,-1 0 0 0 0,1 0 0 0 0,0-2 0 0 0,5-8 0 0 0,-2 2 0 0 0,-4 10 0 0 0,-1-1 0 0 0,1 1 0 0 0,0-1 0 0 0,-1 1 0 0 0,1 0 0 0 0,0 0 0 0 0,0-1 0 0 0,0 1 0 0 0,0 0 0 0 0,0 0 0 0 0,0-1 0 0 0,2 0 0 0 0,-1 0 0 0 0,0 0 0 0 0,0 0 0 0 0,0-1 0 0 0,-1 1 0 0 0,1-1 0 0 0,-1 1 0 0 0,1-1 0 0 0,-1 0 0 0 0,1 0 0 0 0,5-11 0 0 0,23-26-16 0 0,-19 26-10 0 0,1 1-1 0 0,0 0 0 0 0,1 0 27 0 0,-10 10 0 0 0,5-5 16 0 0,2-3 69 0 0,1 1 1 0 0,1 0-1 0 0,6-4-85 0 0,-15 12 0 0 0,9-10 0 0 0,-11 11 0 0 0,0 0 0 0 0,0 0 0 0 0,0 0 0 0 0,0 0 0 0 0,0 0 0 0 0,0 0 0 0 0,1 0 0 0 0,-1 0 0 0 0,0 1 0 0 0,1-2 0 0 0,-1 2 0 0 0,0 0 0 0 0,0-1 0 0 0,0 1 0 0 0,-1-1 0 0 0,1 1 0 0 0,0-1 0 0 0,-1 0 0 0 0,1 1 0 0 0,0-1 0 0 0,-1 0 0 0 0,1 1 0 0 0,-1-1 0 0 0,1 0 0 0 0,-1 0 0 0 0,1 0 0 0 0,2-3 0 0 0,-1 2 0 0 0,-1 2 0 0 0,-1 0 0 0 0,1-1 0 0 0,-1 1 0 0 0,1-1 0 0 0,-1 1 1 0 0,1-1-1 0 0,-1 1 0 0 0,0-1 0 0 0,1 1 0 0 0,-1-1 0 0 0,0 0 0 0 0,1 1 0 0 0,-1-1 0 0 0,0 1 0 0 0,0-1 1 0 0,1 0-1 0 0,-1 0 0 0 0,2-6 9 0 0,-2 5 69 0 0,9-6 89 0 0,-9 7-167 0 0,4-4 0 0 0,-2 0 0 0 0,7-14 0 0 0,-7 16 2 0 0,1-3 13 0 0,0 0 1 0 0,0 0 0 0 0,-1 0-1 0 0,1-4-15 0 0,0 4-17 0 0,0 0 0 0 0,0 1-1 0 0,0-1 1 0 0,1 0 0 0 0,0 1 0 0 0,0 0-1 0 0,1-1 18 0 0,0-1 44 0 0,1 1 0 0 0,-1-1 0 0 0,3-7-44 0 0,7-5 54 0 0,-6 9-55 0 0,-3 4 1 0 0,0-4 0 0 0,-5 9-4 0 0,0 0-1 0 0,-1-1 1 0 0,1 1-1 0 0,0 0 1 0 0,-1 0 0 0 0,1 0-1 0 0,0 0 1 0 0,0 0-1 0 0,0 0 1 0 0,0 0-1 0 0,0 0 1 0 0,1 0 4 0 0,12-14-283 0 0,-1-1 283 0 0,-11 14 31 0 0,-2 2 132 0 0,0 0 70 0 0,0 0 20 0 0,1-1-39 0 0,-1 0-213 0 0,0 0 1 0 0,0 0 0 0 0,0 0-1 0 0,0 0 1 0 0,-1 0 0 0 0,1 0-1 0 0,0 1 1 0 0,0-1 0 0 0,-1 0-1 0 0,1 0 1 0 0,0 0 0 0 0,-1 0 0 0 0,1 1-1 0 0,-1-1 1 0 0,1 0 0 0 0,-1 0-1 0 0,0 1 1 0 0,1-1 0 0 0,-1 0-1 0 0,0 1 1 0 0,1-1 0 0 0,-1 0-1 0 0,-1 0-1 0 0,1 0 4 0 0,-5-5 23 0 0,1 0 0 0 0,-1 1 0 0 0,-1-1 0 0 0,1 1 0 0 0,-1 0 0 0 0,-4-2-27 0 0,-49-23 476 0 0,1-1-226 0 0,46 22-223 0 0,1 0-1 0 0,0-1 0 0 0,-3-4-26 0 0,-22-18 33 0 0,20 20-21 0 0,8 6 5 0 0,0-1 1 0 0,0 0-1 0 0,-7-8-17 0 0,9 9 31 0 0,1 1 1 0 0,-1 0-1 0 0,0 1 0 0 0,0-1 1 0 0,-6-2-32 0 0,-6-3 219 0 0,0-1-84 0 0,0 2-1 0 0,-4-2-134 0 0,6 4 110 0 0,1 0 1 0 0,1-1-1 0 0,-6-5-110 0 0,14 9 0 0 0,0 0 0 0 0,0 1 0 0 0,-6-3 0 0 0,-14-6 0 0 0,-9-3 0 0 0,28 13 0 0 0,0-1 0 0 0,0 0 0 0 0,1-1 0 0 0,-2-1 0 0 0,-4-1 16 0 0,0 0-1 0 0,0 1 0 0 0,-1 0 1 0 0,0 1-1 0 0,1 0 1 0 0,-1 2-1 0 0,0-1 0 0 0,-6 1-15 0 0,-1-1 21 0 0,-3-2-69 0 0,2 0 1 0 0,-4-3 47 0 0,-24-6 243 0 0,-3 1-231 0 0,-22-3-12 0 0,36 5 0 0 0,29 9 20 0 0,0-1 0 0 0,0 0-1 0 0,1-1 1 0 0,-1 0 0 0 0,1 0 0 0 0,-6-5-20 0 0,3 3 24 0 0,-1 0 1 0 0,1 0-1 0 0,-3 1-24 0 0,-35-12 0 0 0,35 15 177 0 0,14 2-235 0 0,-2-2 43 0 0,1 1 2 0 0,1 1-41 0 0,-1 1 41 0 0,-1 1 13 0 0,-21 7 0 0 0,22-7 0 0 0,0 1 0 0 0,0 0-13 0 0,-1 0-51 0 0,3-2-8 0 0,-6 20-1987 0 0,6-21 1965 0 0,0 0 4 0 0,0 0-20 0 0,0 0-96 0 0,0 0-39 0 0,0 1-10 0 0,0 4 42 0 0,-3 0 170 0 0,2-2 43 0 0,0-1 27 0 0,0-1 118 0 0,1-1 79 0 0,0 0 28 0 0,0 0-65 0 0,0 0-290 0 0,0 0-121 0 0,0 0-28 0 0,0 0 66 0 0,0 0 288 0 0,0 0 122 0 0,0 0 28 0 0,0 0-65 0 0,0 0-290 0 0,0 0-121 0 0,0 0-28 0 0,0 0 66 0 0,0 0 288 0 0,0 0 122 0 0,0 0 28 0 0,0 0-38 0 0,-2 2-170 0 0,-3 0-55 0 0,-12-4 316 0 0,-6 2-205 0 0,18-2-39 0 0,4 1-53 0 0,0 1 0 0 0,0-1 1 0 0,0 1-1 0 0,0 0 0 0 0,0-1 1 0 0,0 1-1 0 0,0 0 0 0 0,0 0 1 0 0,0 0-1 0 0,-1 0 0 0 0,1 0 1 0 0,0 0-1 0 0,0 0 1 0 0,0 0-9 0 0,-56-3 202 0 0,30-1-154 0 0,24 3-41 0 0,1 0 1 0 0,-1 1-1 0 0,0-1 1 0 0,0 1-1 0 0,0-1 0 0 0,0 1 1 0 0,0 0-1 0 0,0 0 1 0 0,-1 0-1 0 0,1 1 0 0 0,0-1 1 0 0,1 1-1 0 0,-2 0-7 0 0,-11 3 32 0 0,1-1 1 0 0,-1 0-1 0 0,0-1 0 0 0,0-1 0 0 0,-9 0-32 0 0,-29 2-41 0 0,7 3 41 0 0,-9 1 0 0 0,-29 8 0 0 0,50-9 57 0 0,-1-2 0 0 0,1-2 0 0 0,-1 0-1 0 0,-10-3-56 0 0,14 1-212 0 0,-54-3 974 0 0,-45-7-762 0 0,102 6-24 0 0,-1 2 0 0 0,1 1-1 0 0,-27 2 25 0 0,20 0 91 0 0,25-1-58 0 0,0 0 1 0 0,-1 0-1 0 0,-2 2-33 0 0,-61 11-87 0 0,70-12 87 0 0,-2 4 0 0 0,-6 0 0 0 0,3 3-72 0 0,6-5 72 0 0,0 1 0 0 0,1 0 0 0 0,-2-1 0 0 0,1 1 0 0 0,1 0 0 0 0,-1 8 0 0 0,2-10 0 0 0,1-1 0 0 0,0 0 0 0 0,0 0 0 0 0,0 0 0 0 0,0 0 1 0 0,0 1-1 0 0,0-1 0 0 0,0 0 0 0 0,0 0 0 0 0,0 0 0 0 0,0 0 0 0 0,1 1 0 0 0,-1-1 0 0 0,0 0 0 0 0,1 0 0 0 0,-1 0 0 0 0,1 0 0 0 0,-1 0 0 0 0,3 9 44 0 0,-2-4-37 0 0,0-1-1 0 0,0 1 1 0 0,1-1-1 0 0,-1 1 1 0 0,1-1-1 0 0,0 0 1 0 0,1 0-1 0 0,-1 0 1 0 0,4 5-7 0 0,-2-3-51 0 0,0 1 1 0 0,-1 0-1 0 0,1-1 0 0 0,0 6 51 0 0,7 15 183 0 0,0 1-156 0 0,-7-16 17 0 0,0 0 1 0 0,4 8-45 0 0,-5-15 8 0 0,3 22-8 0 0,-6-24 0 0 0,1 0 0 0 0,-1 0 0 0 0,1-1 0 0 0,0 1 0 0 0,0 0 0 0 0,1-1 0 0 0,-1 1 0 0 0,1 0 0 0 0,7 16 0 0 0,-3-7 0 0 0,-5-10 0 0 0,0 0 0 0 0,0 0 0 0 0,0 0 0 0 0,1 0 0 0 0,-1 0 0 0 0,1 0 0 0 0,0 0 0 0 0,0 1 0 0 0,-3 1 0 0 0,10 16 0 0 0,-4-11 0 0 0,-5-5 0 0 0,-1-3 0 0 0,3 10 0 0 0,0-6 0 0 0,-2-6 0 0 0,0 10 0 0 0,1-5 0 0 0,3 4-105 0 0,-4-8-66 0 0,-1 24-1 0 0,2-21 172 0 0,0 0 0 0 0,-1 19 0 0 0,1-17-3 0 0,-1 0 0 0 0,1 0 0 0 0,0 0-1 0 0,0-1 1 0 0,1 3 3 0 0,1-3 0 0 0,0 9 0 0 0,-3-7-3 0 0,2 1 19 0 0,-1-7 38 0 0,-1 1-54 0 0,1 1-74 0 0,1 5 148 0 0,-2-2-58 0 0,0-4-17 0 0,4 8-1 0 0,-3-10 20 0 0,0 16 28 0 0,-1-13-46 0 0,1-1 0 0 0,0 0 0 0 0,0 0 0 0 0,0 0 0 0 0,-1 0 0 0 0,1 0 0 0 0,-1 0 0 0 0,1 1 0 0 0,-1-1 0 0 0,0 0 0 0 0,0-2 0 0 0,0 5 0 0 0,3 14-84 0 0,-4-19 107 0 0,8 12 14 0 0,4 13-37 0 0,-10-22 0 0 0,1 7 0 0 0,5 5 0 0 0,-7-15 0 0 0,0 1 0 0 0,0-1 0 0 0,0 0 0 0 0,0 0 0 0 0,0 0 0 0 0,0 0 0 0 0,0 1 0 0 0,0-1 0 0 0,0 0 0 0 0,0 0 0 0 0,0 0 0 0 0,0 0 0 0 0,0 0 0 0 0,1 1 0 0 0,-1-1 0 0 0,0 0 0 0 0,0 0 0 0 0,0 0 0 0 0,0 0 0 0 0,0 0 0 0 0,0 1 0 0 0,0-1 0 0 0,0 0 0 0 0,0 0 0 0 0,1 0 0 0 0,-1 0 0 0 0,0 0 0 0 0,0 0 0 0 0,0 0 0 0 0,0 0 0 0 0,0 0 0 0 0,1 1 0 0 0,-1-1 0 0 0,0 0 0 0 0,0 0 0 0 0,0 0 0 0 0,0 0 0 0 0,0 0 0 0 0,1 0 0 0 0,-1 0 0 0 0,0 0 0 0 0,0 0 0 0 0,0 0 0 0 0,1 0 0 0 0,-1 0 0 0 0,0 0 0 0 0,0 0 0 0 0,0 0 0 0 0,1 0 0 0 0,-1 0 0 0 0,0 0 0 0 0,0 0 0 0 0,0 0 0 0 0,0 0 0 0 0,1 1 0 0 0,-1-1 0 0 0,0 0 0 0 0,0 0 0 0 0,0 0 0 0 0,0 0 0 0 0,0 0 0 0 0,0 0 0 0 0,1 1 0 0 0,-1-1 0 0 0,0 0 0 0 0,0 0 0 0 0,0 0 0 0 0,0 0 0 0 0,0 1 0 0 0,0-1 0 0 0,0 0 0 0 0,0 0 0 0 0,0 0 0 0 0,0 1 0 0 0,0-1 0 0 0,0 0 0 0 0,0 0 0 0 0,0 0 0 0 0,15 35 0 0 0,-11-23 0 0 0,-2-8 0 0 0,-1 1 0 0 0,1-1 0 0 0,-1 0 0 0 0,0 1 0 0 0,-1-1 0 0 0,1 1 0 0 0,-1-1 0 0 0,0 1 0 0 0,0 1 0 0 0,5 12 3 0 0,-3-14-15 0 0,-1 0 0 0 0,0 0 1 0 0,0 0-1 0 0,0 0 0 0 0,0 0 0 0 0,-1 0 0 0 0,1 2 12 0 0,-1-5 1 0 0,2-1-1 0 0,-2 12 79 0 0,9 28-79 0 0,-6-27 0 0 0,-3-10-3 0 0,0-3 8 0 0,6 13-54 0 0,3 17 168 0 0,3 18-55 0 0,-11-44-66 0 0,0 0 0 0 0,0-1 0 0 0,0 2-1 0 0,0-1 1 0 0,0 0 0 0 0,-1 0 0 0 0,0 3 2 0 0,0-6-1 0 0,9 25-215 0 0,-3-9 513 0 0,-4-16-365 0 0,3 13-177 0 0,-5-10 340 0 0,2 9 138 0 0,0-9-254 0 0,8 17-286 0 0,-8-15 307 0 0,-1-1 0 0 0,2 3 0 0 0,-3-7 0 0 0,0 6 0 0 0,4 11 0 0 0,-2-12 0 0 0,4 20 0 0 0,-2-16-2 0 0,-2 3 15 0 0,-2-12 47 0 0,3 18-131 0 0,-3-15 71 0 0,2 4 0 0 0,0-1 0 0 0,0 1 0 0 0,-1-1 0 0 0,0 2 0 0 0,0 3 0 0 0,1 3 0 0 0,0 1 0 0 0,-1-1 0 0 0,-1 2 0 0 0,1-14 0 0 0,1 0 0 0 0,-2-2 2 0 0,1-1 0 0 0,-1 1-1 0 0,0 0 1 0 0,0-1 0 0 0,0 1-1 0 0,0-1 1 0 0,0 1 0 0 0,0 0-1 0 0,0-1 1 0 0,0 1 0 0 0,0-1-1 0 0,0 1 1 0 0,0 0 0 0 0,0-1-1 0 0,0 1 1 0 0,0-1 0 0 0,0 1-1 0 0,-1 0-1 0 0,-1 3 105 0 0,1 1-88 0 0,-1 2-97 0 0,-10 15 24 0 0,-7 1 85 0 0,6-4 382 0 0,12-18-282 0 0,1-1-195 0 0,-15 14-437 0 0,-24 35 1130 0 0,31-39-676 0 0,-1 0 0 0 0,-1-1 0 0 0,-2 2 49 0 0,-20 21-300 0 0,10-9 937 0 0,16-18-636 0 0,0 1 0 0 0,0 1 0 0 0,0-1-1 0 0,1 1 1 0 0,-4 7-1 0 0,-7 13-763 0 0,-18 20 763 0 0,25-33-50 0 0,-3 1 50 0 0,-1-1 0 0 0,-11 10 0 0 0,-13 15 0 0 0,34-34 0 0 0,-9 8 0 0 0,3-1 0 0 0,5-5 237 0 0,3-5-175 0 0,0-1 1 0 0,0 1-1 0 0,0 0 1 0 0,0-1-1 0 0,0 1 1 0 0,0-1-1 0 0,-1 1 1 0 0,1-1-1 0 0,0 0 1 0 0,-1 1-1 0 0,0-1-62 0 0,-10 12 149 0 0,11-12-129 0 0,0 0 0 0 0,1 0-1 0 0,-1 0 1 0 0,0 1 0 0 0,-1-1 0 0 0,1-1 0 0 0,0 1-1 0 0,0 0 1 0 0,0 0 0 0 0,-1 0 0 0 0,1 0-20 0 0,-7 5 89 0 0,-5 8 27 0 0,12-10-105 0 0,-2 0 31 0 0,1-1-46 0 0,1-3-80 0 0,1 0 0 0 0,0 0 0 0 0,0 1-1 0 0,-1-1 1 0 0,1 0 0 0 0,0 0 0 0 0,0 1-1 0 0,0-1 1 0 0,0 0 0 0 0,-1 1-1 0 0,1-1 1 0 0,0 0 0 0 0,0 0 0 0 0,0 1-1 0 0,0-1 1 0 0,0 0 0 0 0,0 1 0 0 0,0-1-1 0 0,0 0 1 0 0,0 1 0 0 0,0-1-1 0 0,0 0 1 0 0,0 1 0 0 0,0-1 0 0 0,0 0-1 0 0,0 1 1 0 0,0-1 0 0 0,0 0 0 0 0,0 0-1 0 0,0 1 1 0 0,1-1 0 0 0,-1 0-1 0 0,0 1 85 0 0,0 0-1306 0 0,1 5-7847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56.2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1328 0 7800 0 0,'0'0'174'0'0,"0"0"29"0"0,0 1 13 0 0,-4 2 177 0 0,1 0 1 0 0,-1 0-1 0 0,0 0 0 0 0,0-1 0 0 0,0 0 1 0 0,-1 0-1 0 0,1 0 0 0 0,-1 0-393 0 0,-9 4 1293 0 0,9-3-854 0 0,-1-1 1 0 0,0-1 0 0 0,0 1 0 0 0,0-1-1 0 0,0 0 1 0 0,0 0 0 0 0,-3-1-440 0 0,2 1 316 0 0,1-1 0 0 0,-1 1 1 0 0,1 1-1 0 0,-1-1 0 0 0,1 1 0 0 0,-5 2-316 0 0,-46 14 784 0 0,39-11-403 0 0,-1 1 0 0 0,1 1 0 0 0,1 0 0 0 0,-7 6-381 0 0,-11 5 481 0 0,-7 5 114 0 0,21-10-503 0 0,-1-2 0 0 0,-9 4-92 0 0,9-5 19 0 0,1 0 0 0 0,-17 14-19 0 0,20-12 22 0 0,-4 3 4 0 0,1 0 0 0 0,-1 3-26 0 0,-34 31 0 0 0,42-38 229 0 0,-1 0 0 0 0,0-1-1 0 0,0-1 1 0 0,-4 1-229 0 0,9-7 280 0 0,1 0-1 0 0,-1-1 1 0 0,0 0 0 0 0,0 0-280 0 0,-10 3-2 0 0,-48 16 2 0 0,-11 20 0 0 0,67-36 0 0 0,5-4 0 0 0,1 1 0 0 0,0-1 0 0 0,-1 1 0 0 0,0-2 0 0 0,-5 3 0 0 0,7-4 0 0 0,1 1 0 0 0,0 0 0 0 0,0 0 0 0 0,0 1 0 0 0,0-1 0 0 0,0 1 0 0 0,0 0 0 0 0,-3 3 0 0 0,-13 9 0 0 0,-12 8 85 0 0,24-17 136 0 0,0 1-1 0 0,0-2 1 0 0,-5 3-221 0 0,-16 11-253 0 0,24-16 208 0 0,0 1 0 0 0,1-1 0 0 0,-1 0 0 0 0,0 0 0 0 0,-1-1 0 0 0,1 1-1 0 0,0-1 1 0 0,-1-1 0 0 0,-2 2 45 0 0,4-2 150 0 0,1 0-1 0 0,0 1 1 0 0,-1-1 0 0 0,1 1-1 0 0,0 0 1 0 0,0 0-1 0 0,-2 1-149 0 0,2 0 178 0 0,-1 0 0 0 0,0-1 0 0 0,0 0-1 0 0,0 0 1 0 0,-2 1-178 0 0,2-2 103 0 0,3-1-139 0 0,0 0 1 0 0,0 0-1 0 0,0 1 1 0 0,0-1-1 0 0,0 0 1 0 0,0 1-1 0 0,0-1 1 0 0,0 0-1 0 0,0 1 1 0 0,0-1-1 0 0,0 1 1 0 0,0 0-1 0 0,0-1 0 0 0,0 1 1 0 0,1 0-1 0 0,-1-1 1 0 0,0 1-1 0 0,0 0 1 0 0,1 0-1 0 0,-1 0 1 0 0,1 0-1 0 0,-1 0 1 0 0,0 0 35 0 0,-6 13 151 0 0,7-13-118 0 0,-1-1 1 0 0,1 1-1 0 0,-1 0 0 0 0,1 0 0 0 0,0-1 0 0 0,-1 1 0 0 0,1 0 0 0 0,0 0 0 0 0,0-1 0 0 0,-1 1 1 0 0,1 0-1 0 0,0 0 0 0 0,0-1 0 0 0,0 1 0 0 0,0 0 0 0 0,0 0 0 0 0,0 0-33 0 0,0 7-203 0 0,0 1-1 0 0,0 0 1 0 0,1-1 0 0 0,0 1-1 0 0,1-1 1 0 0,-1 1-1 0 0,3 4 204 0 0,4 9 196 0 0,-2 0 0 0 0,2 8-196 0 0,9 31 154 0 0,-10-30-198 0 0,3 4 14 0 0,9 21 30 0 0,-10-37-96 0 0,0-1-224 0 0,0-1 0 0 0,2 3 320 0 0,2 2 148 0 0,-1 1-1 0 0,-1 0 0 0 0,-1 1 0 0 0,6 21-147 0 0,-15-43 35 0 0,2 10-210 0 0,0-1 0 0 0,-1 1 0 0 0,0 5 175 0 0,6 22-347 0 0,0 14 933 0 0,-6-39-281 0 0,0 0 1 0 0,0 0 0 0 0,4 10-306 0 0,2 4 197 0 0,-2 1 1 0 0,1 7-198 0 0,-4-20 38 0 0,21 100-38 0 0,-6-13 0 0 0,-10-70-608 0 0,11 30 608 0 0,-12-40 24 0 0,-4-11 216 0 0,1 0 0 0 0,4 11-240 0 0,-5-18-12 0 0,-2 0-1 0 0,1 1 1 0 0,-1-1-1 0 0,0 1 1 0 0,0-1-1 0 0,0 4 13 0 0,3 15-69 0 0,1-7 72 0 0,-3-11 52 0 0,0 1 1 0 0,0 0-1 0 0,-1 0 1 0 0,0-1-1 0 0,0 7-55 0 0,8 37-248 0 0,-3-10 302 0 0,-3 33 340 0 0,0-50-118 0 0,-2-17-306 0 0,-1-5 15 0 0,0-1 0 0 0,0 1 0 0 0,0-1 0 0 0,1 1 0 0 0,-1-1 0 0 0,0 1 0 0 0,0-1 0 0 0,0 1 0 0 0,0 0 0 0 0,0-1 0 0 0,0 1 0 0 0,-1-1 0 0 0,1 1 0 0 0,0-1 0 0 0,0 1 0 0 0,0-1 0 0 0,0 1 0 0 0,-1 0 15 0 0,1 1 14 0 0,-1 0-1 0 0,0 0 1 0 0,1 0 0 0 0,-1 0-1 0 0,1 0 1 0 0,0 0 0 0 0,0 0-1 0 0,0 0 1 0 0,0 2-14 0 0,0-1 237 0 0,0 1-213 0 0,0-2-13 0 0,0-1 42 0 0,2 1-21 0 0,0 2-591 0 0,0 1-6442 0 0,1-3-1030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1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1572 7168 0 0,'0'0'165'0'0,"0"0"22"0"0,0 0 6 0 0,0 0 90 0 0,0 0 353 0 0,0 0 150 0 0,0 0 29 0 0,0 0-63 0 0,0 0-295 0 0,0 0-127 0 0,0 0-30 0 0,0 0-27 0 0,0 0-94 0 0,0 0-41 0 0,0 0-8 0 0,0 0-8 0 0,0 0-23 0 0,11-13 504 0 0,16-5 724 0 0,-17 12-926 0 0,0-1-183 0 0,-4 4-207 0 0,0-1 0 0 0,0 0-1 0 0,1 1 1 0 0,-1 0-11 0 0,18-7 370 0 0,-2-1 0 0 0,18-13-370 0 0,-33 19 41 0 0,-1 0 0 0 0,0 0 0 0 0,-1-1 0 0 0,1 0 1 0 0,-1 0-1 0 0,0-1 0 0 0,-1 0 0 0 0,4-4-41 0 0,2-4 16 0 0,12-20 26 0 0,-13 21 170 0 0,0 0 0 0 0,1 1-1 0 0,6-8-211 0 0,3 0-71 0 0,-9 10-161 0 0,0 0-1 0 0,10-9 233 0 0,7-2-60 0 0,13-11 128 0 0,25-15-68 0 0,-51 39 0 0 0,-1 0 33 0 0,0 0 0 0 0,0 0-1 0 0,-2-1 1 0 0,5-5-33 0 0,-6 4 67 0 0,0-1 1 0 0,-2-1-1 0 0,1 0 0 0 0,1-6-67 0 0,8-11 86 0 0,45-80-276 0 0,-53 93 238 0 0,1 1 0 0 0,0 0 0 0 0,1 1 0 0 0,1 1 0 0 0,0 0 0 0 0,1 1 0 0 0,3-2-48 0 0,17-11 2 0 0,-23 17 93 0 0,1 0 1 0 0,-2 0 0 0 0,1-1 0 0 0,-1 0-1 0 0,6-9-95 0 0,59-82 0 0 0,-25 25 296 0 0,-42 64-296 0 0,1 0 0 0 0,0 0 0 0 0,6-4 0 0 0,-3 3 0 0 0,-1 0 0 0 0,3-6 0 0 0,18-12 0 0 0,-14 16 0 0 0,-15 12 0 0 0,1-2 0 0 0,0 3 11 0 0,-2 1 1 0 0,-1 0-1 0 0,0 0 1 0 0,1 0-1 0 0,-1 0 1 0 0,0 0-1 0 0,0 0 1 0 0,1 0-1 0 0,-1-1 1 0 0,0 1-1 0 0,0 0 1 0 0,-1-1-1 0 0,1 1 1 0 0,0 0-1 0 0,0-1 1 0 0,-1 1-1 0 0,1-2-11 0 0,4-6-3 0 0,25-38 3 0 0,-10 21 0 0 0,2 1 0 0 0,4-3 0 0 0,-12 13 0 0 0,8-13 262 0 0,-18 22-197 0 0,1-1 0 0 0,0 1 0 0 0,0 0 0 0 0,0 0 0 0 0,2 0-65 0 0,29-33 53 0 0,-19 21 62 0 0,-15 16-205 0 0,0-1-1 0 0,0 1 1 0 0,1 0 0 0 0,-1 0-1 0 0,0 0 1 0 0,1 0 0 0 0,-1 0-1 0 0,2 0 91 0 0,-3 2-264 0 0,3-1-3697 0 0,7-4 2363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8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0 14944 0 0,'-15'4'1144'0'0,"11"-3"-997"0"0,1 0 1 0 0,-1 1 0 0 0,0-1 0 0 0,1 1 0 0 0,-1 0-1 0 0,1-1 1 0 0,0 2 0 0 0,-1-1 0 0 0,1 0 0 0 0,0 1 0 0 0,0-1-1 0 0,1 1 1 0 0,-1 0 0 0 0,0 0 0 0 0,0 2-148 0 0,2-4 510 0 0,0 0-67 0 0,-1 4-294 0 0,2-2-61 0 0,0-2 283 0 0,0 15 889 0 0,1-15-1264 0 0,-1-1 0 0 0,0 1 0 0 0,0-1 0 0 0,1 1 0 0 0,-1-1 0 0 0,0 1 0 0 0,1-1 0 0 0,-1 0 0 0 0,0 1 1 0 0,1-1-1 0 0,-1 0 0 0 0,1 1 0 0 0,-1-1 0 0 0,0 0 0 0 0,1 1 0 0 0,-1-1 0 0 0,1 0 0 0 0,-1 0 0 0 0,1 1 0 0 0,-1-1 0 0 0,1 0 4 0 0,4 3 28 0 0,-4-2-3 0 0,-1 0-23 0 0,1-1-1 0 0,-1 1 1 0 0,1 0-1 0 0,-1-1 1 0 0,1 1-1 0 0,0-1 1 0 0,-1 1-1 0 0,1-1 1 0 0,0 1-1 0 0,-1-1 1 0 0,1 0-1 0 0,0 1 1 0 0,0-1-1 0 0,-1 0 1 0 0,1 0-1 0 0,0 1 1 0 0,0-1-1 0 0,-1 0 1 0 0,1 0-1 0 0,0 0 1 0 0,0 0-1 0 0,0 0 1 0 0,-1 0-1 0 0,1 0 1 0 0,0 0-1 0 0,0 0-1 0 0,0 0-76 0 0,-1 0 0 0 0,0 0-34 0 0,0 0-164 0 0,0 0-70 0 0,0 0-9 0 0,0 0 16 0 0,0 0 87 0 0,-18 12-654 0 0,-18 10-92 0 0,30-18 996 0 0,6-4 43 0 0,-1 0 0 0 0,1 1-1 0 0,-1-1 1 0 0,1 0-1 0 0,0 1 1 0 0,-1-1-1 0 0,1 1 1 0 0,0-1-1 0 0,-1 1 1 0 0,1-1-1 0 0,0 1 1 0 0,0-1-1 0 0,0 1 1 0 0,-1-1-1 0 0,1 1 1 0 0,0-1-1 0 0,0 1 1 0 0,0 0-1 0 0,0-1 1 0 0,0 1-1 0 0,0-1 1 0 0,0 1-1 0 0,0-1 1 0 0,0 1-1 0 0,0-1 1 0 0,0 1-1 0 0,0 0 1 0 0,0-1 0 0 0,1 1-1 0 0,-1-1 1 0 0,0 1-1 0 0,0-1 1 0 0,1 1-1 0 0,-1-1 1 0 0,0 1-1 0 0,1-1 1 0 0,-1 0-1 0 0,0 1-42 0 0,1 0 5 0 0,-1-1 0 0 0,1 1 0 0 0,0 0 0 0 0,-1-1 0 0 0,1 1 0 0 0,0-1-1 0 0,-1 1 1 0 0,1-1 0 0 0,0 1 0 0 0,0-1 0 0 0,-1 0 0 0 0,1 1 0 0 0,0-1 0 0 0,0 0 0 0 0,0 1 0 0 0,0-1-1 0 0,-1 0 1 0 0,1 0 0 0 0,0 0 0 0 0,0 0 0 0 0,0 0-5 0 0,4-1-148 0 0,0-1 0 0 0,0 0 1 0 0,0 0-1 0 0,-1 0 0 0 0,1-1 0 0 0,-1 1 0 0 0,1-1 0 0 0,1-2 148 0 0,13-13-440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2.5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9184 0 0,'0'0'208'0'0,"0"0"33"0"0,0 0 14 0 0,0 0-26 0 0,0 0-110 0 0,0 0-45 0 0,0 0-8 0 0,15 0 286 0 0,-7 1-113 0 0,0 0 1 0 0,-1 0 0 0 0,1 0-1 0 0,3 2-239 0 0,19 3 522 0 0,25 6 453 0 0,-35-7-639 0 0,0-1 1 0 0,1 0-337 0 0,-4-1 103 0 0,0 0 1 0 0,0 2 0 0 0,1 1-104 0 0,-4-2 38 0 0,7 3 149 0 0,-1 1-1 0 0,2 2-186 0 0,16 7 150 0 0,-31-14-153 0 0,0 1 1 0 0,0-1 0 0 0,-1 2 0 0 0,2 0 2 0 0,22 13 102 0 0,32 9 155 0 0,-15-8 801 0 0,23 15-1058 0 0,-57-25 15 0 0,0 1 0 0 0,0-1 0 0 0,-1 2 0 0 0,2 3-15 0 0,13 11 84 0 0,21 16 957 0 0,-24-24 289 0 0,-15-2-1040 0 0,-7-12-336 0 0,-1-3-138 0 0,-1 0-9 0 0,0 0-64 0 0,0 0-249 0 0,0 0-108 0 0,-1 1-1027 0 0,-4 1-4019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3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7848 0 0,'0'0'232'0'0,"0"0"-14"0"0,0 3-17 0 0,1-1 0 0 0,-1 0-1 0 0,0 1 1 0 0,1-1-1 0 0,-1 0 1 0 0,1 0-1 0 0,0 0 1 0 0,-1 0 0 0 0,1 0-1 0 0,0 0 1 0 0,0 0-1 0 0,1 1-200 0 0,4 10 1017 0 0,-1-2-656 0 0,-1-1 0 0 0,1 0 0 0 0,6 8-361 0 0,9 20 507 0 0,30 68 1509 0 0,-39-82-1764 0 0,-5-9-8 0 0,1-1 0 0 0,0 0 0 0 0,1 0 0 0 0,0 0 0 0 0,1-1 0 0 0,1-1-1 0 0,4 6-243 0 0,23 22-10 0 0,-17-15-238 0 0,9 16 248 0 0,-17-24 115 0 0,-2 1 1 0 0,0 1-1 0 0,4 13-115 0 0,3 24 0 0 0,-11-36 0 0 0,0-1 0 0 0,6 13 0 0 0,-7-16 0 0 0,-5-14 0 0 0,1 0 0 0 0,0 0 0 0 0,-1 1 0 0 0,1-1 0 0 0,0 0 0 0 0,0 0 0 0 0,0 0 0 0 0,0 0 0 0 0,1 2-88 0 0,0 1 0 0 0,0-1-1 0 0,-1 0 1 0 0,0 1-1 0 0,1-1 1 0 0,-2 1-1 0 0,1-1 1 0 0,0 1-1 0 0,-1 0 89 0 0,0-5-6003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4.7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1843 1 10136 0 0,'0'0'230'0'0,"0"0"30"0"0,0 0 19 0 0,-7 6 586 0 0,1 0-1 0 0,0 0 1 0 0,0 1-1 0 0,1-1 1 0 0,0 1-1 0 0,0 1 1 0 0,0-1-1 0 0,-2 8-864 0 0,-3 1 76 0 0,-29 48 1434 0 0,27-40-1510 0 0,9-20 0 0 0,1 0 0 0 0,-1 0 0 0 0,1 0 0 0 0,0 0 0 0 0,0 2 0 0 0,-1-1 0 0 0,1 0 0 0 0,-1 0 0 0 0,1-1 0 0 0,-4 5 0 0 0,-11 16 0 0 0,12-17 0 0 0,1-1 0 0 0,-1 0 0 0 0,0-1 0 0 0,-1 1 0 0 0,-37 38 190 0 0,-27 21-190 0 0,50-47 116 0 0,0 2 1 0 0,2 0-1 0 0,0 1 1 0 0,2 1-1 0 0,0 1 0 0 0,0 2-116 0 0,5-3 36 0 0,-3 4 92 0 0,10-21-85 0 0,1 0 0 0 0,0 0 1 0 0,0 0-1 0 0,0 0 0 0 0,0 5-43 0 0,0-4 29 0 0,1 0 1 0 0,-1-1 0 0 0,0 1 0 0 0,-1-1-1 0 0,-1 3-29 0 0,-3 4 101 0 0,6-10-70 0 0,0 1 1 0 0,-1-1-1 0 0,1 1 0 0 0,-1-1 0 0 0,1 0 0 0 0,-1 0-31 0 0,-12 15 214 0 0,13-15-197 0 0,0 1 0 0 0,-1-1 0 0 0,1 0 0 0 0,-1 0 0 0 0,1-1 0 0 0,-2 2-17 0 0,-26 20 42 0 0,1 1-1 0 0,1 2 0 0 0,-19 24-41 0 0,29-29 159 0 0,2 1 0 0 0,1 1-1 0 0,-11 23-158 0 0,9-17 22 0 0,-1 0 0 0 0,-9 10-22 0 0,7-11 4 0 0,14-20-53 0 0,-1 1-1 0 0,0-1 1 0 0,0 0 0 0 0,-1 0 0 0 0,-3 1 49 0 0,-31 33 226 0 0,22-27-227 0 0,1 1 0 0 0,1 1-1 0 0,1 1 1 0 0,0 1 0 0 0,1 0-1 0 0,-5 10 2 0 0,5-4 0 0 0,-1-1 0 0 0,-7 6 0 0 0,-2-2 320 0 0,6-5 307 0 0,19-23-584 0 0,-8 10-5 0 0,-3 3-2 0 0,-2 0-36 0 0,-3 0 126 0 0,1 0-1 0 0,-2-1 0 0 0,-12 6-125 0 0,-15 8 124 0 0,33-21-48 0 0,1 1 0 0 0,-10 6-76 0 0,1 0 72 0 0,9-6 126 0 0,0 0 0 0 0,-7 8-198 0 0,5-3 64 0 0,0 1 0 0 0,-5 8-64 0 0,-15 29 136 0 0,7-14-136 0 0,17-22 0 0 0,-1 1 0 0 0,-8 7 0 0 0,4-3 0 0 0,11-15 0 0 0,0 0 0 0 0,0 1 0 0 0,-1-1 0 0 0,1 0 0 0 0,-3 1 0 0 0,-5 7 99 0 0,9-9-69 0 0,0-1 1 0 0,-1 1-1 0 0,1-1 0 0 0,-1 0 0 0 0,1 0 0 0 0,-3 2-30 0 0,-33 25 768 0 0,-68 31-352 0 0,99-56-429 0 0,0 1 0 0 0,1-1-1 0 0,0 1 1 0 0,-2 1 13 0 0,2 2 344 0 0,4-6-328 0 0,0 0 0 0 0,0 1 0 0 0,0-1 0 0 0,0 0 0 0 0,-1 0 0 0 0,1 0 0 0 0,-1 0 0 0 0,1 0 0 0 0,-1-1-16 0 0,2 0 43 0 0,-3 3-491 0 0,-1 2 967 0 0,5-3-8065 0 0,0-3-608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6.0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10136 0 0,'0'0'230'0'0,"0"0"30"0"0,0 0 19 0 0,0 16 578 0 0,1 1-279 0 0,0-1 0 0 0,2 1 1 0 0,0-1-1 0 0,1 0 0 0 0,0 0 0 0 0,1-1 0 0 0,3 5-578 0 0,16 59 657 0 0,-14-47-602 0 0,0 1-3 0 0,1 0 1 0 0,11 20-53 0 0,19 39 66 0 0,-28-57 7 0 0,-1 1 0 0 0,-2 0 0 0 0,-2 3-73 0 0,-5-27 44 0 0,39 177 352 0 0,-4-52-396 0 0,4 26 0 0 0,-32-129 336 0 0,2 0 0 0 0,1-1 0 0 0,5 7-336 0 0,-6-14 899 0 0,37 73-410 0 0,-18-36-214 0 0,-18-41-253 0 0,0 0 0 0 0,1-1 0 0 0,2 1-22 0 0,-2-5 310 0 0,-2 1 0 0 0,0 1-1 0 0,-1 0 1 0 0,4 11-310 0 0,-11-19 56 0 0,1 0-34 0 0,-1-1 0 0 0,0 2 0 0 0,-1-1 0 0 0,1 4-22 0 0,3 15 1404 0 0,-5-21-1243 0 0,0 0 0 0 0,0 0 0 0 0,-1 0 0 0 0,0 6-161 0 0,2 59 1847 0 0,-3-74-2898 0 0,0 0-377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7.5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1 517 9384 0 0,'0'0'208'0'0,"0"0"33"0"0,0 0 16 0 0,0 0 73 0 0,0 0 254 0 0,0 0 109 0 0,0 0 19 0 0,0 0-32 0 0,0 0-160 0 0,0 0-68 0 0,0 0-17 0 0,0 0-41 0 0,14-3 332 0 0,109 12 2347 0 0,-118-9-2928 0 0,9 0 116 0 0,0 0 0 0 0,0-1 1 0 0,0 0-1 0 0,0-1 1 0 0,-1 0-1 0 0,1-2 0 0 0,1 0-261 0 0,-4 1 267 0 0,1 0-1 0 0,-1 0 1 0 0,5 0-267 0 0,7-1 16 0 0,27-4 887 0 0,-1 1-1 0 0,1 3-902 0 0,24-3 227 0 0,3-1-227 0 0,6-9 1260 0 0,-18 3-104 0 0,6 2-1156 0 0,-30 7 129 0 0,63-10 2 0 0,-88 12-80 0 0,1-1-1 0 0,-1-1 0 0 0,1 0 1 0 0,-1-1-1 0 0,1-1-50 0 0,10-6 15 0 0,-9 3 90 0 0,2 1-1 0 0,0 1-104 0 0,57-21 128 0 0,-53 20-128 0 0,-13 5 4 0 0,1 1-1 0 0,-1-1 1 0 0,3 1-4 0 0,1 4 53 0 0,-14-1-52 0 0,1 0 0 0 0,-1 0 0 0 0,1 1 0 0 0,-1-1 0 0 0,1 0 0 0 0,-1 0 0 0 0,1-1 0 0 0,-1 1 0 0 0,1 0 0 0 0,-1-1 0 0 0,1 1-1 0 0,37-9 60 0 0,-31 8-30 0 0,0 0-1 0 0,0-1 1 0 0,0-1-1 0 0,0 1 1 0 0,2-2-30 0 0,68-30 69 0 0,-53 23 222 0 0,0 0 0 0 0,11-1-291 0 0,11-5 226 0 0,-8 6-166 0 0,-29 9 2 0 0,0-1 1 0 0,0 0 0 0 0,8-4-63 0 0,1-1-5 0 0,2 1-1 0 0,3-1 6 0 0,28-9 167 0 0,99-45 456 0 0,-147 60-611 0 0,12-4 147 0 0,0-2 0 0 0,6-3-159 0 0,-3 0-112 0 0,-18 11-693 0 0,-1 0-291 0 0,0 0-65 0 0,0 0-14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8.9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10 8288 0 0,'0'0'190'0'0,"0"0"28"0"0,0 0 7 0 0,-1-1-33 0 0,0-2-19 0 0,0 2 521 0 0,-1-3 769 0 0,2 3 3424 0 0,1 9-4829 0 0,0 0-1 0 0,1-1 0 0 0,0 1 1 0 0,1-1-1 0 0,0 1 0 0 0,0-1 1 0 0,4 6-58 0 0,0 3 179 0 0,16 40 441 0 0,-10-25-198 0 0,0-1 0 0 0,10 14-422 0 0,-11-25 144 0 0,1-1 0 0 0,0 0 0 0 0,2 0 0 0 0,9 8-144 0 0,32 39 404 0 0,-47-52-101 0 0,0 0 0 0 0,-1 1 0 0 0,1 4-303 0 0,1 1 750 0 0,1 2-385 0 0,-9-18-356 0 0,1 1-1 0 0,-2 0 1 0 0,1-1-1 0 0,0 1 0 0 0,-1 0 1 0 0,0 0-1 0 0,1 1-8 0 0,3 10 1 0 0,-4-11-90 0 0,1 0 414 0 0,0 1-1 0 0,0-1 0 0 0,-1 0 0 0 0,0 1 0 0 0,0-1 0 0 0,0 4-324 0 0,8 6 200 0 0,-7-8-58 0 0,3 1-1942 0 0,-5-18-2128 0 0,0 9 1883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0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0 970 7856 0 0,'0'0'174'0'0,"0"0"29"0"0,0 0 13 0 0,12-11 2400 0 0,-9 7-2041 0 0,0 0 0 0 0,0 0 0 0 0,0 0 0 0 0,0 0 1 0 0,0 1-1 0 0,1-1 0 0 0,1 0-575 0 0,0 0 327 0 0,-1 0 0 0 0,0-1 0 0 0,0 1 1 0 0,2-4-328 0 0,19-18 490 0 0,-14 12-256 0 0,0 0 0 0 0,4-2-234 0 0,10-14 685 0 0,-16 20-603 0 0,1 0-1 0 0,0 1 1 0 0,1 0-1 0 0,0 1 1 0 0,9-5-82 0 0,-4 2 116 0 0,1-2 155 0 0,-1-2-1 0 0,0 0 1 0 0,-1-1-1 0 0,0 0 0 0 0,1-4-270 0 0,-8 10 296 0 0,7-9-92 0 0,0 1 0 0 0,1 1 0 0 0,2-1-204 0 0,-9 9 69 0 0,-1 0 0 0 0,0-1 0 0 0,4-5-69 0 0,10-13-3 0 0,-3 1 3 0 0,-15 20 0 0 0,1 0 0 0 0,0 1 0 0 0,4-5 0 0 0,11-11 2 0 0,2 0 0 0 0,1 2-1 0 0,0 1 1 0 0,2 0-1 0 0,8-3-1 0 0,-30 20 0 0 0,-2 1 0 0 0,0 0 0 0 0,0 1 0 0 0,0-1 0 0 0,1 0 0 0 0,-1 1 0 0 0,0-1 0 0 0,1 1 0 0 0,-1 0 0 0 0,0-1 0 0 0,1 1 0 0 0,-1 0 0 0 0,1 0 0 0 0,-1 0 0 0 0,1 0 0 0 0,0 0 0 0 0,-1-1 0 0 0,0 1-1 0 0,0 0 1 0 0,1-1-1 0 0,-1 1 1 0 0,0 0-1 0 0,0-1 1 0 0,1 1 0 0 0,-1-1-1 0 0,0 0 1 0 0,0 1-1 0 0,0-1 1 0 0,0 0-1 0 0,0 0 1 0 0,0 0 0 0 0,0 0-1 0 0,0 0 1 0 0,0 0 0 0 0,16-24 101 0 0,-7 9 301 0 0,12-10-241 0 0,1 1-1 0 0,1 1 0 0 0,3-1-160 0 0,-20 19 31 0 0,6-7-21 0 0,-7 7-25 0 0,1 0-1 0 0,-1 0 1 0 0,1 1 0 0 0,0 0 0 0 0,7-4 15 0 0,-11 7 20 0 0,-1 1 1 0 0,1-1 0 0 0,-1 0-1 0 0,0 0 1 0 0,1 0 0 0 0,-1-1-1 0 0,0 1 1 0 0,0 0-1 0 0,0-1 1 0 0,0 1 0 0 0,-1-1-1 0 0,2-3-20 0 0,12-15 307 0 0,5-2-35 0 0,-20 22-113 0 0,5-5 159 0 0,-3 4-8265 0 0,-2 2 1338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0.7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37 13824 0 0,'0'0'314'0'0,"0"0"46"0"0,6-16 478 0 0,-6 16-821 0 0,0-1 1 0 0,0 1 0 0 0,0 0 0 0 0,1-1 0 0 0,-1 1 0 0 0,0 0 0 0 0,0-1 0 0 0,0 1 0 0 0,1 0 0 0 0,-1-1 0 0 0,0 1 0 0 0,1 0 0 0 0,-1 0 0 0 0,0-1 0 0 0,0 1 0 0 0,1 0-1 0 0,-1 0 1 0 0,1 0 0 0 0,-1-1 0 0 0,0 1 0 0 0,1 0 0 0 0,-1 0 0 0 0,0 0 0 0 0,1 0 0 0 0,-1 0-18 0 0,4-2 474 0 0,-2 0-341 0 0,0 1 1 0 0,0 0-1 0 0,0 0 0 0 0,0 0 0 0 0,0 0 0 0 0,0 0 0 0 0,1 0 1 0 0,-1 0-1 0 0,0 0 0 0 0,0 1 0 0 0,1 0 0 0 0,-1-1 0 0 0,0 1 1 0 0,1 0-1 0 0,-1 0 0 0 0,0 0 0 0 0,1 0 0 0 0,-1 0 1 0 0,0 1-1 0 0,1-1 0 0 0,-1 1 0 0 0,0 0 0 0 0,1 0-133 0 0,9 2 108 0 0,-1 1-1 0 0,0 0 1 0 0,0 1-1 0 0,0 0-107 0 0,-2 0 158 0 0,0 1-1 0 0,0-1 0 0 0,-1 2 0 0 0,0-1 0 0 0,0 1 0 0 0,0 0 0 0 0,-1 1 0 0 0,0 0 1 0 0,-1 0-1 0 0,1 0 0 0 0,-1 3-157 0 0,12 18-30 0 0,-3 0 1 0 0,11 27 29 0 0,-9-18 42 0 0,9 13-42 0 0,1 2 756 0 0,-1 2 0 0 0,7 28-756 0 0,-30-73 363 0 0,8 19-500 0 0,-1 1-1 0 0,5 25 138 0 0,-6-31 180 0 0,-7-21-171 0 0,0 1 0 0 0,-1 0 0 0 0,1-1 0 0 0,-1 1 0 0 0,0 0 0 0 0,0 0 0 0 0,-1 0 1 0 0,1 0-1 0 0,0 3-9 0 0,-1-6-1056 0 0,0-1-382 0 0,0-2-76 0 0,0-7-20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1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8 11488 0 0,'0'0'264'0'0,"0"0"34"0"0,0 0 20 0 0,-1 0-41 0 0,-2-2-181 0 0,1 0 3 0 0,2 2 30 0 0,-1-1 0 0 0,1 1 0 0 0,0 0 1 0 0,0 0-1 0 0,0-1 0 0 0,-1 1 0 0 0,1 0 1 0 0,0 0-1 0 0,0 0 0 0 0,-1 0 0 0 0,1 0 1 0 0,0-1-1 0 0,0 1 0 0 0,-1 0 0 0 0,1 0 0 0 0,0 0 1 0 0,0 0-1 0 0,-1 0 0 0 0,1 0 0 0 0,0 0 1 0 0,-1 0-1 0 0,1 0 0 0 0,0 0 0 0 0,0 0 1 0 0,-1 0-1 0 0,1 0 0 0 0,0 0 0 0 0,0 0 1 0 0,-1 0-1 0 0,1 0 0 0 0,0 0 0 0 0,-1 0 1 0 0,1 0-130 0 0,-5 9 668 0 0,4-6-712 0 0,1-1 0 0 0,-1 0-1 0 0,1 1 1 0 0,0-1 0 0 0,0 1 0 0 0,0-1 0 0 0,0 1 0 0 0,0-1-1 0 0,0 0 45 0 0,6 15 210 0 0,0-1 0 0 0,2 0 0 0 0,-1 0 0 0 0,2-1-1 0 0,0 0 1 0 0,1 0 0 0 0,0-1 0 0 0,1 0-1 0 0,11 10-209 0 0,29 25 279 0 0,-32-33-284 0 0,-2 2 1 0 0,0 0 0 0 0,0 1 0 0 0,3 6 4 0 0,13 28 62 0 0,11 27-62 0 0,-18-30 770 0 0,15 17 1723 0 0,25 30-2493 0 0,-62-92 225 0 0,49 69 1618 0 0,-12-23-1027 0 0,-38-48-703 0 0,5 9 80 0 0,-1 0 0 0 0,0 0 0 0 0,5 12-193 0 0,-10-20-38 0 0,1 1 0 0 0,0-1 1 0 0,0 0-1 0 0,0 0 0 0 0,0 0 0 0 0,1 0 1 0 0,2 1 37 0 0,-4-2-267 0 0,-1-3 49 0 0,-1 0 88 0 0,14 8-5732 0 0,-14-8 3832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2.4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1224 0 14336 0 0,'-4'3'168'0'0,"0"1"0"0"0,1-1 1 0 0,-1-1-1 0 0,-1 1 1 0 0,-3 1-169 0 0,-15 11 222 0 0,19-11 237 0 0,-1-1 0 0 0,0 0 1 0 0,-1 0-1 0 0,-4 2-459 0 0,5-3 389 0 0,0 1-1 0 0,0 0 1 0 0,0 0-1 0 0,0 0 0 0 0,-2 2-388 0 0,-26 18 2823 0 0,25-16-2521 0 0,0 1 1 0 0,1-1-1 0 0,0 1 0 0 0,-5 7-302 0 0,-26 36-60 0 0,13-8 67 0 0,-13 13-7 0 0,28-42 185 0 0,-1 0 0 0 0,-1-1 1 0 0,0-1-1 0 0,-1 1 1 0 0,-8 4-186 0 0,-6 3 25 0 0,2 1 1 0 0,1 1 0 0 0,1 1-1 0 0,-7 11-25 0 0,-8 8 93 0 0,24-28-56 0 0,1 1 0 0 0,0 1 0 0 0,-4 8-37 0 0,5-5-1 0 0,0-1-1 0 0,-1-1 1 0 0,-5 4 1 0 0,9-12 3 0 0,1-1 1 0 0,-1 0 0 0 0,0 0 0 0 0,-1-1 0 0 0,0-1 0 0 0,-9 5-4 0 0,-34 19 497 0 0,1 1 0 0 0,2 3 0 0 0,1 2 0 0 0,-11 13-497 0 0,-44 33 612 0 0,62-50-279 0 0,8-5-8 0 0,-3 7-325 0 0,31-30-271 0 0,-6 8 998 0 0,9-3-4681 0 0,3-8-4856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1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17503 0 0,'0'0'399'0'0,"0"0"60"0"0,0 0 21 0 0,-11 15 102 0 0,9-13-441 0 0,1 0 0 0 0,0 1 0 0 0,0-1 0 0 0,0 0-1 0 0,0 0 1 0 0,0 1 0 0 0,0-1 0 0 0,1 1-1 0 0,-1-1 1 0 0,1 1 0 0 0,-1-1 0 0 0,1 1-141 0 0,0-1 374 0 0,12 9 930 0 0,-11-10-1292 0 0,0-1-1 0 0,0 0 0 0 0,0 0 0 0 0,-1 0 1 0 0,1 0-1 0 0,0 0 0 0 0,0 0 0 0 0,0 0 1 0 0,0 0-1 0 0,0-1 0 0 0,0 1 0 0 0,0 0 1 0 0,-1 0-1 0 0,1-1 0 0 0,0 1 1 0 0,0-1-1 0 0,0 1 0 0 0,-1 0 0 0 0,1-1 1 0 0,0 0-1 0 0,-1 1 0 0 0,1-1 0 0 0,0 1 1 0 0,-1-1-1 0 0,1 0 0 0 0,-1 1 0 0 0,1-1 1 0 0,-1 0-1 0 0,1 0-11 0 0,0 0-475 0 0,-1 0 411 0 0,0 0 1 0 0,0 0-1 0 0,0 0 0 0 0,-1 0 0 0 0,1 0 0 0 0,0 0 0 0 0,0 0 1 0 0,-1 1-1 0 0,1-1 0 0 0,0 0 0 0 0,-1 0 0 0 0,1 0 0 0 0,-1 1 0 0 0,1-1 1 0 0,-1 0-1 0 0,0 0 0 0 0,1 1 0 0 0,-1-1 64 0 0,0 0-171 0 0,-10-2-497 0 0,10 3 673 0 0,-1 0-1 0 0,1 0 0 0 0,0 0 0 0 0,-1 1 1 0 0,1-1-1 0 0,0 0 0 0 0,-1 1 0 0 0,1-1 1 0 0,0 1-1 0 0,0-1 0 0 0,-1 1 0 0 0,1 0 1 0 0,0-1-1 0 0,0 1 0 0 0,0 0 0 0 0,0 0 1 0 0,0 0-1 0 0,0 0 0 0 0,0 0 0 0 0,0 0 1 0 0,0 1-5 0 0,-1 1 19 0 0,0 0-1 0 0,1 0 1 0 0,-1 0 0 0 0,1 0 0 0 0,0 0 0 0 0,-1 2-19 0 0,1-1-8 0 0,-3 6-1484 0 0,4-10 925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5.0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1047 6880 0 0,'0'0'157'0'0,"0"0"23"0"0,0 0 11 0 0,0 0 42 0 0,0 0 174 0 0,0 0 75 0 0,0 0 20 0 0,0 0 7 0 0,0 0 23 0 0,0 0 11 0 0,0 0 1 0 0,0 0-36 0 0,0 0-151 0 0,0 0-62 0 0,-12-19 4016 0 0,13 15-4186 0 0,-1-1-1 0 0,1 1 0 0 0,0-1 1 0 0,0 1-1 0 0,0-1 0 0 0,1 1 1 0 0,0-1-1 0 0,0 1 0 0 0,0 0 1 0 0,0 0-125 0 0,7-16 68 0 0,-7 18-68 0 0,-1-1 0 0 0,2 0 0 0 0,-1 1 0 0 0,0-1 0 0 0,0 1 0 0 0,1-1 0 0 0,2 0 0 0 0,2-4 0 0 0,38-39 315 0 0,-42 43-298 0 0,0 1 1 0 0,0-1-1 0 0,0 0 0 0 0,1 1 0 0 0,-1 0 1 0 0,1 0-1 0 0,1-1-17 0 0,11-5 8 0 0,34-14 396 0 0,-42 17-352 0 0,-3 3-6 0 0,-1 0-1 0 0,0 0 1 0 0,0-1-1 0 0,-1 1 1 0 0,1-1-1 0 0,-1 0 1 0 0,1 0-1 0 0,0-1-45 0 0,24-22 524 0 0,-22 22-442 0 0,-1 1 1 0 0,0-2 0 0 0,-1 1 0 0 0,1-1-1 0 0,-1 1 1 0 0,0-1 0 0 0,0 0 0 0 0,1-4-83 0 0,-2 5 27 0 0,-2 1 7 0 0,1-1 0 0 0,0 1 1 0 0,0 0-1 0 0,0 0 1 0 0,0 1-1 0 0,0-1 0 0 0,1 0 1 0 0,-1 1-1 0 0,1-1 1 0 0,0 1-1 0 0,1-1-34 0 0,9-7 251 0 0,-1-1-1 0 0,-1 0 0 0 0,6-6-250 0 0,-8 7 282 0 0,13-12-170 0 0,0 1 0 0 0,9-5-112 0 0,-10 8 0 0 0,-14 11 0 0 0,-1 1 0 0 0,2 0 0 0 0,-1 1 0 0 0,1-1 0 0 0,0 1 0 0 0,21-10 0 0 0,22-18 0 0 0,38-28 288 0 0,-8 4-288 0 0,-58 40-3 0 0,11-11 3 0 0,-5 5 57 0 0,-6 6-32 0 0,0 1-1 0 0,1 1 1 0 0,2 1-25 0 0,69-38-24 0 0,-86 46 24 0 0,-7 5 0 0 0,1-1 0 0 0,0 0 0 0 0,0 1 0 0 0,0 0 0 0 0,-1 0 0 0 0,2 0 0 0 0,1-1 0 0 0,-1 1 0 0 0,0-1 0 0 0,-1 0 0 0 0,1 0 0 0 0,-1 0 0 0 0,1-1 0 0 0,-1 1 0 0 0,0-1 0 0 0,0 1 0 0 0,0-1 0 0 0,0 0 0 0 0,0 0 0 0 0,-1-1 0 0 0,8-5 0 0 0,-3 2 0 0 0,1 2 0 0 0,-1-1 0 0 0,2 1 0 0 0,3-2 0 0 0,14-8 0 0 0,47-28 280 0 0,-70 41-282 0 0,0 0 0 0 0,0 1-1 0 0,1-1 1 0 0,-1 1 0 0 0,0 0-1 0 0,1 0 1 0 0,2-1 2 0 0,7-1-136 0 0,20-3-4296 0 0,-19 3-1519 0 0,-13 3 4159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6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1077 6624 0 0,'0'0'192'0'0,"0"0"61"0"0,0 0 131 0 0,0 0 52 0 0,0 0 11 0 0,0 0-22 0 0,0 0-94 0 0,0 0-41 0 0,0 0-8 0 0,0 0-28 0 0,0 0-106 0 0,12-8 2756 0 0,-9 4-2451 0 0,0 1-1 0 0,-1-1 1 0 0,1 0 0 0 0,-1 0-1 0 0,1 0 1 0 0,-1 0-1 0 0,0 0 1 0 0,-1 0-1 0 0,1-1 1 0 0,-1-1-453 0 0,10-47 1237 0 0,-8 36-571 0 0,0-15 836 0 0,0-1 0 0 0,-3-25-1502 0 0,0 54 36 0 0,6-65 1340 0 0,0 2-757 0 0,-5 52-437 0 0,0-1-1 0 0,3-8-181 0 0,-2 8 181 0 0,0 0 0 0 0,0-10-181 0 0,7-79 984 0 0,-4 46-728 0 0,2-2-256 0 0,2-28 336 0 0,-7 35-336 0 0,-2 1 64 0 0,-2 18-96 0 0,2 31 32 0 0,0 1 11 0 0,0 2 42 0 0,0 1-53 0 0,0 0 0 0 0,0 0 0 0 0,0 0 0 0 0,0 0 0 0 0,0 0 0 0 0,0 0 0 0 0,1 0 0 0 0,-1 0 0 0 0,0 0 0 0 0,0-1 0 0 0,0 1 0 0 0,0 0 0 0 0,0 0 0 0 0,0 0 0 0 0,0 0 0 0 0,0 0 0 0 0,0 0 0 0 0,0 0 1 0 0,0 0-1 0 0,0 0 0 0 0,0 0 0 0 0,0 0 0 0 0,0 0 0 0 0,0 0 0 0 0,0 0 0 0 0,0 0 0 0 0,0 0 0 0 0,0 0 0 0 0,0 0 0 0 0,0 0 0 0 0,0 0 0 0 0,0 0 0 0 0,0 0 0 0 0,0 0 0 0 0,0 0 0 0 0,0 1 0 0 0,0-1 0 0 0,0 0 0 0 0,0 0 0 0 0,0 0 1 0 0,0 0-1 0 0,0 0 0 0 0,0 0 0 0 0,1 0 0 0 0,-1 0 0 0 0,0 0 0 0 0,0 0 0 0 0,0 0 0 0 0,0 0 0 0 0,0 0 0 0 0,0 0 0 0 0,0-17-140 0 0,0 15 108 0 0,0-12 85 0 0,1 13-21 0 0,1-1-64 0 0,-1-1 32 0 0,-1-34-11 0 0,0 29 75 0 0,-3 1-86 0 0,3 7 21 0 0,0-1 0 0 0,-1 1-1 0 0,1-1 1 0 0,0 1-1 0 0,0 0 1 0 0,0-1-1 0 0,-1 1 1 0 0,1-1-1 0 0,0 1 1 0 0,0-1-1 0 0,0 1 1 0 0,0 0 0 0 0,0-1-1 0 0,0 1 1 0 0,0-1-1 0 0,0 1 1 0 0,0-1-1 0 0,0 1 1 0 0,0-1-1 0 0,0 1 1 0 0,0-1-1 0 0,0 1 1 0 0,0 0 0 0 0,1-1-1 0 0,-1 1 1 0 0,0-1-1 0 0,0 1 1 0 0,0-1-1 0 0,1 1 2 0 0,0-1-22 0 0,1-7-2114 0 0,-3 9-3876 0 0,-4 4-1961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8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1534 7688 0 0,'0'0'166'0'0,"0"0"29"0"0,0 0 14 0 0,6-7 469 0 0,11-11 738 0 0,0 1 1 0 0,2 1-1 0 0,2-1-1416 0 0,4-5 599 0 0,-4 5-513 0 0,-1-1 0 0 0,-1-1 1 0 0,-1-1-1 0 0,0-1 1 0 0,10-16-87 0 0,35-48 240 0 0,-22 30-150 0 0,-21 30 216 0 0,1 1-1 0 0,5-3-305 0 0,-9 10 177 0 0,-2 0 1 0 0,14-19-178 0 0,-17 21-4 0 0,0-1 0 0 0,3 1 4 0 0,17-24 104 0 0,20-28 178 0 0,63-89 635 0 0,-71 84-188 0 0,-33 51-612 0 0,0 2-1 0 0,2 0 1 0 0,0 0 0 0 0,1 1-1 0 0,11-11-116 0 0,27-17 186 0 0,-30 27 29 0 0,0-1 0 0 0,11-14-215 0 0,-21 21 80 0 0,-3 3-6 0 0,-1-1 0 0 0,0 1 0 0 0,5-10-74 0 0,-3 6 294 0 0,0-1 1 0 0,1 1 0 0 0,1 1-1 0 0,6-6-294 0 0,-3 3 159 0 0,0-1 0 0 0,6-10-159 0 0,-1 1 162 0 0,0 1 0 0 0,2 1 0 0 0,1 0 0 0 0,6-3-162 0 0,31-24 158 0 0,-38 34-454 0 0,-21 16 347 0 0,-1 1 56 0 0,0 0 11 0 0,8 2-2100 0 0,-7-2-4979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0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1 210 7640 0 0,'8'-13'480'0'0,"-1"4"-95"0"0,0 1 0 0 0,1 0 1 0 0,0 1-1 0 0,0-1 0 0 0,1 1 1 0 0,4-2-386 0 0,29-30 418 0 0,-38 34-236 0 0,0 1 0 0 0,0-1 0 0 0,0 1 0 0 0,0-1 0 0 0,1-3-182 0 0,-3 4 70 0 0,0 0 0 0 0,1 0 1 0 0,0 1-1 0 0,-1 0 0 0 0,1-1 1 0 0,0 1-1 0 0,1 0 0 0 0,-1 0 1 0 0,0 1-1 0 0,1-1 0 0 0,0 1 1 0 0,1-1-71 0 0,5-2 28 0 0,0 0 0 0 0,1 1 0 0 0,0 1 0 0 0,0-1 0 0 0,0 2 0 0 0,0 0 1 0 0,0 0-1 0 0,0 1 0 0 0,7 0-28 0 0,-2 2-20 0 0,0 1 1 0 0,0 0-1 0 0,0 2 0 0 0,0 0 1 0 0,0 0-1 0 0,-1 2 1 0 0,6 2 19 0 0,11 4-64 0 0,-20-7 47 0 0,0 1 0 0 0,0 0 0 0 0,-1 1 1 0 0,5 4 16 0 0,17 9 3 0 0,70 38-3 0 0,-68-35 0 0 0,-1 0 0 0 0,4 6 0 0 0,-36-27 0 0 0,46 38 0 0 0,-31-27 0 0 0,-1 1 0 0 0,0 1 0 0 0,-1 1 0 0 0,11 14 0 0 0,7 8 0 0 0,44 38 64 0 0,-61-59-21 0 0,-2 0 0 0 0,0 1 1 0 0,4 8-44 0 0,-7-10 37 0 0,1 0 1 0 0,1-1-1 0 0,0 0 1 0 0,7 6-38 0 0,-17-19-3 0 0,0 0 0 0 0,-1 0-1 0 0,1-1 1 0 0,0 1 0 0 0,0-1 0 0 0,1 1 0 0 0,1 0 3 0 0,-1-1 2 0 0,-1 0 0 0 0,0 0-1 0 0,0 0 1 0 0,0 1 0 0 0,-1-1-1 0 0,1 1 1 0 0,0 0 0 0 0,1 2-2 0 0,6 5 263 0 0,12 11 98 0 0,-1 1 1 0 0,4 7-362 0 0,14 14 459 0 0,-7-10-168 0 0,-24-24-160 0 0,1 0 0 0 0,-1-1 0 0 0,1 0 0 0 0,1-1 1 0 0,5 4-132 0 0,-1-2 288 0 0,-1 1 0 0 0,5 5-288 0 0,-4-4 244 0 0,0-1 0 0 0,0 0 0 0 0,1 0 1 0 0,8 2-245 0 0,13 7 616 0 0,-21-10-449 0 0,0 1 0 0 0,0 0 1 0 0,0 2-1 0 0,-1-1 0 0 0,-1 2 1 0 0,7 6-168 0 0,-4 0 92 0 0,9 10 274 0 0,6 11-366 0 0,-1 5 581 0 0,-21-29-427 0 0,0-1 0 0 0,1 0 1 0 0,0-1-1 0 0,2 0 0 0 0,3 3-154 0 0,-2-5 721 0 0,2-1-1 0 0,12 8-720 0 0,4 2 535 0 0,-4 4 53 0 0,-12-10 14 0 0,-15-13-644 0 0,1 1 1 0 0,0-1 0 0 0,0 0-1 0 0,0 0 1 0 0,-1 0 0 0 0,1 0-1 0 0,-1 1 1 0 0,1-1 0 0 0,-1 0-1 0 0,1 0 1 0 0,-1 1 0 0 0,0-1-1 0 0,1 0 1 0 0,-1 1 0 0 0,0-1-1 0 0,0 1 1 0 0,0-1 0 0 0,0 0-1 0 0,0 1 1 0 0,-1-1 0 0 0,1 0-1 0 0,0 1 1 0 0,-1-1 0 0 0,1 0-1 0 0,-1 0 1 0 0,1 1 0 0 0,-1 0 41 0 0,0-1-427 0 0,1 4-452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2.3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 7 9072 0 0,'0'0'200'0'0,"0"0"33"0"0,0 0 15 0 0,-7-5 7 0 0,4 3-52 0 0,4 3 332 0 0,5 6 1091 0 0,14 7 738 0 0,-11-9-2333 0 0,-1 1 1 0 0,1 0-1 0 0,-1 0 0 0 0,5 6-31 0 0,8 4 77 0 0,23 20 98 0 0,0 2 0 0 0,-3 2 1 0 0,31 37-176 0 0,-60-61-78 0 0,-8-11 78 0 0,0 0-1 0 0,-1 0 0 0 0,1-1 1 0 0,4 3 0 0 0,20 21-12 0 0,-22-21 297 0 0,0 0-1 0 0,1-1 0 0 0,0 0 1 0 0,0 0-1 0 0,0-1 0 0 0,3 2-284 0 0,2 1 188 0 0,1 0-1 0 0,-1 1 1 0 0,10 10-188 0 0,14 10 1758 0 0,-25-21-1683 0 0,-11-8 308 0 0,0 0 113 0 0,0 0 14 0 0,0 0-67 0 0,0 0-358 0 0,7-5-2270 0 0,0-1 782 0 0,-5 4-4882 0 0,-2 2 4439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7.4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0 400 6448 0 0,'0'0'141'0'0,"0"0"23"0"0,0 0 13 0 0,0 0 55 0 0,0 0 182 0 0,0 0 76 0 0,0 0 20 0 0,0 0-68 0 0,0 0-268 0 0,0 0-37 0 0,0 0 14 0 0,18 8 449 0 0,6 13-111 0 0,-9-7 407 0 0,-7-5-446 0 0,0 0-1 0 0,-1 1 1 0 0,0 0 0 0 0,4 10-450 0 0,28 46 241 0 0,-31-52 265 0 0,5 7-117 0 0,-6-9 251 0 0,-7-10-644 0 0,1 0 0 0 0,0 0 0 0 0,0-1 0 0 0,0 1 0 0 0,0 0 0 0 0,1-1 0 0 0,-1 1 0 0 0,1 1 4 0 0,0-2 11 0 0,-1 1 1 0 0,1 0 0 0 0,-1 0 0 0 0,1 0-1 0 0,-1 0 1 0 0,0 0 0 0 0,0 1 0 0 0,0-1-1 0 0,0 0 1 0 0,0 1-12 0 0,0 0 20 0 0,0-1 1 0 0,0 1-1 0 0,0-1 0 0 0,0 1 0 0 0,0-1 1 0 0,1 0-1 0 0,-1 1 0 0 0,1-1 0 0 0,0 0 1 0 0,1 1-21 0 0,30 37 0 0 0,-17-27 430 0 0,-15-12-358 0 0,1 0 0 0 0,-1 0 0 0 0,0 0 0 0 0,0 0 1 0 0,0 0-1 0 0,0 0 0 0 0,0 0 0 0 0,0 0 0 0 0,0 0 0 0 0,0 1 0 0 0,0-1 0 0 0,0 2-72 0 0,0-2 363 0 0,0 0-177 0 0,-1 0 0 0 0,1 0 0 0 0,-1-1 0 0 0,1 1 0 0 0,-1 0 0 0 0,0 0 0 0 0,0 0-1 0 0,1 0 1 0 0,-1 0 0 0 0,0 0 0 0 0,0 0 0 0 0,0 0 0 0 0,0 0-186 0 0,0 3 20 0 0,-3 1-20 0 0,-1-3-13 0 0,3-1-30 0 0,1-1 57 0 0,0 0-78 0 0,0 0 17 0 0,0 0 95 0 0,0 0 21 0 0,0 0 14 0 0,0 0-28 0 0,20 0 509 0 0,-12-3-971 0 0,-7 3 394 0 0,1 0-1 0 0,-1 0 1 0 0,1-1 0 0 0,-1 1 0 0 0,0 0 0 0 0,1-1 0 0 0,-1 0 0 0 0,0 1 0 0 0,1-1 0 0 0,-1 0 0 0 0,0 1-1 0 0,0-1 1 0 0,1 0 13 0 0,0 0 0 0 0,3-2 0 0 0,0 0 0 0 0,0 1 0 0 0,0-1 0 0 0,0 2 0 0 0,0-1 0 0 0,1 0 0 0 0,-3 0 0 0 0,-2 0 0 0 0,19-5 0 0 0,-16 5 0 0 0,2-1 0 0 0,-3 1 0 0 0,3 0 0 0 0,15-12 0 0 0,-16 12 0 0 0,10-6 0 0 0,-12 4 0 0 0,5-4 122 0 0,0 2 628 0 0,24-15-1382 0 0,-11 6 863 0 0,-19 13-239 0 0,1 0 0 0 0,-1 1 0 0 0,1-1 0 0 0,0 0 0 0 0,-1 1 0 0 0,1 0 0 0 0,0-1 0 0 0,0 1 0 0 0,2 0 8 0 0,-2 0-40 0 0,0 0-1 0 0,0 0 0 0 0,0 0 0 0 0,0-1 1 0 0,0 1-1 0 0,0-1 0 0 0,-1 0 0 0 0,1 0 0 0 0,1-1 41 0 0,-1 1 94 0 0,0 1-1 0 0,0-1 0 0 0,0 1 1 0 0,0-1-1 0 0,1 1 0 0 0,-1 1 1 0 0,0-1-1 0 0,0 0 0 0 0,1 1 0 0 0,-1-1 1 0 0,3 1-94 0 0,16-4-11 0 0,-3-1 72 0 0,-1 1 1 0 0,1 0-1 0 0,0 2 0 0 0,1 0 0 0 0,12 1-61 0 0,-11-3-392 0 0,-17 3 591 0 0,1 0 1 0 0,-1 0 0 0 0,1 0 0 0 0,-1 1-1 0 0,4-1-199 0 0,7-1 8 0 0,-11 1-43 0 0,1 0 0 0 0,0 1 0 0 0,0-1 0 0 0,0 1-1 0 0,1 0 36 0 0,8 0 29 0 0,1 1 1 0 0,-1 1-1 0 0,0 0 0 0 0,0 0 0 0 0,13 5-29 0 0,21 4-2 0 0,11 7 2 0 0,-45-12 0 0 0,0 1 0 0 0,33 16 2072 0 0,-6-12-2856 0 0,-38-10 898 0 0,4-1 1051 0 0,-6 0-1111 0 0,0-1 0 0 0,-1 1 1 0 0,1-1-1 0 0,-1 1 1 0 0,1-1-1 0 0,-1 0 0 0 0,1 1 1 0 0,-1-1-1 0 0,1 0 0 0 0,-1 0 1 0 0,1 1-1 0 0,-1-1 0 0 0,0 0 1 0 0,1 0-1 0 0,-1 0 0 0 0,0 1-54 0 0,3-16 266 0 0,-3 14-265 0 0,1 0 1 0 0,-1-1 0 0 0,1 1-1 0 0,-1 0 1 0 0,0-1 0 0 0,0 1-1 0 0,0 0 1 0 0,0-1-2 0 0,-1 2 0 0 0,1 0 0 0 0,0 0-1 0 0,0 1 1 0 0,0-1 0 0 0,0 0 0 0 0,0 0 0 0 0,0 1 0 0 0,1-1 0 0 0,-1 0 0 0 0,0 0-1 0 0,0 1 1 0 0,0-1 0 0 0,1 0 0 0 0,-1 1 0 0 0,0-1 0 0 0,1 0 0 0 0,-1 1 0 0 0,1-1-1 0 0,-1 0 1 0 0,0 1 0 0 0,1-1 0 0 0,7-19 0 0 0,-4 5 0 0 0,9-22 38 0 0,-10 27 9 0 0,0 0 1 0 0,1 0 0 0 0,0 0-1 0 0,2-2-47 0 0,2-3 365 0 0,-4 6-234 0 0,1 1-1 0 0,0 1 0 0 0,2-4-130 0 0,55-58-324 0 0,-46 53 288 0 0,0-4 150 0 0,-1 1 0 0 0,-1-2-1 0 0,11-19-113 0 0,-6 9 35 0 0,-12 19-175 0 0,1-2 138 0 0,1 1 0 0 0,0 0 0 0 0,1 0 0 0 0,0 1 0 0 0,12-10 2 0 0,-15 16 24 0 0,0 0 1 0 0,1 0 0 0 0,-1 1 0 0 0,1 1 0 0 0,0-1 0 0 0,1 1 0 0 0,-1 0-25 0 0,-6 4 0 0 0,2-2-2 0 0,8-7 15 0 0,33-20 232 0 0,-36 27-245 0 0,2-7 0 0 0,-10 7 0 0 0,16-9 0 0 0,-13 9 0 0 0,-2 1 11 0 0,-2 1 42 0 0,0 0-14 0 0,5-2-74 0 0,-3 2-6914 0 0,-2 0 5314 0 0,0 0-6088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9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1465 0 8840 0 0,'0'0'197'0'0,"0"0"24"0"0,0 0 19 0 0,0 0 56 0 0,0 0 183 0 0,0 0 81 0 0,0 0 15 0 0,0 0-30 0 0,0 0-128 0 0,0 0-53 0 0,0 0-10 0 0,0 0-32 0 0,0 0-123 0 0,0 0-58 0 0,0 0-11 0 0,0 0-13 0 0,0 0-37 0 0,0 0 24 0 0,0 0 56 0 0,0 0 1 0 0,0 0-7 0 0,0 0 12 0 0,0 0 62 0 0,0 0 27 0 0,0 0 8 0 0,-10 4 744 0 0,4-1-936 0 0,5-1-69 0 0,-15 5 126 0 0,-6 7 62 0 0,-18 9 931 0 0,20-14-769 0 0,-35 22-85 0 0,34-17-38 0 0,10-6 25 0 0,1 0 0 0 0,1 1 0 0 0,-1 0 0 0 0,-7 10-254 0 0,5-5 34 0 0,-23 24 148 0 0,34-37-174 0 0,0 0-1 0 0,0 0 1 0 0,1 1-1 0 0,-1-1 0 0 0,0 0 1 0 0,0 1-1 0 0,1-1 1 0 0,-1 1-1 0 0,1-1 1 0 0,-1 1-8 0 0,1 0 7 0 0,-1 0 0 0 0,1-1 0 0 0,-1 1 0 0 0,0 0 0 0 0,1-1 0 0 0,-1 1 0 0 0,0-1 0 0 0,0 1 0 0 0,0-1 0 0 0,0 0 0 0 0,-1 1-7 0 0,-9 13 166 0 0,10-14-154 0 0,0 1 1 0 0,0-1-1 0 0,1 0 0 0 0,-1 1 0 0 0,0-1 0 0 0,0 0 0 0 0,0 0 0 0 0,0 0 0 0 0,0 0 1 0 0,-1 0-1 0 0,1 0 0 0 0,0 0 0 0 0,0 0 0 0 0,-1-1 0 0 0,1 1 0 0 0,-1 0-12 0 0,-1 1 0 0 0,0-1 0 0 0,0 1-1 0 0,0-1 1 0 0,1 1 0 0 0,-1 0-1 0 0,1 0 1 0 0,-1 0-1 0 0,1 1 1 0 0,-2 1 0 0 0,-15 13 67 0 0,-47 27 397 0 0,58-39-372 0 0,0 1 0 0 0,0 0 0 0 0,0 0 0 0 0,1 1 0 0 0,-5 5-92 0 0,-9 4 508 0 0,6-6-516 0 0,7 1 22 0 0,-10 4 246 0 0,15-14-190 0 0,1-1-72 0 0,-8 13 172 0 0,6-9-169 0 0,3-4-1 0 0,0 1 1 0 0,1 0 0 0 0,-1-1-1 0 0,1 1 1 0 0,-1-1 0 0 0,1 1-1 0 0,-1-1 1 0 0,1 1 0 0 0,-1 0-1 0 0,1 0 1 0 0,0-1 0 0 0,-1 1-1 0 0,1 0 1 0 0,0-1-1 0 0,0 1 1 0 0,-1 0 0 0 0,1 0-1 0 0,0-1 1 0 0,0 1 0 0 0,0 0-1 0 0,0 0 64 0 0,-3 6 56 0 0,0-5-94 0 0,3-1 49 0 0,0-1-6 0 0,-1 0-15 0 0,-3 3-44 0 0,-9 12-10 0 0,8-12 0 0 0,1-2 0 0 0,-2 1-3 0 0,6-1-2 0 0,1 1 12 0 0,-10 3 28 0 0,8-5 135 0 0,1 0 52 0 0,0 0 8 0 0,0 0-26 0 0,-1 1-122 0 0,-3 0-72 0 0,0 2 1 0 0,2 1 32 0 0,1-4-43 0 0,1 0 0 0 0,0 1 0 0 0,0-1 1 0 0,0 0-1 0 0,0 0 0 0 0,0 0 1 0 0,0 0-1 0 0,0 0 0 0 0,0 0 0 0 0,0 0 1 0 0,0 0-1 0 0,0 1 0 0 0,0-1 0 0 0,-1 0 1 0 0,1 0-1 0 0,0 0 0 0 0,0 0 1 0 0,0 0-1 0 0,0 0 0 0 0,0 0 0 0 0,0 0 1 0 0,0 0-1 0 0,0 0 0 0 0,-1 0 0 0 0,1 0 1 0 0,0 0-1 0 0,0 0 0 0 0,0 0 1 0 0,0 0-1 0 0,0 0 0 0 0,0 0 0 0 0,-1 0 1 0 0,1 0-1 0 0,0 0 0 0 0,0 0 0 0 0,0 0 1 0 0,0 0-1 0 0,0 0 0 0 0,0 0 1 0 0,0 0-1 0 0,-1 0 0 0 0,1 0 0 0 0,0 0 1 0 0,0 0-1 0 0,0-1 0 0 0,0 1 0 0 0,0 0 1 0 0,0 0-1 0 0,-5-2-3 0 0,5 2 3 0 0,-1 0 0 0 0,-4 13 0 0 0,2-11 0 0 0,1-1 0 0 0,-1-1 0 0 0,-9 5 0 0 0,9-2 0 0 0,1-1 33 0 0,-1 0 0 0 0,1 0 0 0 0,0 0 0 0 0,-1 0 0 0 0,0-1 0 0 0,1 1 0 0 0,-1-1 0 0 0,0 1-33 0 0,2-2 0 0 0,1 0 0 0 0,0 0 0 0 0,-1 0 0 0 0,1 0 0 0 0,0 0 0 0 0,-1 0 0 0 0,1 0 0 0 0,0 0 0 0 0,0 0 0 0 0,-1 1 0 0 0,1-1 0 0 0,0 0 0 0 0,0 0 0 0 0,-1 0 0 0 0,1 1 0 0 0,0-1 0 0 0,0 0 0 0 0,0 0 0 0 0,-1 0 0 0 0,1 1 0 0 0,0-1 0 0 0,0 0 0 0 0,0 1 0 0 0,0-1 0 0 0,-1 0 0 0 0,1 0 0 0 0,-3 4 0 0 0,-4-1 0 0 0,0 2 0 0 0,-8 5 0 0 0,11-7 0 0 0,1 0 0 0 0,0-1 0 0 0,-2 0 0 0 0,4 0-14 0 0,1-1-56 0 0,-3 1 2 0 0,-2 1 15 0 0,-8 11 170 0 0,10-12-53 0 0,-9 3 107 0 0,11-5-139 0 0,-1 1 0 0 0,1 0 0 0 0,-1-1-1 0 0,0 1 1 0 0,1-1 0 0 0,-1 0-1 0 0,1 0 1 0 0,-1 1 0 0 0,0-1 0 0 0,1 0-1 0 0,-2 0-31 0 0,-13 2 358 0 0,-4 2-347 0 0,14-2-26 0 0,6-2-31 0 0,1 0 93 0 0,-6 0-16 0 0,-24-1 54 0 0,23-1 1 0 0,1-1 0 0 0,-1 0 1 0 0,1 0-1 0 0,0 0 0 0 0,0 0 1 0 0,-3-4-87 0 0,2 3 112 0 0,0-1 1 0 0,0 1 0 0 0,-1 0-1 0 0,1 1 1 0 0,-7-3-113 0 0,10 5 0 0 0,0-1 0 0 0,0 0 0 0 0,0 0 0 0 0,0 0-1 0 0,1 0 1 0 0,-3-2 0 0 0,-11-8 12 0 0,-52-35 169 0 0,40 28 19 0 0,-25-13-200 0 0,18 8 120 0 0,20 11-52 0 0,-65-58 163 0 0,34 31-178 0 0,18 19-158 0 0,21 17 107 0 0,1 0 0 0 0,0 0-1 0 0,0 0 1 0 0,1-1 0 0 0,-5-5-2 0 0,-5-3 233 0 0,13 12-196 0 0,0 0 1 0 0,0-1 0 0 0,0 1 0 0 0,1-1 0 0 0,-1 0-1 0 0,0 0 1 0 0,1 1 0 0 0,-2-3-38 0 0,2 3-224 0 0,-3-1 48 0 0,-1-1-1856 0 0,0 5 1209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2.3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1966 492 7696 0 0,'0'0'225'0'0,"0"0"88"0"0,0 0 222 0 0,0 0 89 0 0,0 0 16 0 0,0 0-11 0 0,-12 8 1447 0 0,8-3-1689 0 0,1 0-1 0 0,0-1 0 0 0,0 1 1 0 0,0 0-1 0 0,0 1 0 0 0,1-1 1 0 0,-2 5-387 0 0,-10 19 685 0 0,-41 59 157 0 0,40-67-685 0 0,2 1-1 0 0,1 0 0 0 0,-5 13-156 0 0,2-1 0 0 0,3-5 0 0 0,9-23 0 0 0,0 0 0 0 0,0 0 0 0 0,1 0 0 0 0,0 1 0 0 0,0 0 0 0 0,-22 93 206 0 0,22-95 56 0 0,0 1 0 0 0,0 0 0 0 0,-1-1 1 0 0,-3 5-263 0 0,1 1 65 0 0,-4 3 185 0 0,1 0-1 0 0,-2 0 0 0 0,-9 10-249 0 0,14-17-4 0 0,-33 38 1940 0 0,36-44-1808 0 0,-2 1-32 0 0,-24 7 1784 0 0,21-8-1868 0 0,1 0-1 0 0,-1 0 0 0 0,0 0 1 0 0,1-1-1 0 0,-3 0-11 0 0,-19 2 23 0 0,-51 20-23 0 0,58-16 340 0 0,0-1-1 0 0,0-2 1 0 0,-1 0 0 0 0,-16 0-340 0 0,-5 1 345 0 0,16-2-291 0 0,0-1 0 0 0,0-2 0 0 0,1 0 0 0 0,-25-5-54 0 0,40 5 0 0 0,1 0 0 0 0,-1 1 0 0 0,1 1 0 0 0,-4 0 0 0 0,-19 1 0 0 0,5-1-63 0 0,-17 3 63 0 0,17-1 2 0 0,-18 0-2 0 0,-72-1 93 0 0,58 6-39 0 0,48-7 35 0 0,3-1-108 0 0,0 0 0 0 0,0-1 0 0 0,0 1 0 0 0,0-2 0 0 0,-8-1 19 0 0,0-1 0 0 0,-1 0 0 0 0,1 2 0 0 0,-1 0 0 0 0,0 1 0 0 0,-5 1 0 0 0,1 1 0 0 0,1 1 0 0 0,-1 1 0 0 0,-7 3 0 0 0,7-2 0 0 0,0 0 0 0 0,0-2 0 0 0,-8 0 0 0 0,-5 3 0 0 0,9-1 0 0 0,13-1 0 0 0,1-1 0 0 0,-1 2 0 0 0,1-1 0 0 0,0 2 0 0 0,0 0 0 0 0,-6 3 0 0 0,-13 6 0 0 0,19-10 0 0 0,0-1 0 0 0,0 0 0 0 0,-1 0 0 0 0,-6-1 0 0 0,-16 4 0 0 0,28-5 1 0 0,-10 3 62 0 0,17-4-31 0 0,0 0 0 0 0,-1 0-1 0 0,1 0 1 0 0,0 0 0 0 0,0 0 0 0 0,0 0 0 0 0,-1 0-1 0 0,1 0 1 0 0,0 0 0 0 0,0 0 0 0 0,-1 0-1 0 0,1 0 1 0 0,0 0 0 0 0,0 0 0 0 0,0 0-1 0 0,0 0 1 0 0,-1 0 0 0 0,1 0 0 0 0,0 0-1 0 0,0 0 1 0 0,0 0 0 0 0,-1-1 0 0 0,1 1-1 0 0,0 0 1 0 0,0 0 0 0 0,0 0 0 0 0,0 0-1 0 0,-1 0 1 0 0,1-1 0 0 0,0 1 0 0 0,0 0-1 0 0,0 0 1 0 0,0 0 0 0 0,0 0 0 0 0,0-1 0 0 0,0 1-32 0 0,-9-8 784 0 0,5 5-784 0 0,4 3 0 0 0,0-1 0 0 0,0 1 0 0 0,-1-1 0 0 0,1 0 0 0 0,0 1 0 0 0,0-1 0 0 0,0 1 0 0 0,0-1 0 0 0,0 0 0 0 0,0 1 0 0 0,0-1 0 0 0,0 0 0 0 0,0 1 0 0 0,0-1 0 0 0,0 1 0 0 0,0-1 0 0 0,0 0 0 0 0,0 1 0 0 0,1-1 0 0 0,-1 1 0 0 0,0-1 0 0 0,0 1 0 0 0,1-1 0 0 0,-1 0 0 0 0,1 1 0 0 0,-1-1 0 0 0,1-1 0 0 0,5-9 0 0 0,1 0 0 0 0,0 0 0 0 0,1 0 0 0 0,0 1 0 0 0,0 0 0 0 0,1 0 0 0 0,7-5 0 0 0,-2 1 0 0 0,8-6 0 0 0,1 1 0 0 0,0 0 0 0 0,23-11 0 0 0,13-11 0 0 0,-46 31 0 0 0,8-6 0 0 0,0 0 0 0 0,-1-1 0 0 0,-1-1 0 0 0,4-6 0 0 0,5-8 0 0 0,1 2 0 0 0,1 1 0 0 0,2 1 0 0 0,9-4 0 0 0,42-29-328 0 0,-48 36 198 0 0,0-2-1 0 0,-2-2 0 0 0,5-6 131 0 0,-22 18 0 0 0,-1-1 0 0 0,-1-1 0 0 0,1-2 0 0 0,29-36 0 0 0,-15 23 0 0 0,33-28 0 0 0,5 6 0 0 0,3 3 0 0 0,-23 17 0 0 0,-27 19 0 0 0,-1 0 0 0 0,7-9 0 0 0,23-22 0 0 0,40-29 0 0 0,-50 45-16 0 0,-39 31-168 0 0,1 0-1 0 0,0 0 1 0 0,0 1 0 0 0,0-1-1 0 0,0 1 1 0 0,0-1 0 0 0,0 1-1 0 0,-1-1 1 0 0,1 1 0 0 0,0 0-1 0 0,0-1 1 0 0,0 1-1 0 0,1 0 1 0 0,-1 0 0 0 0,0-1-1 0 0,0 1 1 0 0,0 0 0 0 0,0 0-1 0 0,0 0 1 0 0,0 1-1 0 0,0-1 1 0 0,0 0 0 0 0,0 0-1 0 0,0 0 1 0 0,1 1 184 0 0,-1 0-1567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2.5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 8288 0 0,'0'0'190'0'0,"2"-2"2540"0"0,1 108-650 0 0,3 1-2080 0 0,-4-69 0 0 0,4 23 0 0 0,-1-16 0 0 0,5 17 0 0 0,-3-18 156 0 0,-3-27 47 0 0,-2 0 0 0 0,0-1 0 0 0,-1 5-203 0 0,0-3 49 0 0,1 0 0 0 0,2 11-49 0 0,1 7 15 0 0,7 40-101 0 0,-10-66 343 0 0,1 10 25 0 0,1 0 0 0 0,1 0 1 0 0,5 11-283 0 0,-4-13 135 0 0,-2-8-135 0 0,0 1 0 0 0,0-1 1 0 0,4 4-1 0 0,25 50 456 0 0,-6-3 194 0 0,-23-51-360 0 0,-1 0-1 0 0,0 0 0 0 0,0 1 1 0 0,-1 0-290 0 0,0-2 150 0 0,0-1 0 0 0,0 0 0 0 0,1 1 1 0 0,0-1-1 0 0,0 0 0 0 0,1 0 0 0 0,0 0-150 0 0,2-1 55 0 0,-1 0-1 0 0,1-1 1 0 0,0 0-1 0 0,1 0 1 0 0,-1 0-1 0 0,4 1-54 0 0,-1 1-69 0 0,0-1-1 0 0,8 10 70 0 0,-16-15 0 0 0,11 6 0 0 0,-5-5-316 0 0,-6-3-17 0 0,20 3-2139 0 0,-21-2 2258 0 0,2 0-307 0 0,-1 0-3494 0 0,1-1-705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4.4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1768 6448 0 0,'0'0'141'0'0,"0"0"23"0"0,4-3 171 0 0,8-1 469 0 0,0-1 0 0 0,0 0 0 0 0,0-1 0 0 0,0-1 0 0 0,0 0-804 0 0,1-1 724 0 0,0 0 1 0 0,10-3-725 0 0,32-9 442 0 0,-20 7 272 0 0,29-15-714 0 0,-1-9 718 0 0,-42 24-589 0 0,0 0 0 0 0,0 2 0 0 0,20-8-129 0 0,9 3 70 0 0,-25 8 50 0 0,0-1 0 0 0,0-1 1 0 0,0-2-1 0 0,20-12-120 0 0,-36 18 95 0 0,17-10 237 0 0,-1-2 0 0 0,0-2-332 0 0,-6 4 89 0 0,0 2 0 0 0,0 1 0 0 0,1 0 1 0 0,1 1-1 0 0,0 1 0 0 0,1 1 1 0 0,0 1-1 0 0,21-5-89 0 0,-32 10 26 0 0,17-3 13 0 0,-1-2 0 0 0,0-1 0 0 0,0-1 0 0 0,-1-1 0 0 0,3-3-39 0 0,-1-1 149 0 0,0 2-1 0 0,1 1 1 0 0,13-3-149 0 0,-25 9 242 0 0,29-8-72 0 0,-33 12-145 0 0,-1-1 0 0 0,-1 0 0 0 0,1-1 0 0 0,0 0 0 0 0,-1-1 0 0 0,8-5-25 0 0,47-42 406 0 0,-37 30 260 0 0,30-20-666 0 0,16-6 512 0 0,5 4 3 0 0,-1-1 52 0 0,-44 27-361 0 0,-2-1 0 0 0,8-8-206 0 0,25-22 1182 0 0,-45 36-1084 0 0,1 0 0 0 0,8-3-98 0 0,-7 5 48 0 0,-1-1 0 0 0,8-7-48 0 0,-7 7-1 0 0,-19 11 31 0 0,1-1 1 0 0,-1 1 0 0 0,0-1 0 0 0,1 0-1 0 0,1-2-30 0 0,5-4 57 0 0,-1 2 0 0 0,1-1 0 0 0,1 2 0 0 0,7-4-57 0 0,13-7 60 0 0,28-20-60 0 0,-40 25 281 0 0,19-10-281 0 0,-18 11 301 0 0,17-12-301 0 0,-8 4 165 0 0,1 1 0 0 0,27-11-165 0 0,14-14 374 0 0,29-12-236 0 0,-17 10 150 0 0,-16 10 448 0 0,-46 23-448 0 0,0 1 0 0 0,1 0 0 0 0,21-5-288 0 0,-15 2 64 0 0,-24 13-62 0 0,-2 0 4 0 0,-1 0-1 0 0,1 1 1 0 0,-1-1 0 0 0,1-1-1 0 0,-1 1 1 0 0,1 0 0 0 0,-1 0-1 0 0,1-1 1 0 0,-1 1 0 0 0,0-1-1 0 0,2-1-5 0 0,14-5 0 0 0,-16 7 11 0 0,-2 2 32 0 0,1 0-33 0 0,2-3-10 0 0,-2 2 5 0 0,1-1 0 0 0,-1 0 0 0 0,0 1-1 0 0,1-1 1 0 0,-1 1 0 0 0,0-1 0 0 0,1 1 0 0 0,-1 0-1 0 0,1-1 1 0 0,-1 1 0 0 0,0 0 0 0 0,1 0-1 0 0,0 0-4 0 0,-2 0 2 0 0,16-3-2 0 0,-15 2 0 0 0,0 1 0 0 0,1-1 0 0 0,-1 1 0 0 0,1-1 0 0 0,-1 1 0 0 0,1 0 0 0 0,-1 0 0 0 0,1 0 0 0 0,-1 0 0 0 0,1 0 0 0 0,-1 0 0 0 0,1 0 0 0 0,-1 0 2 0 0,1 1-1 0 0,-1-1 1 0 0,0 0-1 0 0,0 0 1 0 0,0 0-1 0 0,0-1 1 0 0,0 1-1 0 0,0 0 1 0 0,0 0-1 0 0,0 0 1 0 0,0-1-1 0 0,0 1 1 0 0,0 0-1 0 0,0-1-1 0 0,11-2 28 0 0,-3 3-10 0 0,-8 1-11 0 0,2-1 2 0 0,9-11-14 0 0,20-13-659 0 0,-19 10-648 0 0,0 0 0 0 0,2-5 1312 0 0,2 2-3610 0 0,-10 13-3675 0 0,-7 4 2511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18919 0 0,'0'0'430'0'0,"0"0"55"0"0,0 0 30 0 0,5 13 127 0 0,-4-11-647 0 0,0 1 0 0 0,0-1 0 0 0,0 1 0 0 0,0-1 0 0 0,0 0 0 0 0,1 1 0 0 0,-1-1 0 0 0,1 0 0 0 0,0 0 0 0 0,-1 0 0 0 0,1 0 0 0 0,0 0 0 0 0,0 0 0 0 0,0-1 0 0 0,0 1 0 0 0,1 0-1 0 0,-1-1 1 0 0,0 0 0 0 0,2 1 5 0 0,3 2 9 0 0,-6-4 16 0 0,0 1 0 0 0,0-1 1 0 0,0 1-1 0 0,0-1 1 0 0,0 1-1 0 0,0-1 1 0 0,0 0-1 0 0,0 1 1 0 0,0-1-1 0 0,0 0 0 0 0,0 0 1 0 0,0 0-1 0 0,0 0 1 0 0,1 0-1 0 0,-1 0 1 0 0,0 0-1 0 0,0 0 1 0 0,0 0-1 0 0,0 0 0 0 0,0 0 1 0 0,0-1-1 0 0,0 1-25 0 0,0-1-63 0 0,0 0 0 0 0,0 1 0 0 0,0-1 0 0 0,0 0 0 0 0,0 1 0 0 0,-1-1 1 0 0,1 0-1 0 0,0 0 0 0 0,0 0 0 0 0,-1 1 0 0 0,1-1 0 0 0,-1 0 0 0 0,1 0 0 0 0,-1 0 0 0 0,1 0 0 0 0,-1 0 0 0 0,0 0 0 0 0,1 0 0 0 0,-1-1 0 0 0,0 1 0 0 0,0 0 0 0 0,0 0 0 0 0,0 0 0 0 0,0 0 0 0 0,0 0 0 0 0,0 0 0 0 0,0 0 0 0 0,0 0 0 0 0,0 0 63 0 0,-1-4-100 0 0,1 1 0 0 0,-1 0 0 0 0,0 0 0 0 0,0 0 0 0 0,0 0 0 0 0,-1-2 100 0 0,1 5-488 0 0,-2-3-410 0 0,3 4 934 0 0,-1 0 1 0 0,1-1-1 0 0,0 1 0 0 0,0 0 1 0 0,0 0-1 0 0,0-1 1 0 0,-1 1-1 0 0,1 0 1 0 0,0 0-1 0 0,0-1 1 0 0,0 1-1 0 0,-1 0 0 0 0,1 0 1 0 0,0 0-1 0 0,0-1 1 0 0,-1 1-1 0 0,1 0 1 0 0,0 0-1 0 0,-1 0 1 0 0,1 0-1 0 0,0 0 0 0 0,-1 0 1 0 0,1-1-1 0 0,0 1 1 0 0,0 0-1 0 0,-1 0 1 0 0,1 0-1 0 0,0 0 0 0 0,-1 0 1 0 0,1 0-1 0 0,0 0 1 0 0,-1 0-37 0 0,-2 2 66 0 0,1-1 0 0 0,-1 1 0 0 0,1-1 0 0 0,0 1 0 0 0,-1 0 1 0 0,1 0-1 0 0,0 0 0 0 0,0 0 0 0 0,0 0 0 0 0,1 0 0 0 0,-1 0 0 0 0,0 1 0 0 0,1-1 1 0 0,-1 1-1 0 0,1-1-66 0 0,-4 9 169 0 0,1-1 0 0 0,1 0 0 0 0,-2 5-169 0 0,-2 8-1055 0 0,4-14-5814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7.2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3653 1064 7424 0 0,'0'0'166'0'0,"0"0"29"0"0,0 0 12 0 0,-3-8 69 0 0,2 2-58 0 0,0-1-6 0 0,1 10 4159 0 0,23-11-2812 0 0,-19 6-1449 0 0,-3 2-86 0 0,0-1 0 0 0,0 0 1 0 0,0 1-1 0 0,0-1 0 0 0,0 1 0 0 0,0-1 1 0 0,1 1-1 0 0,-1 0 0 0 0,0 0 0 0 0,0-1 0 0 0,0 1 1 0 0,1 0-1 0 0,-1 0 0 0 0,0 0 0 0 0,0 0 1 0 0,0 0-1 0 0,1 1 0 0 0,-1-1 0 0 0,0 0 1 0 0,0 1-1 0 0,0-1 0 0 0,0 0 0 0 0,0 1 1 0 0,1 0-25 0 0,0-1 0 0 0,-1 0 0 0 0,1 1 0 0 0,0-1 0 0 0,0 0 0 0 0,-1 0 0 0 0,1 0 0 0 0,0 0 0 0 0,0 0 0 0 0,-1-1 0 0 0,1 1 0 0 0,0 0 0 0 0,1-1 0 0 0,11-1 309 0 0,-10 1-166 0 0,-1 1 0 0 0,0-1-1 0 0,0 0 1 0 0,1 0 0 0 0,-1 0 0 0 0,2-1-143 0 0,11-4 349 0 0,-9 5-226 0 0,0 0 0 0 0,-1 1 0 0 0,1-1 0 0 0,3 2-123 0 0,-4-1 40 0 0,1 0 0 0 0,-1 0 0 0 0,0-1 0 0 0,5-1-40 0 0,3 0 205 0 0,0 0 0 0 0,1 1 0 0 0,-1 1 0 0 0,1 0 0 0 0,-1 1 0 0 0,0 0 0 0 0,1 1 0 0 0,12 4-205 0 0,-1 4 191 0 0,-24-9-186 0 0,0 0 0 0 0,1 0 0 0 0,-1 0 0 0 0,0 0-1 0 0,0 0 1 0 0,1 0 0 0 0,-1 0 0 0 0,0-1 0 0 0,1 1 0 0 0,-1-1 0 0 0,1 0 0 0 0,-1 0 0 0 0,1 0 0 0 0,-1 0 0 0 0,1 0 0 0 0,-1 0 0 0 0,0-1 0 0 0,1 1 0 0 0,-1-1 0 0 0,1 0 0 0 0,-1 0-1 0 0,0 1 1 0 0,1-2-5 0 0,12-4-12 0 0,-12 4 168 0 0,0 1 0 0 0,0 0-1 0 0,-1 0 1 0 0,1-1 0 0 0,0 0 0 0 0,1-1-156 0 0,-3 3 26 0 0,-1 0-1 0 0,0-1 1 0 0,1 1-1 0 0,-1 0 1 0 0,1 0-1 0 0,-1-1 1 0 0,1 1-1 0 0,-1 0 1 0 0,0 0-1 0 0,1 0 1 0 0,-1 0-1 0 0,1 0 1 0 0,-1 0-1 0 0,1 0 1 0 0,-1 0-1 0 0,1 0 1 0 0,-1 0-1 0 0,1 0 1 0 0,-1 0-1 0 0,1 0 1 0 0,-1 0-1 0 0,0 0 1 0 0,1 0-1 0 0,-1 0 1 0 0,1 1-1 0 0,-1-1 1 0 0,1 0-1 0 0,-1 0 1 0 0,0 0-1 0 0,1 1 1 0 0,-1-1-1 0 0,1 0 1 0 0,-1 1-1 0 0,0-1 1 0 0,1 0-1 0 0,-1 1 1 0 0,0-1-1 0 0,0 0 1 0 0,1 1-1 0 0,-1-1 1 0 0,0 1-1 0 0,0-1 1 0 0,0 1-1 0 0,1-1-25 0 0,2 4-21 0 0,-3-4 22 0 0,0 0 0 0 0,1 0-1 0 0,-1 0 1 0 0,1 0-1 0 0,-1 0 1 0 0,1 0 0 0 0,-1-1-1 0 0,0 1 1 0 0,1 0 0 0 0,-1 0-1 0 0,1 0 1 0 0,-1 0-1 0 0,0 0 1 0 0,1-1 0 0 0,-1 1-1 0 0,0 0 1 0 0,1 0-1 0 0,-1-1 1 0 0,0 1 0 0 0,1 0-1 0 0,-1-1 1 0 0,0 1 0 0 0,1 0-1 0 0,-1-1 1 0 0,0 1-1 0 0,0 0 1 0 0,0-1 0 0 0,1 1-1 0 0,12-18-3 0 0,-6 9 4 0 0,-2 4-1 0 0,0 0 0 0 0,0 1 0 0 0,1 0 0 0 0,0 0 0 0 0,-1 0 0 0 0,1 0 0 0 0,1 1 0 0 0,-1 0 0 0 0,0 0 0 0 0,3 0 0 0 0,-7 2 0 0 0,21-11 112 0 0,-22 12 0 0 0,6-9 1058 0 0,-7-10-430 0 0,0 17-380 0 0,-1 0 125 0 0,-13-31 543 0 0,10 22-1005 0 0,-1 0-1 0 0,1 0 0 0 0,-2 1 0 0 0,-2-4-22 0 0,-22-34 0 0 0,8 16 244 0 0,2-1 0 0 0,1-1-1 0 0,1 0 1 0 0,-2-13-244 0 0,-1 0 479 0 0,-2 2 0 0 0,-7-8-479 0 0,-6-10-195 0 0,-20-50 195 0 0,53 107 14 0 0,-23-41 74 0 0,5 11-81 0 0,17 29-32 0 0,0 0 0 0 0,0 0 0 0 0,0 0 0 0 0,-2-7 25 0 0,-12-34-163 0 0,1 22 163 0 0,15 23 0 0 0,0 0 0 0 0,0 0 0 0 0,-1 0 0 0 0,1 0 0 0 0,-1 0 0 0 0,0 1 0 0 0,0-1 0 0 0,0 1 0 0 0,0 0 0 0 0,0 0 0 0 0,-1 0 0 0 0,-10-5 23 0 0,8 5-1 0 0,0-1 1 0 0,-1 1 0 0 0,1 0-1 0 0,-1 0 1 0 0,0 0-23 0 0,-1 1 0 0 0,0-1 0 0 0,0 1 0 0 0,0 1 0 0 0,-2-1 0 0 0,-17 1 0 0 0,12 0 0 0 0,13 1 0 0 0,-14-4 0 0 0,11 3 0 0 0,2 0-12 0 0,1 0-36 0 0,-3 0 36 0 0,-48 2 12 0 0,35 0 0 0 0,-1 0 0 0 0,1 1 0 0 0,0 0 0 0 0,0 2 0 0 0,0 0 0 0 0,-1 2 0 0 0,-154 57 0 0 0,129-46 0 0 0,0 1 0 0 0,-16 12 0 0 0,5-2 0 0 0,-4-2 0 0 0,46-22 5 0 0,2 0 11 0 0,1-1 0 0 0,-1 0 1 0 0,0-1-17 0 0,-44 14 37 0 0,34-10-18 0 0,-1-1-1 0 0,-11 1-18 0 0,15-3-25 0 0,-1 2 1 0 0,1-1-1 0 0,0 2 0 0 0,-8 5 25 0 0,-9 2-33 0 0,-73 33 93 0 0,48-21-106 0 0,-30 19 46 0 0,67-32-7 0 0,0 1 1 0 0,2 1 0 0 0,0 0 0 0 0,0 2 0 0 0,-6 8 6 0 0,-13 15 18 0 0,-3-2-1 0 0,-1-2 1 0 0,-39 25-18 0 0,-61 39-43 0 0,55-37 22 0 0,-3-8 85 0 0,-29 21 0 0 0,100-63-96 0 0,0-1 0 0 0,-22 9 32 0 0,0-3 16 0 0,-3 0-16 0 0,-92 26 43 0 0,86-29-38 0 0,-94 36-83 0 0,-32 10 148 0 0,146-52-70 0 0,0 2 0 0 0,-24 13 0 0 0,30-12-44 0 0,-27 13 16 0 0,-31 20 28 0 0,48-26 37 0 0,-1-1-1 0 0,-16 5-36 0 0,-23 10-1 0 0,40-17 49 0 0,-1-2 0 0 0,-1-1 0 0 0,0-2 0 0 0,-1-2 0 0 0,0-1 0 0 0,-2-2-48 0 0,20-3 0 0 0,0 1 0 0 0,1 1 0 0 0,0 1 0 0 0,0 1 0 0 0,1 0 0 0 0,-8 5 0 0 0,22-9-90 0 0,1-1 0 0 0,0 1 0 0 0,0 0 0 0 0,1 0 0 0 0,-1 0 0 0 0,0 1 0 0 0,0 0 90 0 0,3-2-51 0 0,0-1-1 0 0,0 0 1 0 0,0 0 0 0 0,0 1-1 0 0,0-1 1 0 0,0 0 0 0 0,0 1 0 0 0,1-1-1 0 0,-1 1 1 0 0,1-1 0 0 0,-1 1-1 0 0,1-1 1 0 0,-1 1 0 0 0,1-1 0 0 0,0 1-1 0 0,0 0 1 0 0,0-1 0 0 0,0 1-1 0 0,0-1 1 0 0,0 1 0 0 0,0 0 0 0 0,0 0 51 0 0,3 8-1011 0 0,0 0-12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49.4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2808 750 8592 0 0,'0'0'250'0'0,"0"0"4"0"0,0-6-150 0 0,-2 2-10 0 0,-9-11 7554 0 0,10 14-7359 0 0,0 0 1 0 0,1 1-1 0 0,-1-1 1 0 0,0 0-1 0 0,0 1 1 0 0,0-1-1 0 0,0 1 1 0 0,0-1-1 0 0,0 1 1 0 0,0-1 0 0 0,-1 1-1 0 0,1 0-289 0 0,-1 0 53 0 0,0 0 0 0 0,0 0-1 0 0,0 0 1 0 0,0 0 0 0 0,0 1 0 0 0,0-1-1 0 0,1 1 1 0 0,-1-1 0 0 0,0 1 0 0 0,0 0-1 0 0,0 0 1 0 0,1 0 0 0 0,-1-1 0 0 0,0 2 0 0 0,1-1-1 0 0,-1 0 1 0 0,1 0 0 0 0,-1 0 0 0 0,1 1-1 0 0,0 0-52 0 0,-15 10 320 0 0,0 0-1 0 0,0-1 0 0 0,-1 0 0 0 0,-5 0-319 0 0,1 1 183 0 0,0 1 0 0 0,-8 8-183 0 0,-116 98 131 0 0,104-84-48 0 0,24-21-33 0 0,1 0 0 0 0,-2-1-1 0 0,0-1 1 0 0,-1 0-50 0 0,15-10 1 0 0,-38 22 319 0 0,0-3 0 0 0,-2-1-1 0 0,-24 6-319 0 0,-3-5 944 0 0,43-11-892 0 0,22-7-110 0 0,0-1 1 0 0,0 0-1 0 0,0 0 1 0 0,-4 0 57 0 0,-74 12 88 0 0,69-12-59 0 0,-1 1-1 0 0,1 0 1 0 0,0 1 0 0 0,0 1 0 0 0,0 1 0 0 0,0 0 0 0 0,-8 5-29 0 0,-18 7 12 0 0,29-12 36 0 0,-1 0-1 0 0,0 0 1 0 0,0-1 0 0 0,-1-1-1 0 0,1 0 1 0 0,-1 0-1 0 0,-3-1-47 0 0,-31 3 512 0 0,-22 0-512 0 0,33-3 206 0 0,-89 13 139 0 0,64-8-25 0 0,0-2 0 0 0,-12-2-320 0 0,21-1 0 0 0,1 2 0 0 0,-50 11 0 0 0,62-9 0 0 0,-5-2 0 0 0,0-2 0 0 0,-25-1 0 0 0,30-2 0 0 0,-1 1 0 0 0,1 3 0 0 0,-13 3 0 0 0,23-1 0 0 0,-9 3 0 0 0,-1-3 0 0 0,-9 0 0 0 0,18-4 0 0 0,2 1 0 0 0,-1-2 0 0 0,1-1 0 0 0,-1-1 0 0 0,-6-2 0 0 0,33 2 0 0 0,0 1 0 0 0,0-1 0 0 0,0 0 0 0 0,0 0 0 0 0,0 0 0 0 0,-2-1 0 0 0,-16-6 0 0 0,-14-5 0 0 0,28 11 0 0 0,2 1 0 0 0,0 0 0 0 0,0 0 0 0 0,0 0 0 0 0,0 1 0 0 0,0 0 0 0 0,-3 0 0 0 0,3-1-7 0 0,0 2-16 0 0,-18 5 0 0 0,17-4 12 0 0,-8 3 60 0 0,10-5-107 0 0,-1 0 43 0 0,3-1 15 0 0,1 0 0 0 0,-1 1 0 0 0,1-1 0 0 0,0 0 0 0 0,-1 0 0 0 0,1 0 0 0 0,0 0 0 0 0,0 0 0 0 0,0 0 0 0 0,0-1 0 0 0,0 1 0 0 0,0 0 0 0 0,0-1 0 0 0,0 1 0 0 0,0 0 0 0 0,0-1 0 0 0,1 1 0 0 0,-1-1 0 0 0,0 0 0 0 0,0-4-11 0 0,-1 1-1 0 0,1-1 1 0 0,0 0-1 0 0,0 0 1 0 0,1 1-1 0 0,0-1 1 0 0,0 0-1 0 0,0 0 1 0 0,1 0-1 0 0,-1 0 1 0 0,2 0 11 0 0,-1-6-10 0 0,7-72 10 0 0,18-80 0 0 0,-13 108 0 0 0,-4-1 0 0 0,-1 0 0 0 0,-4 0 0 0 0,-1-8 0 0 0,6-133 0 0 0,-7-64 57 0 0,2 204-102 0 0,-3 43 39 0 0,1-1 0 0 0,-2 0 0 0 0,0 0 0 0 0,-1 0 0 0 0,-1 0 0 0 0,-1-5 6 0 0,-18-61 64 0 0,21 79-64 0 0,0-22 0 0 0,0 25-31 0 0,0-1-1 0 0,0 0 1 0 0,0 1 0 0 0,0-1-1 0 0,0 0 1 0 0,0 1 0 0 0,1-1-1 0 0,-1 0 1 0 0,0 1 0 0 0,1-1-1 0 0,-1 0 1 0 0,0 1 0 0 0,1-1-1 0 0,-1 1 1 0 0,1-1 0 0 0,-1 1-1 0 0,1-1 1 0 0,-1 1 0 0 0,1-1-1 0 0,-1 1 1 0 0,1-1 0 0 0,-1 1-1 0 0,1-1 1 0 0,0 1-1 0 0,-1 0 1 0 0,1 0 0 0 0,0-1 31 0 0,3-1-2194 0 0,-1-1-6597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0.4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1 564 6896 0 0,'0'0'200'0'0,"14"-11"1345"0"0,-5 0-1115 0 0,0 1-1 0 0,1 1 0 0 0,0-1 1 0 0,1 2-1 0 0,0-1 1 0 0,0 1-1 0 0,1 1 1 0 0,0 0-1 0 0,0 1 1 0 0,4-1-430 0 0,92-28 313 0 0,-68 23-226 0 0,0-2-1 0 0,-1-1 1 0 0,5-4-87 0 0,8-5 721 0 0,2 3 0 0 0,39-9-721 0 0,-46 15 293 0 0,42-12-199 0 0,1 5 0 0 0,71-9-94 0 0,-94 18 76 0 0,38-13-76 0 0,35-8 541 0 0,45-1 505 0 0,-125 25-905 0 0,1 3 0 0 0,1 3 0 0 0,6 2-141 0 0,67-4 1420 0 0,-113 3-744 0 0,20-5-676 0 0,-5 0 561 0 0,107-10 1811 0 0,-62 8-1392 0 0,-72 9-980 0 0,-1-1 0 0 0,0 0 0 0 0,5-1 0 0 0,-3 1-1465 0 0,-1 1-3544 0 0,-6 1-2308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1.4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1078 34 10336 0 0,'0'0'233'0'0,"0"0"39"0"0,0 0 15 0 0,-13-6 1 0 0,-30-14 3338 0 0,38 18-3195 0 0,0 1-1 0 0,0-1 0 0 0,0 1 1 0 0,0 1-1 0 0,0-1 0 0 0,0 1 1 0 0,0 0-1 0 0,-1 0 1 0 0,1 0-1 0 0,-4 1-430 0 0,-11 2 1066 0 0,1 1-1 0 0,-4 2-1065 0 0,11-3-22 0 0,-6 3 332 0 0,1 0 0 0 0,0 2 0 0 0,0 0 0 0 0,1 0 0 0 0,-3 3-310 0 0,-3 2 170 0 0,0-2 1 0 0,-10 4-171 0 0,-7 0 0 0 0,2 2 0 0 0,0 2 0 0 0,2 1 0 0 0,0 2 0 0 0,-5 6 0 0 0,26-19 56 0 0,0 0-1 0 0,0-1 1 0 0,-1 0 0 0 0,0-1-1 0 0,-15 4-55 0 0,-17 4 261 0 0,-16 1-261 0 0,-4 1-206 0 0,-10 10 896 0 0,70-25-643 0 0,1 1 0 0 0,0-1 0 0 0,0 1 0 0 0,0 1 0 0 0,0-1-47 0 0,0 1 174 0 0,-1-1 1 0 0,1 1 0 0 0,-1-1 0 0 0,-2 0-175 0 0,-9 5 160 0 0,-11 4-88 0 0,25-10-2357 0 0,-2 2-6077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2.7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29 10104 0 0,'-6'-12'769'0'0,"-5"-3"-338"0"0,10 14 310 0 0,1 1 232 0 0,0 0 34 0 0,0 0-76 0 0,0 0-351 0 0,0 0-151 0 0,0 0-28 0 0,0 0-54 0 0,0 0-193 0 0,0 5-52 0 0,0-3-71 0 0,0 0 0 0 0,0 0 0 0 0,0-1 0 0 0,0 1 0 0 0,0 0 0 0 0,1 0 0 0 0,-1-1 0 0 0,1 1 0 0 0,-1 0 0 0 0,1 1-31 0 0,6 11-15 0 0,0 0-1 0 0,0-1 1 0 0,1 0-1 0 0,1 0 1 0 0,0-1-1 0 0,1 0 1 0 0,0-1-1 0 0,2 2 16 0 0,14 10 76 0 0,0 0 0 0 0,2-2 0 0 0,0-1-76 0 0,-6-4 51 0 0,0 1-1 0 0,-2 1 1 0 0,0 1-1 0 0,-1 1 0 0 0,-1 0 1 0 0,-1 2-1 0 0,-1 0 1 0 0,-1 1-1 0 0,-1 0 0 0 0,10 23-50 0 0,-12-23 311 0 0,2 0-1 0 0,0-1 1 0 0,2 0-1 0 0,0-1 0 0 0,1-1 1 0 0,1-1-1 0 0,1 0 1 0 0,1-1-1 0 0,0-2 0 0 0,15 10-310 0 0,-19-14 106 0 0,-1 1-1 0 0,-1 0 1 0 0,0 1-1 0 0,0 0 1 0 0,7 12-106 0 0,12 21 512 0 0,7 15-512 0 0,-27-42 335 0 0,2-2-1 0 0,1 2-334 0 0,6 7 434 0 0,-15-17-303 0 0,2 1 454 0 0,0 0 0 0 0,0 0-1 0 0,10 7-584 0 0,-2 0 484 0 0,11 9-412 0 0,-16-22-350 0 0,-3-6-6489 0 0,-3-1-1195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54.8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46 0 8592 0 0,'0'0'250'0'0,"0"0"4"0"0,0 0-92 0 0,0 0 209 0 0,5 14 1482 0 0,-5-12-1759 0 0,1-1 0 0 0,0 1-1 0 0,0-1 1 0 0,0 1-1 0 0,0-1 1 0 0,0 0 0 0 0,0 1-1 0 0,0-1 1 0 0,1 0-1 0 0,-1 0 1 0 0,0 0 0 0 0,1 0-1 0 0,-1 0 1 0 0,2 1-94 0 0,27 12 985 0 0,-6-3 289 0 0,42 23-110 0 0,-61-31-990 0 0,0 0 0 0 0,0 0 0 0 0,0 0 0 0 0,0 1 1 0 0,0 0-1 0 0,-1 0 0 0 0,1 1 0 0 0,-1-1 0 0 0,0 1 1 0 0,-1 0-1 0 0,1 0 0 0 0,1 3-174 0 0,0 3 940 0 0,-3-8-844 0 0,0 0 0 0 0,-1 0 1 0 0,1 1-1 0 0,-1-1 1 0 0,0 0-1 0 0,0 1 1 0 0,0-1-1 0 0,0 1 1 0 0,-1 0-1 0 0,1 1-96 0 0,2 59 1269 0 0,-3-47-1152 0 0,-2 0-1 0 0,0 1 0 0 0,-1-1 1 0 0,0 0-1 0 0,-2 0 1 0 0,0-1-1 0 0,-1 1 0 0 0,0-1 1 0 0,-1 0-1 0 0,-1-1 0 0 0,-2 2-116 0 0,3-7 121 0 0,-1 0 0 0 0,-1-1 1 0 0,0 0-1 0 0,0 0 0 0 0,-8 5-121 0 0,11-9 18 0 0,-14 15 97 0 0,1-1 0 0 0,1 2-1 0 0,-11 17-114 0 0,21-27 139 0 0,1 1 1 0 0,1-1-1 0 0,0 1 0 0 0,1 1 0 0 0,-1 1-139 0 0,-3 9 219 0 0,5-14-176 0 0,2 1 1 0 0,0-1-1 0 0,0 1 1 0 0,0-1-1 0 0,1 1 0 0 0,1 0 1 0 0,0 0-44 0 0,0 2 12 0 0,-1 1 56 0 0,2 1 0 0 0,1 9-68 0 0,-1-18 10 0 0,0 0 1 0 0,0 0 0 0 0,0 0 0 0 0,1 0 0 0 0,0-1 0 0 0,0 1 0 0 0,0-1-1 0 0,1 1 1 0 0,0 0-11 0 0,14 21 43 0 0,-7-9 48 0 0,1-1 1 0 0,1 0 0 0 0,13 13-92 0 0,31 35 73 0 0,-50-57-72 0 0,105 138 42 0 0,23 28 258 0 0,-111-145-377 0 0,0 2 0 0 0,-3 0 0 0 0,0 2 0 0 0,1 6 76 0 0,4 2 0 0 0,-19-33 0 0 0,-1 0 0 0 0,0 1 0 0 0,-1-1 0 0 0,0 1 0 0 0,0 0 0 0 0,2 9 0 0 0,-1-1 0 0 0,-2-7 0 0 0,0 1 0 0 0,-1-1 0 0 0,1 6 0 0 0,-1 0 0 0 0,1 13 0 0 0,0 0 0 0 0,-2 0 0 0 0,-2 28 0 0 0,-1-33 0 0 0,-1 0 0 0 0,-1-1 0 0 0,-1 1 0 0 0,0-1 0 0 0,-2 0 0 0 0,-1-1 0 0 0,-3 5 0 0 0,-36 62 996 0 0,-7 14-606 0 0,43-81-198 0 0,-1-1 0 0 0,0-1 1 0 0,-5 5-193 0 0,3-5 29 0 0,-59 88-29 0 0,55-82 0 0 0,-12 21 0 0 0,13-19 0 0 0,0 0 0 0 0,-2-1 0 0 0,-1-1 0 0 0,-20 20 0 0 0,4-15 0 0 0,0 1 0 0 0,23-18 50 0 0,9-9-87 0 0,0-1 0 0 0,1 1-1 0 0,-1 0 1 0 0,1 0 0 0 0,-1 1 0 0 0,1-1-1 0 0,1 0 1 0 0,-1 1 0 0 0,-1 3 37 0 0,4-5-1600 0 0,0-3-483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04.7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5840 0 0,'0'0'266'0'0,"0"0"1"0"0,0 0-160 0 0,0 0-43 0 0,0 0 0 0 0,3 13 697 0 0,-2-11-557 0 0,-1 1-1 0 0,0-1 1 0 0,1 0-1 0 0,0 0 1 0 0,-1 1 0 0 0,1-1-1 0 0,0 0 1 0 0,0 0-1 0 0,0 0 1 0 0,0 0 0 0 0,1 0-1 0 0,-1 0-203 0 0,5 8 268 0 0,-5-9-163 0 0,-1-1 39 0 0,8 11 335 0 0,6 40-396 0 0,-4-15 322 0 0,5 36-405 0 0,-11-45 361 0 0,19 115-277 0 0,-15-94-169 0 0,-3-20 226 0 0,6 21-141 0 0,3 14 178 0 0,-8-34-49 0 0,0-1-1 0 0,3 2-128 0 0,-1-7 57 0 0,0 2 543 0 0,1 0-1 0 0,2-1 1 0 0,7 14-600 0 0,-15-33 56 0 0,-1 0 1 0 0,0 1 0 0 0,0-1-1 0 0,0 0 1 0 0,-1 1 0 0 0,0-1 0 0 0,0 1-1 0 0,0-1 1 0 0,-1 1 0 0 0,0 0 0 0 0,0 0-57 0 0,1 2 78 0 0,-1 3-2 0 0,-3-4 127 0 0,1 1-1 0 0,0-1 0 0 0,1 0 1 0 0,-1 3-203 0 0,5 59 268 0 0,9-36-328 0 0,-12-33 65 0 0,1 1 1 0 0,-1-1-1 0 0,0 0 1 0 0,0 1-1 0 0,0-1 1 0 0,1 1-1 0 0,-1-1 1 0 0,0 1-1 0 0,0-1 1 0 0,0 1-1 0 0,0-1 1 0 0,0 1 0 0 0,0-1-1 0 0,0 1 1 0 0,0-1-1 0 0,0 1 1 0 0,0-1-1 0 0,0 0 1 0 0,0 1-1 0 0,-1-1 1 0 0,1 1-1 0 0,0-1 1 0 0,0 1-6 0 0,0-1-3 0 0,0 1 67 0 0,0-1 0 0 0,0 0 0 0 0,2 9 437 0 0,-2-4-490 0 0,0-3-12 0 0,6 11 1 0 0,-3-9 0 0 0,0 0 0 0 0,0-1 0 0 0,0 0 0 0 0,-2 1 0 0 0,1-1 0 0 0,19 29 64 0 0,-17-23-58 0 0,0 0-1 0 0,-1 1 1 0 0,1-1-1 0 0,0 10-5 0 0,-3-14-4 0 0,1 1 1 0 0,0 0-1 0 0,0 0 0 0 0,2 2 4 0 0,-3-5 67 0 0,-1 0 0 0 0,1 0 0 0 0,0-1 0 0 0,-1 1 0 0 0,1 0 0 0 0,-1 0 0 0 0,0 2-67 0 0,5 19-268 0 0,-1-11 216 0 0,0 1-1 0 0,-1 0 0 0 0,0 0 1 0 0,-1 6 52 0 0,3 10 58 0 0,7 27-170 0 0,11-2 671 0 0,0 37-690 0 0,-17-52 119 0 0,3 13 130 0 0,10 31 92 0 0,-17-74-241 0 0,-1-4 115 0 0,1 1 0 0 0,0-1 0 0 0,0 1-1 0 0,4 5-83 0 0,6 21-276 0 0,-10-24 571 0 0,12 23 64 0 0,-10-23-515 0 0,-1-1 1 0 0,1 0 0 0 0,-1 1-1 0 0,0 4 156 0 0,11 35 1443 0 0,4-6-1530 0 0,6 34 275 0 0,-20-64-152 0 0,1-2 0 0 0,0 1 0 0 0,1 0 0 0 0,0-1 0 0 0,0 0 0 0 0,6 5-36 0 0,6 13-153 0 0,-5-7 315 0 0,10 15-31 0 0,-13-25-131 0 0,-7-8 0 0 0,0-1 0 0 0,-1 1 0 0 0,1 0 0 0 0,-1 0 0 0 0,0 0 0 0 0,0 0 0 0 0,1 1 0 0 0,32 65 11 0 0,-28-55 31 0 0,-2 0 0 0 0,0 0 0 0 0,0 0 0 0 0,-1 1-1 0 0,-1 0-41 0 0,4 14 228 0 0,-1-2-228 0 0,-4-16 0 0 0,1-1 0 0 0,0 1 0 0 0,0-1 0 0 0,4 8 0 0 0,-3-10-1 0 0,-1 2 0 0 0,0-1 0 0 0,0 6 1 0 0,-1-9 8 0 0,-1 1 0 0 0,1-1 0 0 0,0 1 1 0 0,1-1-1 0 0,-1 0 0 0 0,1 0 0 0 0,2 2-8 0 0,10 22 70 0 0,-6-12 6 0 0,-5-8-394 0 0,3 4 316 0 0,-7-14 164 0 0,2 6-128 0 0,-1 0 1 0 0,1 0-1 0 0,-1 0 1 0 0,2 0-1 0 0,-1 0 1 0 0,1-1-1 0 0,1 3-34 0 0,-4-7 43 0 0,0 3-31 0 0,0-2-19 0 0,6 10 76 0 0,-5-11-47 0 0,-1-1 0 0 0,1 1-1 0 0,-1-1 1 0 0,1 1 0 0 0,0-1-1 0 0,-1 0 1 0 0,1 1 0 0 0,-1-1-1 0 0,1 0 1 0 0,0 1 0 0 0,-1-1-1 0 0,1 0 1 0 0,0 0 0 0 0,-1 0-1 0 0,1 1 1 0 0,0-1-1 0 0,0 0 1 0 0,-1 0 0 0 0,1 0-22 0 0,18 0 553 0 0,-15 0-787 0 0,50-3-49 0 0,-46 2 301 0 0,7-6 28 0 0,-13 6-23 0 0,-1 0 0 0 0,1 0 0 0 0,0 1 0 0 0,-1-2 0 0 0,1 1-1 0 0,0 0 1 0 0,-1 0 0 0 0,1 0 0 0 0,-1-1 0 0 0,0 1 0 0 0,2-2-23 0 0,16-13 380 0 0,-16 13-380 0 0,-2 2 1 0 0,0 0-1 0 0,0 0 1 0 0,1 0-1 0 0,-1 0 0 0 0,0 0 1 0 0,1 0-1 0 0,-1 0 1 0 0,1 0-1 0 0,-1 0 0 0 0,1 1 1 0 0,0-1-1 0 0,5-2 49 0 0,-6 3-49 0 0,-1 0 1 0 0,1-1 0 0 0,0 1 0 0 0,-1 0-1 0 0,1 0 1 0 0,0-1 0 0 0,-1 1 0 0 0,1-1-1 0 0,-1 1 1 0 0,1-1 0 0 0,0 1-1 0 0,-1-1 1 0 0,1 1 0 0 0,-1-1 0 0 0,0 1-1 0 0,1-1 0 0 0,0 0 0 0 0,0-1 0 0 0,0 1 0 0 0,0 0 0 0 0,1 0 0 0 0,-1 0 0 0 0,0-1 0 0 0,1 1 0 0 0,-1 0 0 0 0,1 1-1 0 0,-1-1 1 0 0,1 0 0 0 0,6-4 0 0 0,-3 2 0 0 0,0 0 0 0 0,0 0 0 0 0,0 0 0 0 0,3-5 0 0 0,10 1 0 0 0,-4-1 0 0 0,0 2 0 0 0,1 0 0 0 0,0 1 0 0 0,1 0 0 0 0,11-6 0 0 0,-21 10 1 0 0,-1 0-1 0 0,1-1 1 0 0,-1 0 0 0 0,1 0-1 0 0,3-3 0 0 0,-3 2 17 0 0,0 1 1 0 0,0-1-1 0 0,0 1 0 0 0,5-1-17 0 0,60-18 0 0 0,-19 5 0 0 0,-24 9 0 0 0,-20 5 0 0 0,0 0 0 0 0,0 0 0 0 0,0 1 0 0 0,8-1 0 0 0,61 0 160 0 0,-63 3-154 0 0,-1 0 0 0 0,0 1 0 0 0,1 1 0 0 0,-1 0 0 0 0,12 5-6 0 0,-15-5-195 0 0,88 18 176 0 0,-62-12 1846 0 0,-13-2-1662 0 0,31 9-181 0 0,-29-10-525 0 0,-19-5 562 0 0,1 0 1 0 0,-1 0 0 0 0,0 1 0 0 0,0 0 0 0 0,0 1 0 0 0,1 0-22 0 0,21 7 13 0 0,1 1-16 0 0,-8-2 3 0 0,5 3 0 0 0,0 3 92 0 0,-18-11-38 0 0,-1 1 0 0 0,0 0 0 0 0,1 0 0 0 0,-1 0 0 0 0,-1 1 0 0 0,6 5-54 0 0,34 28 0 0 0,-18-10 0 0 0,-25-24 0 0 0,14 12 0 0 0,-12-12 0 0 0,-1 0 0 0 0,0 0 0 0 0,1 0 0 0 0,0 0 0 0 0,2 1 0 0 0,-4-2 0 0 0,0 0 0 0 0,0-1 0 0 0,8 10 0 0 0,-11-12 0 0 0,0-1 0 0 0,1 1 0 0 0,-1-1 0 0 0,1 1 0 0 0,-1-1 0 0 0,0 1 0 0 0,1-1 0 0 0,-1 1 0 0 0,1-1 0 0 0,-1 1 0 0 0,1-1 0 0 0,0 1 0 0 0,-1-1 0 0 0,1 0 0 0 0,-1 1 0 0 0,1-1 0 0 0,0 0 0 0 0,-1 0 0 0 0,3 3 0 0 0,-1 1 0 0 0,0-2 0 0 0,7 5 0 0 0,14 20 0 0 0,10 3 296 0 0,-21-17-373 0 0,0 0 0 0 0,-1 1-1 0 0,7 10 78 0 0,-16-21 36 0 0,-1 0-1 0 0,1 0 1 0 0,0-1 0 0 0,1 1-1 0 0,-1-1 1 0 0,0 1-1 0 0,1-1 1 0 0,-1 0 0 0 0,1 0-1 0 0,2 2-35 0 0,4 2 18 0 0,-8-4-138 0 0,3 1 90 0 0,0 1-1 0 0,0 0 0 0 0,-1 0 0 0 0,0 0 1 0 0,0 1-1 0 0,0-1 0 0 0,0 1 0 0 0,0 0 31 0 0,1 7 0 0 0,3 9 19 0 0,-7-20 84 0 0,0-1 58 0 0,0 0 20 0 0,0 0-46 0 0,0 0-207 0 0,0 0-89 0 0,0 0-21 0 0,0 0 92 0 0,0 0 390 0 0,0 0 168 0 0,19-3 646 0 0,-9-4-1114 0 0,-1-1 0 0 0,1 0 0 0 0,-1-1 0 0 0,0 0 0 0 0,-1-1 0 0 0,0 0 0 0 0,-1 0 0 0 0,3-5 0 0 0,-4 6 0 0 0,0 2 0 0 0,1 1 0 0 0,-1-1 0 0 0,1 1 0 0 0,0 0 0 0 0,1 1 0 0 0,0-1 0 0 0,5-4 0 0 0,-2 4-48 0 0,0 0 0 0 0,0 0 0 0 0,0 1 0 0 0,1 1 1 0 0,0-1 47 0 0,-6 3-1 0 0,18-7 50 0 0,1 1 0 0 0,24-5-49 0 0,-10 3-108 0 0,-29 7 38 0 0,0 0 0 0 0,0 1 0 0 0,0 0 0 0 0,0 0 0 0 0,5 1 70 0 0,51-4-13 0 0,-45 4 23 0 0,0-2 1 0 0,16-3-11 0 0,-9 2 32 0 0,43-3-32 0 0,-47 6 0 0 0,-16 1 0 0 0,0 0 0 0 0,-1-1 0 0 0,1 0 0 0 0,4-1 0 0 0,-1-1-13 0 0,0 2-1 0 0,0 0 1 0 0,3 0 12 0 0,18-2-22 0 0,-17 1 36 0 0,1 1 0 0 0,-1 1 0 0 0,0 0-1 0 0,0 1 1 0 0,8 2-13 0 0,18 6-28 0 0,-31-6 34 0 0,0 0-1 0 0,1-1 1 0 0,-1-1 0 0 0,1 0-1 0 0,1 0-5 0 0,5 0-2 0 0,0 1-1 0 0,15 3 3 0 0,5 1 5 0 0,-15-4-5 0 0,-15-2 0 0 0,0 0 0 0 0,0 1 0 0 0,0 0 0 0 0,-1 0 0 0 0,1 1 0 0 0,0 0 0 0 0,-1 0 0 0 0,0 0 0 0 0,1 1 0 0 0,-3-1 9 0 0,-1-1-1 0 0,1 1 1 0 0,0-1 0 0 0,0 0-1 0 0,0 0 1 0 0,3 0-9 0 0,-3 0 36 0 0,0 0 1 0 0,1 0-1 0 0,-1 0 0 0 0,0 1 0 0 0,0-1 1 0 0,0 1-37 0 0,74 51-78 0 0,-74-50 79 0 0,0 1 0 0 0,0 0 0 0 0,0 0 0 0 0,0 0-1 0 0,1 3 0 0 0,-2-4 7 0 0,12 14 254 0 0,7 8-211 0 0,-22-25-57 0 0,0 1 1 0 0,0-1 0 0 0,1 0 0 0 0,-1 1 0 0 0,0-1 0 0 0,0 0 0 0 0,0 0 0 0 0,0 1 0 0 0,1-1 0 0 0,-1 0 0 0 0,0 1 0 0 0,0-1 0 0 0,1 0-1 0 0,-1 0 1 0 0,0 1 0 0 0,0-1 0 0 0,1 0 0 0 0,-1 0 0 0 0,0 0 0 0 0,1 1 0 0 0,-1-1 0 0 0,0 0 0 0 0,1 0 0 0 0,-1 0 0 0 0,0 0-1 0 0,1 0 1 0 0,-1 0 0 0 0,0 0 0 0 0,1 1 0 0 0,-1-1 0 0 0,0 0 0 0 0,1 0 0 0 0,-1 0 0 0 0,0-1 0 0 0,1 1 0 0 0,-1 0 0 0 0,0 0 0 0 0,1 0-1 0 0,-1 0 1 0 0,0 0 0 0 0,1 0 0 0 0,-1 0 0 0 0,0-1 0 0 0,1 1 0 0 0,-1 0 0 0 0,0 0 0 0 0,1 0 0 0 0,-1-1 0 0 0,0 1 0 0 0,0 0-1 0 0,1 0 7 0 0,2-3 11 0 0,-1 4 13 0 0,0 0 1 0 0,0-1 0 0 0,0 1 0 0 0,0 0 0 0 0,0 0-1 0 0,-1 1 1 0 0,1-1 0 0 0,0 0 0 0 0,-1 1 0 0 0,2 0-25 0 0,30 18-240 0 0,-6-3 546 0 0,-27-17-306 0 0,1 1 1 0 0,-1-1-1 0 0,1 1 0 0 0,-1-1 0 0 0,1 1 1 0 0,-1-1-1 0 0,1 0 0 0 0,-1 1 1 0 0,1-1-1 0 0,-1 0 0 0 0,1 1 0 0 0,-1-1 1 0 0,1 0-1 0 0,0 0 0 0 0,-1 1 0 0 0,1-1 1 0 0,-1 0-1 0 0,1 0 0 0 0,0 0 0 0 0,-1 0 1 0 0,1 0-1 0 0,0 0-2 0 0,0 0 1 0 0,0 0-1 0 0,0 1 1 0 0,-1-1-1 0 0,1 0 1 0 0,0 0-1 0 0,0 1 1 0 0,0-1-1 0 0,-1 0 1 0 0,1 1-1 0 0,0-1 1 0 0,0 0-1 0 0,-1 1 1 0 0,1-1-1 0 0,0 1 1 0 0,-1 0-1 0 0,1-1 1 0 0,0 1 1 0 0,20 20 21 0 0,-1 0 590 0 0,-19-20-712 0 0,-1-1-1 0 0,1 0 144 0 0,0 0 80 0 0,6 5-54 0 0,-5 1-74 0 0,2 5-14 0 0,-2-11 12 0 0,-1-6 2 0 0,-1 5-78 0 0,0 1-22 0 0,0 0 46 0 0,5-1 350 0 0,-2 0-290 0 0,7 3-16 0 0,-8-1 32 0 0,-1-4-16 0 0,8 15 0 0 0,-9-11 0 0 0,0-1-1 0 0,1 0 1 0 0,-1 0 0 0 0,0 1-1 0 0,1-1 1 0 0,-1 0 0 0 0,0 0-1 0 0,1 0 1 0 0,-1 0-1 0 0,0 1 1 0 0,1-1 0 0 0,-1 0-1 0 0,0 0 1 0 0,1 0 0 0 0,-1 0-1 0 0,0 0 1 0 0,1 0-1 0 0,-1 0 1 0 0,1 0 0 0 0,-1 0-1 0 0,0 0 1 0 0,1 0 0 0 0,-1 0-1 0 0,1 0 1 0 0,-1 0-1 0 0,0 0 1 0 0,1-1 0 0 0,-1 1-1 0 0,0 0 1 0 0,1 0 0 0 0,-1 0-1 0 0,0-1 1 0 0,12-10-12 0 0,-12 11 12 0 0,1-1 0 0 0,-1 1 0 0 0,0 0 0 0 0,0 0 0 0 0,1-1 0 0 0,-1 1 0 0 0,0 0 0 0 0,1 0 0 0 0,-1-1 0 0 0,0 1 0 0 0,1 0 0 0 0,-1 0 0 0 0,0 0 0 0 0,1 0 0 0 0,-1 0 0 0 0,0-1 0 0 0,1 1 0 0 0,-1 0 0 0 0,1 0 0 0 0,-1 0 0 0 0,0 0 0 0 0,1 0 0 0 0,-1 0 0 0 0,0 0 0 0 0,1 0 0 0 0,-1 0 0 0 0,1 1 0 0 0,-1-1 0 0 0,0 0 0 0 0,1 0 0 0 0,11 0 0 0 0,-7 0 0 0 0,-5-1 0 0 0,1 1 0 0 0,0 0 0 0 0,0 0 0 0 0,0 0 0 0 0,0 0 0 0 0,0 0 0 0 0,0 0 0 0 0,0 0 0 0 0,0 0 0 0 0,0 0 0 0 0,-1 0 0 0 0,1 0 0 0 0,0 1 0 0 0,1-1 0 0 0,24 6 0 0 0,-7 4 0 0 0,16 16-130 0 0,-27-21 83 0 0,0 0 0 0 0,0 1 1 0 0,-1 1-1 0 0,1-1 0 0 0,0 3 47 0 0,-4-5 15 0 0,0-1 0 0 0,0 0 0 0 0,0 0 0 0 0,0 0 0 0 0,5 3-15 0 0,13 9 297 0 0,11 14-281 0 0,-31-27-16 0 0,0-1 0 0 0,0 1 0 0 0,1 0 0 0 0,-1-1 0 0 0,1 1 0 0 0,-1-1 0 0 0,3 1 0 0 0,12 8 0 0 0,-13-6 0 0 0,8 8 0 0 0,1-1 0 0 0,0 0 0 0 0,14 7 0 0 0,-17-11 0 0 0,-1 0 0 0 0,0 1 0 0 0,7 7 0 0 0,-4-4 0 0 0,-4-9 0 0 0,-7-2 0 0 0,-1 0 0 0 0,1 0 0 0 0,-1 0 0 0 0,1 0 0 0 0,-1 0 0 0 0,1 0 0 0 0,-1 0 0 0 0,0 0 0 0 0,1 0 0 0 0,-1 1 0 0 0,1-1 0 0 0,-1 0 0 0 0,1 0 0 0 0,-1 0 0 0 0,1 1 0 0 0,-1-1 0 0 0,0 0 0 0 0,1 0 0 0 0,-1 1 0 0 0,0-1 0 0 0,1 0 0 0 0,-1 1 0 0 0,10 10 0 0 0,-7-7 0 0 0,0-1 0 0 0,0 1 0 0 0,1-1 0 0 0,-1 1 0 0 0,1-1 0 0 0,3 2 0 0 0,3 3 11 0 0,9 4 49 0 0,12 10 119 0 0,-26-20-193 0 0,-4-1 13 0 0,-1-1 1 0 0,0 0-1 0 0,1 1 0 0 0,-1-1 0 0 0,0 0 1 0 0,1 1-1 0 0,-1-1 0 0 0,1 0 1 0 0,-1 0-1 0 0,1 1 0 0 0,-1-1 1 0 0,0 0-1 0 0,1 0 0 0 0,-1 0 0 0 0,1 0 1 0 0,-1 0-1 0 0,1 1 0 0 0,-1-1 1 0 0,1 0-1 0 0,-1 0 0 0 0,1 0 1 0 0,-1 0-1 0 0,1 0 0 0 0,-1-1 0 0 0,1 1 1 0 0,-1 0-1 0 0,1 0 0 0 0,-1 0 1 0 0,1 0-1 0 0,-1 0 0 0 0,1-1 1 0 0,-1 1-1 0 0,1 0 0 0 0,-1 0 0 0 0,0-1 1 0 0,1 1-1 0 0,-1 0 0 0 0,1-1 1 0 0,-1 1-1 0 0,0 0 0 0 0,1-1 1 0 0,-1 1-1 0 0,0-1 0 0 0,0 1 0 0 0,1-1 1 0 0,-1 1-1 0 0,0 0 0 0 0,0-1 1 0 0,0 1-1 0 0,0-1 0 0 0,1 1 1 0 0,0-4-1 0 0,0 4 0 0 0,5 10 14 0 0,12-12 40 0 0,-12-2-44 0 0,0 0 0 0 0,0-1 1 0 0,-1 0-1 0 0,0 0 0 0 0,1 0 0 0 0,-2-1 0 0 0,3-2-9 0 0,0-1 5 0 0,0-1 14 0 0,0 1 1 0 0,0 0 0 0 0,9-7-20 0 0,-2 0 0 0 0,-14 15 0 0 0,1-1 0 0 0,0 1 0 0 0,0 0 0 0 0,1 0 0 0 0,-1-1 0 0 0,0 1 0 0 0,0 0 0 0 0,0 0 0 0 0,1 0 0 0 0,0 0 0 0 0,1-2 6 0 0,1 0-1 0 0,-1 0 0 0 0,0 0 1 0 0,0 0-1 0 0,-1 0 0 0 0,1-1 1 0 0,-1 1-1 0 0,0-1 0 0 0,0 1 1 0 0,0-1-1 0 0,0 0 0 0 0,0 0-5 0 0,16-50 64 0 0,-14 40-39 0 0,1 1 0 0 0,0 0 0 0 0,1-1-25 0 0,-4 10 6 0 0,0-1 0 0 0,-1 0 0 0 0,0 1 0 0 0,0-1 0 0 0,0 0 0 0 0,-1 0 0 0 0,1-2-6 0 0,2-24 11 0 0,2-5 104 0 0,-3 0 0 0 0,0-8-115 0 0,1-35 142 0 0,-1 44-130 0 0,-3-18-12 0 0,1 11 0 0 0,-2 12 163 0 0,-2-1 0 0 0,0 1 1 0 0,-2 0-1 0 0,-2 1 0 0 0,-3-10-163 0 0,-7-28 200 0 0,10 28-144 0 0,2 1 0 0 0,2-7-56 0 0,-3-15 168 0 0,3 22 10 0 0,2-7-178 0 0,2 23 12 0 0,-2-1 1 0 0,0 1-1 0 0,-1 0 1 0 0,-1 0-1 0 0,-2-1-12 0 0,0 0 0 0 0,1-1 0 0 0,0-5 0 0 0,-4-17 0 0 0,7 32 0 0 0,0 1 0 0 0,1-15 0 0 0,-2-12 0 0 0,2 30 0 0 0,1 0 0 0 0,0 1 0 0 0,0-1 0 0 0,2-7 0 0 0,0-15 0 0 0,-6-14-32 0 0,-1-16 32 0 0,2 40-26 0 0,2 15 16 0 0,0 1 1 0 0,0-1 0 0 0,1 0-1 0 0,0-3 10 0 0,-3-27-64 0 0,-3 3 64 0 0,4 23-23 0 0,0 0-1 0 0,0 0 1 0 0,-1 0 0 0 0,-1 0-1 0 0,0 1 1 0 0,-2-6 23 0 0,5 14-48 0 0,-29-44-220 0 0,28 42 268 0 0,-1 0 0 0 0,1 2 0 0 0,0 0 0 0 0,0-1 0 0 0,1 1 0 0 0,-1-1 0 0 0,1 1 0 0 0,-1-1 0 0 0,1 0 0 0 0,0 1 0 0 0,0-1 0 0 0,0-2 0 0 0,-2 0 0 0 0,2 4 0 0 0,1 0 0 0 0,-1 0 0 0 0,0-1 0 0 0,1 1 0 0 0,-1 0 0 0 0,1-1 0 0 0,-1 1 0 0 0,1 0 0 0 0,0-1 0 0 0,0 1 0 0 0,-1-1 0 0 0,1 1 0 0 0,0 0 0 0 0,0-1 0 0 0,0 1 0 0 0,1-2 0 0 0,-11-36 0 0 0,1 14-64 0 0,8 22 64 0 0,0-13 0 0 0,0 12 0 0 0,-2-1-11 0 0,1 0-42 0 0,2 4-12 0 0,0 1-6 0 0,-1 0 11 0 0,-1-3 48 0 0,-3-1-31 0 0,5 3 6 0 0,-16-4-11 0 0,10 3 48 0 0,0 2 0 0 0,0-1 0 0 0,-34-3 0 0 0,15 1 0 0 0,8 1 0 0 0,-1 0 0 0 0,-5 1 0 0 0,-27-3 0 0 0,-3 0 0 0 0,38 4 0 0 0,-1-1 0 0 0,1 0 0 0 0,-8-3 0 0 0,-1-1 26 0 0,0 2 1 0 0,-1 1-27 0 0,-24-4 90 0 0,-249-29-65 0 0,184 22-25 0 0,64 5 0 0 0,0 4 0 0 0,-11 0 0 0 0,-247 16 141 0 0,282-10-258 0 0,-6-2 119 0 0,1-1 0 0 0,-25-5-2 0 0,17 2 212 0 0,-18 1-212 0 0,15 3 70 0 0,-34 0 20 0 0,-7 4-21 0 0,1-3 1 0 0,-57-8-70 0 0,-49-6 125 0 0,-252 5 3 0 0,246 0-64 0 0,22 4-46 0 0,51 0 39 0 0,-41 7-57 0 0,90 1 46 0 0,-187 18-39 0 0,-188 19-7 0 0,436-40 0 0 0,-159 5 0 0 0,19-2 0 0 0,96-3 0 0 0,-15 1 0 0 0,62-2 35 0 0,0 0 0 0 0,0 0 0 0 0,-8-2-35 0 0,10 1-296 0 0,0 1 1 0 0,-1-1-1 0 0,1 1 1 0 0,-1 0 0 0 0,1 1-1 0 0,-5 0 296 0 0,4 2-884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06.4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17 384 12208 0 0,'-2'-3'184'0'0,"0"0"0"0"0,0 0 0 0 0,0 0 0 0 0,1-1 0 0 0,-1 1 0 0 0,1 0 1 0 0,0-1-1 0 0,0 1 0 0 0,0-1 0 0 0,1 0 0 0 0,-1-2-184 0 0,1-43 1275 0 0,0 25-1250 0 0,1 13 135 0 0,1 1 1 0 0,0 0-1 0 0,0 0 1 0 0,1 0 0 0 0,3-6-161 0 0,-5 11 51 0 0,3-6 112 0 0,0 0-1 0 0,1-1 0 0 0,1-1-162 0 0,-3 7 71 0 0,-3 6-62 0 0,0-1 0 0 0,0 0 0 0 0,0 0-1 0 0,1 0 1 0 0,-1 1 0 0 0,0-1 0 0 0,1 0 0 0 0,-1 1-1 0 0,0-1 1 0 0,1 0 0 0 0,-1 0 0 0 0,1 1 0 0 0,-1-1-1 0 0,1 1 1 0 0,0-1 0 0 0,-1 1 0 0 0,1-1-1 0 0,-1 1 1 0 0,1-1 0 0 0,0 1 0 0 0,0-1 0 0 0,-1 1-1 0 0,1 0 1 0 0,0-1 0 0 0,0 1 0 0 0,-1 0 0 0 0,1 0-1 0 0,0-1-8 0 0,10 2-28 0 0,-1 0 0 0 0,0 1 0 0 0,0 0-1 0 0,-1 0 1 0 0,7 4 28 0 0,-3-3-25 0 0,0 1 0 0 0,1-1 0 0 0,-1-1 25 0 0,21 0 24 0 0,-1-2-1 0 0,1-2 0 0 0,-1 0 0 0 0,15-5-23 0 0,35-2 275 0 0,67 4 75 0 0,-85 5-222 0 0,-11 4 2 0 0,49 6-323 0 0,88 8 298 0 0,-30 3 254 0 0,-141-18-355 0 0,0-2-1 0 0,0 0 1 0 0,0-1 0 0 0,9-2-4 0 0,78-13 117 0 0,-46 6 96 0 0,21 1-163 0 0,-50 3-87 0 0,-1 2 0 0 0,23 1 37 0 0,-13 1 124 0 0,10-4-124 0 0,187-26 699 0 0,-151 19-131 0 0,-44 8-495 0 0,10-4-73 0 0,-9 2 292 0 0,8 0-292 0 0,-1 3 108 0 0,155-6-180 0 0,36 17 136 0 0,-14-16 192 0 0,-103 1-190 0 0,-83 4-8 0 0,64-4 227 0 0,70-6 90 0 0,-59 4 226 0 0,-64 6-570 0 0,95-3-31 0 0,-114 8 55 0 0,-24-1-17 0 0,-1 0 1 0 0,1-1-1 0 0,-1 0 0 0 0,4-1-38 0 0,37-6 48 0 0,1 3 0 0 0,0 2 0 0 0,0 2 0 0 0,27 5-48 0 0,-17 4 0 0 0,-19-3 0 0 0,26 1 0 0 0,101 7 0 0 0,-127-12 154 0 0,1-2 0 0 0,15-4-154 0 0,-43 4 105 0 0,0 0 0 0 0,7 2-105 0 0,-7-1 129 0 0,0 0 0 0 0,7-2-129 0 0,32 0 320 0 0,9-1 56 0 0,-52 2-250 0 0,0 0-1 0 0,0 1 1 0 0,8 1-126 0 0,21 0 421 0 0,-2 1-60 0 0,-38-3-293 0 0,0 0-15 0 0,0 0-94 0 0,0 0-30 0 0,0 0-225 0 0,0 1-941 0 0,-11 21-2144 0 0,2-11 1631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0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1837 6448 0 0,'12'-13'640'0'0,"10"-2"-626"0"0,-18 12 162 0 0,0 0-1 0 0,0 1 0 0 0,0-2 0 0 0,0 1 0 0 0,2-2-175 0 0,-1 0 232 0 0,1 0 0 0 0,-1 0 0 0 0,1 1-1 0 0,1-1 1 0 0,-1 1 0 0 0,0 1-1 0 0,1-1 1 0 0,1 1-232 0 0,16-7 330 0 0,19-4-330 0 0,-22 7 133 0 0,0 0 1 0 0,11-7-134 0 0,-18 7 66 0 0,0 0 0 0 0,0-2 0 0 0,0 1 1 0 0,-1-2-1 0 0,1-1-66 0 0,-1 1 218 0 0,0 1 1 0 0,0 0 0 0 0,1 1 0 0 0,0 0 0 0 0,1 1-219 0 0,28-16 207 0 0,7-3-194 0 0,-30 16 78 0 0,17-10-91 0 0,52-35 67 0 0,-51 28-67 0 0,2 2 0 0 0,0 2 0 0 0,12-4 0 0 0,-16 9 0 0 0,27-18 0 0 0,-8 3 0 0 0,12-3-6 0 0,-20 15 76 0 0,-30 12 8 0 0,0 0 0 0 0,-1-1 0 0 0,1-1 0 0 0,-1-1-78 0 0,31-20 384 0 0,27-20 126 0 0,-44 32-463 0 0,1 2 0 0 0,0 1 0 0 0,1 2 0 0 0,12-3-47 0 0,-21 9 91 0 0,0 0 0 0 0,0-2-1 0 0,-1 0 1 0 0,0-1 0 0 0,15-12-91 0 0,39-27 720 0 0,-32 21-437 0 0,-23 16 78 0 0,0 0 0 0 0,9-10-361 0 0,-12 10-36 0 0,0 1 0 0 0,0 1 0 0 0,7-3 36 0 0,-1 0-108 0 0,16-12 108 0 0,-15 5 184 0 0,-1 0-1 0 0,-1-2 1 0 0,10-15-184 0 0,1 1 187 0 0,33-43 267 0 0,-11 12 356 0 0,-15 22-487 0 0,-2-1 0 0 0,-2-3-1 0 0,1-5-322 0 0,-11 6 417 0 0,13-18 526 0 0,-34 56-911 0 0,-4 9-32 0 0,0 0 0 0 0,0 1 0 0 0,0-1 0 0 0,0 0 0 0 0,0 0 0 0 0,1 1 0 0 0,1-2 0 0 0,9-12 0 0 0,-12 15-1 0 0,0-1 0 0 0,0 1 0 0 0,0-1-1 0 0,0 1 1 0 0,0 0 0 0 0,0 0 0 0 0,0-1 0 0 0,1 1 0 0 0,-1 0 0 0 0,0 0-1 0 0,1 0 1 0 0,-1 0 0 0 0,0 1 0 0 0,1-1 0 0 0,0 0 0 0 0,-1 0-1 0 0,1 1 1 0 0,-1-1 0 0 0,1 1 0 0 0,0 0 0 0 0,-1-1 0 0 0,1 1 0 0 0,0 0-1 0 0,-1 0 2 0 0,7 0-81 0 0,-1 1-1 0 0,1 0 1 0 0,-1 1-1 0 0,1-1 0 0 0,-1 1 1 0 0,0 1-1 0 0,0-1 0 0 0,0 1 1 0 0,0 1-1 0 0,0-1 1 0 0,-1 1-1 0 0,4 2 82 0 0,12 11 82 0 0,-1 0 0 0 0,16 17-82 0 0,-16-15-77 0 0,55 49-67 0 0,2-2 0 0 0,80 49 144 0 0,-139-104 0 0 0,43 29 0 0 0,45 20 0 0 0,-6-5 0 0 0,60 25-12 0 0,5 2-48 0 0,-105-53 60 0 0,-20-9 0 0 0,14 4 0 0 0,-20-12 72 0 0,-1-1 0 0 0,1-2 0 0 0,23 2-72 0 0,33 9 60 0 0,-51-10 32 0 0,69 8 876 0 0,-94-15-723 0 0,-12-2-136 0 0,1 0-1 0 0,-1 0 0 0 0,1-1 1 0 0,-1 1-1 0 0,1-1 0 0 0,-1 0 0 0 0,1 0 1 0 0,-1 0-1 0 0,1-1 0 0 0,1 1-108 0 0,22-1 857 0 0,-16 1-751 0 0,-10 0-53 0 0,-1 0-35 0 0,0 0-196 0 0,1 5-1764 0 0,-2-2-5371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1.4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1373 10912 0 0,'0'0'248'0'0,"0"0"34"0"0,0 0 20 0 0,0 0-38 0 0,-9-16-75 0 0,8 10 195 0 0,-1 0-1 0 0,1 0 1 0 0,0 0-1 0 0,0 0 1 0 0,1 0-1 0 0,0 0 1 0 0,0 0-1 0 0,0 0 1 0 0,1 0-1 0 0,0-5-383 0 0,3-7 625 0 0,0 0 0 0 0,1 0 0 0 0,1 0-625 0 0,12-27 1638 0 0,13-23-1638 0 0,-14 31 421 0 0,43-78-93 0 0,-23 47-327 0 0,45-81 46 0 0,-10 17 130 0 0,1-18-177 0 0,-42 82 107 0 0,0 2-102 0 0,-3-3-5 0 0,-7 17 0 0 0,3 2 0 0 0,11-16 0 0 0,-30 56 0 0 0,-1 3 0 0 0,0 0 0 0 0,0 0 0 0 0,1 0 0 0 0,0 1 0 0 0,0 0 0 0 0,1-1 0 0 0,-2 4 0 0 0,-1 0 0 0 0,2-2 0 0 0,-2 0-12 0 0,-2 5-52 0 0,-1-1-12 0 0,4-3 50 0 0,-3 3-28 0 0,-1 1-138 0 0,0 0-538 0 0,-3 6-1253 0 0,1 2 960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1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1 102 19319 0 0,'0'0'439'0'0,"0"0"62"0"0,0 0 33 0 0,0 0-65 0 0,14 3-292 0 0,-6-2-233 0 0,1 2-3 0 0,0-1 1 0 0,0-1 0 0 0,8 1 58 0 0,-13-2-2 0 0,-1 0 0 0 0,1-1 0 0 0,-1 1 0 0 0,1-1 0 0 0,-1 1 0 0 0,0-1 0 0 0,1 0 0 0 0,-1 0 0 0 0,0-1-1 0 0,0 1 1 0 0,0-1 0 0 0,1 0 2 0 0,3-2-131 0 0,0-1-1 0 0,-1 0 1 0 0,1 0-1 0 0,-1 0 1 0 0,-1-1 0 0 0,3-2 131 0 0,-5 5-407 0 0,-1 0-1 0 0,0 0 1 0 0,0 0 0 0 0,0 0 0 0 0,0 0 0 0 0,-1 0 0 0 0,1-1 0 0 0,-1 1 0 0 0,0-1 0 0 0,0 1 0 0 0,0-1 0 0 0,0 1 0 0 0,0-1 0 0 0,-1 0 0 0 0,0 0 407 0 0,0 4 21 0 0,0-1 1 0 0,0 1-1 0 0,0-1 1 0 0,0 1-1 0 0,0 0 1 0 0,0-1 0 0 0,0 1-1 0 0,0-1 1 0 0,0 1-1 0 0,-1 0 1 0 0,1-1-1 0 0,0 1 1 0 0,0 0-1 0 0,0-1 1 0 0,-1 1-1 0 0,1 0 1 0 0,0-1-1 0 0,0 1 1 0 0,-1 0-1 0 0,1 0 1 0 0,0-1-1 0 0,-1 1 1 0 0,1 0-1 0 0,0 0 1 0 0,-1-1-1 0 0,1 1 1 0 0,0 0-1 0 0,-1 0 1 0 0,1 0-1 0 0,0 0 1 0 0,-1 0-1 0 0,1 0 1 0 0,-1-1 0 0 0,1 1-1 0 0,0 0 1 0 0,-1 0-1 0 0,1 0 1 0 0,-1 0-1 0 0,1 0 1 0 0,0 0-1 0 0,-1 1 1 0 0,1-1-1 0 0,-1 0 1 0 0,1 0-22 0 0,-2 0 165 0 0,1 0 1 0 0,-1 1-1 0 0,1-1 0 0 0,-1 1 1 0 0,1-1-1 0 0,0 1 1 0 0,-1 0-1 0 0,1-1 1 0 0,0 1-1 0 0,-1 0-165 0 0,0 1 127 0 0,0 0 1 0 0,1 0-1 0 0,-1 0 0 0 0,1 0 1 0 0,0 0-1 0 0,-1 0 0 0 0,1 1 1 0 0,0-1-1 0 0,0 0 0 0 0,1 1 1 0 0,-1-1-1 0 0,0 0 0 0 0,1 1 0 0 0,-1 1-127 0 0,0 37 265 0 0,1-28-535 0 0,0 3-278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3.0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2470 1290 9416 0 0,'-3'-1'331'0'0,"0"0"1"0"0,-1 0 0 0 0,1 0-1 0 0,0-1 1 0 0,0 1 0 0 0,0-1-1 0 0,0 0 1 0 0,0 0-332 0 0,-11-6 1843 0 0,5 5-879 0 0,0-1 1 0 0,0 0 0 0 0,0-1 0 0 0,0 0 0 0 0,1 0 0 0 0,-5-4-965 0 0,-48-41 2407 0 0,53 42-2148 0 0,-1 1-124 0 0,-1-1-1 0 0,1 2 1 0 0,-1-1-1 0 0,-1 1 0 0 0,-10-4-134 0 0,-41-25 330 0 0,13 10 119 0 0,30 14-194 0 0,-1 0-1 0 0,-20-6-254 0 0,-254-78 136 0 0,257 82-120 0 0,2-2 0 0 0,0-1 0 0 0,1-2 0 0 0,-21-15-16 0 0,-100-67 0 0 0,135 89 0 0 0,0 0 0 0 0,0 1 0 0 0,-1 1 0 0 0,-1 2 0 0 0,1 0 0 0 0,-4 0 0 0 0,-12-4 0 0 0,-19-10 0 0 0,25 6 0 0 0,1-2 0 0 0,1-1 0 0 0,0-2 0 0 0,-4-4 0 0 0,-38-26 0 0 0,22 17 0 0 0,3 2 0 0 0,-1 2 0 0 0,-10-2 0 0 0,-77-39 0 0 0,115 58 0 0 0,0 0 0 0 0,-13-13 0 0 0,-6-3 0 0 0,0 0 0 0 0,19 13 0 0 0,0 2 0 0 0,-1 0 0 0 0,0 1 0 0 0,-1 0 0 0 0,-11-2 0 0 0,-90-37 11 0 0,56 22 234 0 0,-26-11-245 0 0,91 40-39 0 0,0-1 1 0 0,0 0 0 0 0,-1 1 0 0 0,1-1 0 0 0,0 0 0 0 0,0 1 0 0 0,-1-1 1 0 0,1 1-1 0 0,0 0 0 0 0,0-1 0 0 0,-1 1 0 0 0,1 0 0 0 0,-1 0 0 0 0,1 0 0 0 0,0 0 0 0 0,-1 0 0 0 0,1 0 0 0 0,0 0 0 0 0,-1 1 0 0 0,1-1 0 0 0,0 0 0 0 0,-1 1 38 0 0,-1 3-476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1.5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2393 166 9528 0 0,'0'0'216'0'0,"0"0"32"0"0,0 0 10 0 0,0 0 100 0 0,0 0 370 0 0,-12 8 3640 0 0,9-7-4110 0 0,1 0 1 0 0,0 0-1 0 0,0 0 1 0 0,-1 0-1 0 0,1 0 1 0 0,-1-1-1 0 0,1 1 0 0 0,-1-1 1 0 0,1 0-1 0 0,0 0 1 0 0,-1 0-1 0 0,1 0 1 0 0,-1 0-1 0 0,1 0 1 0 0,-1-1-1 0 0,1 1 1 0 0,-1-1-1 0 0,1 0 1 0 0,0 0-1 0 0,-2 0-258 0 0,-6-4 388 0 0,-1 0-1 0 0,1-1 1 0 0,0 0-1 0 0,0-1-387 0 0,-18-11 240 0 0,7 6-188 0 0,-1 2-1 0 0,0 0 0 0 0,0 2 0 0 0,-1 0 0 0 0,-12-1-51 0 0,-9-4 12 0 0,31 9-12 0 0,0 0-1 0 0,0 1 1 0 0,-3 0 0 0 0,-17-2-93 0 0,15 2 94 0 0,0 0 0 0 0,-17 1-1 0 0,-4 0 0 0 0,1-2 0 0 0,-21-5 0 0 0,52 8 0 0 0,-100-12 118 0 0,101 12-95 0 0,-1 0 0 0 0,0 0 0 0 0,1 1 0 0 0,-1 0 0 0 0,0 1 0 0 0,1 0 0 0 0,-1 0 1 0 0,1 0-1 0 0,-7 2-23 0 0,-1 3 52 0 0,12-6-214 0 0,-3 7-13 0 0,0 0 138 0 0,1-3 25 0 0,3-3 12 0 0,0 1 0 0 0,0-1 0 0 0,0 0 0 0 0,1 1 0 0 0,-1-1 0 0 0,0 1 0 0 0,1-1 0 0 0,-1 1 0 0 0,1-1 0 0 0,-1 1 0 0 0,0 1 0 0 0,1-1 0 0 0,-1 1 0 0 0,-1-1 0 0 0,1 1 0 0 0,0-1 0 0 0,0 0 0 0 0,-1 1 0 0 0,0-1 0 0 0,0 1 0 0 0,1-1 0 0 0,-1 0 0 0 0,1 0 0 0 0,-1 1 0 0 0,1-1 0 0 0,0 1 0 0 0,0-1 0 0 0,0 3 0 0 0,-15 46 41 0 0,4-15-18 0 0,-12 43-23 0 0,4-37-64 0 0,16-37 64 0 0,0 1 0 0 0,1-1 0 0 0,-2 0 0 0 0,1 0 0 0 0,-1 0 0 0 0,1-1 0 0 0,-1 0 0 0 0,-5 4 0 0 0,-18 17 0 0 0,11-8 29 0 0,-1-1 0 0 0,-5 3-29 0 0,-26 25 60 0 0,38-35-72 0 0,0-1-1 0 0,0 0 1 0 0,-8 5 12 0 0,-7 4-17 0 0,8-5 69 0 0,-1-1 0 0 0,0-1 0 0 0,-5 2-52 0 0,12-6 25 0 0,-1 2-1 0 0,-9 7-24 0 0,-2 0 11 0 0,18-11-11 0 0,1 1 0 0 0,0-1 0 0 0,0 1 0 0 0,-2 1 0 0 0,-10 11 0 0 0,-6 6-25 0 0,18-17 15 0 0,0-1 0 0 0,0 1 1 0 0,-1-1-1 0 0,-3 2 10 0 0,2-1 1 0 0,0 0-1 0 0,1 0 0 0 0,0 0 0 0 0,1 1 0 0 0,-1 0 1 0 0,1 0-1 0 0,-3 6 0 0 0,3-6-9 0 0,1 0 0 0 0,-1 0 1 0 0,-1 0-1 0 0,0 0 0 0 0,0-1 1 0 0,0 0-1 0 0,0 0 0 0 0,-5 2 9 0 0,-20 17 143 0 0,22-18-143 0 0,0 0 0 0 0,0 0 0 0 0,-1 0 0 0 0,-88 62 53 0 0,43-30-89 0 0,39-26 10 0 0,-2 0 0 0 0,-17 9 26 0 0,-38 20 0 0 0,56-34 0 0 0,9-5 0 0 0,0 1 0 0 0,0-1 0 0 0,0 2 0 0 0,1-1 0 0 0,-1 1 0 0 0,1 0 0 0 0,0 1 0 0 0,-2 2 0 0 0,7-6 0 0 0,0 1 0 0 0,-1-1 0 0 0,1 0 0 0 0,-1 0 0 0 0,1 0 0 0 0,-1 0 0 0 0,0-1 0 0 0,0 1 0 0 0,1-1 0 0 0,-1 0 0 0 0,0 1 0 0 0,-3-1 0 0 0,-28 11 0 0 0,26-10 0 0 0,0 0 0 0 0,0 1 0 0 0,0 0 0 0 0,-5 2 0 0 0,-6 3 0 0 0,11-5 0 0 0,2-1 0 0 0,0 0 0 0 0,0 1 0 0 0,1-1 0 0 0,-1 1 0 0 0,1 0 0 0 0,0 1 0 0 0,0-1 0 0 0,-4 4 0 0 0,-10 6 34 0 0,16-12-27 0 0,1 1 0 0 0,-1-1 0 0 0,1 1 0 0 0,0-1 0 0 0,0 1 0 0 0,0 0 0 0 0,0 0 0 0 0,0 0 0 0 0,0 0 0 0 0,0 0 0 0 0,0 0 0 0 0,1 1-7 0 0,-1 1 1 0 0,1-3-6 0 0,1 0 0 0 0,-1 0 0 0 0,1 1 0 0 0,-1-1 0 0 0,1 0 1 0 0,-1 0-1 0 0,0 0 0 0 0,0 0 0 0 0,1-1 0 0 0,-1 1 0 0 0,-1 1 5 0 0,1-2-6 0 0,0 1-1 0 0,0-1 0 0 0,0 1 1 0 0,0-1-1 0 0,0 0 0 0 0,1 1 1 0 0,-1-1-1 0 0,0 0 1 0 0,0 0-1 0 0,0 1 0 0 0,0-1 1 0 0,0 0-1 0 0,-1 0 7 0 0,2 0 2 0 0,-1 0 0 0 0,0 1 0 0 0,1-1 0 0 0,-1 0 0 0 0,1 1-1 0 0,-1-1 1 0 0,1 1 0 0 0,-1-1 0 0 0,1 0 0 0 0,0 1 0 0 0,-1 0 0 0 0,1-1 0 0 0,-1 1 0 0 0,1-1 0 0 0,0 1 0 0 0,0-1-1 0 0,-1 1 1 0 0,1 0 0 0 0,0-1 0 0 0,0 1 0 0 0,0 0 0 0 0,-1-1 0 0 0,1 1 0 0 0,0 0-2 0 0,0 1-3 0 0,0-1 2 0 0,0-1 0 0 0,0 0 0 0 0,0 0 1 0 0,0 0-1 0 0,-1 0 0 0 0,1 1 0 0 0,0-1 0 0 0,0 0 1 0 0,0 0-1 0 0,0 0 0 0 0,0 0 0 0 0,0 0 1 0 0,0 1-1 0 0,0-1 0 0 0,0 0 0 0 0,0 0 1 0 0,0 0-1 0 0,0 0 0 0 0,-1 0 0 0 0,1 1 0 0 0,0-1 1 0 0,0 0-1 0 0,0 0 0 0 0,0 0 0 0 0,0 0 1 0 0,-1 0-1 0 0,1 0 0 0 0,0 0 0 0 0,0 0 1 0 0,0 0-1 0 0,0 0 0 0 0,-1 0 0 0 0,1 0 0 0 0,0 1 1 0 0,0-1-1 0 0,0 0 0 0 0,0 0 0 0 0,-1 0 1 0 0,1 0-1 0 0,0-1 0 0 0,0 1 0 0 0,0 0 1 0 0,0 0-1 0 0,-1 0 0 0 0,1 0 0 0 0,0 0 0 0 0,0 0 1 0 0,0 0-1 0 0,0 0 1 0 0,0 0 0 0 0,-1 0-1 0 0,1 0 1 0 0,0 0 0 0 0,0 0 0 0 0,0 0 0 0 0,0 0-1 0 0,0 0 1 0 0,0 0 0 0 0,0 0 0 0 0,0-1-1 0 0,0 1 1 0 0,0 0 0 0 0,0 0 0 0 0,0 0-1 0 0,-1 0 1 0 0,1 0 0 0 0,0 0 0 0 0,0 0 0 0 0,0 0-1 0 0,0 0 1 0 0,0 0 0 0 0,0 0 0 0 0,0 0-1 0 0,0 1 1 0 0,0-1 0 0 0,0 0 0 0 0,0 0-1 0 0,0 0 1 0 0,-1 0 0 0 0,1 0 0 0 0,0 0-1 0 0,0 0 1 0 0,0 0 0 0 0,0 0 0 0 0,0 0 0 0 0,0 0-1 0 0,0 0 1 0 0,0 0 0 0 0,0 0 0 0 0,0 0-1 0 0,0 0 1 0 0,0 0 0 0 0,0 0 0 0 0,0 1-1 0 0,0-1 1 0 0,0 0 0 0 0,0 0 0 0 0,0 0-1 0 0,0 0 1 0 0,0 0 0 0 0,0 0 0 0 0,0 0 0 0 0,0 0-1 0 0,0 0 1 0 0,0 0 0 0 0,0 0 0 0 0,0 0-1 0 0,0 1 1 0 0,0-1 0 0 0,0 0 0 0 0,0 0-1 0 0,0 0 1 0 0,0 0 0 0 0,0 0 0 0 0,0 0-1 0 0,0 0 1 0 0,0 0 0 0 0,-8 28 64 0 0,4 3-64 0 0,3-11-16 0 0,0 0 0 0 0,-3 2 16 0 0,2-2-16 0 0,0-1 0 0 0,1 4 16 0 0,1-7 0 0 0,0 10 0 0 0,-2 12-35 0 0,-2 7-10 0 0,2-32 18 0 0,1 1-1 0 0,1-1 0 0 0,0 1 1 0 0,1 4 27 0 0,0 14-34 0 0,-1 109 34 0 0,-5-48 0 0 0,1-13 0 0 0,4 91 0 0 0,4-76 0 0 0,1 64 0 0 0,-3-115 0 0 0,-1-23 0 0 0,-1 0 0 0 0,-2 20 0 0 0,-8 81 0 0 0,7-86 182 0 0,3-21-19 0 0,-2-1 1 0 0,1 1-1 0 0,-4 11-163 0 0,-6 33 0 0 0,8-41 0 0 0,0 0 0 0 0,-1 0 0 0 0,-2 4 0 0 0,-8 36 0 0 0,12-39 0 0 0,2-16 0 0 0,0 0 0 0 0,-1 0 0 0 0,1 0 0 0 0,0 0 0 0 0,-1 0 0 0 0,0-1 0 0 0,0 1 0 0 0,0 0 0 0 0,1 1-6 0 0,-1-1 0 0 0,0 0 0 0 0,1 1 0 0 0,0-1 0 0 0,0 1 0 0 0,0-1 0 0 0,0 1 0 0 0,1 2 6 0 0,0 6-56 0 0,5 39 168 0 0,-6-47-169 0 0,1 0 0 0 0,-1 0 0 0 0,1-1 1 0 0,0 1-1 0 0,0 0 0 0 0,1 1 57 0 0,-1-1 53 0 0,0-1 1 0 0,0 1 0 0 0,0 0 0 0 0,0 0 0 0 0,-1 0 0 0 0,1 1-54 0 0,0-2-52 0 0,1 1 0 0 0,-1-1 0 0 0,1 0 0 0 0,0 0 0 0 0,0 0 0 0 0,0 0 0 0 0,0-1 0 0 0,1 1 0 0 0,0 0 52 0 0,10 13 64 0 0,-9-9 210 0 0,-1-2-347 0 0,0 0-1 0 0,1 0 1 0 0,0 0 0 0 0,0-1-1 0 0,0 1 1 0 0,0-1 0 0 0,0 0 0 0 0,1 0-1 0 0,0 0 74 0 0,9 8 0 0 0,-12-10 0 0 0,-1-1 0 0 0,0 1 0 0 0,1-1 0 0 0,-1 1 0 0 0,1-1 0 0 0,0 0 0 0 0,-1 0 0 0 0,1 0 0 0 0,0 0 0 0 0,0 0 0 0 0,0 0 0 0 0,0 0 0 0 0,1 0 0 0 0,21 5 0 0 0,-1 1 0 0 0,19 10 0 0 0,-24-10 0 0 0,2 0 164 0 0,1 0 0 0 0,12 1-164 0 0,15 1 411 0 0,18-1-411 0 0,-10-4-558 0 0,-33-3 516 0 0,0 1-1 0 0,11 3 43 0 0,92 15 0 0 0,0 2 150 0 0,7 0 12 0 0,12 11 254 0 0,-140-32-416 0 0,0 0 0 0 0,-1 1 0 0 0,1-1 0 0 0,0 1 0 0 0,-1 0 0 0 0,1 0 0 0 0,-1 0 0 0 0,0 0 0 0 0,0 1 0 0 0,0 0 0 0 0,0 0 0 0 0,0 0 0 0 0,-2-3 0 0 0,5 7 0 0 0,14 26-881 0 0,-16-28-7309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3.9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1064 1875 8288 0 0,'0'0'190'0'0,"0"0"28"0"0,0 0 7 0 0,-1 0-33 0 0,-1-2-77 0 0,1 1 130 0 0,0 0-1 0 0,-1 1 1 0 0,1-1 0 0 0,0 0 0 0 0,0 0 0 0 0,0 1 0 0 0,0-1-1 0 0,-1 1 1 0 0,1-1 0 0 0,0 1 0 0 0,0 0 0 0 0,-1-1 0 0 0,1 1-1 0 0,0 0 1 0 0,-1 0 0 0 0,1 0 0 0 0,0 0 0 0 0,-1 0 0 0 0,1 0 0 0 0,0 0-1 0 0,-1 0 1 0 0,1 1 0 0 0,0-1 0 0 0,-1 0 0 0 0,1 1 0 0 0,0-1-1 0 0,-1 1-244 0 0,-1 2 85 0 0,-1-1 0 0 0,1 1 0 0 0,-1 0 0 0 0,1 0 0 0 0,0 0-1 0 0,0 1 1 0 0,-1 1-85 0 0,-2 3 847 0 0,-28 32-824 0 0,-4 0 58 0 0,-48 60 1542 0 0,75-86-1482 0 0,2 0 0 0 0,-1 0 0 0 0,-4 11-141 0 0,-10 16 141 0 0,18-32 1 0 0,-9 14 258 0 0,-2 0 1 0 0,-11 12-401 0 0,22-29 109 0 0,-1 0 0 0 0,0 0 1 0 0,0-1-1 0 0,0 1 0 0 0,-1-2 1 0 0,-7 5-110 0 0,-10 3-469 0 0,-15 4 469 0 0,14-6 171 0 0,-15 6-210 0 0,24-11 120 0 0,1 1 0 0 0,0 1 0 0 0,1 0 0 0 0,-1 1 0 0 0,1 1 0 0 0,1 0 0 0 0,-3 3-81 0 0,-20 15-5 0 0,14-12 77 0 0,13-9-70 0 0,0 0 0 0 0,-1-1 0 0 0,0 0 0 0 0,0-1 0 0 0,0 0 0 0 0,-8 2-2 0 0,-5 1 1 0 0,-89 32 1826 0 0,105-36-1865 0 0,2-1-27 0 0,-1 1 0 0 0,1 0-1 0 0,-1 0 1 0 0,1 0 0 0 0,0 0 0 0 0,0 1-1 0 0,0 0 1 0 0,1 1 0 0 0,0-1-1 0 0,-1 2 66 0 0,6-6 0 0 0,0 0 0 0 0,-1 0 0 0 0,1 0 0 0 0,0 1 0 0 0,0-1 0 0 0,0 0 0 0 0,0 0 0 0 0,0 0 0 0 0,-1 1 0 0 0,1-1 0 0 0,0 0 0 0 0,0 0 0 0 0,0 0 0 0 0,-1 0 0 0 0,1 1 0 0 0,0-1 0 0 0,0 0 0 0 0,0 0 0 0 0,-1 0 0 0 0,1 0 0 0 0,0 0 0 0 0,0 0 0 0 0,-1 0 0 0 0,1 0 0 0 0,0 0 0 0 0,0 0 0 0 0,-1 0 0 0 0,1 0 0 0 0,0 0 0 0 0,0 0 0 0 0,-1 0 0 0 0,1 0 0 0 0,0 0 0 0 0,0 0 0 0 0,-1 0 0 0 0,1 0 0 0 0,0 0 0 0 0,0 0 0 0 0,0 0 0 0 0,-1 0 0 0 0,1 0 0 0 0,0 0 0 0 0,0 1 0 0 0,0-1 0 0 0,-1 0 0 0 0,1 0 0 0 0,0 0 0 0 0,0 0 0 0 0,0 0 0 0 0,0 0 0 0 0,-1 0 0 0 0,1 1 0 0 0,0-1 0 0 0,0 0 0 0 0,0 0 0 0 0,0 0 0 0 0,0 0 0 0 0,0 1 0 0 0,-1-1 0 0 0,1 0 0 0 0,0 0 0 0 0,0 0 0 0 0,0 0 0 0 0,0 1 0 0 0,0-1 0 0 0,0 0 0 0 0,0 0 0 0 0,-1 3-10 0 0,-4 4 832 0 0,5-6-1142 0 0,0-1-145 0 0,0 0-42 0 0,0 0 65 0 0,0 0 324 0 0,0 0 272 0 0,0 0 86 0 0,0 0 16 0 0,0 0-26 0 0,-6-18 362 0 0,4-24-118 0 0,1 22-613 0 0,1-1 0 0 0,0 1-1 0 0,2-1 140 0 0,2-25-73 0 0,-3 1-1 0 0,-2-19 74 0 0,0 4-13 0 0,8-46 13 0 0,-5 59 0 0 0,2 1 0 0 0,8-31 0 0 0,3-25 0 0 0,-6 42 0 0 0,-5 37 0 0 0,-1 0 0 0 0,0-1 0 0 0,-2 0 0 0 0,5-79 266 0 0,-3-171-500 0 0,-9 122 634 0 0,-5-171-572 0 0,8 181 106 0 0,-1 19 238 0 0,4 108 40 0 0,-2-118 210 0 0,-5 1-166 0 0,-8 8-256 0 0,10 96 83 0 0,3 16-7 0 0,0 0-1 0 0,0 0 1 0 0,1-5-76 0 0,1 7-118 0 0,-1 1 0 0 0,-1-1 0 0 0,-1-5 118 0 0,1 5-163 0 0,1 1 1 0 0,0-1-1 0 0,0-5 163 0 0,-2-19 74 0 0,2 31-224 0 0,-1-5-47 0 0,2 9-7212 0 0,3 1 528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3.3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1380 8 7632 0 0,'0'0'166'0'0,"0"0"29"0"0,0 0 14 0 0,0 0 91 0 0,0 0 334 0 0,0 0 144 0 0,0 0 29 0 0,-8-3 1302 0 0,5 2-1842 0 0,0 0 0 0 0,-1 0 0 0 0,1 1 0 0 0,-1-1 0 0 0,1 1 1 0 0,-1 0-1 0 0,1 0 0 0 0,-1 0 0 0 0,1 0 0 0 0,-2 1-267 0 0,-39 7 492 0 0,33-5-357 0 0,-60 10 314 0 0,49-10-171 0 0,0 1 0 0 0,0 1 0 0 0,0 1 0 0 0,1 1 0 0 0,-16 8-278 0 0,-9 6 140 0 0,2 2 0 0 0,-13 10-140 0 0,30-14-1 0 0,15-10 29 0 0,-1 0-1 0 0,-9 4-27 0 0,-82 43 410 0 0,79-45-410 0 0,21-10 0 0 0,0 0 0 0 0,0 1 0 0 0,0 0 0 0 0,0 0 0 0 0,0 0 0 0 0,-3 2 0 0 0,-1 3 0 0 0,-1 0 0 0 0,0 0 0 0 0,1 0 0 0 0,0 1 0 0 0,-1 2 0 0 0,-25 32 96 0 0,17-19-5 0 0,-2-1 0 0 0,0 0-1 0 0,-5 1-90 0 0,-21 16 440 0 0,-8 2-440 0 0,42-33 100 0 0,1 0-1 0 0,-1 1 0 0 0,1 0 0 0 0,1 1 0 0 0,-6 6-99 0 0,3 0 0 0 0,1 1 0 0 0,0 0 0 0 0,1 0 0 0 0,1 1 0 0 0,-3 6 0 0 0,1 5-30 0 0,0 0 137 0 0,-2 0 0 0 0,0-1 0 0 0,-5 3-107 0 0,3-4 105 0 0,8-14-33 0 0,0-1-1 0 0,-1 0 1 0 0,-3 3-72 0 0,5-6 26 0 0,-1 1-1 0 0,1 0 1 0 0,0 0 0 0 0,1 0-1 0 0,0 0 1 0 0,1 2-26 0 0,-8 22 283 0 0,-1 11-283 0 0,-5 14 32 0 0,-9 23 846 0 0,17-54-945 0 0,1 1 0 0 0,-1 10 67 0 0,4-13 167 0 0,0 0-389 0 0,2 0 0 0 0,-1 20 222 0 0,-5 30 373 0 0,9-63-256 0 0,-1 0 0 0 0,2 1 1 0 0,0-1-1 0 0,1 6-117 0 0,0-4 89 0 0,-1 0 1 0 0,-2 12-90 0 0,2-19 84 0 0,0 0-1 0 0,1 0 0 0 0,-1-1 0 0 0,1 1 1 0 0,1 4-84 0 0,2 15 255 0 0,13 141-23 0 0,-8-88-232 0 0,-4-40 0 0 0,28 170 83 0 0,-26-173 7 0 0,1 0-1 0 0,2-1 1 0 0,11 25-90 0 0,7 26-84 0 0,8 30-104 0 0,-6-33 188 0 0,-7-23 0 0 0,-16-43 0 0 0,0-1 0 0 0,-1 1 0 0 0,1 8 0 0 0,2 12 0 0 0,2-1 0 0 0,1 0 0 0 0,19 73 531 0 0,-27-101-222 0 0,1 1 1 0 0,0-2 0 0 0,0 1-1 0 0,2 2-309 0 0,15 24 207 0 0,-16-23-207 0 0,2-1 0 0 0,-1 0 0 0 0,1 0 0 0 0,10 9 0 0 0,-6-5 0 0 0,11 5 0 0 0,1 0 0 0 0,-15-11 0 0 0,0-1 0 0 0,0 0 0 0 0,1-1 0 0 0,10 7 0 0 0,-10-8 0 0 0,0 1 0 0 0,-1 0 0 0 0,0 1 0 0 0,0 0 0 0 0,4 5 0 0 0,-7-5-2 0 0,0-1 0 0 0,1 0 0 0 0,3 3 2 0 0,-7-8 7 0 0,0 0 0 0 0,0 0 1 0 0,0 0-1 0 0,0 0 1 0 0,0-1-1 0 0,1 1 0 0 0,-1-1 1 0 0,1 0-1 0 0,-1 0 1 0 0,0 0-1 0 0,1 0-7 0 0,-1 0 119 0 0,0 0-1 0 0,0 0 1 0 0,-1 1 0 0 0,1-1 0 0 0,-1 1-1 0 0,1 0 1 0 0,-1-1 0 0 0,0 1-1 0 0,0 0 1 0 0,2 2-119 0 0,-1-1 135 0 0,0 0 0 0 0,0-1 0 0 0,1 1 0 0 0,-1-1 0 0 0,1 0 0 0 0,0 1-135 0 0,3 0 0 0 0,0 0 0 0 0,-1 0 0 0 0,1 1 0 0 0,-1 0 0 0 0,0 0 0 0 0,1 2 0 0 0,52 33 0 0 0,-57-38 0 0 0,1 1 0 0 0,0-1 0 0 0,0 1 0 0 0,0-1 0 0 0,-1 0 0 0 0,1 0 0 0 0,0-1 0 0 0,0 1 0 0 0,1-1 0 0 0,-1 1 0 0 0,2-1 0 0 0,-1 0 0 0 0,0 1 0 0 0,0 0 0 0 0,0-1 0 0 0,0 1 0 0 0,0 1 0 0 0,4 0 0 0 0,22 15 324 0 0,-19-11-72 0 0,0 0 0 0 0,0-1 0 0 0,11 4-252 0 0,-19-8-29 0 0,-1 0 1 0 0,1 0-1 0 0,-1 1 0 0 0,0-1 0 0 0,0 1 0 0 0,1-1 0 0 0,1 3 29 0 0,-3-2-70 0 0,1-1 0 0 0,0 0-1 0 0,-1 1 1 0 0,1-1 0 0 0,0 0-1 0 0,0 0 1 0 0,0 0 0 0 0,0 0-1 0 0,0 0 1 0 0,2 0 70 0 0,-3-1 29 0 0,0 1 0 0 0,0-1 0 0 0,0 0 1 0 0,0 1-1 0 0,0-1 0 0 0,0 1 0 0 0,0-1 0 0 0,0 1 0 0 0,0 0 1 0 0,0-1-1 0 0,0 1 0 0 0,0 0 0 0 0,0 0 0 0 0,-1 0 0 0 0,1-1 1 0 0,0 1-1 0 0,0 0 0 0 0,-1 0 0 0 0,1 0 0 0 0,0 1-29 0 0,9 11 377 0 0,-9-13-362 0 0,1 1 0 0 0,-1-1 0 0 0,0 0 1 0 0,0 1-1 0 0,0-1 0 0 0,1 0 0 0 0,-1 0 0 0 0,0 0 1 0 0,0 0-1 0 0,1 0 0 0 0,-1 0 0 0 0,0 0 0 0 0,0 0 1 0 0,0-1-1 0 0,1 1-15 0 0,-1 0 7 0 0,1-1 1 0 0,-1 1-1 0 0,1 0 1 0 0,-1 0 0 0 0,1 0-1 0 0,0 0 1 0 0,-1 0-1 0 0,1 0 1 0 0,-1 0-1 0 0,1 1 1 0 0,-1-1-1 0 0,2 1-7 0 0,8 6 7 0 0,-10-6-1 0 0,1 0-1 0 0,-1 0 0 0 0,0 0 1 0 0,1 0-1 0 0,-1-1 0 0 0,1 1 1 0 0,-1-1-1 0 0,1 1 0 0 0,-1-1 1 0 0,1 1-1 0 0,-1-1 0 0 0,1 0 0 0 0,-1 1 1 0 0,1-1-1 0 0,1 0-5 0 0,2 0 51 0 0,0 1 1 0 0,-1 0-1 0 0,1 1 0 0 0,0-1 0 0 0,-1 1 1 0 0,1 0-1 0 0,-1 0 0 0 0,1 0 0 0 0,-1 1 1 0 0,1 0-52 0 0,13 7 152 0 0,12 3 86 0 0,-25-11-194 0 0,-1 0 0 0 0,0 1 1 0 0,0-1-1 0 0,1 1 0 0 0,-1 0-44 0 0,11 6-1 0 0,-14-9-6 0 0,0 1 0 0 0,0-1-1 0 0,0 0 1 0 0,0 1 0 0 0,0-1 0 0 0,-1 1 0 0 0,1-1 0 0 0,0 1 0 0 0,0-1 0 0 0,0 1 0 0 0,0 0-1 0 0,-1 0 1 0 0,1-1 0 0 0,0 1 0 0 0,-1 0 0 0 0,1 0 0 0 0,0 0 0 0 0,-1 0 0 0 0,1-1 0 0 0,-1 1-1 0 0,0 0 1 0 0,1 0 0 0 0,-1 0 0 0 0,0 0 0 0 0,1 0 0 0 0,-1 0 0 0 0,0 1 7 0 0,-1 16-4070 0 0,-2 8 2386 0 0,0-9 319 0 0,1-9 189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5.9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2027 8 7944 0 0,'0'0'174'0'0,"0"0"29"0"0,0 0 14 0 0,-20-7 4153 0 0,18 7-4063 0 0,-1 0 0 0 0,1 1 1 0 0,0 0-1 0 0,-1-1 0 0 0,1 1 1 0 0,0 0-1 0 0,0 0 1 0 0,-1 0-1 0 0,0 1-307 0 0,1-1 202 0 0,0 0 1 0 0,0 0 0 0 0,0 0-1 0 0,0 0 1 0 0,0-1-1 0 0,0 1 1 0 0,0-1-1 0 0,0 1 1 0 0,-1-1-203 0 0,-18 9 1238 0 0,-2-1-846 0 0,0 1-1 0 0,1 2 0 0 0,-7 4-391 0 0,-11 5 1546 0 0,-52 14-1530 0 0,58-19 418 0 0,1 2 0 0 0,0 1 0 0 0,2 1 0 0 0,-26 21-434 0 0,39-27 46 0 0,0-1-1 0 0,-2 0 0 0 0,1-1 1 0 0,-1-2-1 0 0,0 0 0 0 0,-8 2-45 0 0,2-1 18 0 0,0 1 0 0 0,1 1 0 0 0,1 1 0 0 0,0 2 0 0 0,1 0 0 0 0,0 1 0 0 0,1 2 0 0 0,-17 17-18 0 0,15-9 3 0 0,11-11 17 0 0,-1 0 0 0 0,-1 0-1 0 0,0-2 1 0 0,-1 0 0 0 0,0-1 0 0 0,-1 0 0 0 0,-5 2-20 0 0,-34 18 704 0 0,34-20-612 0 0,0 0 0 0 0,2 2 0 0 0,-4 3-92 0 0,-31 20 462 0 0,34-26-292 0 0,13-7-121 0 0,1 0 1 0 0,0 0 0 0 0,0 1-1 0 0,-3 2-49 0 0,-5 4 85 0 0,0-1-1 0 0,-1 0 1 0 0,0-1-1 0 0,-1-1 1 0 0,-4 1-85 0 0,-3 3 24 0 0,0 0 1 0 0,0 2-25 0 0,10-5-11 0 0,-3 0-42 0 0,1 2 0 0 0,0 0 1 0 0,1 1-1 0 0,0 0 0 0 0,1 2 0 0 0,-11 11 53 0 0,-34 46-96 0 0,51-62 90 0 0,-1 0-1 0 0,0 0 1 0 0,0-1-1 0 0,-1-1 1 0 0,1 0 0 0 0,-4 2 6 0 0,-21 10 391 0 0,-12 4-391 0 0,12-5 365 0 0,-11 7-365 0 0,29-14 101 0 0,0 1 0 0 0,1 1 1 0 0,1 0-1 0 0,0 1 0 0 0,-9 12-101 0 0,12-14 27 0 0,-19 22 100 0 0,29-33-75 0 0,0 0 0 0 0,0 0 1 0 0,0 0-1 0 0,0 0 0 0 0,1 1 0 0 0,-1-1 1 0 0,0 0-1 0 0,1 0 0 0 0,-1 1 1 0 0,1-1-1 0 0,0 0 0 0 0,-1 2-52 0 0,0 5-8039 0 0,1-6-382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38.1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688 1 11488 0 0,'0'0'264'0'0,"0"0"34"0"0,0 0 20 0 0,-1 0-41 0 0,-2 0-181 0 0,-1 0 5 0 0,1 0 127 0 0,1 0 1 0 0,0 1-1 0 0,0-1 0 0 0,0 0 0 0 0,0 1 0 0 0,0 0 0 0 0,0-1 1 0 0,0 1-1 0 0,0 0 0 0 0,0 0 0 0 0,0 0 0 0 0,0 1 0 0 0,1-1 0 0 0,-1 0 1 0 0,0 1-1 0 0,0 0-228 0 0,-4 4 189 0 0,0 1 0 0 0,1-1 0 0 0,-3 5-189 0 0,-6 7 347 0 0,-51 64 920 0 0,29-34-543 0 0,24-30-682 0 0,2 0-1 0 0,-1 1 1 0 0,2 1 0 0 0,1 0-1 0 0,-1 6-41 0 0,8-26-7 0 0,-22 59 1675 0 0,-19 32-1668 0 0,28-66 51 0 0,0-1 0 0 0,-1 0 0 0 0,-2-1 0 0 0,-16 17-51 0 0,0-1 579 0 0,1 2 0 0 0,2 1-1 0 0,-9 21-578 0 0,25-43 296 0 0,-13 16-296 0 0,-6 9-90 0 0,-8 7 208 0 0,17-22-167 0 0,21-28 75 0 0,-6 15 1 0 0,7-12-27 0 0,1-3-1045 0 0,1-1-4391 0 0,0-1-1882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5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19231 0 0,'0'0'424'0'0,"0"0"88"0"0,0 0 24 0 0,0 0 0 0 0,7 3-432 0 0,-4 1-104 0 0,1 2 0 0 0,-1-4 0 0 0,1 5 0 0 0,3-1 72 0 0,1 1-72 0 0,1-1 64 0 0,2-3-1688 0 0,-3 4-336 0 0,13 6-71 0 0,-3-11-17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9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0 13824 0 0,'-3'6'304'0'0,"-8"0"64"0"0,3 7 16 0 0,2 0 0 0 0,-5 4-312 0 0,0 1-72 0 0,3 1 0 0 0,-1 3-4080 0 0,-6 1-832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2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15664 0 0,'0'0'356'0'0,"11"6"859"0"0,-7-3-1204 0 0,0 1 0 0 0,0 0 0 0 0,0-1-1 0 0,-1 1 1 0 0,0 1 0 0 0,0-1 0 0 0,0 0-1 0 0,0 1 1 0 0,0-1 0 0 0,-1 1-1 0 0,0 0 1 0 0,0 0 0 0 0,1 3-11 0 0,7 15 8 0 0,-5-19-78 0 0,-5-3-69 0 0,1-1 1 0 0,-1 0 0 0 0,0 0 0 0 0,1 1 0 0 0,-1-1 0 0 0,1 0-1 0 0,-1 1 1 0 0,0-1 0 0 0,1 0 0 0 0,-1 1 0 0 0,0-1 0 0 0,1 1 0 0 0,-1-1-1 0 0,0 1 1 0 0,0-1 0 0 0,1 1 0 0 0,-1-1 0 0 0,0 1 0 0 0,0-1 138 0 0,2 11-1515 0 0,-1-8-18 0 0</inkml:trace>
  <inkml:trace contextRef="#ctx0" brushRef="#br0" timeOffset="1">65 43 11976 0 0,'0'0'256'0'0,"0"0"64"0"0,-4 3 0 0 0,-3 3 32 0 0,4-3-288 0 0,-1 3-64 0 0,0 4 0 0 0,1 0 0 0 0,-4 3 424 0 0,3-1 72 0 0,-2 1 16 0 0,1 3 0 0 0,2-1-512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4.70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12416 0 0,'0'0'365'0'0,"0"0"-4"0"0,7 7 478 0 0,15 22 2674 0 0,-13-17-3134 0 0,1 0 1 0 0,-1-1-1 0 0,2 0 1 0 0,0-1-1 0 0,10 9-379 0 0,-19-18 51 0 0,0 0 0 0 0,0 0 0 0 0,0 0 0 0 0,0 0 0 0 0,0 0 0 0 0,0-1 0 0 0,0 1 0 0 0,0 0 0 0 0,0-1 0 0 0,0 0 0 0 0,0 0 0 0 0,0 1 0 0 0,0-1 0 0 0,1 0 0 0 0,-1-1 0 0 0,0 1-51 0 0,0 0-10 0 0,-1 0-1 0 0,0-1 0 0 0,0 1 0 0 0,0 0 0 0 0,1-1 0 0 0,-1 1 0 0 0,0-1 0 0 0,0 0 0 0 0,0 1 0 0 0,0-1 1 0 0,0 0-1 0 0,0 0 0 0 0,0 1 0 0 0,0-1 0 0 0,0 0 0 0 0,0 0 0 0 0,-1 0 0 0 0,1 0 0 0 0,0 0 0 0 0,0 0 0 0 0,-1-1 1 0 0,1 1-1 0 0,-1 0 0 0 0,1 0 0 0 0,-1 0 0 0 0,0-1 0 0 0,1 1 0 0 0,-1 0 11 0 0,1-2-144 0 0,-1-1 1 0 0,1 1-1 0 0,-1 0 0 0 0,0 0 1 0 0,0 0-1 0 0,0 0 0 0 0,-1-1 1 0 0,1 1-1 0 0,-1 0 0 0 0,1 0 0 0 0,-1 0 1 0 0,0 0-1 0 0,0 0 0 0 0,-1 0 1 0 0,1 0-1 0 0,0 0 0 0 0,-2-1 144 0 0,1 2-94 0 0,1 0 0 0 0,-1 0 0 0 0,0 0 0 0 0,0 0 0 0 0,0 0 0 0 0,0 1 0 0 0,0-1 0 0 0,-1 1 0 0 0,1 0-1 0 0,0-1 1 0 0,-1 1 0 0 0,1 0 0 0 0,-1 0 0 0 0,1 0 0 0 0,-1 1 0 0 0,0-1 0 0 0,1 1 0 0 0,-1-1 0 0 0,1 1 0 0 0,-1 0 0 0 0,-2 0 94 0 0,4 0 0 0 0,-1 1 1 0 0,1-1-1 0 0,-1 1 1 0 0,1 0 0 0 0,-1-1-1 0 0,1 1 1 0 0,-1 0-1 0 0,1 0 1 0 0,-1 0 0 0 0,1 0-1 0 0,-1 0 0 0 0,-1 6 235 0 0,0 0-1 0 0,1 0 0 0 0,0-1 0 0 0,0 1 1 0 0,0 0-1 0 0,1 1 0 0 0,0-1 1 0 0,0 0-235 0 0,0 3-6 0 0,-1 24-223 0 0,0-7-4300 0 0,-2-9-880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4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18151 0 0,'0'0'532'0'0,"0"0"-4"0"0,0 0-265 0 0,0 0 129 0 0,0 0 96 0 0,0 0 21 0 0,0 0-66 0 0,7 11-278 0 0,-4-8-153 0 0,1 0-1 0 0,-1 0 1 0 0,1 0-1 0 0,-1-1 0 0 0,1 1 1 0 0,0-1-1 0 0,0 0 1 0 0,0 0-1 0 0,0 0 1 0 0,1-1-1 0 0,-1 1 0 0 0,0-1 1 0 0,1 0-1 0 0,1 0-11 0 0,2 1-328 0 0,1-1 0 0 0,-1 0 0 0 0,1-1 0 0 0,-1 0 0 0 0,0 0 0 0 0,1-1 0 0 0,3 0 328 0 0,2-3-2234 0 0,-3 0-4115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47 13824 0 0,'3'8'674'0'0,"1"2"-534"0"0,0 0-1 0 0,1 0 1 0 0,0 0-1 0 0,1 0 1 0 0,0 0 0 0 0,3 2-140 0 0,16 19 61 0 0,-25-31-17 0 0,1 0 0 0 0,-1 0 0 0 0,1 0 1 0 0,-1 0-1 0 0,1 1 0 0 0,-1-1 0 0 0,0 0 0 0 0,1 0 0 0 0,-1 0 1 0 0,1 0-1 0 0,-1 0 0 0 0,1 0 0 0 0,-1-1 0 0 0,1 1 0 0 0,-1 0 1 0 0,0 0-1 0 0,1 0 0 0 0,-1 0 0 0 0,1 0 0 0 0,-1-1 0 0 0,0 1 1 0 0,1 0-1 0 0,-1 0 0 0 0,0-1 0 0 0,1 1 0 0 0,-1 0 0 0 0,0 0 1 0 0,1-1-1 0 0,-1 1 0 0 0,0 0 0 0 0,0-1 0 0 0,1 1 0 0 0,-1-1-44 0 0,9-10 383 0 0,-7 8-296 0 0,0 0 1 0 0,0-1 0 0 0,-1 0-1 0 0,0 1 1 0 0,1-1 0 0 0,-1 0 0 0 0,0 1-1 0 0,-1-1 1 0 0,1 0 0 0 0,-1 0-1 0 0,0 0 1 0 0,0-1-88 0 0,0-7 170 0 0,-2 0-1 0 0,1 0 1 0 0,-2-4-170 0 0,-1-3-397 0 0,-3 0-213 0 0,7 19 604 0 0,0 0-1 0 0,0 0 0 0 0,0-1 0 0 0,-1 1 0 0 0,1 0 1 0 0,0 0-1 0 0,0 0 0 0 0,0 0 0 0 0,0-1 0 0 0,-1 1 1 0 0,1 0-1 0 0,0 0 0 0 0,0 0 0 0 0,-1 0 0 0 0,1 0 1 0 0,0 0-1 0 0,0 0 0 0 0,0 0 0 0 0,-1 0 0 0 0,1 0 0 0 0,0-1 1 0 0,0 1-1 0 0,-1 0 0 0 0,1 0 0 0 0,0 0 0 0 0,0 1 1 0 0,-1-1-1 0 0,1 0 0 0 0,0 0 0 0 0,0 0 0 0 0,0 0 1 0 0,-1 0-1 0 0,1 0 0 0 0,0 0 0 0 0,0 0 0 0 0,-1 0 1 0 0,1 0-1 0 0,0 1 0 0 0,0-1 0 0 0,0 0 0 0 0,0 0 1 0 0,-1 0-1 0 0,1 0 0 0 0,0 1 0 0 0,0-1 0 0 0,0 0 0 0 0,0 0 1 0 0,0 0-1 0 0,0 1 0 0 0,-1-1 7 0 0,-6 9 52 0 0,7-9-75 0 0,0 0 22 0 0,-3 7 1 0 0,0 1 0 0 0,0-1 0 0 0,0 1 0 0 0,1-1 0 0 0,0 4 0 0 0,-3 10 0 0 0,-9 28 643 0 0,6-20-27 0 0,-6 13-616 0 0,10-28-67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0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44 17503 0 0,'0'0'399'0'0,"0"0"60"0"0,0 0 21 0 0,11 9 102 0 0,-9-6-554 0 0,-1-1 0 0 0,1 1 0 0 0,0-1 0 0 0,0 0 0 0 0,0 1 0 0 0,0-1 0 0 0,1 0 0 0 0,-1 0 0 0 0,0-1 0 0 0,1 1 0 0 0,-1 0 0 0 0,1-1 0 0 0,0 1 0 0 0,0-1 0 0 0,0 0 0 0 0,-1 0 0 0 0,1 0 0 0 0,0 0 0 0 0,0-1 0 0 0,0 1 0 0 0,0-1 0 0 0,0 0 0 0 0,0 1 0 0 0,1-2 0 0 0,-1 1 0 0 0,0 0 0 0 0,0 0 0 0 0,0-1 0 0 0,0 0 0 0 0,2 0-28 0 0,1-1 74 0 0,-1 0 1 0 0,1 0-1 0 0,0 0 0 0 0,-1 0 1 0 0,1-1-1 0 0,-1 0 1 0 0,0 0-1 0 0,0-1 1 0 0,0 0-1 0 0,0 1 1 0 0,-1-1-1 0 0,1-1 0 0 0,-1 1 1 0 0,0-1-1 0 0,0 0-74 0 0,-4 5-50 0 0,0-1 0 0 0,1 0-1 0 0,-1 1 1 0 0,0-1-1 0 0,0 0 1 0 0,0 0 0 0 0,0 1-1 0 0,0-1 1 0 0,0 0-1 0 0,0 1 1 0 0,0-1 0 0 0,0 0-1 0 0,0 1 1 0 0,0-1-1 0 0,0 0 1 0 0,0 0 0 0 0,0 1-1 0 0,-1-1 1 0 0,1 0-1 0 0,0 1 1 0 0,0-1-1 0 0,-1 0 1 0 0,1 1 0 0 0,-1-1-1 0 0,1 1 1 0 0,-1-1-1 0 0,1 1 1 0 0,0-1 0 0 0,-1 1-1 0 0,0-1 1 0 0,1 1 50 0 0,-2-2-28 0 0,1 1 0 0 0,0 0-1 0 0,-1 0 1 0 0,1 0 0 0 0,0 0 0 0 0,-1 0 0 0 0,1 0 0 0 0,-1 1 0 0 0,0-1 0 0 0,1 0 0 0 0,-1 1-1 0 0,0-1 29 0 0,-1 1 0 0 0,0 0 0 0 0,0 1 0 0 0,0-1 0 0 0,0 0 0 0 0,0 1 0 0 0,0 0 0 0 0,0 0 0 0 0,0 0 0 0 0,0 0 0 0 0,0 0 0 0 0,1 1 0 0 0,-1-1 0 0 0,0 1 0 0 0,1-1 0 0 0,-1 1 0 0 0,1 0 0 0 0,0 0 0 0 0,0 0 0 0 0,0 1 0 0 0,0-1 0 0 0,0 0 0 0 0,0 1 0 0 0,0 0 0 0 0,-4 5 0 0 0,1 0 0 0 0,0 1 0 0 0,1-1 0 0 0,-1 1 0 0 0,1 0 0 0 0,-1 7 0 0 0,-2 19 0 0 0,7-20 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1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17359 0 0,'0'0'396'0'0,"0"0"52"0"0,0 0 30 0 0,0 0-57 0 0,10 10-245 0 0,-5-6 4 0 0,0 0 0 0 0,0-1 0 0 0,0 1-1 0 0,1-1 1 0 0,-1-1 0 0 0,1 1 0 0 0,0-1 0 0 0,0 0-1 0 0,0 0 1 0 0,0 0 0 0 0,0-1 0 0 0,0 0 0 0 0,0 0-1 0 0,0-1 1 0 0,1 0-180 0 0,2 0-88 0 0,-1 0 1 0 0,1-1-1 0 0,-1 0 0 0 0,9-2 88 0 0,-9 1-1491 0 0,1-1 0 0 0,-1 0 0 0 0,0 0 0 0 0,5-3 1491 0 0,-1-1-6724 0 0</inkml:trace>
  <inkml:trace contextRef="#ctx0" brushRef="#br0" timeOffset="1">66 0 11952 0 0,'-15'3'256'0'0,"11"-3"64"0"0,1 0 0 0 0,-4 3 24 0 0,3 1-280 0 0,1 2-64 0 0,-1 1 0 0 0,0 1 0 0 0,1 2 0 0 0,-1 3 0 0 0,1 0 0 0 0,-1 2-5288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1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70 16240 0 0,'-1'-1'149'0'0,"1"1"1"0"0,0 0 0 0 0,0-1 0 0 0,0 1 0 0 0,-1 0 0 0 0,1-1 0 0 0,0 1 0 0 0,0 0 0 0 0,-1 0 0 0 0,1-1 0 0 0,0 1 0 0 0,-1 0 0 0 0,1 0-1 0 0,0-1 1 0 0,-1 1 0 0 0,1 0 0 0 0,-1 0 0 0 0,1 0 0 0 0,0 0 0 0 0,-1-1 0 0 0,1 1 0 0 0,0 0 0 0 0,-1 0 0 0 0,1 0 0 0 0,-1 0 0 0 0,1 0 0 0 0,-1 0-150 0 0,0 9 1164 0 0,8 17-1177 0 0,-5-23 52 0 0,0 1 0 0 0,0 0 0 0 0,1-1 0 0 0,-1 1 0 0 0,1-1-1 0 0,0 0 1 0 0,0 0 0 0 0,0 0 0 0 0,2 1-39 0 0,10 8-4795 0 0,-13-10 3542 0 0,6 4-5504 0 0</inkml:trace>
  <inkml:trace contextRef="#ctx0" brushRef="#br0" timeOffset="1">74 1 11776 0 0,'-6'9'256'0'0,"-2"-5"64"0"0,5 1 0 0 0,-5 8 8 0 0,2 3-264 0 0,-2 0-64 0 0,5 6 0 0 0,-8 4-3472 0 0,4 2-712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16240 0 0,'0'0'455'0'0,"0"0"113"0"0,0 0-456 0 0,3 5-112 0 0,-3-2 0 0 0,4 4 0 0 0,0-1 0 0 0,-1 1 0 0 0,0-1 0 0 0,1 1 0 0 0,3-4 0 0 0,1 0 0 0 0,3 1 0 0 0,-5-4 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1.8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1 9968 0 0,'-11'16'280'0'0,"8"-7"72"0"0,-5 4-288 0 0,2 0-64 0 0,-2 6 0 0 0,5-4 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17071 0 0,'0'0'388'0'0,"0"0"52"0"0,0 0 30 0 0,0 0-56 0 0,7 12-254 0 0,5 3-178 0 0,-7-8 15 0 0,0-1 0 0 0,1 1 0 0 0,-1-1 0 0 0,1 0 0 0 0,1 0 3 0 0,-5-5 5 0 0,-1 0 0 0 0,1 1 0 0 0,0-1 0 0 0,0 0 0 0 0,0 0 0 0 0,0 0 0 0 0,0 0 0 0 0,1 0 0 0 0,-1-1 0 0 0,0 1 0 0 0,0-1 0 0 0,0 1 0 0 0,1-1 0 0 0,-1 0 0 0 0,0 0 0 0 0,1 0 0 0 0,-1 0 0 0 0,0 0 0 0 0,0-1 0 0 0,1 1 0 0 0,-1-1-5 0 0,4 0-283 0 0,0-1-1 0 0,0 0 0 0 0,0-1 1 0 0,-1 1-1 0 0,1-1 0 0 0,-1 0 1 0 0,0-1-1 0 0,0 1 0 0 0,4-5 284 0 0,0 2-886 0 0</inkml:trace>
  <inkml:trace contextRef="#ctx0" brushRef="#br0" timeOffset="1">83 48 10512 0 0,'0'16'296'0'0,"-4"-10"64"0"0,4 7-288 0 0,-3 3-72 0 0,3-1 0 0 0,0 5 0 0 0,0-2 424 0 0,-4 2 72 0 0,4-4 16 0 0,0-1-3824 0 0,0 1-760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5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 1 15888 0 0,'0'0'32'0'0,"-1"0"0"0"0,1 0 0 0 0,-1 0 1 0 0,0 0-1 0 0,1 0 0 0 0,-1 0 0 0 0,1 0 1 0 0,-1 1-1 0 0,1-1 0 0 0,-1 0 0 0 0,1 0 1 0 0,-1 1-1 0 0,1-1 0 0 0,-1 0 0 0 0,1 0 1 0 0,-1 1-1 0 0,1-1 0 0 0,-1 1 0 0 0,1-1 1 0 0,-1 0-1 0 0,1 1 0 0 0,0-1 0 0 0,-1 1 1 0 0,1-1-1 0 0,0 1 0 0 0,0-1 0 0 0,-1 1 1 0 0,1-1-1 0 0,0 1 0 0 0,0-1 0 0 0,0 1 1 0 0,-1-1-1 0 0,1 1 0 0 0,0 0 0 0 0,0-1 1 0 0,0 1-1 0 0,0-1 0 0 0,0 1 0 0 0,0 0-32 0 0,5 26 272 0 0,-3-17 74 0 0,-1-3-216 0 0,-1-5-60 0 0,1 0 0 0 0,-1 1 0 0 0,0-1 1 0 0,1 0-1 0 0,0 0 0 0 0,-1 0 0 0 0,1 0 1 0 0,0 0-1 0 0,0 0 0 0 0,0 0 0 0 0,0 0 0 0 0,1 0-70 0 0,7 13 368 0 0,-8-13-393 0 0,0 1 0 0 0,0-1-1 0 0,1 0 1 0 0,-1 0 0 0 0,1 1 0 0 0,-1-1-1 0 0,1 0 1 0 0,0 0 0 0 0,0 0 0 0 0,0 0-1 0 0,0-1 1 0 0,0 1 0 0 0,0-1 0 0 0,0 1-1 0 0,0-1 1 0 0,1 0 0 0 0,-1 1-1 0 0,1-1 1 0 0,-1 0 0 0 0,1-1 0 0 0,-1 1-1 0 0,2 0 26 0 0,15-1-1633 0 0,-4-5-4505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2.9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14568 0 0,'0'0'320'0'0,"0"6"64"0"0,-7-1 8 0 0,4 5 24 0 0,-5 3-328 0 0,1 3-88 0 0,-3 3 0 0 0,2 0 0 0 0,2 6 88 0 0,-5 1 0 0 0,3-1-1 0 0,1-6 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2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35 17047 0 0,'0'0'499'0'0,"0"0"-4"0"0,0 0-291 0 0,0 0-56 0 0,8 1 170 0 0,10 3-184 0 0,7 1 164 0 0,17 2-298 0 0,-33-6 18 0 0,0 0 0 0 0,0-1-1 0 0,0-1 1 0 0,0 1 0 0 0,1-1-1 0 0,1-1-16 0 0,16-7-5449 0 0,-12 0-490 0 0</inkml:trace>
  <inkml:trace contextRef="#ctx0" brushRef="#br0" timeOffset="1">90 1 11952 0 0,'-11'16'256'0'0,"8"-7"64"0"0,-4 0 0 0 0,3 4 24 0 0,-3 0-280 0 0,4 2-64 0 0,-1 2 0 0 0,0 2 0 0 0,4-4 224 0 0,4-2 24 0 0,14 22 8 0 0,-4-16 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0 13560 0 0,'-11'2'296'0'0,"4"2"64"0"0,0-4 16 0 0,0 3 8 0 0,0 3-312 0 0,-4-2-72 0 0,0 2 0 0 0,0 4 0 0 0,0 3 320 0 0,2-1 56 0 0,-2 1 8 0 0,3 3-1 0 0,-2-1-151 0 0,3 1-24 0 0,-4 4-8 0 0,4-5-7047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16759 0 0,'0'0'382'0'0,"0"0"54"0"0,-8 16 586 0 0,8-12-985 0 0,1-1 0 0 0,-1 1 0 0 0,1-1 0 0 0,0 0 0 0 0,0 1 0 0 0,0-1 0 0 0,0 0 0 0 0,0 0 0 0 0,1 1 0 0 0,-1-1 0 0 0,1 0 0 0 0,0-1 0 0 0,0 1 0 0 0,0 0 0 0 0,1 0 0 0 0,-1-1 0 0 0,0 1 0 0 0,1-1 0 0 0,0 0 0 0 0,-1 0 0 0 0,1 0 0 0 0,0 0 0 0 0,2 0-37 0 0,-2 0-41 0 0,1 0 0 0 0,0-1-1 0 0,-1 1 1 0 0,1-1 0 0 0,0 0 0 0 0,-1 0 0 0 0,1-1 0 0 0,0 1 0 0 0,0-1 0 0 0,0 1 0 0 0,0-1 0 0 0,0-1 0 0 0,0 1 0 0 0,-1 0 0 0 0,1-1 0 0 0,0 0-1 0 0,0 0 1 0 0,-1 0 0 0 0,1 0 0 0 0,0-1 0 0 0,-1 0 0 0 0,3-1 41 0 0,25-17-507 0 0,-5-5-5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3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0 12416 0 0,'-8'20'352'0'0,"2"-8"80"0"0,2 1-344 0 0,0 6-88 0 0,-3-1 0 0 0,-3 8 0 0 0,6-1 424 0 0,-3-2 72 0 0,3 2 16 0 0,1-2-6352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0,0 2-276 0 0,1 6-26 0 0,0 0 0 0 0,1 1-1 0 0,0-1 1 0 0,0 0 0 0 0,0 0-1 0 0,1 0 1 0 0,0 0 0 0 0,1-1-1 0 0,0 1 1 0 0,0-1 0 0 0,1 0-1 0 0,-1 0 1 0 0,2-1 0 0 0,-1 1-1 0 0,1-1 1 0 0,5 5-119 0 0,-7-9 30 0 0,1 1-1 0 0,-1-1 1 0 0,1 0-1 0 0,-1 0 1 0 0,1 0 0 0 0,5 0-30 0 0,-8-1 14 0 0,1 0-1 0 0,-1-1 1 0 0,1 1 0 0 0,0-1 0 0 0,-1 0 0 0 0,1 0-1 0 0,0 0 1 0 0,-1 0 0 0 0,1 0 0 0 0,0 0 0 0 0,-1-1 0 0 0,1 1-1 0 0,1-2-13 0 0,1 0-31 0 0,-1-1-1 0 0,0 0 1 0 0,1 0-1 0 0,-1-1 0 0 0,-1 1 1 0 0,1-1-1 0 0,-1 0 1 0 0,1 0-1 0 0,-1 0 1 0 0,1-2 31 0 0,11-21-1917 0 0,-1 0-3456 0 0,-4 8-693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6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82 1 11664 0 0,'-4'10'256'0'0,"1"-4"48"0"0,-1 4 16 0 0,-3 3 8 0 0,4-1-264 0 0,-5 10-64 0 0,5 0 0 0 0,-5 7 0 0 0,2-1 496 0 0,-2 1 80 0 0,2 0 24 0 0,-2 0 0 0 0,0-4-480 0 0,5 1-120 0 0,0-5 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4.9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61 19151 0 0,'-4'-2'-609'0'0,"-3"-3"3849"0"0,6 5-1500 0 0,3 4-1175 0 0,4 3-502 0 0,1-1 1 0 0,0 1-1 0 0,0-2 0 0 0,0 1 0 0 0,1-1 0 0 0,-1 0 1 0 0,1 0-1 0 0,1-1 0 0 0,-1 0 0 0 0,8 2-63 0 0,-10-4-358 0 0,1 0-1 0 0,0 0 1 0 0,0 0-1 0 0,0-1 1 0 0,0 0 0 0 0,0 0-1 0 0,0 0 1 0 0,0-1-1 0 0,0 0 1 0 0,0-1-1 0 0,0 0 1 0 0,0 0-1 0 0,0 0 1 0 0,0-1 0 0 0,0 0-1 0 0,0 0 1 0 0,-1-1-1 0 0,1 0 1 0 0,5-3 358 0 0,1-6-2045 0 0</inkml:trace>
  <inkml:trace contextRef="#ctx0" brushRef="#br0" timeOffset="1">156 1 11976 0 0,'0'0'256'0'0,"-3"3"64"0"0,-1 3 0 0 0,-3 3 32 0 0,4 1-288 0 0,-1 0-64 0 0,-3 2 0 0 0,4 1 0 0 0,-2-1 464 0 0,5 5 80 0 0,-3-1 8 0 0,3-1-4440 0 0,3 4-888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3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17503 0 0,'0'0'399'0'0,"-8"10"961"0"0,8-8-1349 0 0,-1 1 0 0 0,0-1 0 0 0,1 1 0 0 0,0-1 0 0 0,-1 1 0 0 0,1-1 0 0 0,0 1 0 0 0,0 0 0 0 0,1-1 0 0 0,-1 1 0 0 0,0-1 0 0 0,1 1 0 0 0,0-1 0 0 0,-1 1 0 0 0,1-1 0 0 0,0 1-11 0 0,3 7-5 0 0,1 1 0 0 0,0-1 0 0 0,1 1 5 0 0,-4-7-31 0 0,1-1-1 0 0,0 1 1 0 0,0-1-1 0 0,0 0 1 0 0,0 1-1 0 0,0-1 0 0 0,1-1 1 0 0,-1 1-1 0 0,1 0 1 0 0,0-1-1 0 0,0 0 1 0 0,0 0-1 0 0,0 0 1 0 0,0 0-1 0 0,0-1 0 0 0,1 1 1 0 0,1-1 31 0 0,4 1-420 0 0,0 0 0 0 0,0-1 0 0 0,1 0-1 0 0,-1 0 1 0 0,0-1 0 0 0,7-1 420 0 0,-10 0-279 0 0,0 0-1 0 0,0-1 0 0 0,-1 1 1 0 0,1-2 279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5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39 0 13824 0 0,'-3'10'304'0'0,"-5"0"64"0"0,5 2 16 0 0,-4 0 0 0 0,3 8-312 0 0,-3-1-72 0 0,4 3 0 0 0,-1 1 0 0 0,4-2 0 0 0,0 5 0 0 0,0-4 0 0 0,4-6 0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0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 18 19351 0 0,'0'0'439'0'0,"0"0"62"0"0,-6 10 662 0 0,5-6-1067 0 0,0-1 0 0 0,1 1 0 0 0,-1-1 1 0 0,1 1-1 0 0,0 0 0 0 0,0-1 0 0 0,0 1 0 0 0,1-1 0 0 0,-1 1 1 0 0,1-1-1 0 0,0 1 0 0 0,0-1 0 0 0,0 1 0 0 0,0-1 0 0 0,0 0 0 0 0,3 4-96 0 0,-3-5 23 0 0,1 0 0 0 0,-1 0 0 0 0,1 0 0 0 0,0 0 0 0 0,0 0 0 0 0,0 0 0 0 0,0 0 0 0 0,0-1 0 0 0,0 1-1 0 0,1-1 1 0 0,-1 1 0 0 0,0-1 0 0 0,1 0 0 0 0,-1 0 0 0 0,1 0 0 0 0,0 0 0 0 0,-1-1 0 0 0,1 1 0 0 0,0 0 0 0 0,-1-1-1 0 0,1 0 1 0 0,0 0 0 0 0,1 0-23 0 0,9 0-1566 0 0,-2 0-6267 0 0</inkml:trace>
  <inkml:trace contextRef="#ctx0" brushRef="#br0" timeOffset="1">56 0 13824 0 0,'-3'10'304'0'0,"-5"5"64"0"0,2 8 16 0 0,-2-2 0 0 0,5 5-312 0 0,-4-1-72 0 0,-1-2 0 0 0,1-4-6128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3.2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1 17967 0 0,'0'0'407'0'0,"0"0"60"0"0,-3 16 627 0 0,3-14-1077 0 0,0-1-1 0 0,0 1 1 0 0,0 0-1 0 0,1 0 1 0 0,-1-1-1 0 0,1 1 1 0 0,-1 0-1 0 0,1-1 1 0 0,0 1-1 0 0,-1 0 1 0 0,1-1-1 0 0,0 1 0 0 0,0-1 1 0 0,0 1-1 0 0,0-1 1 0 0,0 0-1 0 0,1 1 1 0 0,-1-1-1 0 0,0 0 1 0 0,1 0-1 0 0,-1 0 1 0 0,0 0-1 0 0,1 0 1 0 0,0 0-1 0 0,-1 0 1 0 0,1-1-1 0 0,-1 1 1 0 0,1 0-1 0 0,0-1 0 0 0,0 1-16 0 0,1 0 59 0 0,0-1-1 0 0,0 1 1 0 0,0-1 0 0 0,0 0-1 0 0,0 1 1 0 0,0-1-1 0 0,0-1 1 0 0,0 1-1 0 0,0 0 1 0 0,0-1-1 0 0,0 1 1 0 0,0-1-1 0 0,0 0 1 0 0,0 0-1 0 0,0 0 1 0 0,2-1-59 0 0,6-10-362 0 0,-4 5-364 0 0,-6 6 359 0 0,-1 1 22 0 0,0 0 340 0 0,0-1 0 0 0,0 1 0 0 0,0-1 1 0 0,0 1-1 0 0,0 0 0 0 0,0-1 0 0 0,0 1 0 0 0,0-1 0 0 0,0 1 0 0 0,0 0 0 0 0,0-1 1 0 0,0 1-1 0 0,0-1 0 0 0,-1 1 0 0 0,1 0 0 0 0,0-1 0 0 0,0 1 0 0 0,0 0 0 0 0,0-1 0 0 0,-1 1 1 0 0,1 0-1 0 0,0-1 0 0 0,0 1 0 0 0,-1 0 0 0 0,1-1 0 0 0,0 1 0 0 0,-1 0 0 0 0,1 0 1 0 0,0 0-1 0 0,-1-1 0 0 0,1 1 0 0 0,0 0 0 0 0,-1 0 0 0 0,1 0 0 0 0,-1 0 0 0 0,1-1 1 0 0,0 1-1 0 0,-1 0 0 0 0,1 0 0 0 0,-1 0 0 0 0,1 0 5 0 0,-4 1-70 0 0,0 0 0 0 0,1 0 1 0 0,-1 1-1 0 0,1-1 0 0 0,-1 1 0 0 0,1-1 0 0 0,0 1 0 0 0,-1 0 0 0 0,1 1 1 0 0,0-1-1 0 0,0 0 0 0 0,1 1 0 0 0,-1 0 0 0 0,0 0 0 0 0,1 0 0 0 0,0 0 1 0 0,0 0-1 0 0,-2 2 70 0 0,4-4-6453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5.6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75 1 14944 0 0,'0'0'340'0'0,"0"0"50"0"0,3 7 384 0 0,2 5-530 0 0,0 0 0 0 0,-2 1 0 0 0,2 3-244 0 0,-3-6 402 0 0,1 1 0 0 0,0-1 1 0 0,1 0-1 0 0,0-1 0 0 0,2 4-402 0 0,-6-12 47 0 0,0-1 0 0 0,1 1-1 0 0,-1-1 1 0 0,1 1 0 0 0,-1 0-1 0 0,0-1 1 0 0,1 1 0 0 0,-1-1-1 0 0,1 1 1 0 0,-1-1 0 0 0,1 1-1 0 0,0-1 1 0 0,-1 1 0 0 0,1-1-1 0 0,-1 0 1 0 0,1 1 0 0 0,0-1-1 0 0,-1 0 1 0 0,1 1 0 0 0,0-1-1 0 0,-1 0 1 0 0,1 0 0 0 0,0 0-1 0 0,0 0 1 0 0,-1 0 0 0 0,1 0-1 0 0,0 0 1 0 0,0 0 0 0 0,-1 0-1 0 0,1 0 1 0 0,0 0 0 0 0,-1 0-1 0 0,1 0 1 0 0,0-1 0 0 0,-1 1-1 0 0,1 0 1 0 0,0 0 0 0 0,-1-1-1 0 0,1 1 1 0 0,0-1 0 0 0,-1 1-1 0 0,1 0 1 0 0,-1-1 0 0 0,1 1-1 0 0,-1-1 1 0 0,1 1 0 0 0,-1-1-1 0 0,1 0 1 0 0,-1 1 0 0 0,1-1-1 0 0,-1 0-46 0 0,2-1-7 0 0,0 0-1 0 0,-1 0 0 0 0,1-1 1 0 0,-1 1-1 0 0,1-1 0 0 0,-1 1 1 0 0,0-1-1 0 0,0 0 0 0 0,0 1 0 0 0,0-1 1 0 0,0 0-1 0 0,-1 0 0 0 0,1 0 8 0 0,-1 3 0 0 0,0-1 0 0 0,0 0 0 0 0,0 0 0 0 0,0 1 0 0 0,0-1 0 0 0,0 0 0 0 0,0 1 0 0 0,0-1 0 0 0,0 0 0 0 0,0 0 0 0 0,-1 1 0 0 0,1-1 0 0 0,0 0 0 0 0,0 1 0 0 0,-1-1 0 0 0,1 0 0 0 0,0 1 0 0 0,-1-1 0 0 0,1 0 0 0 0,-1 1 0 0 0,1-1 0 0 0,-1 1 0 0 0,1-1 0 0 0,-1 1 0 0 0,1-1 0 0 0,-1 1 0 0 0,1-1 0 0 0,-1 1 0 0 0,0 0 0 0 0,1-1 0 0 0,-1 1 0 0 0,0 0 0 0 0,1 0 0 0 0,-1-1 0 0 0,0 1 0 0 0,1 0 0 0 0,-1 0 0 0 0,0 0 0 0 0,1 0 0 0 0,-1 0 0 0 0,0 0 0 0 0,0 0 0 0 0,1 0 0 0 0,-1 0 0 0 0,0 0 0 0 0,0 0 0 0 0,1 0 0 0 0,-1 0 0 0 0,0 1 0 0 0,1-1 0 0 0,-6 2 0 0 0,1 0 0 0 0,0 0 0 0 0,0 0 0 0 0,1 1 0 0 0,-5 2 0 0 0,8-4 0 0 0,-9 6-179 0 0,0 1-1 0 0,0 1 1 0 0,1-1-1 0 0,1 2 1 0 0,-1-1-1 0 0,2 1 1 0 0,-1 0-1 0 0,1 1 0 0 0,1 0 1 0 0,0 0-1 0 0,0 0 1 0 0,-1 6 179 0 0,3-4-6917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20 18151 0 0,'0'0'532'0'0,"0"0"-4"0"0,0 0-296 0 0,0 0 0 0 0,0 13 1068 0 0,1-12-1283 0 0,0-1-1 0 0,0 1 1 0 0,0 0-1 0 0,0 0 1 0 0,0 0-1 0 0,0-1 1 0 0,0 1-1 0 0,0 0 1 0 0,0-1-1 0 0,0 1 1 0 0,0-1-1 0 0,1 0 1 0 0,-1 1 0 0 0,0-1-1 0 0,0 0 1 0 0,0 0-1 0 0,1 1 1 0 0,-1-1-1 0 0,0 0 1 0 0,0 0-1 0 0,0 0 1 0 0,1-1-1 0 0,-1 1 1 0 0,0 0-1 0 0,0 0 1 0 0,1-1-1 0 0,-1 1 1 0 0,0 0-1 0 0,0-1 1 0 0,0 1-1 0 0,0-1 1 0 0,0 0-17 0 0,3 0-213 0 0,-1-1 1 0 0,1 0-1 0 0,-1 0 1 0 0,1 0-1 0 0,-1-1 1 0 0,0 1-1 0 0,0-1 1 0 0,0 0-1 0 0,1-1 213 0 0,-4 4-77 0 0,1-1 0 0 0,-1 1 0 0 0,0 0 0 0 0,0 0 0 0 0,0 0 0 0 0,0-1 0 0 0,1 1 0 0 0,-1 0 0 0 0,0 0 0 0 0,0 0 0 0 0,0-1 0 0 0,0 1 0 0 0,0 0 0 0 0,0 0 0 0 0,0-1 0 0 0,0 1 0 0 0,0 0 0 0 0,0 0 0 0 0,0-1 0 0 0,1 1-1 0 0,-1 0 1 0 0,-1 0 0 0 0,1-1 0 0 0,0 1 0 0 0,0 0 0 0 0,0 0 0 0 0,0 0 0 0 0,0-1 0 0 0,0 1 0 0 0,0 0 0 0 0,0 0 0 0 0,0-1 0 0 0,0 1 0 0 0,0 0 0 0 0,-1 0 0 0 0,1 0 0 0 0,0-1 0 0 0,0 1 0 0 0,0 0 0 0 0,0 0 0 0 0,-1 0 0 0 0,1 0-1 0 0,0-1 79 0 0,-15-2-1345 0 0,11 3 1201 0 0,-1 0 0 0 0,1 0 0 0 0,-1 0 0 0 0,1 1 0 0 0,-1-1 0 0 0,0 1 143 0 0,-8 4-55 0 0,10-4 139 0 0,-1 0 0 0 0,1 0 0 0 0,-1 0 0 0 0,1 1 0 0 0,-1-1 0 0 0,1 1-1 0 0,0 0 1 0 0,0 0 0 0 0,0 0 0 0 0,0 1 0 0 0,-1 0-84 0 0,-28 22 741 0 0,17-3-805 0 0,8-15-54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5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87 19351 0 0,'0'0'439'0'0,"0"0"62"0"0,0 0 33 0 0,0 0-65 0 0,11 6-292 0 0,-6-2-237 0 0,0-2 0 0 0,0 1 0 0 0,1 0 0 0 0,-1-1 0 0 0,1 0 0 0 0,-1-1 0 0 0,1 1 0 0 0,-1-1 0 0 0,1 0 0 0 0,0 0 0 0 0,0-1 0 0 0,0 1 0 0 0,-1-1 0 0 0,1-1 0 0 0,0 1 0 0 0,0-1 0 0 0,-1 0 0 0 0,1 0 0 0 0,0-1 0 0 0,-1 0 0 0 0,1 0 0 0 0,4-2 60 0 0,-1-1-827 0 0,0 0-1 0 0,-1 0 1 0 0,1 0-1 0 0,-1-1 0 0 0,4-5 828 0 0,-10 9-631 0 0,1 0 1 0 0,-1-1-1 0 0,0 0 0 0 0,0 0 0 0 0,0 1 0 0 0,0-1 1 0 0,0 0-1 0 0,-1-1 0 0 0,1 1 0 0 0,-1 0 0 0 0,0 0 0 0 0,0-1 1 0 0,0 1-1 0 0,-1 0 0 0 0,1-1 0 0 0,-1 1 0 0 0,1-1 1 0 0,-1 1 630 0 0,-1 2 298 0 0,-1 0 1 0 0,1 0-1 0 0,0 1 1 0 0,0-1-1 0 0,-1 1 1 0 0,1-1 0 0 0,0 1-1 0 0,0-1 1 0 0,-1 1-1 0 0,1 0 1 0 0,-1 0-1 0 0,1 0 1 0 0,0 0-1 0 0,-1 0 1 0 0,1 0-299 0 0,-4 1 449 0 0,0 1 0 0 0,1 0-1 0 0,-1 0 1 0 0,1 1 0 0 0,-1-1 0 0 0,1 1-1 0 0,0 0 1 0 0,0 0 0 0 0,0 0 0 0 0,0 1-449 0 0,-7 6 1609 0 0,1 1 0 0 0,-7 9-1609 0 0,9-9 78 0 0,1 1-1 0 0,0-1 0 0 0,1 1 0 0 0,0 0 0 0 0,1 1 0 0 0,0-1 0 0 0,-1 10-77 0 0,3-9 0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 2-191 0 0,6 15 782 0 0,-5-9-729 0 0,1-1 0 0 0,1 0 0 0 0,-1 0-1 0 0,1 0 1 0 0,0 0 0 0 0,1 0-1 0 0,0-1 1 0 0,1 2-271 0 0,0-3 133 0 0,0 1-1 0 0,0-1 1 0 0,1 1-1 0 0,6 2-132 0 0,-11-6 24 0 0,1-1 1 0 0,0 1-1 0 0,0-1 0 0 0,0 0 0 0 0,0 0 1 0 0,0 0-1 0 0,0 0 0 0 0,0-1 0 0 0,0 1 0 0 0,0-1 1 0 0,0 0-1 0 0,0 0 0 0 0,0 0 0 0 0,3 0-24 0 0,-5 0-9 0 0,1-1 0 0 0,-1 1-1 0 0,0-1 1 0 0,1 1 0 0 0,-1-1-1 0 0,1 1 1 0 0,-1-1 0 0 0,0 0-1 0 0,1 0 1 0 0,-1 0 0 0 0,0 0-1 0 0,0 0 1 0 0,0 0 0 0 0,0 0-1 0 0,0 0 1 0 0,1-1 9 0 0,11-22-5334 0 0,-5 9-658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100 0 10512 0 0,'-7'4'608'0'0,"2"0"-356"0"0,0 0 0 0 0,0 1 0 0 0,0-1 0 0 0,1 1 1 0 0,0 0-1 0 0,0 1 0 0 0,0-1 0 0 0,0 1 0 0 0,1-1 1 0 0,0 1-1 0 0,0 0 0 0 0,-1 5-252 0 0,-4 13 1539 0 0,2-1-1 0 0,-4 22-1538 0 0,-3 9-3962 0 0,10-43-1723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1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15 17503 0 0,'0'0'399'0'0,"14"11"1106"0"0,-10-8-1499 0 0,0 2-4 0 0,1-1 0 0 0,0 0 1 0 0,0 0-1 0 0,0-1 1 0 0,3 1-3 0 0,-6-2 0 0 0,0-1-1 0 0,1-1 1 0 0,-1 1 0 0 0,1 0 0 0 0,-1-1 0 0 0,1 1 0 0 0,0-1 0 0 0,-1 0 0 0 0,1 0 0 0 0,-1 0 0 0 0,1 0 0 0 0,-1 0 0 0 0,1 0 0 0 0,0-1-1 0 0,-1 0 1 0 0,36-9-551 0 0,-23 2-4800 0 0,-8 4-466 0 0</inkml:trace>
  <inkml:trace contextRef="#ctx0" brushRef="#br0" timeOffset="1">121 0 13648 0 0,'0'0'296'0'0,"-3"4"64"0"0,-5-1 16 0 0,2 2 8 0 0,3 5-304 0 0,-8 0-80 0 0,3 6 0 0 0,1-4 0 0 0,0 1 384 0 0,0-3 64 0 0,-4 6 15 0 0,8-4-4782 0 0,-1 4-961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0,'0'0'421'0'0,"0"0"-12"0"0,8 12-247 0 0,-4-6 22 0 0,0 0 1 0 0,0 1-1 0 0,-1-1 0 0 0,0 1 1 0 0,0 0-1 0 0,0 0 1 0 0,0 2-185 0 0,8 19 508 0 0,-10-24-494 0 0,1 0 0 0 0,0 0 0 0 0,1 0 0 0 0,-1 0-1 0 0,1 0 1 0 0,-1-1 0 0 0,1 1 0 0 0,0-1-1 0 0,1 0 1 0 0,-1 1 0 0 0,0-1 0 0 0,1-1 0 0 0,0 1-1 0 0,0-1 1 0 0,0 1 0 0 0,0-1 0 0 0,0 0-1 0 0,1 0-13 0 0,-4-2 27 0 0,0 0 0 0 0,0 0 0 0 0,0 1 0 0 0,0-1 0 0 0,0-1-1 0 0,0 1 1 0 0,0 0 0 0 0,0 0 0 0 0,0 0 0 0 0,0 0-1 0 0,-1-1 1 0 0,1 1 0 0 0,0 0 0 0 0,0-1 0 0 0,0 1-1 0 0,0-1 1 0 0,0 1 0 0 0,-1-1 0 0 0,1 1 0 0 0,0-1-1 0 0,0 0 1 0 0,-1 1 0 0 0,1-1 0 0 0,-1 0 0 0 0,1 1-1 0 0,0-1 1 0 0,-1 0 0 0 0,1 0 0 0 0,-1 0 0 0 0,0 0 0 0 0,1 1-1 0 0,-1-1 1 0 0,0 0-27 0 0,2-3-3 0 0,-1 1 0 0 0,0 0 0 0 0,0-1 0 0 0,0 1 1 0 0,0 0-1 0 0,0-1 0 0 0,-1 1 0 0 0,0-2 3 0 0,0 2-70 0 0,0 1 1 0 0,-1-1 0 0 0,1 0-1 0 0,-1 0 1 0 0,1 0-1 0 0,-1 0 1 0 0,0 0 0 0 0,-1 1-1 0 0,1-1 1 0 0,0 0-1 0 0,-1 1 1 0 0,1-1-1 0 0,-2 0 71 0 0,3 2 16 0 0,-1 0 0 0 0,0 0 0 0 0,0 0 0 0 0,0 0 0 0 0,0 0 0 0 0,0 0 0 0 0,0 0 1 0 0,0 1-1 0 0,0-1 0 0 0,0 0 0 0 0,0 1 0 0 0,-1-1 0 0 0,1 0 0 0 0,0 1 1 0 0,0 0-1 0 0,-1-1 0 0 0,1 1 0 0 0,0 0 0 0 0,0-1 0 0 0,-1 1 0 0 0,1 0 1 0 0,0 0-1 0 0,-1 0 0 0 0,1 0 0 0 0,0 1 0 0 0,-1-1 0 0 0,1 0 0 0 0,0 0 0 0 0,-2 1-17 0 0,-2 1 183 0 0,1 1-1 0 0,-1-1 0 0 0,0 1 0 0 0,1 0 1 0 0,-1 0-1 0 0,1 0 0 0 0,0 1 0 0 0,0 0 0 0 0,0-1 1 0 0,1 1-1 0 0,0 1 0 0 0,-4 3-182 0 0,3-1-332 0 0,0 0-1 0 0,0 0 1 0 0,-2 6 332 0 0,-5 24-4941 0 0,8-19-1107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2.7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13824 0 0,'0'0'314'0'0,"4"7"428"0"0,2 2-410 0 0,-3-4-316 0 0,0 0-1 0 0,0 0 0 0 0,1 0 1 0 0,0-1-1 0 0,-1 1 1 0 0,2-1-1 0 0,-1 0 1 0 0,4 3-16 0 0,-5-6 110 0 0,0 1 1 0 0,1-1 0 0 0,-1 0-1 0 0,1 0 1 0 0,-1 0 0 0 0,1 0 0 0 0,-1-1-1 0 0,1 1 1 0 0,0-1 0 0 0,-1 0-1 0 0,1 0 1 0 0,0 0 0 0 0,-1-1 0 0 0,1 1-1 0 0,-1-1 1 0 0,1 0 0 0 0,2 0-111 0 0,-4 0-99 0 0,0 0 0 0 0,0 0 1 0 0,0 1-1 0 0,0-1 0 0 0,0 0 1 0 0,0-1-1 0 0,-1 1 0 0 0,1 0 1 0 0,0 0-1 0 0,0-1 1 0 0,-1 1-1 0 0,1-1 0 0 0,-1 0 1 0 0,1 1-1 0 0,-1-1 0 0 0,0 0 1 0 0,0 0-1 0 0,0 0 0 0 0,0 0 1 0 0,0 0-1 0 0,0 0 0 0 0,0 0 1 0 0,-1 0-1 0 0,1 0 0 0 0,-1 0 1 0 0,0 0-1 0 0,1-1 1 0 0,-1 0 98 0 0,-1 2 17 0 0,0 0 1 0 0,-1 0 0 0 0,1 1-1 0 0,0-1 1 0 0,-1 0 0 0 0,1 1-1 0 0,0-1 1 0 0,-1 1 0 0 0,1-1-1 0 0,0 1 1 0 0,-1 0 0 0 0,1 0 0 0 0,-1 0-1 0 0,1-1 1 0 0,-1 1-18 0 0,-2 1 129 0 0,-1 0 1 0 0,1 0 0 0 0,0 0-1 0 0,0 0 1 0 0,0 0-1 0 0,0 1 1 0 0,0 0-1 0 0,0 0 1 0 0,1 0 0 0 0,-1 0-1 0 0,1 0 1 0 0,-1 1-1 0 0,1 0 1 0 0,0-1-1 0 0,0 1 1 0 0,0 0-1 0 0,0 1 1 0 0,1-1 0 0 0,-1 0-1 0 0,1 1 1 0 0,-1 2-130 0 0,-2 1-154 0 0,0 1-1 0 0,1 0 1 0 0,0 1 0 0 0,1-1 0 0 0,0 1 0 0 0,0 0 0 0 0,1 0-1 0 0,0 0 1 0 0,-1 7 154 0 0,3 5-5726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6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1 19351 0 0,'0'0'439'0'0,"0"0"62"0"0,0 0 33 0 0,0 0-65 0 0,6 13-292 0 0,-4-11-177 0 0,0 0 0 0 0,-1 1 0 0 0,1-1 0 0 0,0 0 0 0 0,0 0 0 0 0,1-1 0 0 0,-1 1 0 0 0,0 0 0 0 0,0-1 0 0 0,1 1 0 0 0,-1-1 0 0 0,1 0 0 0 0,-1 0 0 0 0,1 0 0 0 0,0 0 0 0 0,-1 0 0 0 0,1 0 0 0 0,0-1 0 0 0,0 1 0 0 0,0-1 0 0 0,-1 0 0 0 0,1 0 0 0 0,2 0 0 0 0,-1 0 0 0 0,0-1 0 0 0,-1 1 0 0 0,1-1 0 0 0,-1 1 0 0 0,1-1 0 0 0,-1 0 0 0 0,1 0 0 0 0,-1-1 0 0 0,0 1 0 0 0,1-1 0 0 0,-1 0 0 0 0,0 0 0 0 0,0 0 0 0 0,0 0 0 0 0,-1 0 0 0 0,1 0 0 0 0,0-1 0 0 0,0-1 0 0 0,-3 4-3 0 0,0 0-1 0 0,1 0 1 0 0,-1 0 0 0 0,0-1-1 0 0,0 1 1 0 0,0 0-1 0 0,0 0 1 0 0,0 0-1 0 0,0-1 1 0 0,0 1-1 0 0,0 0 1 0 0,0 0-1 0 0,0 0 1 0 0,0-1 0 0 0,0 1-1 0 0,0 0 1 0 0,0 0-1 0 0,0 0 1 0 0,0 0-1 0 0,0-1 1 0 0,0 1-1 0 0,-1 0 1 0 0,1 0 0 0 0,0 0-1 0 0,0-1 1 0 0,0 1-1 0 0,0 0 1 0 0,0 0-1 0 0,0 0 1 0 0,0 0-1 0 0,-1 0 1 0 0,1-1-1 0 0,0 1 1 0 0,0 0 0 0 0,0 0-1 0 0,0 0 1 0 0,-1 0-1 0 0,1 0 1 0 0,0 0-1 0 0,0 0 1 0 0,0 0-1 0 0,-1 0 1 0 0,1-1-1 0 0,0 1 1 0 0,0 0 0 0 0,0 0-1 0 0,0 0 1 0 0,-1 0-1 0 0,1 0 1 0 0,0 0-1 0 0,0 0 1 0 0,0 0-1 0 0,-1 1 1 0 0,1-1 0 0 0,0 0-1 0 0,0 0 1 0 0,0 0-1 0 0,-1 0 4 0 0,-12 0-676 0 0,7 4 578 0 0,-1-1-1 0 0,0 1 1 0 0,1 0-1 0 0,0 0 1 0 0,-1 0-1 0 0,2 1 1 0 0,-1 0-1 0 0,1 1 1 0 0,-1-1-1 0 0,1 1 1 0 0,1 0-1 0 0,-2 2 99 0 0,-7 11-483 0 0,0 2-1 0 0,1 0 0 0 0,-1 5 484 0 0,-4 20-2828 0 0,8-24 1366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2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17015 0 0,'0'0'388'0'0,"0"0"52"0"0,0 0 30 0 0,11 7 104 0 0,-7-5-526 0 0,0 1 0 0 0,1-1 0 0 0,-1 0 0 0 0,0 0 0 0 0,1 0 0 0 0,-1-1 0 0 0,1 1 0 0 0,0-1 0 0 0,-1 0 0 0 0,1 0 0 0 0,0-1-48 0 0,13 1-6 0 0,-12-1 148 0 0,-1 1 1 0 0,0-1-1 0 0,1 0 1 0 0,-1-1-1 0 0,1 1 0 0 0,0-1-142 0 0,-4 0 24 0 0,0 1 0 0 0,0-1 0 0 0,0 0 0 0 0,0 1 0 0 0,0-1 0 0 0,0 0 0 0 0,0 0 0 0 0,-1 0 0 0 0,1 0 0 0 0,0-1 0 0 0,0 1 0 0 0,-1 0 0 0 0,1-1 0 0 0,0 0-24 0 0,-2 2-176 0 0,0-1 84 0 0,0-1 0 0 0,0 1 0 0 0,0 0 0 0 0,0 0 0 0 0,0-1 0 0 0,-1 1 0 0 0,1 0 0 0 0,0 0 0 0 0,-1 0 0 0 0,1-1 0 0 0,-1 1 0 0 0,1 0 0 0 0,-1 0 0 0 0,0 0 0 0 0,1 0 0 0 0,-1 0 0 0 0,0 0-1 0 0,0 0 1 0 0,0 0 0 0 0,0 0 0 0 0,1 1 0 0 0,-1-1 0 0 0,0 0 0 0 0,-1 1 0 0 0,1-1 92 0 0,-1 0-49 0 0,-1 0-1 0 0,1 0 1 0 0,0 0-1 0 0,0 1 1 0 0,-1 0 0 0 0,1-1-1 0 0,0 1 1 0 0,-1 0-1 0 0,1 0 1 0 0,-1 0-1 0 0,1 0 1 0 0,0 0-1 0 0,-2 1 50 0 0,-1 0 106 0 0,0 1 0 0 0,1-1 0 0 0,-1 1 0 0 0,0 0-1 0 0,1 0 1 0 0,-1 1 0 0 0,1-1 0 0 0,0 1 0 0 0,0 0-1 0 0,0 0 1 0 0,0 0 0 0 0,1 1 0 0 0,-1 0-106 0 0,-1 1-148 0 0,0 0 0 0 0,1 1 0 0 0,0 0 0 0 0,0 0 0 0 0,0 0 0 0 0,1 0 0 0 0,0 0 0 0 0,-2 7 148 0 0,1-3-6351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7.61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36 18151 0 0,'0'0'532'0'0,"0"0"-4"0"0,8 11-316 0 0,-5-8-98 0 0,0 0 0 0 0,1-1 0 0 0,-1 0 0 0 0,1 0-1 0 0,-1 0 1 0 0,1 0 0 0 0,0 0 0 0 0,0-1-1 0 0,0 0 1 0 0,0 0 0 0 0,0 0 0 0 0,0 0-1 0 0,0 0 1 0 0,0-1 0 0 0,0 0 0 0 0,0 0 0 0 0,0 0-1 0 0,2 0-113 0 0,-4-1 35 0 0,-1 1-1 0 0,1 0 1 0 0,-1-1-1 0 0,1 0 0 0 0,-1 1 1 0 0,1-1-1 0 0,-1 0 1 0 0,0 1-1 0 0,1-1 1 0 0,-1 0-1 0 0,0 0 0 0 0,0 0 1 0 0,1 0-1 0 0,-1 0 1 0 0,0-1-1 0 0,0 1 1 0 0,0 0-1 0 0,-1 0 0 0 0,1-1 1 0 0,0 1-1 0 0,0-1-34 0 0,7-9 1092 0 0,-7 9-1218 0 0,0 0 0 0 0,0 0 1 0 0,-1 1-1 0 0,1-1 0 0 0,-1 0 1 0 0,1 0-1 0 0,-1 0 0 0 0,0 0 0 0 0,0 0 1 0 0,0 1-1 0 0,0-1 0 0 0,0 0 0 0 0,-1-1 126 0 0,1-2 42 0 0,0 5 50 0 0,-1-3 26 0 0,1 3-126 0 0,0 0 1 0 0,0 0 0 0 0,0-1 0 0 0,0 1 0 0 0,0 0 0 0 0,0 0 0 0 0,0 0 0 0 0,0 0 0 0 0,0 0-1 0 0,0 0 1 0 0,0-1 0 0 0,0 1 0 0 0,0 0 0 0 0,-1 0 0 0 0,1 0 0 0 0,0 0 0 0 0,0 0 0 0 0,0 0 0 0 0,0-1-1 0 0,0 1 1 0 0,0 0 0 0 0,0 0 0 0 0,0 0 0 0 0,0 0 0 0 0,-1 0 0 0 0,1 0 0 0 0,0 0 0 0 0,0 0 0 0 0,0 0-1 0 0,0 0 1 0 0,0 0 0 0 0,0-1 0 0 0,-1 1 0 0 0,1 0 0 0 0,0 0 0 0 0,0 0 0 0 0,0 0 0 0 0,0 0 7 0 0,-4 1-34 0 0,1-1 0 0 0,0 1-1 0 0,0 0 1 0 0,-1 0 0 0 0,1 0 0 0 0,0 0 0 0 0,0 0 0 0 0,0 1 0 0 0,0-1 0 0 0,0 1 0 0 0,0 0 0 0 0,1 0 0 0 0,-1 0 0 0 0,0 0-1 0 0,1 1 1 0 0,0-1 0 0 0,-1 0 0 0 0,1 1 0 0 0,0 0 34 0 0,-8 11-214 0 0,1-1 0 0 0,0 2 0 0 0,-2 5 214 0 0,8-15-121 0 0,-7 16-1496 0 0,-1-2-5100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0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36 13824 0 0,'0'0'314'0'0,"0"12"760"0"0,1-10-1079 0 0,0 1 0 0 0,-1-1 0 0 0,1 0 0 0 0,0 0 1 0 0,1 0-1 0 0,-1 0 0 0 0,0 0 0 0 0,0 0 1 0 0,1 0-1 0 0,-1-1 0 0 0,1 1 0 0 0,0 0 0 0 0,-1-1 1 0 0,1 1-1 0 0,0-1 0 0 0,0 1 0 0 0,2 0 5 0 0,-1-1 86 0 0,0 1-1 0 0,0-1 0 0 0,1 0 0 0 0,-1 0 0 0 0,1 0 1 0 0,-1-1-1 0 0,1 1 0 0 0,-1-1 0 0 0,1 0 1 0 0,0 0-1 0 0,0 0-85 0 0,2 0 99 0 0,1-1-1 0 0,-1 0 1 0 0,0 0 0 0 0,0-1 0 0 0,0 0-1 0 0,0 0 1 0 0,-1 0 0 0 0,1 0 0 0 0,-1-1-1 0 0,1 0 1 0 0,-1 0 0 0 0,0-1-1 0 0,4-3-98 0 0,-6 5-6 0 0,0-1-1 0 0,0 1 0 0 0,-1-1 0 0 0,1 0 1 0 0,-1 0-1 0 0,0 0 0 0 0,0 0 0 0 0,0 0 1 0 0,0 0-1 0 0,-1-1 0 0 0,1 1 0 0 0,-1-1 0 0 0,1-1 7 0 0,-2 5-103 0 0,0-1 0 0 0,0 1-1 0 0,1-1 1 0 0,-1 1-1 0 0,0 0 1 0 0,0-1-1 0 0,0 1 1 0 0,0-1-1 0 0,0 1 1 0 0,0 0-1 0 0,0-1 1 0 0,0 1-1 0 0,0-1 1 0 0,0 1-1 0 0,0 0 1 0 0,0-1-1 0 0,0 1 1 0 0,0-1-1 0 0,0 1 1 0 0,-1 0-1 0 0,1-1 1 0 0,0 1-1 0 0,0 0 1 0 0,0-1-1 0 0,-1 1 1 0 0,1 0-1 0 0,0-1 1 0 0,0 1-1 0 0,-1 0 1 0 0,1-1-1 0 0,0 1 1 0 0,-1 0 103 0 0,1 0 16 0 0,-1-1 0 0 0,0 1 1 0 0,0 0-1 0 0,0 0 0 0 0,0 0 0 0 0,1 0 1 0 0,-1 0-1 0 0,0 0 0 0 0,0 1 0 0 0,0-1 0 0 0,1 0 1 0 0,-1 0-1 0 0,0 1 0 0 0,0-1 0 0 0,0 0-16 0 0,-3 2 285 0 0,0 0-1 0 0,0 1 1 0 0,0-1-1 0 0,0 1 1 0 0,0-1-1 0 0,0 1-284 0 0,-6 8 285 0 0,0 0-1 0 0,1 1 1 0 0,1 0 0 0 0,-1 0-1 0 0,0 5-284 0 0,-19 25-1111 0 0,18-32-4671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1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15664 0 0,'0'0'356'0'0,"0"0"49"0"0,0 0 21 0 0,0 0-42 0 0,4 13-236 0 0,-1-10-5 0 0,1 0-1 0 0,-1 0 1 0 0,1-1-1 0 0,-1 1 1 0 0,1-1-1 0 0,0 0 1 0 0,3 1-143 0 0,6 5 424 0 0,-5-4-350 0 0,0-1 1 0 0,0 1 0 0 0,0-1-1 0 0,0 0 1 0 0,0-1 0 0 0,0 0-1 0 0,1-1 1 0 0,5 1-75 0 0,-9-1-138 0 0,0-1 1 0 0,1 1-1 0 0,-1-1 0 0 0,0-1 1 0 0,0 1-1 0 0,0-1 0 0 0,1 0 0 0 0,-1 0 1 0 0,0 0-1 0 0,0-1 0 0 0,0 0 1 0 0,-1 0-1 0 0,1 0 0 0 0,3-2 138 0 0,-7 3-232 0 0,0 1 0 0 0,0-1 0 0 0,0 1 0 0 0,0-1 0 0 0,0 0 1 0 0,0 0-1 0 0,0 1 0 0 0,0-1 0 0 0,-1 0 0 0 0,1 0 0 0 0,0 0 0 0 0,-1 0 0 0 0,1 0 0 0 0,0 0 0 0 0,-1 0 0 0 0,1 0 0 0 0,-1 0 0 0 0,1 0 0 0 0,-1 0 1 0 0,0 0-1 0 0,0 0 0 0 0,1-1 0 0 0,-1 1 0 0 0,0 0 0 0 0,0 0 0 0 0,0 0 0 0 0,0 0 0 0 0,0 0 0 0 0,0-1 0 0 0,-1 1 0 0 0,1 0 0 0 0,0 0 0 0 0,-1 0 0 0 0,1 0 1 0 0,0 0-1 0 0,-1 0 0 0 0,1 0 0 0 0,-1 0 0 0 0,0 0 0 0 0,1 0 0 0 0,-1 0 0 0 0,0-1 232 0 0,-1 0-436 0 0,0 0 1 0 0,-1 0-1 0 0,1-1 0 0 0,0 1 0 0 0,-1 1 1 0 0,0-1-1 0 0,0-1 436 0 0,-22-6 3679 0 0,20 9-2832 0 0,-1 1 0 0 0,1-1 0 0 0,-1 1 0 0 0,1 1-1 0 0,0-1 1 0 0,-1 1 0 0 0,-3 2-847 0 0,6-3 260 0 0,0 1 1 0 0,0 0-1 0 0,0 0 1 0 0,0 0 0 0 0,0 0-1 0 0,0 0 1 0 0,1 1 0 0 0,-1 0-1 0 0,1-1 1 0 0,-1 1 0 0 0,1 0-1 0 0,-2 3-260 0 0,-19 35 997 0 0,4 9-1121 0 0,13-31-384 0 0,2-9 205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3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16096 0 0,'0'0'471'0'0,"0"0"-8"0"0,4 6-278 0 0,-1-2-99 0 0,1-1 0 0 0,0 1-1 0 0,1-1 1 0 0,-1 0-1 0 0,0-1 1 0 0,1 1-1 0 0,0-1 1 0 0,-1 1 0 0 0,1-1-1 0 0,0-1 1 0 0,0 1-1 0 0,0-1 1 0 0,0 0-1 0 0,3 0-85 0 0,11 2 384 0 0,1-2 0 0 0,-1 0 0 0 0,6-2-384 0 0,-3 1-182 0 0,-15-1 182 0 0,1 1 0 0 0,-1-1 0 0 0,0 0 0 0 0,0-1 0 0 0,0 0 0 0 0,1 0 0 0 0,-4 1-14 0 0,-19-9-300 0 0,12 9 298 0 0,-1 1 1 0 0,0-1-1 0 0,0 1 0 0 0,0 0 0 0 0,1 0 0 0 0,-1 1 0 0 0,0-1 0 0 0,0 1 0 0 0,1 0 0 0 0,-1 0 0 0 0,0 0 0 0 0,1 0 0 0 0,-2 2 16 0 0,-8 3 31 0 0,1 1-1 0 0,-1 0 1 0 0,1 1-31 0 0,-2 1 9 0 0,7-3-96 0 0,0-1 1 0 0,1 1-1 0 0,0 0 0 0 0,0 1 1 0 0,0 0-1 0 0,0 0 1 0 0,0 2 86 0 0,-1 0-1168 0 0,0 3-103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8.7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17255 0 0,'0'0'507'0'0,"0"0"-6"0"0,-1 2-390 0 0,0-1 0 0 0,1 1 0 0 0,-1-1 0 0 0,1 1 0 0 0,0 0 0 0 0,-1-1 0 0 0,1 1 0 0 0,0 1-111 0 0,1 0 128 0 0,0 0-1 0 0,0 0 0 0 0,1-1 0 0 0,-1 1 0 0 0,1 0 1 0 0,0-1-1 0 0,-1 1 0 0 0,1-1 0 0 0,0 0 0 0 0,1 0 1 0 0,-1 0-1 0 0,0 0 0 0 0,0 0 0 0 0,3 2-127 0 0,0-2 82 0 0,-1 0-1 0 0,1 1 1 0 0,-1-2-1 0 0,1 1 0 0 0,0 0 1 0 0,0-1-1 0 0,0 0 1 0 0,4 0-82 0 0,0 0-353 0 0,0 0 1 0 0,1-1-1 0 0,-1 0 0 0 0,0-1 1 0 0,0 0-1 0 0,0-1 0 0 0,0 0 1 0 0,0 0-1 0 0,7-3 353 0 0,-5 1-2218 0 0,0-2-3814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1 11776 0 0,'-11'5'256'0'0,"7"-2"64"0"0,-3 1 0 0 0,4-1 8 0 0,-5 3-264 0 0,5 1-64 0 0,-4 6 0 0 0,-1-5 0 0 0,5 2 64 0 0,-1 3-64 0 0,4-3 96 0 0,-3 3-32 0 0,3-1 88 0 0,0-2 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4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1 248 15664 0 0,'0'0'356'0'0,"0"0"49"0"0,0 0 21 0 0,11-3 106 0 0,-5 1-297 0 0,0 0-1 0 0,0 0 0 0 0,0 0 1 0 0,0-1-1 0 0,0 0 0 0 0,-1-1 1 0 0,1 1-1 0 0,0-2-234 0 0,12-7 174 0 0,-14 10-176 0 0,0 0 1 0 0,-1-1 0 0 0,1 1-1 0 0,-1-1 1 0 0,0 0-1 0 0,1-2 2 0 0,10-9 9 0 0,-11 12-92 0 0,0-1 0 0 0,0 0 1 0 0,-1 1-1 0 0,1-1 0 0 0,-1 0 1 0 0,0 0-1 0 0,0-1 0 0 0,0 1 1 0 0,0 0-1 0 0,0-1 0 0 0,-1 1 0 0 0,1-4 83 0 0,0 5-109 0 0,-1-2-178 0 0,-7-6-282 0 0,5 10 568 0 0,1-1 0 0 0,-1 1 1 0 0,1 0-1 0 0,-1-1 0 0 0,1 1 0 0 0,-1-1 0 0 0,1 1 0 0 0,-1 0 0 0 0,0 0 0 0 0,1-1 1 0 0,-1 1-1 0 0,1 0 0 0 0,-1 0 0 0 0,0 0 0 0 0,1-1 0 0 0,-1 1 0 0 0,0 0 0 0 0,1 0 1 0 0,-1 0-1 0 0,0 0 0 0 0,1 0 0 0 0,-1 1 0 0 0,0-1 0 0 0,1 0 0 0 0,-1 0 0 0 0,1 0 1 0 0,-1 0-1 0 0,0 1 1 0 0,0-1-3 0 0,-4 2 34 0 0,-1-1-1 0 0,1 1 0 0 0,-1 1 1 0 0,1-1-1 0 0,0 1 0 0 0,0 0 0 0 0,0 0 1 0 0,0 1-1 0 0,0-1 0 0 0,1 1 0 0 0,-1 0 1 0 0,1 0-1 0 0,0 0 0 0 0,1 1 1 0 0,-1 0-1 0 0,1 0 0 0 0,0 0 0 0 0,0 0 1 0 0,0 0-1 0 0,1 0 0 0 0,-1 1 1 0 0,1-1-1 0 0,1 1 0 0 0,-1-1 0 0 0,1 1 1 0 0,0 0-1 0 0,0 0 0 0 0,1 0 0 0 0,-1 0 1 0 0,2-1-1 0 0,-1 1 0 0 0,0 0 1 0 0,1 0-1 0 0,0 0-30 0 0,2 3-543 0 0,0-5-8 0 0</inkml:trace>
  <inkml:trace contextRef="#ctx0" brushRef="#br0" timeOffset="1">412 12 20063 0 0,'0'0'590'0'0,"0"0"-9"0"0,2 17-352 0 0,-2-16-221 0 0,0 0-1 0 0,1-1 1 0 0,-1 1-1 0 0,0 0 1 0 0,0 0-1 0 0,1 0 1 0 0,-1-1-1 0 0,0 1 1 0 0,1 0-1 0 0,-1 0 1 0 0,1-1-1 0 0,-1 1 1 0 0,1 0-1 0 0,-1-1 1 0 0,1 1-1 0 0,-1 0 1 0 0,1-1-1 0 0,0 1 1 0 0,-1-1-1 0 0,1 1 1 0 0,0-1-1 0 0,0 1 1 0 0,-1-1-1 0 0,1 0 1 0 0,0 1-1 0 0,0-1 1 0 0,0 0-1 0 0,-1 0 1 0 0,1 1-1 0 0,0-1 1 0 0,0 0-1 0 0,0 0 1 0 0,0 0-1 0 0,-1 0 1 0 0,1 0-1 0 0,0 0 1 0 0,0 0-1 0 0,0-1 1 0 0,0 1-8 0 0,3-2 135 0 0,0 1 0 0 0,-1-1 0 0 0,1 0 0 0 0,-1 0 0 0 0,1-1 0 0 0,-1 1 0 0 0,1-2-135 0 0,5-3-967 0 0,-1 0-1209 0 0,-2 0-2473 0 0,0 0-1788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29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103 1 13272 0 0,'0'0'288'0'0,"-6"3"64"0"0,-2 4 16 0 0,-3-1 8 0 0,5-3-304 0 0,-2 7-72 0 0,-3-1 0 0 0,5 0 0 0 0,-2 4 544 0 0,1 0 96 0 0,-3-1 23 0 0,6 1 1 0 0,-3 0-536 0 0,3 4-128 0 0,1-6 0 0 0,0-1-6935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0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15896 0 0,'0'0'362'0'0,"4"12"871"0"0,-2-9-1166 0 0,0 0 0 0 0,1 0 0 0 0,-1-1 0 0 0,1 1-1 0 0,-1-1 1 0 0,1 1 0 0 0,0-1 0 0 0,0 0-1 0 0,0 0 1 0 0,0 0 0 0 0,0-1 0 0 0,1 1-1 0 0,-1-1 1 0 0,0 0 0 0 0,1 1 0 0 0,-1-2-1 0 0,4 2-66 0 0,-3-1 111 0 0,-1-1-1 0 0,0 0 0 0 0,0 1 1 0 0,0-1-1 0 0,0 0 0 0 0,0 0 1 0 0,0-1-1 0 0,0 1 0 0 0,0-1 1 0 0,1 1-1 0 0,-1-1 0 0 0,0 0 1 0 0,-1 0-1 0 0,1 0 0 0 0,0-1 1 0 0,0 1-1 0 0,0-1 0 0 0,-1 1 1 0 0,1-1-1 0 0,-1 0 0 0 0,1 0-110 0 0,-2 0 248 0 0,1-3-41 0 0,-1 1-166 0 0,-1-1-101 0 0,0 4-260 0 0,0 1-145 0 0,-1 0 415 0 0,1-1 1 0 0,-1 0-1 0 0,1 1 1 0 0,-1-1-1 0 0,1 1 0 0 0,-1-1 1 0 0,1 1-1 0 0,-1 0 1 0 0,0-1-1 0 0,1 1 0 0 0,-1 0 1 0 0,0-1-1 0 0,1 1 1 0 0,-1 0-1 0 0,0 0 0 0 0,1-1 1 0 0,-1 1-1 0 0,0 0 1 0 0,1 0-1 0 0,-1 0 0 0 0,0 0 1 0 0,0 0-1 0 0,1 0 1 0 0,-1 0 49 0 0,-1 0 56 0 0,0 0 1 0 0,-1-1-1 0 0,1 1 0 0 0,0 1 1 0 0,0-1-1 0 0,0 0 1 0 0,0 0-1 0 0,-2 1-56 0 0,-6 3 700 0 0,8-3-606 0 0,-1 0 0 0 0,1 0 0 0 0,0 0 0 0 0,-1 0-1 0 0,1 0 1 0 0,0 1 0 0 0,0-1 0 0 0,-1 1 0 0 0,1-1 0 0 0,0 1 0 0 0,1 0 0 0 0,-1 0 0 0 0,0 0-1 0 0,0 0 1 0 0,1 0 0 0 0,-1 0 0 0 0,1 0 0 0 0,0 0 0 0 0,0 1 0 0 0,0-1 0 0 0,0 1 0 0 0,-1 0-94 0 0,2 0 17 0 0,-1-3-124 0 0,1 1 0 0 0,0 0 0 0 0,0 0 0 0 0,-1-1 0 0 0,1 1 1 0 0,0 0-1 0 0,0 0 0 0 0,0-1 0 0 0,0 1 0 0 0,0 0 0 0 0,0 0 0 0 0,0 0 0 0 0,0-1 1 0 0,0 1-1 0 0,0 0 0 0 0,1 0 0 0 0,-1-1 0 0 0,0 1 107 0 0,1 0-1731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42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0 17359 0 0,'0'0'396'0'0,"0"0"52"0"0,-8 14 596 0 0,7-11-1043 0 0,0 0-1 0 0,0 0 1 0 0,1 0-1 0 0,-1 0 1 0 0,1 0 0 0 0,-1 0-1 0 0,1 0 1 0 0,0 0-1 0 0,1 2 0 0 0,-1-4 27 0 0,0 0 0 0 0,0 0-1 0 0,0 1 1 0 0,0-1 0 0 0,1 0 0 0 0,-1 0-1 0 0,0 0 1 0 0,1 0 0 0 0,-1 1 0 0 0,1-1-1 0 0,0 0 1 0 0,-1 0 0 0 0,1 0 0 0 0,0 0-1 0 0,-1 0 1 0 0,1 0 0 0 0,0 0 0 0 0,0-1-1 0 0,0 1 1 0 0,0 0 0 0 0,0 0 0 0 0,0-1-1 0 0,1 1-26 0 0,2 1 94 0 0,0 0-1 0 0,0-1 0 0 0,1 0 0 0 0,-1 0 0 0 0,0-1 0 0 0,1 1 1 0 0,-1-1-1 0 0,0 0 0 0 0,1 0 0 0 0,-1 0 0 0 0,1 0 1 0 0,-1-1-1 0 0,0 0 0 0 0,1 0 0 0 0,-1 0 0 0 0,0-1 1 0 0,0 1-1 0 0,4-3-93 0 0,-4 1-18 0 0,-3 3-109 0 0,0-1-1 0 0,-1 1 0 0 0,1-1 1 0 0,-1 1-1 0 0,1-1 0 0 0,-1 0 0 0 0,1 1 1 0 0,-1-1-1 0 0,1 1 0 0 0,-1-1 1 0 0,0 0-1 0 0,1 0 0 0 0,-1 1 1 0 0,0-1-1 0 0,1 0 0 0 0,-1 1 1 0 0,0-1-1 0 0,0 0 0 0 0,0 0 0 0 0,0 0 1 0 0,0 1-1 0 0,0-1 0 0 0,0 0 1 0 0,0 0-1 0 0,0 1 0 0 0,0-1 1 0 0,0 0-1 0 0,0 0 0 0 0,0 1 0 0 0,-1-1 1 0 0,1 0-1 0 0,0 0 0 0 0,-1 1 1 0 0,1-1-1 0 0,0 0 0 0 0,-1 1 1 0 0,1-1-1 0 0,-1 1 0 0 0,1-1 1 0 0,-1 0 127 0 0,-1 0-365 0 0,1-1 0 0 0,0 1 0 0 0,0 0 0 0 0,-1 0 0 0 0,1 0 0 0 0,-1 0 1 0 0,1 0-1 0 0,-1 1 0 0 0,1-1 0 0 0,-1 0 0 0 0,0 1 0 0 0,1-1 1 0 0,-1 1-1 0 0,-1-1 365 0 0,0 1 169 0 0,0 0 0 0 0,1 0 0 0 0,-1 0 0 0 0,0 1 0 0 0,1-1 0 0 0,-1 1 0 0 0,1 0 0 0 0,-1-1 0 0 0,1 1 0 0 0,-1 0 0 0 0,1 1 0 0 0,-1-1 0 0 0,1 0 0 0 0,0 1 0 0 0,0-1 0 0 0,-1 1 0 0 0,1 0-169 0 0,0 1 233 0 0,0-1-1 0 0,0 1 1 0 0,0 0 0 0 0,0 0-1 0 0,0 0 1 0 0,1 0 0 0 0,-1 0 0 0 0,1 0-1 0 0,0 0 1 0 0,0 0 0 0 0,0 1-1 0 0,0-1 1 0 0,1 2-233 0 0,-2 17-141 0 0,4-13-4327 0 0,-2-5-941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0.7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18151 0 0,'0'0'532'0'0,"0"0"-4"0"0,-7 13-244 0 0,6-11-192 0 0,1 0-1 0 0,-1 0 0 0 0,1 0 0 0 0,-1 0 1 0 0,1 0-1 0 0,0 0 0 0 0,0 0 0 0 0,0 0 1 0 0,0 0-1 0 0,0 1 0 0 0,1-1 1 0 0,-1 0-1 0 0,1 0 0 0 0,-1 0 0 0 0,1 0 1 0 0,0 0-1 0 0,0 0 0 0 0,-1 0 0 0 0,1-1 1 0 0,1 1-1 0 0,-1 0 0 0 0,0 0 0 0 0,0-1 1 0 0,1 1-1 0 0,-1-1 0 0 0,2 2-91 0 0,-1-1 82 0 0,1 0 1 0 0,0 0-1 0 0,0 0 0 0 0,0 0 0 0 0,0-1 0 0 0,0 1 0 0 0,0-1 0 0 0,0 1 1 0 0,1-1-1 0 0,-1 0 0 0 0,1-1 0 0 0,-1 1 0 0 0,0 0 0 0 0,1-1 1 0 0,2 0-83 0 0,-5 0 2 0 0,0-1 1 0 0,0 1 0 0 0,0 0-1 0 0,0-1 1 0 0,0 1 0 0 0,0-1 0 0 0,0 1-1 0 0,0-1 1 0 0,0 0 0 0 0,-1 1 0 0 0,1-1-1 0 0,0 0 1 0 0,0 0 0 0 0,-1 0-1 0 0,1 1 1 0 0,0-1 0 0 0,-1 0 0 0 0,1 0-1 0 0,-1 0 1 0 0,1 0 0 0 0,-1 0-1 0 0,0 0 1 0 0,1 0 0 0 0,-1 0 0 0 0,0 0-1 0 0,0 0 1 0 0,1-1-3 0 0,-1 1-191 0 0,2-13-905 0 0,-2 14 1124 0 0,0-1-112 0 0,-1 0 0 0 0,1 0 0 0 0,-1 0 0 0 0,1 0 0 0 0,-1 1 0 0 0,0-1 0 0 0,1 0 0 0 0,-1 0 0 0 0,0 1 0 0 0,1-1 0 0 0,-1 0 0 0 0,0 1 0 0 0,0-1 0 0 0,0 1 0 0 0,0-1 0 0 0,1 1 0 0 0,-1 0 0 0 0,0-1 0 0 0,0 1 0 0 0,0 0 0 0 0,0-1 0 0 0,0 1 0 0 0,0 0 0 0 0,0 0 0 0 0,0 0 0 0 0,0 0 0 0 0,0 0 0 0 0,0 0 0 0 0,0 0 84 0 0,-1 0 74 0 0,1 0 0 0 0,-1 0 0 0 0,1 0-1 0 0,-1 1 1 0 0,1-1 0 0 0,-1 0 0 0 0,1 1 0 0 0,-1-1-1 0 0,1 1 1 0 0,-1-1 0 0 0,1 1 0 0 0,0 0-1 0 0,-1-1 1 0 0,1 1 0 0 0,0 0 0 0 0,-1 0-1 0 0,1 0 1 0 0,0 0 0 0 0,0 0 0 0 0,0 0 0 0 0,0 0-1 0 0,0 1 1 0 0,0-1 0 0 0,0 0 0 0 0,1 1-1 0 0,-1-1-73 0 0,-1 1 74 0 0,0 4-74 0 0,-7 29-3885 0 0,6-22-2597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0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21 17503 0 0,'0'4'145'0'0,"0"0"1"0"0,1 0-1 0 0,-1 0 0 0 0,1 0 0 0 0,0-1 0 0 0,0 1 0 0 0,0 0 0 0 0,1 0 0 0 0,-1 0 0 0 0,1-1 0 0 0,0 1 0 0 0,0-1 0 0 0,0 0 0 0 0,1 1 0 0 0,-1-1 0 0 0,1 0 0 0 0,1 1-145 0 0,-1-1 57 0 0,0-1 1 0 0,0 1-1 0 0,0-1 1 0 0,1 0-1 0 0,-1 1 1 0 0,1-2-1 0 0,-1 1 1 0 0,1 0-1 0 0,0-1 1 0 0,0 1-1 0 0,0-1 1 0 0,0 0-1 0 0,0-1 1 0 0,0 1-1 0 0,0-1 1 0 0,0 1-1 0 0,0-1 1 0 0,0 0-1 0 0,0-1 0 0 0,0 1 1 0 0,0-1-1 0 0,0 0 1 0 0,0 0-1 0 0,0 0 1 0 0,-1 0-1 0 0,4-2-57 0 0,-3 1-15 0 0,-1 0-1 0 0,1-1 1 0 0,0 1-1 0 0,-1-1 1 0 0,1 0-1 0 0,-1 0 1 0 0,0 0-1 0 0,0-1 1 0 0,0 1-1 0 0,0-1 1 0 0,-1 0 15 0 0,0 2-138 0 0,-1 1 1 0 0,0-1-1 0 0,0 0 1 0 0,0 0-1 0 0,0 0 1 0 0,0 0-1 0 0,0 0 1 0 0,-1 0-1 0 0,1 0 1 0 0,-1 0-1 0 0,1 0 1 0 0,-1 0-1 0 0,0-1 1 0 0,0 1-1 0 0,0 0 1 0 0,0 0-1 0 0,0 0 1 0 0,0 0-1 0 0,0 0 1 0 0,-1-1-1 0 0,1 1 1 0 0,-1 0-1 0 0,0 0 1 0 0,0-1 137 0 0,0 2-38 0 0,0 0-1 0 0,-1-1 1 0 0,1 1 0 0 0,0 0-1 0 0,0 0 1 0 0,-1-1 0 0 0,1 1 0 0 0,-1 0-1 0 0,1 0 1 0 0,-1 1 0 0 0,0-1-1 0 0,1 0 1 0 0,-1 1 0 0 0,0-1 0 0 0,1 1-1 0 0,-1-1 1 0 0,0 1 0 0 0,0 0-1 0 0,0-1 1 0 0,1 1 0 0 0,-1 0 0 0 0,0 0-1 0 0,0 0 1 0 0,0 1 0 0 0,1-1-1 0 0,-1 0 39 0 0,-2 1 146 0 0,0 0 0 0 0,0 0 0 0 0,0 0 0 0 0,0 0 0 0 0,0 1 0 0 0,0-1 0 0 0,1 1 0 0 0,-1 0 0 0 0,1 0 0 0 0,-1 0 0 0 0,-1 2-146 0 0,-12 11 843 0 0,9-10-605 0 0,1 2-1 0 0,0-1 1 0 0,0 1-1 0 0,1 0 1 0 0,-1 2-238 0 0,0-1-132 0 0,2-2-1617 0 0,2-1-2230 0 0,3-1-2371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17423 0 0,'0'0'396'0'0,"0"0"52"0"0,0 0 30 0 0,0 1-57 0 0,0-1-412 0 0,0 1-1 0 0,0 0 1 0 0,0 0-1 0 0,1-1 1 0 0,-1 1-1 0 0,0 0 1 0 0,0-1-1 0 0,0 1 1 0 0,1 0 0 0 0,-1-1-1 0 0,0 1 1 0 0,1 0-1 0 0,-1-1 1 0 0,0 1-1 0 0,1-1 1 0 0,-1 1-1 0 0,1 0 1 0 0,-1-1-1 0 0,1 1 1 0 0,-1-1 0 0 0,1 0-1 0 0,-1 1 1 0 0,1-1-1 0 0,0 1 1 0 0,-1-1-1 0 0,1 0 1 0 0,0 1-1 0 0,-1-1 1 0 0,1 0-1 0 0,0 0 1 0 0,0 1-9 0 0,21 0 521 0 0,-19-1-248 0 0,2 0-143 0 0,0-1 1 0 0,-1 0 0 0 0,1 1-1 0 0,-1-2 1 0 0,1 1 0 0 0,-1 0-1 0 0,1-1 1 0 0,-1 0 0 0 0,4-2-131 0 0,10-4 13 0 0,-17 7-356 0 0,-1 1-133 0 0,0 0-32 0 0,0 0 39 0 0,0 0 177 0 0,-3 0 262 0 0,0 1 0 0 0,-1-1 1 0 0,1 1-1 0 0,-1 0 0 0 0,1 0 0 0 0,0 0 0 0 0,0 0 1 0 0,-1 0-1 0 0,1 1 0 0 0,0-1 0 0 0,0 1 0 0 0,0 0 1 0 0,1 0-1 0 0,-2 1 30 0 0,-3 3 14 0 0,0 1 0 0 0,0 0 1 0 0,0 0-1 0 0,-2 5-14 0 0,2 3-147 0 0,4-6-5006 0 0,2-7-721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5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19351 0 0,'0'0'439'0'0,"0"0"62"0"0,0 0-455 0 0,0 0 1 0 0,0 0-1 0 0,0 0 0 0 0,0 0 0 0 0,0 0 0 0 0,0 0 0 0 0,1 0 0 0 0,-1 0 0 0 0,0 0 1 0 0,0 0-1 0 0,0 0 0 0 0,0 0 0 0 0,0 0 0 0 0,0 0 0 0 0,0 0 0 0 0,0 0 0 0 0,0 0 0 0 0,0 0 1 0 0,0 0-1 0 0,0 0 0 0 0,1 0 0 0 0,-1 0 0 0 0,0 0 0 0 0,0 0 0 0 0,0 0 0 0 0,0 0 0 0 0,0 0 1 0 0,0 0-1 0 0,0-1 0 0 0,0 1 0 0 0,0 0 0 0 0,0 0 0 0 0,0 0 0 0 0,0 0 0 0 0,0 0 0 0 0,0 0 1 0 0,0 0-1 0 0,0 0 0 0 0,0 0 0 0 0,0 0 0 0 0,0 0 0 0 0,0 0 0 0 0,0-1 0 0 0,0 1 0 0 0,0 0 1 0 0,0 0-1 0 0,0 0 0 0 0,0 0 0 0 0,0 0 0 0 0,0 0 0 0 0,0 0 0 0 0,0 0 0 0 0,0 0 0 0 0,0 0 1 0 0,0 0-1 0 0,0 0 0 0 0,0-1 0 0 0,0 1 0 0 0,0 0 0 0 0,0 0 0 0 0,0 0 0 0 0,0 0 0 0 0,0 0 1 0 0,0 0-1 0 0,0 0 0 0 0,0 0 0 0 0,-1 0 0 0 0,1 0 0 0 0,0 0 0 0 0,0 0-46 0 0,28 0 0 0 0,-25 0 0 0 0,0 0 0 0 0,0 0 0 0 0,0 1 0 0 0,0-1 0 0 0,0 1 0 0 0,0-1 0 0 0,0 1 0 0 0,0 0 0 0 0,2 1 0 0 0,17 4 0 0 0,-15-5-199 0 0,0-1-1 0 0,1 0 1 0 0,-1-1-1 0 0,1 0 200 0 0,14 0-7812 0 0,-17 1 1375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1.8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102 0 14944 0 0,'-15'4'1144'0'0,"11"-3"-997"0"0,1 0 1 0 0,-1 1 0 0 0,0-1 0 0 0,1 1 0 0 0,-1 0-1 0 0,1-1 1 0 0,0 2 0 0 0,-1-1 0 0 0,1 0 0 0 0,0 1 0 0 0,0-1-1 0 0,1 1 1 0 0,-1 0 0 0 0,0 0 0 0 0,0 2-148 0 0,2-4 510 0 0,0 0-67 0 0,-1 4-294 0 0,2-2-61 0 0,0-2 283 0 0,0 15 889 0 0,1-15-1264 0 0,-1-1 0 0 0,0 1 0 0 0,0-1 0 0 0,1 1 0 0 0,-1-1 0 0 0,0 1 0 0 0,1-1 0 0 0,-1 0 0 0 0,0 1 1 0 0,1-1-1 0 0,-1 0 0 0 0,1 1 0 0 0,-1-1 0 0 0,0 0 0 0 0,1 1 0 0 0,-1-1 0 0 0,1 0 0 0 0,-1 0 0 0 0,1 1 0 0 0,-1-1 0 0 0,1 0 4 0 0,4 3 28 0 0,-4-2-3 0 0,-1 0-23 0 0,1-1-1 0 0,-1 1 1 0 0,1 0-1 0 0,-1-1 1 0 0,1 1-1 0 0,0-1 1 0 0,-1 1-1 0 0,1-1 1 0 0,0 1-1 0 0,-1-1 1 0 0,1 0-1 0 0,0 1 1 0 0,0-1-1 0 0,-1 0 1 0 0,1 0-1 0 0,0 1 1 0 0,0-1-1 0 0,-1 0 1 0 0,1 0-1 0 0,0 0 1 0 0,0 0-1 0 0,0 0 1 0 0,-1 0-1 0 0,1 0 1 0 0,0 0-1 0 0,0 0-1 0 0,0 0-76 0 0,-1 0 0 0 0,0 0-34 0 0,0 0-164 0 0,0 0-70 0 0,0 0-9 0 0,0 0 16 0 0,0 0 87 0 0,-18 12-654 0 0,-18 10-92 0 0,30-18 996 0 0,6-4 43 0 0,-1 0 0 0 0,1 1-1 0 0,-1-1 1 0 0,1 0-1 0 0,0 1 1 0 0,-1-1-1 0 0,1 1 1 0 0,0-1-1 0 0,-1 1 1 0 0,1-1-1 0 0,0 1 1 0 0,0-1-1 0 0,0 1 1 0 0,-1-1-1 0 0,1 1 1 0 0,0-1-1 0 0,0 1 1 0 0,0 0-1 0 0,0-1 1 0 0,0 1-1 0 0,0-1 1 0 0,0 1-1 0 0,0-1 1 0 0,0 1-1 0 0,0-1 1 0 0,0 1-1 0 0,0 0 1 0 0,0-1 0 0 0,1 1-1 0 0,-1-1 1 0 0,0 1-1 0 0,0-1 1 0 0,1 1-1 0 0,-1-1 1 0 0,0 1-1 0 0,1-1 1 0 0,-1 0-1 0 0,0 1-42 0 0,1 0 5 0 0,-1-1 0 0 0,1 1 0 0 0,0 0 0 0 0,-1-1 0 0 0,1 1 0 0 0,0-1-1 0 0,-1 1 1 0 0,1-1 0 0 0,0 1 0 0 0,0-1 0 0 0,-1 0 0 0 0,1 1 0 0 0,0-1 0 0 0,0 0 0 0 0,0 1 0 0 0,0-1-1 0 0,-1 0 1 0 0,1 0 0 0 0,0 0 0 0 0,0 0 0 0 0,0 0-5 0 0,4-1-148 0 0,0-1 0 0 0,0 0 1 0 0,0 0-1 0 0,-1 0 0 0 0,1-1 0 0 0,-1 1 0 0 0,1-1 0 0 0,1-2 148 0 0,13-13-440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1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17503 0 0,'0'0'399'0'0,"0"0"60"0"0,0 0 21 0 0,-11 15 102 0 0,9-13-441 0 0,1 0 0 0 0,0 1 0 0 0,0-1 0 0 0,0 0-1 0 0,0 0 1 0 0,0 1 0 0 0,0-1 0 0 0,1 1-1 0 0,-1-1 1 0 0,1 1 0 0 0,-1-1 0 0 0,1 1-141 0 0,0-1 374 0 0,12 9 930 0 0,-11-10-1292 0 0,0-1-1 0 0,0 0 0 0 0,0 0 0 0 0,-1 0 1 0 0,1 0-1 0 0,0 0 0 0 0,0 0 0 0 0,0 0 1 0 0,0 0-1 0 0,0-1 0 0 0,0 1 0 0 0,0 0 1 0 0,-1 0-1 0 0,1-1 0 0 0,0 1 1 0 0,0-1-1 0 0,0 1 0 0 0,-1 0 0 0 0,1-1 1 0 0,0 0-1 0 0,-1 1 0 0 0,1-1 0 0 0,0 1 1 0 0,-1-1-1 0 0,1 0 0 0 0,-1 1 0 0 0,1-1 1 0 0,-1 0-1 0 0,1 0-11 0 0,0 0-475 0 0,-1 0 411 0 0,0 0 1 0 0,0 0-1 0 0,0 0 0 0 0,-1 0 0 0 0,1 0 0 0 0,0 0 0 0 0,0 0 1 0 0,-1 1-1 0 0,1-1 0 0 0,0 0 0 0 0,-1 0 0 0 0,1 0 0 0 0,-1 1 0 0 0,1-1 1 0 0,-1 0-1 0 0,0 0 0 0 0,1 1 0 0 0,-1-1 64 0 0,0 0-171 0 0,-10-2-497 0 0,10 3 673 0 0,-1 0-1 0 0,1 0 0 0 0,0 0 0 0 0,-1 1 1 0 0,1-1-1 0 0,0 0 0 0 0,-1 1 0 0 0,1-1 1 0 0,0 1-1 0 0,0-1 0 0 0,-1 1 0 0 0,1 0 1 0 0,0-1-1 0 0,0 1 0 0 0,0 0 0 0 0,0 0 1 0 0,0 0-1 0 0,0 0 0 0 0,0 0 0 0 0,0 0 1 0 0,0 1-5 0 0,-1 1 19 0 0,0 0-1 0 0,1 0 1 0 0,-1 0 0 0 0,1 0 0 0 0,0 0 0 0 0,-1 2-19 0 0,1-1-8 0 0,-3 6-1484 0 0,4-10 925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2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 18919 0 0,'0'0'430'0'0,"0"0"55"0"0,0 0 30 0 0,5 13 127 0 0,-4-11-647 0 0,0 1 0 0 0,0-1 0 0 0,0 1 0 0 0,0-1 0 0 0,0 0 0 0 0,1 1 0 0 0,-1-1 0 0 0,1 0 0 0 0,0 0 0 0 0,-1 0 0 0 0,1 0 0 0 0,0 0 0 0 0,0 0 0 0 0,0-1 0 0 0,0 1 0 0 0,1 0-1 0 0,-1-1 1 0 0,0 0 0 0 0,2 1 5 0 0,3 2 9 0 0,-6-4 16 0 0,0 1 0 0 0,0-1 1 0 0,0 1-1 0 0,0-1 1 0 0,0 1-1 0 0,0-1 1 0 0,0 0-1 0 0,0 1 1 0 0,0-1-1 0 0,0 0 0 0 0,0 0 1 0 0,0 0-1 0 0,0 0 1 0 0,1 0-1 0 0,-1 0 1 0 0,0 0-1 0 0,0 0 1 0 0,0 0-1 0 0,0 0 0 0 0,0 0 1 0 0,0-1-1 0 0,0 1-25 0 0,0-1-63 0 0,0 0 0 0 0,0 1 0 0 0,0-1 0 0 0,0 0 0 0 0,0 1 0 0 0,-1-1 1 0 0,1 0-1 0 0,0 0 0 0 0,0 0 0 0 0,-1 1 0 0 0,1-1 0 0 0,-1 0 0 0 0,1 0 0 0 0,-1 0 0 0 0,1 0 0 0 0,-1 0 0 0 0,0 0 0 0 0,1 0 0 0 0,-1-1 0 0 0,0 1 0 0 0,0 0 0 0 0,0 0 0 0 0,0 0 0 0 0,0 0 0 0 0,0 0 0 0 0,0 0 0 0 0,0 0 0 0 0,0 0 0 0 0,0 0 63 0 0,-1-4-100 0 0,1 1 0 0 0,-1 0 0 0 0,0 0 0 0 0,0 0 0 0 0,0 0 0 0 0,-1-2 100 0 0,1 5-488 0 0,-2-3-410 0 0,3 4 934 0 0,-1 0 1 0 0,1-1-1 0 0,0 1 0 0 0,0 0 1 0 0,0 0-1 0 0,0-1 1 0 0,-1 1-1 0 0,1 0 1 0 0,0 0-1 0 0,0-1 1 0 0,0 1-1 0 0,-1 0 0 0 0,1 0 1 0 0,0 0-1 0 0,0-1 1 0 0,-1 1-1 0 0,1 0 1 0 0,0 0-1 0 0,-1 0 1 0 0,1 0-1 0 0,0 0 0 0 0,-1 0 1 0 0,1-1-1 0 0,0 1 1 0 0,0 0-1 0 0,-1 0 1 0 0,1 0-1 0 0,0 0 0 0 0,-1 0 1 0 0,1 0-1 0 0,0 0 1 0 0,-1 0-37 0 0,-2 2 66 0 0,1-1 0 0 0,-1 1 0 0 0,1-1 0 0 0,0 1 0 0 0,-1 0 1 0 0,1 0-1 0 0,0 0 0 0 0,0 0 0 0 0,0 0 0 0 0,1 0 0 0 0,-1 0 0 0 0,0 1 0 0 0,1-1 1 0 0,-1 1-1 0 0,1-1-66 0 0,-4 9 169 0 0,1-1 0 0 0,1 0 0 0 0,-2 5-169 0 0,-2 8-1055 0 0,4-14-5814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15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1 102 19319 0 0,'0'0'439'0'0,"0"0"62"0"0,0 0 33 0 0,0 0-65 0 0,14 3-292 0 0,-6-2-233 0 0,1 2-3 0 0,0-1 1 0 0,0-1 0 0 0,8 1 58 0 0,-13-2-2 0 0,-1 0 0 0 0,1-1 0 0 0,-1 1 0 0 0,1-1 0 0 0,-1 1 0 0 0,0-1 0 0 0,1 0 0 0 0,-1 0 0 0 0,0-1-1 0 0,0 1 1 0 0,0-1 0 0 0,1 0 2 0 0,3-2-131 0 0,0-1-1 0 0,-1 0 1 0 0,1 0-1 0 0,-1 0 1 0 0,-1-1 0 0 0,3-2 131 0 0,-5 5-407 0 0,-1 0-1 0 0,0 0 1 0 0,0 0 0 0 0,0 0 0 0 0,0 0 0 0 0,-1 0 0 0 0,1-1 0 0 0,-1 1 0 0 0,0-1 0 0 0,0 1 0 0 0,0-1 0 0 0,0 1 0 0 0,0-1 0 0 0,-1 0 0 0 0,0 0 407 0 0,0 4 21 0 0,0-1 1 0 0,0 1-1 0 0,0-1 1 0 0,0 1-1 0 0,0 0 1 0 0,0-1 0 0 0,0 1-1 0 0,0-1 1 0 0,0 1-1 0 0,-1 0 1 0 0,1-1-1 0 0,0 1 1 0 0,0 0-1 0 0,0-1 1 0 0,-1 1-1 0 0,1 0 1 0 0,0-1-1 0 0,0 1 1 0 0,-1 0-1 0 0,1 0 1 0 0,0-1-1 0 0,-1 1 1 0 0,1 0-1 0 0,0 0 1 0 0,-1-1-1 0 0,1 1 1 0 0,0 0-1 0 0,-1 0 1 0 0,1 0-1 0 0,0 0 1 0 0,-1 0-1 0 0,1 0 1 0 0,-1-1 0 0 0,1 1-1 0 0,0 0 1 0 0,-1 0-1 0 0,1 0 1 0 0,-1 0-1 0 0,1 0 1 0 0,0 0-1 0 0,-1 1 1 0 0,1-1-1 0 0,-1 0 1 0 0,1 0-22 0 0,-2 0 165 0 0,1 0 1 0 0,-1 1-1 0 0,1-1 0 0 0,-1 1 1 0 0,1-1-1 0 0,0 1 1 0 0,-1 0-1 0 0,1-1 1 0 0,0 1-1 0 0,-1 0-165 0 0,0 1 127 0 0,0 0 1 0 0,1 0-1 0 0,-1 0 0 0 0,1 0 1 0 0,0 0-1 0 0,-1 0 0 0 0,1 1 1 0 0,0-1-1 0 0,0 0 0 0 0,1 1 1 0 0,-1-1-1 0 0,0 0 0 0 0,1 1 0 0 0,-1 1-127 0 0,0 37 265 0 0,1-28-535 0 0,0 3-278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4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18151 0 0,'0'0'532'0'0,"0"0"-4"0"0,0 0-265 0 0,0 0 129 0 0,0 0 96 0 0,0 0 21 0 0,0 0-66 0 0,7 11-278 0 0,-4-8-153 0 0,1 0-1 0 0,-1 0 1 0 0,1 0-1 0 0,-1-1 0 0 0,1 1 1 0 0,0-1-1 0 0,0 0 1 0 0,0 0-1 0 0,0 0 1 0 0,1-1-1 0 0,-1 1 0 0 0,0-1 1 0 0,1 0-1 0 0,1 0-11 0 0,2 1-328 0 0,1-1 0 0 0,-1 0 0 0 0,1-1 0 0 0,-1 0 0 0 0,0 0 0 0 0,1-1 0 0 0,3 0 328 0 0,2-3-2234 0 0,-3 0-4115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3.8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147 0 13560 0 0,'-11'2'296'0'0,"4"2"64"0"0,0-4 16 0 0,0 3 8 0 0,0 3-312 0 0,-4-2-72 0 0,0 2 0 0 0,0 4 0 0 0,0 3 320 0 0,2-1 56 0 0,-2 1 8 0 0,3 3-1 0 0,-2-1-151 0 0,3 1-24 0 0,-4 4-8 0 0,4-5-7047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4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20 18151 0 0,'0'0'532'0'0,"0"0"-4"0"0,0 0-296 0 0,0 0 0 0 0,0 13 1068 0 0,1-12-1283 0 0,0-1-1 0 0,0 1 1 0 0,0 0-1 0 0,0 0 1 0 0,0 0-1 0 0,0-1 1 0 0,0 1-1 0 0,0 0 1 0 0,0-1-1 0 0,0 1 1 0 0,0-1-1 0 0,1 0 1 0 0,-1 1 0 0 0,0-1-1 0 0,0 0 1 0 0,0 0-1 0 0,1 1 1 0 0,-1-1-1 0 0,0 0 1 0 0,0 0-1 0 0,0 0 1 0 0,1-1-1 0 0,-1 1 1 0 0,0 0-1 0 0,0 0 1 0 0,1-1-1 0 0,-1 1 1 0 0,0 0-1 0 0,0-1 1 0 0,0 1-1 0 0,0-1 1 0 0,0 0-17 0 0,3 0-213 0 0,-1-1 1 0 0,1 0-1 0 0,-1 0 1 0 0,1 0-1 0 0,-1-1 1 0 0,0 1-1 0 0,0-1 1 0 0,0 0-1 0 0,1-1 213 0 0,-4 4-77 0 0,1-1 0 0 0,-1 1 0 0 0,0 0 0 0 0,0 0 0 0 0,0 0 0 0 0,0-1 0 0 0,1 1 0 0 0,-1 0 0 0 0,0 0 0 0 0,0 0 0 0 0,0-1 0 0 0,0 1 0 0 0,0 0 0 0 0,0 0 0 0 0,0-1 0 0 0,0 1 0 0 0,0 0 0 0 0,0 0 0 0 0,0-1 0 0 0,1 1-1 0 0,-1 0 1 0 0,-1 0 0 0 0,1-1 0 0 0,0 1 0 0 0,0 0 0 0 0,0 0 0 0 0,0 0 0 0 0,0-1 0 0 0,0 1 0 0 0,0 0 0 0 0,0 0 0 0 0,0-1 0 0 0,0 1 0 0 0,0 0 0 0 0,-1 0 0 0 0,1 0 0 0 0,0-1 0 0 0,0 1 0 0 0,0 0 0 0 0,0 0 0 0 0,-1 0 0 0 0,1 0-1 0 0,0-1 79 0 0,-15-2-1345 0 0,11 3 1201 0 0,-1 0 0 0 0,1 0 0 0 0,-1 0 0 0 0,1 1 0 0 0,-1-1 0 0 0,0 1 143 0 0,-8 4-55 0 0,10-4 139 0 0,-1 0 0 0 0,1 0 0 0 0,-1 0 0 0 0,1 1 0 0 0,-1-1 0 0 0,1 1-1 0 0,0 0 1 0 0,0 0 0 0 0,0 0 0 0 0,0 1 0 0 0,-1 0-84 0 0,-28 22 741 0 0,17-3-805 0 0,8-15-54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1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15664 0 0,'0'0'356'0'0,"0"0"49"0"0,0 0 21 0 0,0 0-42 0 0,4 13-236 0 0,-1-10-5 0 0,1 0-1 0 0,-1 0 1 0 0,1-1-1 0 0,-1 1 1 0 0,1-1-1 0 0,0 0 1 0 0,3 1-143 0 0,6 5 424 0 0,-5-4-350 0 0,0-1 1 0 0,0 1 0 0 0,0-1-1 0 0,0 0 1 0 0,0-1 0 0 0,0 0-1 0 0,1-1 1 0 0,5 1-75 0 0,-9-1-138 0 0,0-1 1 0 0,1 1-1 0 0,-1-1 0 0 0,0-1 1 0 0,0 1-1 0 0,0-1 0 0 0,1 0 0 0 0,-1 0 1 0 0,0 0-1 0 0,0-1 0 0 0,0 0 1 0 0,-1 0-1 0 0,1 0 0 0 0,3-2 138 0 0,-7 3-232 0 0,0 1 0 0 0,0-1 0 0 0,0 1 0 0 0,0-1 0 0 0,0 0 1 0 0,0 0-1 0 0,0 1 0 0 0,0-1 0 0 0,-1 0 0 0 0,1 0 0 0 0,0 0 0 0 0,-1 0 0 0 0,1 0 0 0 0,0 0 0 0 0,-1 0 0 0 0,1 0 0 0 0,-1 0 0 0 0,1 0 0 0 0,-1 0 1 0 0,0 0-1 0 0,0 0 0 0 0,1-1 0 0 0,-1 1 0 0 0,0 0 0 0 0,0 0 0 0 0,0 0 0 0 0,0 0 0 0 0,0 0 0 0 0,0-1 0 0 0,-1 1 0 0 0,1 0 0 0 0,0 0 0 0 0,-1 0 0 0 0,1 0 1 0 0,0 0-1 0 0,-1 0 0 0 0,1 0 0 0 0,-1 0 0 0 0,0 0 0 0 0,1 0 0 0 0,-1 0 0 0 0,0-1 232 0 0,-1 0-436 0 0,0 0 1 0 0,-1 0-1 0 0,1-1 0 0 0,0 1 0 0 0,-1 1 1 0 0,0-1-1 0 0,0-1 436 0 0,-22-6 3679 0 0,20 9-2832 0 0,-1 1 0 0 0,1-1 0 0 0,-1 1 0 0 0,1 1-1 0 0,0-1 1 0 0,-1 1 0 0 0,-3 2-847 0 0,6-3 260 0 0,0 1 1 0 0,0 0-1 0 0,0 0 1 0 0,0 0 0 0 0,0 0-1 0 0,0 0 1 0 0,1 1 0 0 0,-1 0-1 0 0,1-1 1 0 0,-1 1 0 0 0,1 0-1 0 0,-2 3-260 0 0,-19 35 997 0 0,4 9-1121 0 0,13-31-384 0 0,2-9 205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51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 19351 0 0,'0'0'439'0'0,"0"0"62"0"0,0 0-455 0 0,0 0 1 0 0,0 0-1 0 0,0 0 0 0 0,0 0 0 0 0,0 0 0 0 0,0 0 0 0 0,1 0 0 0 0,-1 0 0 0 0,0 0 1 0 0,0 0-1 0 0,0 0 0 0 0,0 0 0 0 0,0 0 0 0 0,0 0 0 0 0,0 0 0 0 0,0 0 0 0 0,0 0 0 0 0,0 0 1 0 0,0 0-1 0 0,0 0 0 0 0,1 0 0 0 0,-1 0 0 0 0,0 0 0 0 0,0 0 0 0 0,0 0 0 0 0,0 0 0 0 0,0 0 1 0 0,0 0-1 0 0,0-1 0 0 0,0 1 0 0 0,0 0 0 0 0,0 0 0 0 0,0 0 0 0 0,0 0 0 0 0,0 0 0 0 0,0 0 1 0 0,0 0-1 0 0,0 0 0 0 0,0 0 0 0 0,0 0 0 0 0,0 0 0 0 0,0 0 0 0 0,0-1 0 0 0,0 1 0 0 0,0 0 1 0 0,0 0-1 0 0,0 0 0 0 0,0 0 0 0 0,0 0 0 0 0,0 0 0 0 0,0 0 0 0 0,0 0 0 0 0,0 0 0 0 0,0 0 1 0 0,0 0-1 0 0,0 0 0 0 0,0-1 0 0 0,0 1 0 0 0,0 0 0 0 0,0 0 0 0 0,0 0 0 0 0,0 0 0 0 0,0 0 1 0 0,0 0-1 0 0,0 0 0 0 0,0 0 0 0 0,-1 0 0 0 0,1 0 0 0 0,0 0 0 0 0,0 0-46 0 0,28 0 0 0 0,-25 0 0 0 0,0 0 0 0 0,0 0 0 0 0,0 1 0 0 0,0-1 0 0 0,0 1 0 0 0,0-1 0 0 0,0 1 0 0 0,0 0 0 0 0,2 1 0 0 0,17 4 0 0 0,-15-5-199 0 0,0-1-1 0 0,1 0 1 0 0,-1-1-1 0 0,1 0 200 0 0,14 0-7812 0 0,-17 1 1375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12416 0 0,'0'0'352'0'0,"0"0"80"0"0,-4 3-344 0 0,-3 0-88 0 0,3 1 0 0 0,-3 1 0 0 0,0 2 832 0 0,3-1 160 0 0,-3-3 24 0 0,4 4 7 0 0,-1-1-823 0 0,0 4-200 0 0,1-5 0 0 0,0 5 0 0 0,-1-3 0 0 0,4 2 0 0 0,-4-2 0 0 0,4-1-6919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16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928 3046 6688 0 0,'0'0'197'0'0,"3"-20"2324"0"0,6-5-2983 0 0,-9 24 310 0 0,0 1-28 0 0,0-2 859 0 0,-1-6 7975 0 0,0 7-9362 0 0,-2-3 1177 0 0,0 0 1 0 0,0 0-1 0 0,0 0 1 0 0,0 0-1 0 0,0 0 0 0 0,1 0 1 0 0,0-1-1 0 0,0 1 1 0 0,0-1-1 0 0,1 0 1 0 0,-2-4-470 0 0,-1-5 775 0 0,0 0-707 0 0,0 0 1 0 0,1 0 0 0 0,0 0 0 0 0,1 0-1 0 0,1-7-68 0 0,-8-23-5 0 0,8 39 8 0 0,0 0-1 0 0,1 0 1 0 0,-2 0 0 0 0,1 1-1 0 0,0-1 1 0 0,-3-3-3 0 0,-3-13-3 0 0,5 15 45 0 0,0 0 0 0 0,0 0 0 0 0,-1 0 0 0 0,0-1-42 0 0,2 6 19 0 0,0 0 1 0 0,0 0-1 0 0,0 0 0 0 0,1 1 0 0 0,-1-1 0 0 0,0 0 1 0 0,0 1-1 0 0,0-1 0 0 0,0 1 0 0 0,0-1 0 0 0,-1 0-19 0 0,-4-4 512 0 0,-6-17-80 0 0,8 12-322 0 0,-2 0-1 0 0,1 1 1 0 0,-2-2-110 0 0,5 9 48 0 0,-1-1 0 0 0,1 0 0 0 0,-1 0 0 0 0,1 0 0 0 0,0-1 0 0 0,0 1 0 0 0,1 0 0 0 0,-1-1 0 0 0,0-1-48 0 0,-8-16 103 0 0,3 10-71 0 0,1-1-1 0 0,1 0 1 0 0,0-1 0 0 0,1 1 0 0 0,-1-6-32 0 0,-3-8-152 0 0,-13-40 54 0 0,8 11 98 0 0,-9-9 727 0 0,18 54-830 0 0,0-1 0 0 0,1 1 0 0 0,0-1 0 0 0,-1-11 103 0 0,-7-26-283 0 0,8 38 549 0 0,3 9-219 0 0,0 0 0 0 0,0 0-1 0 0,0 0 1 0 0,-1 0-1 0 0,1-1 1 0 0,0 1 0 0 0,-1 0-1 0 0,1 0 1 0 0,-1 0-1 0 0,1 0 1 0 0,-1 0 0 0 0,0 0-1 0 0,0 0-46 0 0,-1-3 0 0 0,-1 0 0 0 0,1 0 0 0 0,0 0 0 0 0,1 0 0 0 0,-1 0 0 0 0,1 0 0 0 0,0 0 0 0 0,0-1 0 0 0,-1-3 0 0 0,-4-15 0 0 0,-7-24 64 0 0,5 23 0 0 0,-5-1-64 0 0,-6-20 0 0 0,3-3 15 0 0,12 35-5 0 0,0 0 0 0 0,-1 0 0 0 0,0 0 0 0 0,-1 1 0 0 0,0 0 0 0 0,-4-4-10 0 0,5 6 19 0 0,-1-1 1 0 0,2 1-1 0 0,-1-1 1 0 0,1 1-1 0 0,1-1 1 0 0,-3-11-20 0 0,6 19 0 0 0,-11-34 232 0 0,-14-28-232 0 0,22 56-21 0 0,1 5 5 0 0,1 0-1 0 0,-1 0 1 0 0,0 0 0 0 0,0 1-1 0 0,0-1 1 0 0,-1 1 0 0 0,1-1-1 0 0,-3-2 17 0 0,2 3 0 0 0,3-1 0 0 0,-7-6 0 0 0,6 6 0 0 0,-4-7 0 0 0,1 0 0 0 0,-1 1 0 0 0,-1-2 0 0 0,3 7 0 0 0,0 0 0 0 0,0-1 0 0 0,1 1 0 0 0,0-1 0 0 0,0 1 0 0 0,1-1 0 0 0,-1-3 0 0 0,0 3 22 0 0,1 1 0 0 0,-1-1 0 0 0,0 1 0 0 0,0 0-1 0 0,-1-1 1 0 0,-2-2-22 0 0,-8-21 77 0 0,10 22-69 0 0,0 0-1 0 0,0 1 1 0 0,-1-1 0 0 0,0 1-1 0 0,0 0 1 0 0,-1-1-8 0 0,-11-16 18 0 0,11 12-18 0 0,0 0 0 0 0,0-1 0 0 0,1 1 0 0 0,0-5 0 0 0,-9-22 0 0 0,4 15-5 0 0,6 14 5 0 0,0 0 0 0 0,-1 0 0 0 0,0 0 0 0 0,-4-4 0 0 0,6 9 9 0 0,0 0 0 0 0,1 0 0 0 0,-1 0 0 0 0,1-1 0 0 0,-1-2-9 0 0,-2-6 8 0 0,-3-9-12 0 0,-4-13-26 0 0,-2 0 0 0 0,-7-10 30 0 0,5 1 0 0 0,4 13 0 0 0,6 14 0 0 0,-6-6 0 0 0,9 18 0 0 0,-1-1 0 0 0,1 0 0 0 0,-1 0 0 0 0,2 0 0 0 0,-2-3 0 0 0,-17-49 0 0 0,15 38 39 0 0,0 0 0 0 0,-1 1 1 0 0,-2-3-40 0 0,-8-31-29 0 0,11 35 5 0 0,-1-1-1 0 0,-1 0 25 0 0,7 14 0 0 0,0 2 0 0 0,-13-19 0 0 0,10 18 0 0 0,2 2 0 0 0,-1-10 0 0 0,2 11-2 0 0,0-1-1 0 0,0 1 0 0 0,0-1 1 0 0,0 1-1 0 0,0 0 0 0 0,0-1 1 0 0,0 1-1 0 0,1 0 0 0 0,-1-1 1 0 0,1 1-1 0 0,-1 0 0 0 0,1 0 1 0 0,-1-1-1 0 0,1 1 0 0 0,0 0 1 0 0,0 0 2 0 0,16-22-77 0 0,-9 13 47 0 0,49-63-40 0 0,-28 37-7 0 0,14-25 77 0 0,-13 19 17 0 0,22-24-17 0 0,-4 7-6 0 0,25-37-5 0 0,-71 94-110 0 0,0 0 0 0 0,0 0 0 0 0,0 0 0 0 0,0 1 1 0 0,0-1-1 0 0,1 0 0 0 0,0 0 121 0 0,1 0-151 0 0,1 2-8321 0 0,-3 1 942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5.8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12416 0 0,'0'0'352'0'0,"0"0"80"0"0,-4 3-344 0 0,-3 0-88 0 0,3 1 0 0 0,-3 1 0 0 0,0 2 832 0 0,3-1 160 0 0,-3-3 24 0 0,4 4 7 0 0,-1-1-823 0 0,0 4-200 0 0,1-5 0 0 0,0 5 0 0 0,-1-3 0 0 0,4 2 0 0 0,-4-2 0 0 0,4-1-6919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29 106 17503 0 0,'-5'0'170'0'0,"4"0"-92"0"0,0 0 0 0 0,0 0 0 0 0,0 0 0 0 0,0 0-1 0 0,0 0 1 0 0,0 0 0 0 0,0 0 0 0 0,0 0 0 0 0,0 0 0 0 0,0-1-1 0 0,0 1 1 0 0,0 0 0 0 0,0-1 0 0 0,0 1 0 0 0,0-1-78 0 0,0 1 421 0 0,-5 0 2620 0 0,15 0-2019 0 0,12 0-1456 0 0,12 0 60 0 0,1-1 0 0 0,0-2 374 0 0,-29 2-85 0 0,0 0 0 0 0,0-1 0 0 0,0 1 0 0 0,0-1 0 0 0,3-2 85 0 0,-6 3-135 0 0,-1 1 0 0 0,1-1-1 0 0,0 0 1 0 0,0 0 0 0 0,-1 0 0 0 0,1-1-1 0 0,-1 1 1 0 0,1 0 0 0 0,-1-1 0 0 0,1 1-1 0 0,-1 0 1 0 0,0-1 0 0 0,0 0 0 0 0,1 0 135 0 0,-1-10-3203 0 0,-1 9 2442 0 0,0 1-1284 0 0</inkml:trace>
  <inkml:trace contextRef="#ctx0" brushRef="#br0" timeOffset="1">64 1 11976 0 0,'0'0'266'0'0,"0"0"44"0"0,0 0 15 0 0,-4 17 86 0 0,1-9 514 0 0,1 0 0 0 0,0 1 0 0 0,1-1 0 0 0,-1 7-925 0 0,2-7 76 0 0,0 0 0 0 0,0 0 0 0 0,1 1 0 0 0,0-1-1 0 0,0 0-75 0 0,2 15-973 0 0,-2-16-4869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13824 0 0,'0'0'314'0'0,"11"6"760"0"0,-4-3-884 0 0,0 0 1 0 0,-1 0-1 0 0,1-1 1 0 0,0 1 0 0 0,1-1-1 0 0,-1-1 1 0 0,0 0-1 0 0,5 1-190 0 0,15 0 1655 0 0,20-2-1655 0 0,-32 0-113 0 0,-10 0-64 0 0,0 0 0 0 0,0 0 0 0 0,1-1-1 0 0,-1 1 1 0 0,0-1 0 0 0,0-1 0 0 0,0 1 0 0 0,0-1-1 0 0,2 0 178 0 0,-3-2-6003 0 0</inkml:trace>
  <inkml:trace contextRef="#ctx0" brushRef="#br0" timeOffset="1">86 6 11912 0 0,'0'0'336'0'0,"-3"3"80"0"0,-3 0-336 0 0,1 4-80 0 0,2-4 0 0 0,-5 0 0 0 0,5 4 536 0 0,0-1 88 0 0,-1 0 16 0 0,0 3 8 0 0,1-2-136 0 0,3-1-32 0 0,-3 4-9 0 0,3 0 1 0 0,0-1-1168 0 0,-4-3-231 0 0,-3 7-41 0 0,7-13-16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12416 0 0,'0'0'365'0'0,"0"0"-4"0"0,15 10-197 0 0,-10-9-140 0 0,0 1-1 0 0,1-1 1 0 0,-1 0-1 0 0,0 0 1 0 0,1 0-1 0 0,-1-1 1 0 0,1 1-1 0 0,-1-1 1 0 0,0-1-1 0 0,4 0-23 0 0,7 1-156 0 0,-9 0 159 0 0,0-1 0 0 0,1 0-1 0 0,-1 0 1 0 0,0-1 0 0 0,0 0 0 0 0,0 0 0 0 0,0 0 0 0 0,4-3-3 0 0,-4 2-4776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3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10512 0 0,'0'0'296'0'0,"0"0"64"0"0,0 7-288 0 0,-4-2-72 0 0,4-1 0 0 0,0 2 0 0 0,0 4 536 0 0,-3-4 88 0 0,3 1 16 0 0,0 2 8 0 0,3-2-304 0 0,-3 2-64 0 0,0-3-16 0 0,0-3 0 0 0,4 4-264 0 0,-4-7 0 0 0,0 0 0 0 0,0 6-5912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13824 0 0,'0'0'314'0'0,"0"0"46"0"0,0 0 22 0 0,0 0-50 0 0,14 3-208 0 0,6-2 480 0 0,-13 0-304 0 0,0-1 1 0 0,0 0-1 0 0,0 0 1 0 0,2-1-301 0 0,87-21 811 0 0,-91 22-238 0 0,-3 0-4521 0 0,-2 0 1896 0 0,-4 0-2722 0 0</inkml:trace>
  <inkml:trace contextRef="#ctx0" brushRef="#br0" timeOffset="1">94 9 11024 0 0,'-1'1'36'0'0,"1"-1"0"0"0,-1 0 0 0 0,1 1 0 0 0,-1-1 0 0 0,1 0 0 0 0,-1 0 0 0 0,1 1 0 0 0,-1-1 0 0 0,1 0 0 0 0,-1 0 0 0 0,0 0 0 0 0,1 0 1 0 0,-1 0-1 0 0,1 0 0 0 0,-1 0 0 0 0,1 0 0 0 0,-1 0-36 0 0,0 0 57 0 0,0 0 0 0 0,1 0 0 0 0,-1 0 0 0 0,0 0 0 0 0,0 0 0 0 0,1 0 0 0 0,-1 1 0 0 0,0-1 0 0 0,1 0 0 0 0,-1 0 0 0 0,0 1 0 0 0,1-1-1 0 0,-1 0 1 0 0,1 1 0 0 0,-1-1 0 0 0,0 0 0 0 0,1 1 0 0 0,-1-1 0 0 0,1 1 0 0 0,-1-1 0 0 0,1 1 0 0 0,-1 0-57 0 0,1-1 730 0 0,-1 0-651 0 0,1 0 1 0 0,0 0-1 0 0,-1 0 0 0 0,1 0 1 0 0,-1 0-1 0 0,1 0 1 0 0,0 1-1 0 0,-1-1 1 0 0,1 0-1 0 0,-1 0 1 0 0,1 0-1 0 0,0 0 1 0 0,-1 1-1 0 0,1-1 1 0 0,0 0-1 0 0,-1 0 1 0 0,1 1-1 0 0,0-1 0 0 0,0 0 1 0 0,-1 0-1 0 0,1 1 1 0 0,0-1-1 0 0,0 0 1 0 0,-1 1-1 0 0,1-1 1 0 0,0 0-1 0 0,0 1 1 0 0,0-1-1 0 0,0 1 1 0 0,-1-1-1 0 0,1 0-79 0 0,-5 13 1120 0 0,5-12-1111 0 0,0 0-1 0 0,0 0 1 0 0,0 0-1 0 0,0 0 1 0 0,0 0 0 0 0,0 0-1 0 0,0 0 1 0 0,1 0-1 0 0,-1 0 1 0 0,0 0-1 0 0,1 0 1 0 0,-1 0-1 0 0,0-1 1 0 0,1 1-1 0 0,-1 0 1 0 0,1 0-1 0 0,-1 0 1 0 0,1 0-1 0 0,0 0 1 0 0,-1-1-1 0 0,1 1 1 0 0,0 0-9 0 0,1 1-2 0 0,-1-1 0 0 0,1 1 1 0 0,-1-1-1 0 0,1 0 0 0 0,0 0 1 0 0,-1 1-1 0 0,1-1 0 0 0,0 0 0 0 0,0 0 2 0 0,4-1-133 0 0,-2 0-2527 0 0,-4 0 1638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0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13824 0 0,'0'0'314'0'0,"0"0"46"0"0,0 0 22 0 0,0 0-50 0 0,0 0-72 0 0,0 0 518 0 0,0 0 249 0 0,0 0 49 0 0,0 0-90 0 0,0 0-416 0 0,0 0-180 0 0,12 6 310 0 0,-7-4-702 0 0,0 0-1 0 0,0-1 1 0 0,1 0-1 0 0,-1 0 1 0 0,0-1-1 0 0,1 1 0 0 0,-1-1 1 0 0,1 0-1 0 0,-1 0 1 0 0,4-2 2 0 0,10 2-127 0 0,9-3-558 0 0,-27 3-26 0 0,1 0-1 0 0,-1 0 1 0 0,0-1-1 0 0,1 1 1 0 0,-1-1-1 0 0,0 1 1 0 0,0-1 0 0 0,1 1-1 0 0,-1-1 1 0 0,1 0 711 0 0,-2 0-5640 0 0</inkml:trace>
  <inkml:trace contextRef="#ctx0" brushRef="#br0" timeOffset="1">41 11 11832 0 0,'-11'5'1186'0'0,"8"-2"-1063"0"0,1-1 0 0 0,0 0-1 0 0,-1 0 1 0 0,1 1 0 0 0,0-1-1 0 0,0 1 1 0 0,0 0 0 0 0,0 0 0 0 0,1 0-1 0 0,-1 0 1 0 0,1 0 0 0 0,0 0-1 0 0,-1 3-122 0 0,0 17-2839 0 0,2-23 1761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 10512 0 0,'0'0'306'0'0,"0"0"-4"0"0,0 0-124 0 0,0 0 200 0 0,14 0 1127 0 0,-3 0-941 0 0,0-1-1 0 0,-1-1 1 0 0,1 0-1 0 0,4-1-563 0 0,24-5 225 0 0,-27 5-248 0 0,0 0 1 0 0,0 0 0 0 0,0-1-1 0 0,10-5 23 0 0,-21 9-1113 0 0,-1 0-434 0 0,0 0-86 0 0,0 0-20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10880 0 0,'0'0'248'0'0,"0"0"34"0"0,0 0 20 0 0,0 0-38 0 0,-1 6-160 0 0,1-4 97 0 0,-1 1 0 0 0,0 0 0 0 0,1-1 0 0 0,-1 1 0 0 0,1 0 0 0 0,0-1 0 0 0,0 1 0 0 0,0 0 0 0 0,0-1 0 0 0,0 1 0 0 0,1 0 0 0 0,-1-1 0 0 0,1 1 0 0 0,0 0 1 0 0,1 1-202 0 0,2 0 98 0 0,5 2-76 0 0,-9-6-210 0 0,1 0-99 0 0,1 0-22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11976 0 0,'-10'6'901'0'0,"8"-3"-630"0"0,-1-1 0 0 0,1 0 0 0 0,-1 1 0 0 0,1-1 0 0 0,0 1 0 0 0,0 0 0 0 0,0 0 0 0 0,0 0 0 0 0,1 0 0 0 0,-1 0 0 0 0,1 0 0 0 0,-1 2-271 0 0,1-1 489 0 0,0-1-256 0 0,0 0 1 0 0,0 0 0 0 0,1 0 0 0 0,-1 0 0 0 0,1 1 0 0 0,0-1-1 0 0,0 0 1 0 0,0 0 0 0 0,0 1 0 0 0,0-1 0 0 0,1 0-1 0 0,0 2-233 0 0,-1-1 0 0 0,0-1 0 0 0,0 0-64 0 0,0-2-273 0 0,0-1-138 0 0,0 0-33 0 0,0 0 66 0 0,0 0 220 0 0,0 0-164 0 0,-2-2-345 0 0,-1 0 86 0 0,8 3 480 0 0,20 5 1876 0 0,14 6-1728 0 0,-35-11 98 0 0,-4-1-1 0 0,0 0-37 0 0,0 0-158 0 0,0 0-69 0 0,0 0-9 0 0,0 0-225 0 0,0 0-926 0 0,-5 0-2231 0 0,-30-2-1349 0 0,-3 1 4003 0 0,38 1 1582 0 0,0 0 194 0 0,0 0 38 0 0,0 0 42 0 0,0 0 135 0 0,0 0 61 0 0,-3 2 785 0 0,3-2-1837 0 0,0 0-1 0 0,-1 0 1 0 0,1 1 0 0 0,0-1 0 0 0,-1 0 0 0 0,1 0 0 0 0,0 1-1 0 0,-1-1 1 0 0,1 0 0 0 0,0 1 0 0 0,0-1 0 0 0,-1 0 0 0 0,1 1-1 0 0,0-1 1 0 0,0 0 0 0 0,0 1 0 0 0,0-1 0 0 0,-1 0 0 0 0,1 1-1 0 0,0-1 1 0 0,0 1 0 0 0,0-1 0 0 0,0 0 0 0 0,0 1 0 0 0,0-1-79 0 0,0 1 42 0 0,0 0 0 0 0,1 0 1 0 0,-1-1-1 0 0,0 1 1 0 0,1 0-1 0 0,-1-1 1 0 0,0 1-1 0 0,1-1 1 0 0,-1 1-1 0 0,1 0 1 0 0,-1-1-1 0 0,1 1 0 0 0,-1-1 1 0 0,1 1-1 0 0,0-1 1 0 0,-1 1-1 0 0,1-1 1 0 0,-1 0-1 0 0,1 1 1 0 0,0-1-1 0 0,0 0 1 0 0,-1 1-1 0 0,1-1 1 0 0,0 0-1 0 0,-1 0 0 0 0,1 0-42 0 0,1 1 22 0 0,-1-1-1 0 0,1 1 1 0 0,-1-1 0 0 0,1 0-1 0 0,-1 0 1 0 0,1 0-1 0 0,-1 0 1 0 0,1 0-1 0 0,-1 0 1 0 0,1 0-1 0 0,-1 0 1 0 0,1 0-1 0 0,-1-1 1 0 0,1 1-22 0 0,8-5 10 0 0,5 2-10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5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0-130 0 0,0 0 425 0 0,0 0 208 0 0,0 0 44 0 0,1 11 805 0 0,0-6-1683 0 0,1-1 0 0 0,1 0 0 0 0,-1 0 1 0 0,0 0-1 0 0,1 0 0 0 0,0-1 0 0 0,0 1 0 0 0,0-1 0 0 0,0 1 0 0 0,0-1 1 0 0,1 0-1 0 0,0-1 0 0 0,-1 1 0 0 0,1 0 0 0 0,0-1 0 0 0,2 1-78 0 0,-2-1-140 0 0,0 0-1 0 0,-1-1 1 0 0,1 1 0 0 0,0-1-1 0 0,0 0 1 0 0,0 0 0 0 0,0-1-1 0 0,0 1 1 0 0,0-1 0 0 0,0 0-1 0 0,0 0 1 0 0,0 0 0 0 0,0 0-1 0 0,0-1 1 0 0,0 1 0 0 0,0-1-1 0 0,0 0 1 0 0,4-2 140 0 0,6-5-879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21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29 106 17503 0 0,'-5'0'170'0'0,"4"0"-92"0"0,0 0 0 0 0,0 0 0 0 0,0 0 0 0 0,0 0-1 0 0,0 0 1 0 0,0 0 0 0 0,0 0 0 0 0,0 0 0 0 0,0 0 0 0 0,0-1-1 0 0,0 1 1 0 0,0 0 0 0 0,0-1 0 0 0,0 1 0 0 0,0-1-78 0 0,0 1 421 0 0,-5 0 2620 0 0,15 0-2019 0 0,12 0-1456 0 0,12 0 60 0 0,1-1 0 0 0,0-2 374 0 0,-29 2-85 0 0,0 0 0 0 0,0-1 0 0 0,0 1 0 0 0,0-1 0 0 0,3-2 85 0 0,-6 3-135 0 0,-1 1 0 0 0,1-1-1 0 0,0 0 1 0 0,0 0 0 0 0,-1 0 0 0 0,1-1-1 0 0,-1 1 1 0 0,1 0 0 0 0,-1-1 0 0 0,1 1-1 0 0,-1 0 1 0 0,0-1 0 0 0,0 0 0 0 0,1 0 135 0 0,-1-10-3203 0 0,-1 9 2442 0 0,0 1-1284 0 0</inkml:trace>
  <inkml:trace contextRef="#ctx0" brushRef="#br0" timeOffset="1">64 1 11976 0 0,'0'0'266'0'0,"0"0"44"0"0,0 0 15 0 0,-4 17 86 0 0,1-9 514 0 0,1 0 0 0 0,0 1 0 0 0,1-1 0 0 0,-1 7-925 0 0,2-7 76 0 0,0 0 0 0 0,0 0 0 0 0,1 1 0 0 0,0-1-1 0 0,0 0-75 0 0,2 15-973 0 0,-2-16-4869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9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13104 0 0,'0'0'297'0'0,"-1"1"39"0"0,-4 3-197 0 0,1 1 1 0 0,0 0-1 0 0,0 0 1 0 0,0 1-1 0 0,0-1 1 0 0,1 1-1 0 0,0-1 1 0 0,0 1-1 0 0,-2 6-139 0 0,-3 13 1516 0 0,-5 23-1516 0 0,9-35 298 0 0,-6 43-394 0 0,9-49-39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93 17503 0 0,'0'0'399'0'0,"0"0"60"0"0,0 0 21 0 0,0 0-59 0 0,11 9-260 0 0,0-4-104 0 0,0-2 0 0 0,0 0 0 0 0,0 0 0 0 0,1-1-57 0 0,-7-1-243 0 0,0-1 0 0 0,-1 1 0 0 0,1-1 0 0 0,0-1 0 0 0,-1 1 0 0 0,1 0 0 0 0,0-1 0 0 0,-1 0 0 0 0,1 0 0 0 0,-1-1 0 0 0,1 1 0 0 0,0-1 243 0 0,16-9-1514 0 0,-1 1-19 0 0</inkml:trace>
  <inkml:trace contextRef="#ctx0" brushRef="#br0" timeOffset="1">101 1 14888 0 0,'0'0'320'0'0,"-4"3"72"0"0,-2 0 16 0 0,-2 1 15 0 0,2-1-335 0 0,-2 7-88 0 0,0-5 0 0 0,2 5 0 0 0,3-1 192 0 0,-2 1 16 0 0,-1 0 8 0 0,2 0 0 0 0,4 2-216 0 0,-4 0 0 0 0,4-2 0 0 0,0 3-6919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5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0 15664 0 0,'-18'4'1843'0'0,"17"-4"-1530"0"0,0 1-93 0 0,0-1-1 0 0,1 0 0 0 0,-1 0 1 0 0,0 1-1 0 0,1-1 0 0 0,-1 0 1 0 0,1 1-1 0 0,-1-1 0 0 0,1 1 0 0 0,-1-1 1 0 0,1 1-1 0 0,-1-1 0 0 0,1 1 1 0 0,-1-1-1 0 0,1 1-219 0 0,-1 0 11 0 0,1-1 1 0 0,0 0-1 0 0,0 1 1 0 0,-1-1-1 0 0,1 1 1 0 0,0 0-1 0 0,0-1 1 0 0,0 1-1 0 0,0-1 0 0 0,0 1 1 0 0,0-1-1 0 0,0 1 1 0 0,0-1-1 0 0,0 1 1 0 0,0-1-1 0 0,0 1 1 0 0,0-1-1 0 0,0 1 0 0 0,1-1 1 0 0,-1 1-1 0 0,0-1 1 0 0,0 1-1 0 0,0-1 1 0 0,1 1-1 0 0,-1-1 1 0 0,0 1-1 0 0,1 0-11 0 0,-1-1 28 0 0,2 2-22 0 0,-1 0 0 0 0,0-1-1 0 0,1 1 1 0 0,-1 0 0 0 0,1-1-1 0 0,-1 1 1 0 0,1-1 0 0 0,0 0 0 0 0,0 1-1 0 0,0-1 1 0 0,-1 0 0 0 0,1 0-1 0 0,0 0 1 0 0,0-1 0 0 0,1 1-1 0 0,-1 0 1 0 0,0-1 0 0 0,0 1-1 0 0,0-1 1 0 0,0 0 0 0 0,0 0-1 0 0,1 0 1 0 0,-1 0 0 0 0,0 0-1 0 0,0 0 1 0 0,0 0 0 0 0,0-1 0 0 0,2 0-6 0 0,1 0-166 0 0,-1 0 0 0 0,0 0 1 0 0,0 0-1 0 0,0-1 1 0 0,-1 1-1 0 0,1-1 1 0 0,1-1 165 0 0,-3 2-405 0 0,0-1 1 0 0,0 1-1 0 0,0-1 1 0 0,0 1-1 0 0,0-1 1 0 0,0 0-1 0 0,-1 0 1 0 0,1 0-1 0 0,-1 0 1 0 0,1 0-1 0 0,0-1 405 0 0,-1-3-1566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0 11976 0 0,'0'0'256'0'0,"-8"3"64"0"0,5 1 0 0 0,-4-1 32 0 0,0 3-288 0 0,3 1-64 0 0,-3-2 0 0 0,4 5 0 0 0,-4-4 424 0 0,3 4 72 0 0,0 0 16 0 0,1 2 0 0 0,-1-2-416 0 0,4-1-96 0 0,0 4 0 0 0,0 0-4072 0 0,0-1-840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16 13416 0 0,'-8'-11'1458'0'0,"6"7"-1292"0"0,2 3 622 0 0,0 1 269 0 0,0 0 51 0 0,0 0-70 0 0,0 0-332 0 0,0 0-142 0 0,0 0-27 0 0,7 9 96 0 0,-2-5-779 0 0,1 0 0 0 0,-1-1 0 0 0,1 1 0 0 0,0-1 0 0 0,0-1 0 0 0,0 1 0 0 0,0-1-1 0 0,1 0 1 0 0,-1 0 0 0 0,1-1 0 0 0,-1 0 0 0 0,7 0 146 0 0,-12-1-647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354 1 14192 0 0,'0'0'322'0'0,"0"0"45"0"0,-7 10 490 0 0,2-1-267 0 0,0 0 1 0 0,0 0-1 0 0,1 1 0 0 0,-2 7-590 0 0,2-8 688 0 0,2-2-445 0 0,-1 0 0 0 0,1 0-1 0 0,1 0 1 0 0,-1 1-243 0 0,1 8-5501 0 0,1-7-612 0 0</inkml:trace>
  <inkml:trace contextRef="#ctx0" brushRef="#br0" timeOffset="1">0 145 15616 0 0,'0'0'462'0'0,"0"0"-13"0"0,0 0-247 0 0,0 0 32 0 0,15-4 570 0 0,96 4-1140 0 0,-101 0 336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10512 0 0,'0'0'296'0'0,"-3"6"64"0"0,-1-2-288 0 0,0 2-72 0 0,1 1 0 0 0,-5 1 0 0 0,5-1 160 0 0,-3-1 24 0 0,1 4 0 0 0,2-4 0 0 0,0 1-296 0 0,-2 2-56 0 0,2-3-16 0 0,-4 1 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16 13560 0 0,'-9'0'306'0'0,"7"0"46"0"0,2 0 23 0 0,0 0-44 0 0,-2 0-115 0 0,1 0 334 0 0,1 0 170 0 0,0 0 31 0 0,0 0-59 0 0,0 2-582 0 0,1 0 1 0 0,-1-1 0 0 0,1 1-1 0 0,-1-1 1 0 0,1 1 0 0 0,-1-1-1 0 0,1 1 1 0 0,0-1 0 0 0,0 1-1 0 0,0-1 1 0 0,0 1-111 0 0,1 0 32 0 0,1 0 0 0 0,0 0 0 0 0,-1 0-1 0 0,1 0 1 0 0,0 0 0 0 0,0-1 0 0 0,0 1 0 0 0,0-1 0 0 0,0 1 0 0 0,0-1-1 0 0,1-1 1 0 0,-1 1 0 0 0,0 0 0 0 0,1-1-32 0 0,7 2-249 0 0,1 0 0 0 0,0-2 0 0 0,4 1 249 0 0,9-5-1779 0 0,-11 1 853 0 0</inkml:trace>
  <inkml:trace contextRef="#ctx0" brushRef="#br0" timeOffset="1">71 0 12416 0 0,'-10'7'352'0'0,"10"-7"80"0"0,-5 0-344 0 0,-1 3-88 0 0,3 0 0 0 0,-5 0 0 0 0,5 4 0 0 0,-5-2 0 0 0,1-2 0 0 0,3 1 0 0 0,1 2 0 0 0,0 1 0 0 0,3-1 0 0 0,-4-3 0 0 0,4 4-392 0 0,0-7-96 0 0,-7 10-24 0 0,7-10 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6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16615 0 0,'0'0'374'0'0,"0"0"54"0"0,0 0 24 0 0,0 0-42 0 0,0 0-243 0 0,0 0-35 0 0,11 15 332 0 0,-6-11-407 0 0,0 0 0 0 0,0 0 0 0 0,0-1 0 0 0,0 1 0 0 0,1-1 0 0 0,-1-1 0 0 0,1 1 0 0 0,0-1 0 0 0,4 1-57 0 0,-8-2-119 0 0,1 0 1 0 0,0-1-1 0 0,0 1 1 0 0,0-1 0 0 0,0 0-1 0 0,0 0 1 0 0,0 0-1 0 0,0 0 1 0 0,0 0 0 0 0,0-1-1 0 0,-1 0 1 0 0,1 1 0 0 0,0-1-1 0 0,0 0 1 0 0,0 0-1 0 0,-1 0 1 0 0,1-1 0 0 0,-1 1-1 0 0,1-1 1 0 0,-1 1 0 0 0,1-1-1 0 0,1-2 119 0 0,10-10-1398 0 0,-4-1-10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9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12416 0 0,'-24'8'942'0'0,"22"-6"-708"0"0,-1-1 0 0 0,1 1 0 0 0,0 0 0 0 0,0 0 0 0 0,0 0 0 0 0,0 0 0 0 0,0 0 0 0 0,1 0-1 0 0,-1 1 1 0 0,1-1 0 0 0,-1 1 0 0 0,1-1 0 0 0,0 1 0 0 0,0-1 0 0 0,0 1 0 0 0,0 0 0 0 0,0 0-234 0 0,0 6-336 0 0,-1 0 0 0 0,1 0 0 0 0,1 0 1 0 0,0 7 335 0 0,0-7-512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13824 0 0,'0'0'314'0'0,"11"6"760"0"0,-4-3-884 0 0,0 0 1 0 0,-1 0-1 0 0,1-1 1 0 0,0 1 0 0 0,1-1-1 0 0,-1-1 1 0 0,0 0-1 0 0,5 1-190 0 0,15 0 1655 0 0,20-2-1655 0 0,-32 0-113 0 0,-10 0-64 0 0,0 0 0 0 0,0 0 0 0 0,1-1-1 0 0,-1 1 1 0 0,0-1 0 0 0,0-1 0 0 0,0 1 0 0 0,0-1-1 0 0,2 0 178 0 0,-3-2-6003 0 0</inkml:trace>
  <inkml:trace contextRef="#ctx0" brushRef="#br0" timeOffset="1">86 6 11912 0 0,'0'0'336'0'0,"-3"3"80"0"0,-3 0-336 0 0,1 4-80 0 0,2-4 0 0 0,-5 0 0 0 0,5 4 536 0 0,0-1 88 0 0,-1 0 16 0 0,0 3 8 0 0,1-2-136 0 0,3-1-32 0 0,-3 4-9 0 0,3 0 1 0 0,0-1-1168 0 0,-4-3-231 0 0,-3 7-41 0 0,7-13-16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 1 14336 0 0,'0'0'421'0'0,"0"0"-12"0"0,4 19 442 0 0,-1-16-762 0 0,0 0 0 0 0,0-1 0 0 0,-1 1 0 0 0,1-1 1 0 0,1 1-1 0 0,-1-1 0 0 0,0 0 0 0 0,1 0 0 0 0,-1 0 0 0 0,1-1 1 0 0,-1 1-1 0 0,1-1 0 0 0,0 0 0 0 0,0 0 0 0 0,-1 0 0 0 0,1 0 0 0 0,0-1 1 0 0,2 0-90 0 0,-1 1-100 0 0,1-1 0 0 0,-1 0 1 0 0,1-1-1 0 0,-1 0 1 0 0,5 0 99 0 0,-5-1-659 0 0,0 1 1 0 0,0-1-1 0 0,-1 0 1 0 0,1 0-1 0 0,-1 0 1 0 0,1-1 658 0 0,-3 2-1533 0 0</inkml:trace>
  <inkml:trace contextRef="#ctx0" brushRef="#br0" timeOffset="1">32 14 11256 0 0,'0'0'248'0'0,"0"0"48"0"0,0 0 16 0 0,0 0 8 0 0,-3 3-256 0 0,-5 3-64 0 0,8 0 0 0 0,-3-3 0 0 0,3-3 168 0 0,-3 7 24 0 0,0 2 8 0 0,-2-2 0 0 0,2-1-200 0 0,0 4 0 0 0,3-1 0 0 0,0-3-5280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16 15664 0 0,'0'0'356'0'0,"0"0"49"0"0,0 0 21 0 0,0 0-42 0 0,4 7-236 0 0,-2-5-148 0 0,1 0 0 0 0,-1 0 0 0 0,1 0 0 0 0,0 0 0 0 0,0-1 0 0 0,-1 1 0 0 0,1-1 0 0 0,0 0 0 0 0,0 0 0 0 0,1 0 0 0 0,0 0 0 0 0,3 1 0 0 0,-1 0 0 0 0,1-1 0 0 0,0 0 0 0 0,6 0 0 0 0,8-1-4793 0 0,-10 0-613 0 0</inkml:trace>
  <inkml:trace contextRef="#ctx0" brushRef="#br0" timeOffset="1">55 0 12640 0 0,'0'0'280'0'0,"-4"3"56"0"0,-3 1 16 0 0,-1-1 0 0 0,2 3-288 0 0,2 1-64 0 0,-3-1 0 0 0,4 0 0 0 0,-2 3 320 0 0,2-2 56 0 0,0-1 8 0 0,-2 1 0 0 0,5-1-256 0 0,0 3-56 0 0,0-2-8 0 0,0-1-4256 0 0,5 4-848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3.9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0,7 16-236 0 0,-5-14-148 0 0,1 1 0 0 0,0-1 0 0 0,0 0 0 0 0,0 0 0 0 0,0 0 0 0 0,0 0 0 0 0,1 0 0 0 0,-1-1 0 0 0,1 1 0 0 0,-1-1 0 0 0,1 0 0 0 0,-1 0 0 0 0,1 0 0 0 0,-1-1 0 0 0,1 1 0 0 0,0-1 0 0 0,-1 0 0 0 0,1 0 0 0 0,0 0 0 0 0,-1-1 0 0 0,1 1 0 0 0,3-2 0 0 0,-6 2-66 0 0,1-1 0 0 0,0 1 0 0 0,0-1-1 0 0,-1 1 1 0 0,1-1 0 0 0,0 0-1 0 0,-1 0 1 0 0,1 0 0 0 0,-1 0 0 0 0,1 0-1 0 0,-1-1 1 0 0,0 1 0 0 0,1 0 0 0 0,-1 0-1 0 0,0-1 1 0 0,0 1 0 0 0,0-1-1 0 0,0 1 1 0 0,0-1 0 0 0,0 0 0 0 0,0 0 66 0 0,-1-4-512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3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34 1 11976 0 0,'0'0'266'0'0,"0"0"44"0"0,-15 10 426 0 0,14-8-610 0 0,-1 0 1 0 0,0 1-1 0 0,0-1 1 0 0,1 1-1 0 0,-1-1 1 0 0,1 1-1 0 0,0-1 1 0 0,0 1-1 0 0,0 0 1 0 0,0 0-1 0 0,0 0 1 0 0,0-1-1 0 0,1 1 1 0 0,0 0-1 0 0,-1 0 1 0 0,1 1-127 0 0,0 10 19 0 0,0 8-22 0 0,1-3-1017 0 0,2-9-4080 0 0</inkml:trace>
  <inkml:trace contextRef="#ctx0" brushRef="#br0" timeOffset="1">98 51 15056 0 0,'0'0'340'0'0,"0"0"50"0"0,0 0 25 0 0,0 0-49 0 0,-3 17 258 0 0,3-16-616 0 0,1 0 0 0 0,0 0-1 0 0,0 0 1 0 0,-1 0 0 0 0,1 0-1 0 0,0 0 1 0 0,0 0-1 0 0,0 0 1 0 0,0-1 0 0 0,0 1-1 0 0,0 0 1 0 0,0 0-1 0 0,0-1 1 0 0,0 1 0 0 0,0-1-1 0 0,1 1 1 0 0,-1-1 0 0 0,0 1-1 0 0,0-1 1 0 0,0 0-1 0 0,1 0 1 0 0,-1 0 0 0 0,0 1-1 0 0,1-1-7 0 0,2 0-2 0 0,0 1 0 0 0,0-1 0 0 0,1 0 0 0 0,-1 0 0 0 0,0-1 0 0 0,0 1-1 0 0,1-1 3 0 0,0 0 17 0 0,-1 0-1 0 0,1-1 0 0 0,-1 0 1 0 0,1 1-1 0 0,-1-1 0 0 0,1-1 1 0 0,-1 1-1 0 0,3-3-16 0 0,4-4 13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65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12416 0 0,'0'0'365'0'0,"0"0"-4"0"0,-8 19 1659 0 0,9-17-1978 0 0,-1 0 0 0 0,1 0-1 0 0,-1 0 1 0 0,1 1 0 0 0,0-1-1 0 0,-1 0 1 0 0,1 0 0 0 0,0 0-1 0 0,1-1 1 0 0,-1 1 0 0 0,0 0 0 0 0,0 0-1 0 0,1 0-41 0 0,10 10-652 0 0,-1-2-3284 0 0,-3-7-836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4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92 10 15288 0 0,'0'0'448'0'0,"0"0"-7"0"0,-11 3-200 0 0,-21 19 1687 0 0,20-13-1671 0 0,11-8-194 0 0,0 0 0 0 0,-1 0 1 0 0,1 0-1 0 0,-1 0 0 0 0,1 0 0 0 0,-1 0 0 0 0,1 0 0 0 0,-1-1 0 0 0,1 1 0 0 0,-1 0 1 0 0,0-1-1 0 0,0 1-63 0 0,-11 3 1050 0 0,10-2-140 0 0,9-3-805 0 0,27-4-238 0 0,-19 4 34 0 0,-1-1 1 0 0,0-1-1 0 0,1 0 0 0 0,-1-1 0 0 0,-1 0 1 0 0,4-2 98 0 0,5-3-246 0 0,-16 7-154 0 0,0 0 1 0 0,0 0 0 0 0,0 0-1 0 0,-1-1 1 0 0,1 1-1 0 0,0-1 400 0 0,4-4-1195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3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12152 0 0,'0'0'356'0'0,"0"0"-7"0"0,-11 16 551 0 0,7-8 95 0 0,0 1 0 0 0,0 0 0 0 0,1-1 0 0 0,-1 5-995 0 0,-2 10 340 0 0,1 0 1 0 0,0 7-341 0 0,5-19-101 0 0,0 1-1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6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9 15664 0 0,'0'0'356'0'0,"-4"-3"475"0"0,-3-2 5439 0 0,14 13-5287 0 0,13 14-1568 0 0,12 4-100 0 0,-9-14-6095 0 0,-12-8-130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5.9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1 15664 0 0,'0'0'356'0'0,"0"0"49"0"0,-3 13 539 0 0,-1-5-942 0 0,1 0 0 0 0,1 0 0 0 0,-1 1 0 0 0,1-1 0 0 0,1 1 0 0 0,0 0 0 0 0,0 3-2 0 0,-3 15 0 0 0,2-11-1400 0 0,1 1-1 0 0,0 10 1401 0 0,1-11-1022 0 0</inkml:trace>
  <inkml:trace contextRef="#ctx0" brushRef="#br0" timeOffset="1">97 258 15896 0 0,'0'0'362'0'0,"0"0"47"0"0,0 0 29 0 0,0 0-52 0 0,0 0-239 0 0,8 1-10 0 0,0-1-134 0 0,-1 1-1 0 0,0-2 0 0 0,1 1 1 0 0,-1-1-1 0 0,0 0 0 0 0,1 0-2 0 0,28-3 494 0 0,-24 2-836 0 0,-2 1-4679 0 0,-6 1-539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2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0 12392 0 0,'0'0'364'0'0,"0"0"-8"0"0,-1 0-227 0 0,1 0-28 0 0,-1 0 1 0 0,0 0-1 0 0,1 0 1 0 0,-1 0-1 0 0,0 0 1 0 0,1 0-1 0 0,-1 0 1 0 0,0 1-1 0 0,1-1 1 0 0,-1 0-1 0 0,1 0 1 0 0,-1 0-1 0 0,0 1 1 0 0,1-1-1 0 0,-1 0 1 0 0,1 1-1 0 0,-1-1 1 0 0,1 0-1 0 0,-1 1 1 0 0,1-1-1 0 0,-1 1 1 0 0,1-1-1 0 0,0 1 1 0 0,-1-1-1 0 0,1 1 0 0 0,-1-1 1 0 0,1 1-1 0 0,0-1 1 0 0,0 1-1 0 0,-1 0 1 0 0,1-1-1 0 0,0 1 1 0 0,0-1-1 0 0,0 1 1 0 0,0 0-1 0 0,-1-1 1 0 0,1 1-1 0 0,0 0 1 0 0,0-1-1 0 0,0 1 1 0 0,1 0-1 0 0,-1-1 1 0 0,0 1-1 0 0,0-1 1 0 0,0 1-102 0 0,1 2-25 0 0,-1 0 0 0 0,1 0 1 0 0,0-1-1 0 0,0 1 0 0 0,0 0 1 0 0,0-1-1 0 0,1 1 0 0 0,-1 0 25 0 0,7 4-1476 0 0,-2-4-4322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0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12416 0 0,'0'0'365'0'0,"0"0"-4"0"0,15 10-197 0 0,-10-9-140 0 0,0 1-1 0 0,1-1 1 0 0,-1 0-1 0 0,0 0 1 0 0,1 0-1 0 0,-1-1 1 0 0,1 1-1 0 0,-1-1 1 0 0,0-1-1 0 0,4 0-23 0 0,7 1-156 0 0,-9 0 159 0 0,0-1 0 0 0,1 0-1 0 0,-1 0 1 0 0,0-1 0 0 0,0 0 0 0 0,0 0 0 0 0,0 0 0 0 0,4-3-3 0 0,-4 2-4776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6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51 0 13416 0 0,'-11'7'1010'0'0,"8"-5"-924"0"0,-1 0-1 0 0,1 0 1 0 0,0 0 0 0 0,0 1-1 0 0,0-1 1 0 0,1 1-1 0 0,-1 0 1 0 0,0 1-86 0 0,-5 4 1982 0 0,7-7-1580 0 0,1-1-2 0 0,0 0-29 0 0,0 0-352 0 0,0 0-1 0 0,0 0 0 0 0,0 0 1 0 0,0 0-1 0 0,0 0 1 0 0,-1 0-1 0 0,1 0 0 0 0,0 0 1 0 0,0 0-1 0 0,0 0 1 0 0,0 0-1 0 0,0 0 0 0 0,-1 0 1 0 0,1 0-1 0 0,0 0 1 0 0,0 1-1 0 0,0-1 0 0 0,0 0 1 0 0,0 0-1 0 0,0 0 1 0 0,0 0-1 0 0,-1 0 1 0 0,1 0-1 0 0,0 0 0 0 0,0 0 1 0 0,0 1-1 0 0,0-1 1 0 0,0 0-1 0 0,0 0 0 0 0,0 0 1 0 0,0 0-1 0 0,0 0 1 0 0,0 0-1 0 0,0 1 0 0 0,0-1 1 0 0,0 0-1 0 0,0 0 1 0 0,0 0-1 0 0,0 0 0 0 0,0 0 1 0 0,0 1-1 0 0,0-1 1 0 0,0 0-1 0 0,0 0 1 0 0,0 0-1 0 0,0 0 0 0 0,0 0 1 0 0,0 0-1 0 0,0 1 1 0 0,0-1-1 0 0,0 0 0 0 0,0 0 1 0 0,0 0-1 0 0,0 0 1 0 0,0 0-1 0 0,1 0 0 0 0,-1 0 1 0 0,0 1-1 0 0,0-1 1 0 0,0 0-1 0 0,0 0 1 0 0,0 0-19 0 0,1 0 11 0 0,-1 1 0 0 0,0-1 1 0 0,1 1-1 0 0,-1-1 0 0 0,1 1 1 0 0,-1-1-1 0 0,1 0 0 0 0,-1 1 1 0 0,1-1-1 0 0,-1 0 1 0 0,1 1-1 0 0,0-1 0 0 0,-1 0 1 0 0,1 0-1 0 0,-1 0 0 0 0,1 1 1 0 0,0-1-1 0 0,-1 0 0 0 0,1 0-11 0 0,48-3 4 0 0,-34 4 4 0 0,-1 0-1 0 0,14 4-7 0 0,-13-2-45 0 0,-13-3-17 0 0,10 2-812 0 0,-1 0 1 0 0,1-1-1 0 0,4 0 874 0 0,-6-1-6138 0 0</inkml:trace>
  <inkml:trace contextRef="#ctx0" brushRef="#br0" timeOffset="1">65 16 13824 0 0,'0'0'314'0'0,"0"0"46"0"0,0 0 22 0 0,0 0-50 0 0,0 0-151 0 0,0 0 190 0 0,4 17 1166 0 0,-3-15-1617 0 0,1 0-1 0 0,-1 0 1 0 0,0 0 0 0 0,1-1 0 0 0,0 1 0 0 0,-1-1-1 0 0,1 1 1 0 0,0-1 0 0 0,0 1 0 0 0,0-1 0 0 0,2 1 80 0 0,3 2-3955 0 0,-1 0-1405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6.9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10104 0 0,'0'0'224'0'0,"0"0"40"0"0,-3 7 16 0 0,0-1 8 0 0,-5 4-288 0 0,0 0 0 0 0,2-2 0 0 0,2-1-4440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3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0,11 4-236 0 0,-4-2-156 0 0,0 0 0 0 0,-1 1 0 0 0,1 0 0 0 0,3 2 8 0 0,-4-2-86 0 0,-1 0-1 0 0,1 0 0 0 0,0-1 1 0 0,1 0-1 0 0,4 1 87 0 0,-8-2-64 0 0,1 0 0 0 0,0-1-1 0 0,0 0 1 0 0,0 0 0 0 0,-1 0-1 0 0,1 0 1 0 0,0 0 0 0 0,0-1 0 0 0,-1 0-1 0 0,1 0 1 0 0,0 0 0 0 0,-1 0-1 0 0,1 0 1 0 0,0-1 64 0 0,-3 1-5706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64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11976 0 0,'0'0'256'0'0,"0"0"64"0"0,0 0 0 0 0,-3 0 32 0 0,0 6-288 0 0,-1-2-64 0 0,-3 5 0 0 0,4-2 0 0 0,-5 3 152 0 0,5-1 8 0 0,-5 0 8 0 0,1 1 0 0 0,4 3-80 0 0,-4-4-24 0 0,0 10 0 0 0,-1-3 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7.9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26 13824 0 0,'0'0'314'0'0,"0"0"46"0"0,8 13 466 0 0,-7-8-736 0 0,1 0 0 0 0,0 0 0 0 0,0-1 1 0 0,0 1-1 0 0,1-1 0 0 0,-1 0 0 0 0,1 0 1 0 0,0 0-1 0 0,0 0 0 0 0,1 0 0 0 0,-1-1 1 0 0,1 1-1 0 0,-1-1 0 0 0,1 0 0 0 0,0 0 0 0 0,5 2-90 0 0,-8-4 67 0 0,1 0-1 0 0,-1-1 1 0 0,1 1-1 0 0,-1-1 1 0 0,1 1-1 0 0,-1-1 1 0 0,1 1-1 0 0,0-1 0 0 0,-1 0 1 0 0,1 0-1 0 0,-1 0 1 0 0,2 0-67 0 0,12-5-4964 0 0,-9 2-445 0 0</inkml:trace>
  <inkml:trace contextRef="#ctx0" brushRef="#br0" timeOffset="1">22 0 12816 0 0,'0'0'280'0'0,"0"0"56"0"0,0 0 16 0 0,0 0 8 0 0,0 7-288 0 0,0-4-72 0 0,0 3 0 0 0,0 1 0 0 0,4-1 240 0 0,-4 1 32 0 0,0 2 8 0 0,4-3 0 0 0,-1 4-280 0 0,-3-4 0 0 0,4 4 0 0 0,-4 0-4040 0 0,3 1-864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3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35 11976 0 0,'0'0'266'0'0,"18"10"769"0"0,-6-3-344 0 0,0 0 0 0 0,0-1 1 0 0,1-1-1 0 0,0 0 0 0 0,0-1 0 0 0,9 2-691 0 0,-12-4-408 0 0,0-1-1 0 0,0 0 0 0 0,6 0 409 0 0,-2-1-5766 0 0</inkml:trace>
  <inkml:trace contextRef="#ctx0" brushRef="#br0" timeOffset="1">54 1 12416 0 0,'0'0'365'0'0,"0"0"-4"0"0,-4 6-215 0 0,0 0 133 0 0,0 1 1 0 0,0-1-1 0 0,1 1 1 0 0,0-1-1 0 0,0 1 1 0 0,0 0-1 0 0,1 0 1 0 0,0 2-280 0 0,-3 13-281 0 0,2 0 0 0 0,0 1 281 0 0,-1 6-510 0 0,1-14 2 0 0,0-7-4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8.6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0-180 0 0,0 0 176 0 0,0 0 107 0 0,0 0 22 0 0,0 0-66 0 0,4 7-278 0 0,-1-4-165 0 0,-1-1 0 0 0,0 0 0 0 0,1 1 0 0 0,-1-1 0 0 0,1 0 0 0 0,0 0 0 0 0,0-1 0 0 0,0 1 0 0 0,-1 0 0 0 0,2-1 0 0 0,-1 0 0 0 0,0 0 0 0 0,0 0 0 0 0,0 0 0 0 0,4 0 0 0 0,0 1 0 0 0,1-1 0 0 0,0 0 0 0 0,0-1 0 0 0,-1 0 0 0 0,1 0 0 0 0,3-1 0 0 0,-4 0-678 0 0,0-1 0 0 0,-1-1 0 0 0,1 1-1 0 0,-1-1 1 0 0,0 0 0 0 0,0-1-1 0 0,1 0 679 0 0,-1 1-709 0 0,-2 1-1273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0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1 11600 0 0,'0'0'256'0'0,"0"0"48"0"0,0 0 16 0 0,-4 3 8 0 0,4-3-264 0 0,-7 3-64 0 0,4 3 0 0 0,-5 0 0 0 0,5 7 96 0 0,-2-3 8 0 0,2 0 0 0 0,0 2 0 0 0,0 4 152 0 0,3 0 32 0 0,0-1 8 0 0,0-2-5920 0 0</inkml:trace>
  <inkml:trace contextRef="#ctx0" brushRef="#br0" timeOffset="1">29 252 15664 0 0,'0'0'356'0'0,"0"0"49"0"0,0 0 21 0 0,0 0-42 0 0,14 6-236 0 0,-6-3-137 0 0,1-1-1 0 0,-1 0 1 0 0,1-1-1 0 0,-1 1 0 0 0,1-2 1 0 0,-1 1-1 0 0,1-1 1 0 0,4-1-11 0 0,20-4-4865 0 0,-26 2-545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3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1 13824 0 0,'0'0'304'0'0,"0"0"64"0"0,0 0 16 0 0,-3 3 0 0 0,-2 3-312 0 0,2 1-72 0 0,0 3 0 0 0,-1-4 0 0 0,0 4 352 0 0,4-4 64 0 0,0 3-1 0 0,0-3 9 0 0,0 4-264 0 0,0-3-64 0 0,4-1 0 0 0,0 4-4703 0 0,-1-5-929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9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90 14744 0 0,'0'0'332'0'0,"0"0"50"0"0,0 0 25 0 0,0 0-48 0 0,1 0-237 0 0,0 1-121 0 0,0-1 0 0 0,-1 1-1 0 0,1-1 1 0 0,0 1 0 0 0,0-1-1 0 0,0 0 1 0 0,0 0 0 0 0,-1 1-1 0 0,1-1 1 0 0,0 0 0 0 0,0 0-1 0 0,0 0 1 0 0,0 0 0 0 0,0 0-1 0 0,0 0 1 0 0,0 0 0 0 0,0 0-1 0 0,0 0 1 0 0,0 0-1 0 0,5-1 1 0 0,0 3 8 0 0,1-1 0 0 0,-1 0 0 0 0,0 0 0 0 0,1-1 1 0 0,-1 0-1 0 0,0 0 0 0 0,1 0 0 0 0,-1-1 1 0 0,0 0-1 0 0,1 0 0 0 0,-1-1 0 0 0,0 0 1 0 0,0 0-1 0 0,0 0 0 0 0,1-1-9 0 0,-1 0-506 0 0</inkml:trace>
  <inkml:trace contextRef="#ctx0" brushRef="#br0" timeOffset="1">78 1 11224 0 0,'0'0'330'0'0,"0"0"-7"0"0,0 7-192 0 0,0 0 34 0 0,0-1 248 0 0,0-1 1 0 0,0 1 0 0 0,1-1-1 0 0,-1 1 1 0 0,1-1-1 0 0,1 2-413 0 0,-1 7 523 0 0,2 2-192 0 0,3 3-624 0 0,-5-11-3745 0 0,-1-1-763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3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0 10512 0 0,'0'0'296'0'0,"0"0"64"0"0,0 7-288 0 0,-4-2-72 0 0,4-1 0 0 0,0 2 0 0 0,0 4 536 0 0,-3-4 88 0 0,3 1 16 0 0,0 2 8 0 0,3-2-304 0 0,-3 2-64 0 0,0-3-16 0 0,0-3 0 0 0,4 4-264 0 0,-4-7 0 0 0,0 0 0 0 0,0 6-5912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06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0,0 0-181 0 0,0 0 170 0 0,0 0 106 0 0,12 9 613 0 0,-4-6-1068 0 0,-1 0 0 0 0,1 0 0 0 0,0-1 0 0 0,0 1 0 0 0,0-2 0 0 0,1 1 0 0 0,-1-1 0 0 0,3-1-24 0 0,17 4-15 0 0,9-3-4872 0 0,-36-1 3159 0 0</inkml:trace>
  <inkml:trace contextRef="#ctx0" brushRef="#br0" timeOffset="1">51 4 13824 0 0,'0'0'314'0'0,"0"0"46"0"0,0 0 22 0 0,-4 11 74 0 0,3-9-442 0 0,1 0 1 0 0,-1 0-1 0 0,0 0 1 0 0,1 0 0 0 0,-1 0-1 0 0,1 0 1 0 0,0 0 0 0 0,-1 0-1 0 0,1 0 1 0 0,0 0-1 0 0,0 0 1 0 0,1 0 0 0 0,-1 0-1 0 0,0 0 1 0 0,1 0 0 0 0,-1 0-1 0 0,1 0 1 0 0,0 0 0 0 0,0 1-15 0 0,0 1 291 0 0,0-2-234 0 0,0 0 0 0 0,0 0 0 0 0,0 0 0 0 0,0 0-1 0 0,0-1 1 0 0,0 1 0 0 0,1 0 0 0 0,-1-1 0 0 0,1 1 0 0 0,0 0-57 0 0,10 7-5101 0 0,-11-9 208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13760 0 0,'0'0'400'0'0,"0"0"0"0"0,0 0-167 0 0,0 0 243 0 0,0 0 131 0 0,0 0 28 0 0,14 7 141 0 0,-3-3-719 0 0,1-1 0 0 0,-1 0 0 0 0,6 1-57 0 0,17 4-1262 0 0,-23-5-4518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0.7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1 13040 0 0,'0'0'288'0'0,"0"0"56"0"0,-4 5 8 0 0,0 2 24 0 0,1-1-304 0 0,0 1-72 0 0,-1 2 0 0 0,4-2 0 0 0,-4 2 440 0 0,1-3 72 0 0,3 4 8 0 0,0-4 7 0 0,0 4-319 0 0,0-4-64 0 0,0 1-16 0 0,0-4-6895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0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 13168 0 0,'0'0'388'0'0,"0"0"-11"0"0,14-3 48 0 0,-6 6-261 0 0,-1 0 1 0 0,1 0-1 0 0,-1 1 0 0 0,0 0 0 0 0,0 1 1 0 0,6 4-165 0 0,-10-8-99 0 0,-1 1 1 0 0,1-1 0 0 0,0 1 0 0 0,0-1 0 0 0,-1 0 0 0 0,1 0 0 0 0,0 0-1 0 0,0-1 1 0 0,0 1 0 0 0,0-1 0 0 0,0 1 0 0 0,0-1 0 0 0,0 0 0 0 0,0 0-1 0 0,0-1 1 0 0,0 1 0 0 0,0-1 0 0 0,0 1 0 0 0,0-1 0 0 0,0 0 0 0 0,0 0-1 0 0,0 0 1 0 0,1-1 98 0 0,8-2-822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38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1 11976 0 0,'0'0'256'0'0,"0"0"64"0"0,0 6 0 0 0,-4 1 32 0 0,4 3-288 0 0,-4-2-64 0 0,1 2 0 0 0,-1 0 0 0 0,0 3 424 0 0,4-4 72 0 0,-3 3 16 0 0,3 1 0 0 0,-3 0-416 0 0,-2 0-96 0 0,5-4 0 0 0,-3 1-6120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1.7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41 16208 0 0,'0'0'474'0'0,"0"0"-1"0"0,14 4-285 0 0,11 6-188 0 0,-22-8 0 0 0,0 0 0 0 0,1-1 0 0 0,-1 1 0 0 0,1-1 0 0 0,0 0 0 0 0,0 0 0 0 0,-1 0 0 0 0,1-1 0 0 0,0 1 0 0 0,0-1 0 0 0,0 0 0 0 0,0 0 0 0 0,3 0 0 0 0,4-2-95 0 0,-7 2-64 0 0,0-1 1 0 0,0 0 0 0 0,0 0-1 0 0,1 0 1 0 0,-2 0 0 0 0,1-1-1 0 0,0 1 1 0 0,2-2 158 0 0,-2 0-1565 0 0</inkml:trace>
  <inkml:trace contextRef="#ctx0" brushRef="#br0" timeOffset="1">36 0 10136 0 0,'0'0'230'0'0,"-4"3"309"0"0,3-2-506 0 0,-1 0-1 0 0,1-1 1 0 0,0 1-1 0 0,0 0 1 0 0,-1 0-1 0 0,1 0 1 0 0,0 0 0 0 0,0 0-1 0 0,0 0 1 0 0,0 0-1 0 0,0 0 1 0 0,0 0 0 0 0,1 1-1 0 0,-1-1 1 0 0,0 0-1 0 0,1 0 1 0 0,-1 1-1 0 0,0-1 1 0 0,1 1 0 0 0,0-1-1 0 0,-1 0-32 0 0,-3 11 1083 0 0,3-10-888 0 0,0 0 1 0 0,0 0-1 0 0,1 1 1 0 0,-1-1 0 0 0,1 0-1 0 0,-1 1 1 0 0,1-1-1 0 0,0 1 1 0 0,0-1 0 0 0,0 1-1 0 0,0-1 1 0 0,1 2-196 0 0,0 10-1077 0 0,-1-4 567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0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67 13824 0 0,'0'0'314'0'0,"0"0"46"0"0,0 0 22 0 0,0 0-50 0 0,7 17 1223 0 0,-6-16-1533 0 0,0 0 0 0 0,-1 1-1 0 0,1-1 1 0 0,0 0 0 0 0,0 0-1 0 0,0 0 1 0 0,0 0 0 0 0,0 0-1 0 0,0 0 1 0 0,0 0-1 0 0,0 0 1 0 0,1 0 0 0 0,-1 0-1 0 0,0 0 1 0 0,0-1 0 0 0,1 1-1 0 0,-1-1 1 0 0,0 1-1 0 0,1-1 1 0 0,-1 1 0 0 0,1-1-1 0 0,-1 0 1 0 0,1 0 0 0 0,0 0-22 0 0,1 1 9 0 0,1-1 1 0 0,-1-1 0 0 0,0 1-1 0 0,1 0 1 0 0,-1-1 0 0 0,0 0-1 0 0,1 1 1 0 0,-1-2 0 0 0,0 1-1 0 0,2-1-9 0 0,3-1 0 0 0</inkml:trace>
  <inkml:trace contextRef="#ctx0" brushRef="#br0" timeOffset="1">28 1 12416 0 0,'0'0'352'0'0,"0"0"80"0"0,0 0-344 0 0,0 0-88 0 0,0 0 0 0 0,5 6 0 0 0,-2 1 472 0 0,0-5 72 0 0,2 5 24 0 0,1-4 0 0 0,-3 3-184 0 0,8 1-32 0 0,-3-1-1 0 0,6 1-7 0 0,-3-1-184 0 0,3 3-40 0 0,1-3-8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4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0,2 1-250 0 0,11 10-97 0 0,1 0 0 0 0,0-2 0 0 0,5 3-37 0 0,-12-7-152 0 0,1-2-1 0 0,-1 1 0 0 0,1-1 1 0 0,0 0-1 0 0,0-1 1 0 0,0 1-1 0 0,0-2 1 0 0,1 1 152 0 0,5-2-636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2.77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32 0 11976 0 0,'-3'4'256'0'0,"0"2"64"0"0,-2 4 0 0 0,2-2 32 0 0,0 5-288 0 0,-1 0-64 0 0,-3 0 0 0 0,4-1 0 0 0,3-2 0 0 0,0 0 0 0 0,0-1 0 0 0,0-2 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1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84 18151 0 0,'0'0'532'0'0,"-1"0"-4"0"0,-1 0-197 0 0,1 0 416 0 0,1 0 223 0 0,0 0 44 0 0,0 0-149 0 0,0 0-658 0 0,0 2-264 0 0,0 0 0 0 0,1 0 0 0 0,-1-1 0 0 0,0 1 0 0 0,1 0 1 0 0,-1 0-1 0 0,1 0 0 0 0,0 1 57 0 0,2 0 26 0 0,1-1 1 0 0,-1 1-1 0 0,0-1 1 0 0,1 1-1 0 0,0-1 1 0 0,0 0-1 0 0,0-1 1 0 0,0 1-1 0 0,0-1 0 0 0,0 1 1 0 0,0-1-1 0 0,0 0 1 0 0,0-1-1 0 0,0 1 1 0 0,2-1-27 0 0,1 1-486 0 0,-1-1 0 0 0,1-1 0 0 0,0 1 0 0 0,1-1 486 0 0,25-8-7503 0 0,-22 3 1511 0 0</inkml:trace>
  <inkml:trace contextRef="#ctx0" brushRef="#br0" timeOffset="1">94 1 13824 0 0,'-11'3'1056'0'0,"7"-1"-1004"0"0,0-1 1 0 0,0 1-1 0 0,1 0 1 0 0,-1 0 0 0 0,1 0-1 0 0,0 0 1 0 0,-1 1-1 0 0,1-1 1 0 0,-1 2-53 0 0,-14 10 905 0 0,16-12-709 0 0,0-1 0 0 0,-1 1 0 0 0,1 0-1 0 0,0 0 1 0 0,1 0 0 0 0,-1 0 0 0 0,0 1 0 0 0,1-1-1 0 0,-1 0 1 0 0,1 1 0 0 0,-1-1 0 0 0,1 1 0 0 0,0 0-1 0 0,0 1-195 0 0,-2 16-2568 0 0,3-6 1481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7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19 13824 0 0,'0'0'314'0'0,"0"0"46"0"0,0 0 22 0 0,0 0-50 0 0,14 3-208 0 0,6-2 480 0 0,-13 0-304 0 0,0-1 1 0 0,0 0-1 0 0,0 0 1 0 0,2-1-301 0 0,87-21 811 0 0,-91 22-238 0 0,-3 0-4521 0 0,-2 0 1896 0 0,-4 0-2722 0 0</inkml:trace>
  <inkml:trace contextRef="#ctx0" brushRef="#br0" timeOffset="1">94 9 11024 0 0,'-1'1'36'0'0,"1"-1"0"0"0,-1 0 0 0 0,1 1 0 0 0,-1-1 0 0 0,1 0 0 0 0,-1 0 0 0 0,1 1 0 0 0,-1-1 0 0 0,1 0 0 0 0,-1 0 0 0 0,0 0 0 0 0,1 0 1 0 0,-1 0-1 0 0,1 0 0 0 0,-1 0 0 0 0,1 0 0 0 0,-1 0-36 0 0,0 0 57 0 0,0 0 0 0 0,1 0 0 0 0,-1 0 0 0 0,0 0 0 0 0,0 0 0 0 0,1 0 0 0 0,-1 1 0 0 0,0-1 0 0 0,1 0 0 0 0,-1 0 0 0 0,0 1 0 0 0,1-1-1 0 0,-1 0 1 0 0,1 1 0 0 0,-1-1 0 0 0,0 0 0 0 0,1 1 0 0 0,-1-1 0 0 0,1 1 0 0 0,-1-1 0 0 0,1 1 0 0 0,-1 0-57 0 0,1-1 730 0 0,-1 0-651 0 0,1 0 1 0 0,0 0-1 0 0,-1 0 0 0 0,1 0 1 0 0,-1 0-1 0 0,1 0 1 0 0,0 1-1 0 0,-1-1 1 0 0,1 0-1 0 0,-1 0 1 0 0,1 0-1 0 0,0 0 1 0 0,-1 1-1 0 0,1-1 1 0 0,0 0-1 0 0,-1 0 1 0 0,1 1-1 0 0,0-1 0 0 0,0 0 1 0 0,-1 0-1 0 0,1 1 1 0 0,0-1-1 0 0,0 0 1 0 0,-1 1-1 0 0,1-1 1 0 0,0 0-1 0 0,0 1 1 0 0,0-1-1 0 0,0 1 1 0 0,-1-1-1 0 0,1 0-79 0 0,-5 13 1120 0 0,5-12-1111 0 0,0 0-1 0 0,0 0 1 0 0,0 0-1 0 0,0 0 1 0 0,0 0 0 0 0,0 0-1 0 0,0 0 1 0 0,1 0-1 0 0,-1 0 1 0 0,0 0-1 0 0,1 0 1 0 0,-1 0-1 0 0,0-1 1 0 0,1 1-1 0 0,-1 0 1 0 0,1 0-1 0 0,-1 0 1 0 0,1 0-1 0 0,0 0 1 0 0,-1-1-1 0 0,1 1 1 0 0,0 0-9 0 0,1 1-2 0 0,-1-1 0 0 0,1 1 1 0 0,-1-1-1 0 0,1 0 0 0 0,0 0 1 0 0,-1 1-1 0 0,1-1 0 0 0,0 0 0 0 0,0 0 2 0 0,4-1-133 0 0,-2 0-2527 0 0,-4 0 1638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4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13 102 15520 0 0,'-1'0'34'0'0,"1"0"1"0"0,0 0 0 0 0,-1-1-1 0 0,1 1 1 0 0,0 0 0 0 0,-1 0 0 0 0,1 0-1 0 0,0 0 1 0 0,-1 0 0 0 0,1 0 0 0 0,0 0-1 0 0,-1 0 1 0 0,1 0 0 0 0,0 0-1 0 0,-1 0 1 0 0,1 0 0 0 0,-1 0 0 0 0,1 0-1 0 0,0 0 1 0 0,-1 0 0 0 0,1 0 0 0 0,0 0-1 0 0,-1 0 1 0 0,1 0 0 0 0,0 1-1 0 0,-1-1 1 0 0,1 0 0 0 0,0 0 0 0 0,0 0-1 0 0,-1 1 1 0 0,1-1 0 0 0,0 0-1 0 0,0 0 1 0 0,-1 1 0 0 0,1-1 0 0 0,0 0-35 0 0,0 1 8 0 0,0 0 0 0 0,1 0 1 0 0,-1 0-1 0 0,1 0 0 0 0,-1 0 1 0 0,1 0-1 0 0,-1 0 1 0 0,1 0-1 0 0,-1-1 0 0 0,1 1 1 0 0,0 0-1 0 0,-1 0 0 0 0,1-1 1 0 0,0 1-1 0 0,0 0 0 0 0,0-1-8 0 0,6 6 24 0 0,0-1-1 0 0,1-1 0 0 0,0 0 0 0 0,0 0 0 0 0,1 0 1 0 0,-1-1-1 0 0,1 0-23 0 0,11 5 117 0 0,-1-2-700 0 0,2-2-3487 0 0,0-1-1308 0 0</inkml:trace>
  <inkml:trace contextRef="#ctx0" brushRef="#br0" timeOffset="1">149 1 15256 0 0,'-8'6'432'0'0,"2"-3"96"0"0,-2 0-424 0 0,2 4-104 0 0,1-1 0 0 0,-1 6 0 0 0,-2 1 127 0 0,1 0 1 0 0,3 2 0 0 0,1 5 0 0 0,3-4-128 0 0,0 6 0 0 0,0 0 0 0 0,3 0-6759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3.7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19351 0 0,'0'0'439'0'0,"0"0"62"0"0,0 0 33 0 0,0 0-65 0 0,5 13-306 0 0,-3-8-198 0 0,0-1 1 0 0,0 0 0 0 0,1-1 0 0 0,0 1 0 0 0,0 0 0 0 0,0-1-1 0 0,0 0 1 0 0,1 1 0 0 0,-1-1 0 0 0,1-1 0 0 0,0 1-1 0 0,3 2 35 0 0,7 2-269 0 0,-1-1-1 0 0,1 0 1 0 0,5 1 269 0 0,6 2-1591 0 0,-10-2-5144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0 17191 0 0,'0'0'376'0'0,"-3"4"72"0"0,-2 2 24 0 0,-1 1 16 0 0,1 4-392 0 0,5 2-96 0 0,-3 0 0 0 0,0 0 0 0 0,-1 2 0 0 0,4-2 0 0 0,-4 4 0 0 0,4-2 0 0 0,4 1-728 0 0,-4 0-168 0 0,0 32-32 0 0,0-20 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40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13824 0 0,'0'0'304'0'0,"0"0"64"0"0,0 0 16 0 0,4 9 0 0 0,0 1-312 0 0,2-1-72 0 0,-1 4 0 0 0,1-1 0 0 0,2 1 112 0 0,-2-3 8 0 0,5 3 0 0 0,0-1 0 0 0,0 1-56 0 0,-1-4-64 0 0,1-2 88 0 0,0-1-4336 0 0,0 1-864 0 0</inkml:trace>
  <inkml:trace contextRef="#ctx0" brushRef="#br0" timeOffset="1">79 9 15200 0 0,'-7'13'336'0'0,"0"-7"72"0"0,3 4 8 0 0,-3 0 7 0 0,0 5-335 0 0,-1 1-88 0 0,5 0 0 0 0,-3 6 0 0 0,-2 1 120 0 0,5-2 8 0 0,-2-1 0 0 0,2-1 0 0 0,3-4-928 0 0,0 2-175 0 0,-3 11-41 0 0,3-15-8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4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17791 0 0,'0'0'407'0'0,"0"0"60"0"0,0 0 21 0 0,0 0-60 0 0,4 4-367 0 0,4 2-159 0 0,0 0 0 0 0,0 0 0 0 0,0-1 0 0 0,1 0 0 0 0,0-1 0 0 0,0 0 0 0 0,0 0 0 0 0,0-1 0 0 0,1 0 0 0 0,-1-1 0 0 0,1 0 0 0 0,0 0 0 0 0,0-1-1 0 0,0 0 1 0 0,-1-1 98 0 0,2 0-6499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09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66 1 13824 0 0,'-4'3'304'0'0,"-3"0"64"0"0,-1 0 16 0 0,2 4 0 0 0,-2 2-312 0 0,1 4-72 0 0,4-4 0 0 0,-5 4 0 0 0,5 0 424 0 0,0-1 72 0 0,-1 1 15 0 0,0 0 1 0 0,4-1-176 0 0,0 4-32 0 0,4 0-8 0 0,-4-3-7559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41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13824 0 0,'0'0'314'0'0,"0"0"46"0"0,0 0 22 0 0,0 0-50 0 0,4 3-208 0 0,0 1-127 0 0,1-1 0 0 0,-1 1 0 0 0,1-1 1 0 0,0-1-1 0 0,0 1 0 0 0,0-1 1 0 0,2 1 2 0 0,20 11 248 0 0,-18-10-137 0 0,0 1 0 0 0,1-1 0 0 0,-1-1-1 0 0,1 0 1 0 0,0 0 0 0 0,4 0-111 0 0,-7-2-86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5.74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12152 0 0,'0'0'344'0'0,"0"0"72"0"0,0 0-328 0 0,0 0-88 0 0,0 6 0 0 0,0 4 0 0 0,-5-5 72 0 0,5 5 0 0 0,0 0 0 0 0,0-1-3592 0 0,5-2-712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0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 55 13824 0 0,'0'0'314'0'0,"0"0"46"0"0,0 0 22 0 0,0 0-50 0 0,-1 0-220 0 0,-4 0-30 0 0,4 0 284 0 0,4 15 1072 0 0,-1-12-1423 0 0,0 0 0 0 0,0 0-1 0 0,0 0 1 0 0,0 0 0 0 0,0-1 0 0 0,1 1-1 0 0,-1-1 1 0 0,1 1 0 0 0,0-1-1 0 0,0 0 1 0 0,0 0 0 0 0,0 0 0 0 0,2 1-15 0 0,5 2-54 0 0,1 0 1 0 0,-1-1 0 0 0,9 3 53 0 0,-13-6-332 0 0,0 1-1 0 0,-1-1 1 0 0,1 1-1 0 0,0-2 1 0 0,0 1-1 0 0,0-1 1 0 0,0 0-1 0 0,2 0 333 0 0,-5-1-128 0 0,-1 1 1 0 0,0-1-1 0 0,0 0 0 0 0,0 0 0 0 0,-1 0 0 0 0,1 0 0 0 0,0-1 1 0 0,1 0 127 0 0</inkml:trace>
  <inkml:trace contextRef="#ctx0" brushRef="#br0" timeOffset="1">151 1 10512 0 0,'-7'16'296'0'0,"0"-8"64"0"0,3 5-288 0 0,-3 0-72 0 0,3 3 0 0 0,1 0 0 0 0,-4 0 416 0 0,0 0 72 0 0,-1 3 16 0 0,2-3 0 0 0,1 0-504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4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0,'0'0'474'0'0,"6"5"169"0"0,15 19-628 0 0,-7-8-13 0 0,0 0 0 0 0,5 2-2 0 0,-15-14 0 0 0,1 0 0 0 0,0 0 0 0 0,0 0 0 0 0,0-1 0 0 0,1 0 0 0 0,-1 0 0 0 0,1-1 0 0 0,0 1-1 0 0,4 0 1 0 0,-7-2-596 0 0,-1-1-1 0 0,0 0 0 0 0,1 0 0 0 0,-1 0 0 0 0,1 0 1 0 0,-1 0-1 0 0,0 0 0 0 0,1 0 597 0 0,8-3-5409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0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13824 0 0,'0'0'314'0'0,"0"0"46"0"0,0 0 22 0 0,0 0-50 0 0,0 0-72 0 0,0 0 518 0 0,0 0 249 0 0,0 0 49 0 0,0 0-90 0 0,0 0-416 0 0,0 0-180 0 0,12 6 310 0 0,-7-4-702 0 0,0 0-1 0 0,0-1 1 0 0,1 0-1 0 0,-1 0 1 0 0,0-1-1 0 0,1 1 0 0 0,-1-1 1 0 0,1 0-1 0 0,-1 0 1 0 0,4-2 2 0 0,10 2-127 0 0,9-3-558 0 0,-27 3-26 0 0,1 0-1 0 0,-1 0 1 0 0,0-1-1 0 0,1 1 1 0 0,-1-1-1 0 0,0 1 1 0 0,0-1 0 0 0,1 1-1 0 0,-1-1 1 0 0,1 0 711 0 0,-2 0-5640 0 0</inkml:trace>
  <inkml:trace contextRef="#ctx0" brushRef="#br0" timeOffset="1">41 11 11832 0 0,'-11'5'1186'0'0,"8"-2"-1063"0"0,1-1 0 0 0,0 0-1 0 0,-1 0 1 0 0,1 1 0 0 0,0-1-1 0 0,0 1 1 0 0,0 0 0 0 0,0 0 0 0 0,1 0-1 0 0,-1 0 1 0 0,1 0 0 0 0,0 0-1 0 0,-1 3-122 0 0,0 17-2839 0 0,2-23 1761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6.77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41 0 11728 0 0,'-3'10'328'0'0,"-2"-4"88"0"0,2 4-336 0 0,0-1-80 0 0,-2 4 0 0 0,2 0 0 0 0,3 0 512 0 0,-3 2 80 0 0,3 1 16 0 0,-4 0 8 0 0,4 3-744 0 0,-4 0-144 0 0,1 25-32 0 0,-1-18-8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17047 0 0,'0'0'388'0'0,"0"0"52"0"0,0 0 30 0 0,0 0-56 0 0,5 13-176 0 0,-3-5 265 0 0,1 0 0 0 0,0 0 1 0 0,1-1-1 0 0,-1 1 0 0 0,2-1 1 0 0,4 7-504 0 0,1 3 650 0 0,-7-13-587 0 0,1 1 0 0 0,0-1 0 0 0,0 1-1 0 0,0-1 1 0 0,0 0 0 0 0,1 0 0 0 0,-1-1-1 0 0,1 1 1 0 0,5 2-63 0 0,13 4-6524 0 0,-15-7-664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4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425 449 12328 0 0,'-7'22'352'0'0,"3"-10"72"0"0,1 4-336 0 0,-4 1-88 0 0,-1-2 0 0 0,2 4 0 0 0,-2-2 0 0 0,-3-2 0 0 0,5 1 72 0 0</inkml:trace>
  <inkml:trace contextRef="#ctx0" brushRef="#br0" timeOffset="1">0 1 16240 0 0,'0'0'455'0'0,"0"0"113"0"0,0 0-456 0 0,0 0-112 0 0,4 6 0 0 0,-4 1 0 0 0,7 3 256 0 0,-4-4 24 0 0,1 3 8 0 0,0 1 0 0 0,2-4-224 0 0,2 4-64 0 0,3-4 0 0 0,-5 1 0 0 0,5-1 0 0 0,0 0 0 0 0,-4-3 0 0 0,4 0-7431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7.7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55 0 10136 0 0,'-4'16'224'0'0,"0"-7"40"0"0,1 4 16 0 0,0 3 8 0 0,-2-3-288 0 0,2 2 0 0 0,-5 2 0 0 0,5-1 0 0 0,-3-1 0 0 0,1 1 0 0 0,-1-3 0 0 0,2 0-4448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1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79 15664 0 0,'0'0'356'0'0,"0"0"49"0"0,0 0 21 0 0,0 0-42 0 0,0 0-180 0 0,0 0 176 0 0,0 0 107 0 0,0 0 22 0 0,8 4 350 0 0,1 2-683 0 0,0 0 0 0 0,0-1 1 0 0,1 0-1 0 0,0 0 0 0 0,0-1 0 0 0,1 0 0 0 0,-1-1 0 0 0,1 0-176 0 0,-2-2-459 0 0,-1 1 1 0 0,1-2-1 0 0,-1 1 0 0 0,1-1 0 0 0,-1 0 0 0 0,8-2 459 0 0,-5-1-1332 0 0,0-3-10 0 0</inkml:trace>
  <inkml:trace contextRef="#ctx0" brushRef="#br0" timeOffset="1">96 0 11976 0 0,'0'0'256'0'0,"-3"7"64"0"0,0 5 0 0 0,0 1 32 0 0,-2-3-288 0 0,2 2-64 0 0,0 0 0 0 0,-5 1 0 0 0,5-3 448 0 0,3 0 80 0 0,-4 0 16 0 0,1-2 0 0 0,3 2-424 0 0,0 0-120 0 0,-4-1 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8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65 17 14336 0 0,'0'0'421'0'0,"0"-1"-12"0"0,-4-4-263 0 0,4 4 7 0 0,0 1 1 0 0,-1-1 0 0 0,0 0 0 0 0,1 1 0 0 0,-1-1 0 0 0,1 1 0 0 0,-1-1 0 0 0,0 1 0 0 0,1-1-1 0 0,-1 1 1 0 0,0 0 0 0 0,1-1 0 0 0,-1 1 0 0 0,0 0 0 0 0,0 0 0 0 0,1-1 0 0 0,-1 1 0 0 0,0 0-1 0 0,0 0 1 0 0,0 0 0 0 0,0 0-154 0 0,-4-2 2507 0 0,5 2-1330 0 0,0 0-121 0 0,0 0-28 0 0,0 0-140 0 0,-2 0-578 0 0,1 0-309 0 0,0 0 0 0 0,1 0 0 0 0,-1 0 0 0 0,0 0 0 0 0,0 1 0 0 0,0-1 0 0 0,0 0 0 0 0,0 1 0 0 0,1-1 0 0 0,-1 1 1 0 0,0-1-1 0 0,0 1 0 0 0,1-1 0 0 0,-1 1 0 0 0,0-1 0 0 0,1 1 0 0 0,-1 0 0 0 0,0-1 0 0 0,1 1 0 0 0,-1 0 0 0 0,1-1 1 0 0,-1 1-1 0 0,1 0 0 0 0,-1 0 0 0 0,1 0 0 0 0,0 0 0 0 0,0-1 0 0 0,-1 1 0 0 0,1 0-1 0 0,-1 2 3 0 0,-1 2-3 0 0,0 1 0 0 0,0-1 0 0 0,1 1 0 0 0,-1-1 0 0 0,1 6 0 0 0,-4 11 0 0 0,2-17-61 0 0,3-4-264 0 0,0-1-142 0 0,0 0-40 0 0,0 0-141 0 0,0 0-572 0 0,0 0-253 0 0,0 0-51 0 0,0 0-11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17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17679 0 0,'0'0'399'0'0,"0"0"60"0"0,0 0 23 0 0,0 0-50 0 0,0 0-218 0 0,0 0 138 0 0,0 0 89 0 0,0 0 20 0 0,12 3 99 0 0,32 10-398 0 0,-1-1-725 0 0,-13-6-4949 0 0,-16-6-1174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20063 0 0,'0'0'590'0'0,"0"7"198"0"0,2 11-1148 0 0,0 0 1 0 0,1 0 0 0 0,1 0 0 0 0,1-1 0 0 0,4 12 359 0 0,-4-16-16 0 0,-1 0 0 0 0,2 0 0 0 0,0-1 0 0 0,0 0 0 0 0,4 5 16 0 0,-8-13-59 0 0,0-1 1 0 0,0 0 0 0 0,1 0 0 0 0,-1 0 0 0 0,1 0-1 0 0,-1-1 1 0 0,1 1 0 0 0,0-1 0 0 0,0 1 0 0 0,0-1-1 0 0,1 0 1 0 0,-1 0 0 0 0,0 0 0 0 0,1-1-1 0 0,-1 1 1 0 0,1-1 0 0 0,0 0 0 0 0,-1 0 0 0 0,1 0-1 0 0,0 0 1 0 0,2-1 58 0 0,-2 0-211 0 0,0 0 1 0 0,-1-1-1 0 0,1 0 0 0 0,-1 0 0 0 0,1 0 1 0 0,-1 0-1 0 0,0 0 0 0 0,1-1 0 0 0,-1 1 1 0 0,0-1-1 0 0,2-1 211 0 0,1 0-296 0 0,17-13-1048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59.83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8288 0 0,'0'7'184'0'0,"-7"2"40"0"0,0 7 0 0 0,-4 7 8 0 0,4 1-232 0 0,-3-1 0 0 0,-23 28 0 0 0,11-20 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1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17247 0 0,'0'0'396'0'0,"0"0"52"0"0,0 0 28 0 0,12 13 100 0 0,-9-10-401 0 0,1 1 0 0 0,-1 0 0 0 0,0 0-1 0 0,0 0 1 0 0,0 0 0 0 0,0 1 0 0 0,-1-1-1 0 0,1 1 1 0 0,-1 0 0 0 0,0 0-175 0 0,0 1 64 0 0,0-1 1 0 0,1 0-1 0 0,0 1 1 0 0,0-1-1 0 0,0 0 1 0 0,1 0-1 0 0,-1-1 1 0 0,1 1-1 0 0,2 0-64 0 0,9 12-23 0 0,-13-15-42 0 0,0 1-1 0 0,1-1 1 0 0,-1 1 0 0 0,0-1-1 0 0,1 0 1 0 0,-1 0-1 0 0,1 0 1 0 0,0 0 0 0 0,-1-1-1 0 0,1 1 1 0 0,0-1 0 0 0,0 1-1 0 0,0-1 1 0 0,2 0 65 0 0,8 2-2230 0 0,-12-3 1078 0 0</inkml:trace>
  <inkml:trace contextRef="#ctx0" brushRef="#br0" timeOffset="1">68 10 11976 0 0,'0'0'256'0'0,"0"2"64"0"0,0 5 0 0 0,0 2 32 0 0,0 1-288 0 0,0 3-64 0 0,0 5 0 0 0,0-1 0 0 0,4-1 424 0 0,-4-4 72 0 0,3 1 16 0 0,1 0-6352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4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39 10512 0 0,'0'0'306'0'0,"0"0"-4"0"0,0 0-124 0 0,0 0 200 0 0,14 0 1127 0 0,-3 0-941 0 0,0-1-1 0 0,-1-1 1 0 0,1 0-1 0 0,4-1-563 0 0,24-5 225 0 0,-27 5-248 0 0,0 0 1 0 0,0 0 0 0 0,0-1-1 0 0,10-5 23 0 0,-21 9-1113 0 0,-1 0-434 0 0,0 0-86 0 0,0 0-20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5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 24 15952 0 0,'-1'0'5'0'0,"0"-1"56"0"0,1 1 1 0 0,-1-1-1 0 0,1 1 0 0 0,-1-1 0 0 0,1 1 1 0 0,-1-1-1 0 0,1 1 0 0 0,-1-1 0 0 0,1 1 0 0 0,0-1 1 0 0,-1 0-1 0 0,1 1 0 0 0,0-1 0 0 0,0 0 0 0 0,-1 1 1 0 0,1-1-1 0 0,0 0 0 0 0,0 1 0 0 0,0-1 1 0 0,0 0-1 0 0,0 1 0 0 0,0-1 0 0 0,0 0 0 0 0,0 0 1 0 0,0 1-1 0 0,0-1-61 0 0,0 1 8 0 0,0-1-1 0 0,0 1 1 0 0,0 0 0 0 0,0 0 0 0 0,0-1 0 0 0,0 1 0 0 0,0 0-1 0 0,0 0 1 0 0,0 0 0 0 0,0-1 0 0 0,1 1 0 0 0,-1 0-1 0 0,0 0 1 0 0,0-1 0 0 0,0 1 0 0 0,0 0 0 0 0,0 0-1 0 0,0 0 1 0 0,1-1 0 0 0,-1 1 0 0 0,0 0 0 0 0,0 0 0 0 0,0 0-1 0 0,1 0 1 0 0,-1 0 0 0 0,0-1 0 0 0,0 1 0 0 0,0 0-1 0 0,1 0 1 0 0,-1 0 0 0 0,0 0 0 0 0,0 0 0 0 0,1 0 0 0 0,-1 0-1 0 0,0 0 1 0 0,0 0 0 0 0,1 0 0 0 0,-1 0 0 0 0,0 0-1 0 0,1 0-7 0 0,6 2 156 0 0,143 66-636 0 0,-144-65 543 0 0,0-1 0 0 0,0 0-1 0 0,0 0 1 0 0,0 0 0 0 0,1-1 0 0 0,-1 0 0 0 0,0 0 0 0 0,1-1 0 0 0,4 1-63 0 0,17-6-3151 0 0,-26 4 1839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0.8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 13104 0 0,'0'0'288'0'0,"0"0"56"0"0,0 0 8 0 0,0 0 24 0 0,0 0-304 0 0,-3 6-72 0 0,-1 4 0 0 0,1 0 0 0 0,-1 3 176 0 0,0-2 16 0 0,1 6 8 0 0,-1-1 0 0 0,4 2 248 0 0,-3 2 56 0 0,-1 2 7 0 0,1-6-7166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52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18167 0 0,'-15'4'1992'0'0,"14"-3"-1961"0"0,1-1 0 0 0,-1 1 0 0 0,1-1 0 0 0,-1 1 0 0 0,1 0-1 0 0,-1-1 1 0 0,1 1 0 0 0,-1 0 0 0 0,1 0 0 0 0,0 0 0 0 0,-1-1 0 0 0,1 1-1 0 0,0 0 1 0 0,0 0 0 0 0,0 0 0 0 0,-1-1 0 0 0,1 1 0 0 0,0 0 0 0 0,0 0-1 0 0,0 0 1 0 0,1 0 0 0 0,-1 0 0 0 0,0-1 0 0 0,0 2-31 0 0,1-1 87 0 0,-1 0 0 0 0,1 0 0 0 0,0 0 0 0 0,0 1 0 0 0,0-1 1 0 0,-1 0-1 0 0,1 0 0 0 0,0 0 0 0 0,0-1 0 0 0,0 1 0 0 0,1 0 0 0 0,-1 0 0 0 0,0 0 0 0 0,1 0-87 0 0,21 8-889 0 0,-1-6-4699 0 0,-8-3-1134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6.8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14136 0 0,'-7'10'312'0'0,"0"-1"64"0"0,3 3 8 0 0,-3 5 16 0 0,-4 2-320 0 0,4-1-80 0 0,-1-1 0 0 0,2 1 0 0 0,-2-2 96 0 0,5 0 0 0 0,0-3 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2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76 17503 0 0,'0'0'399'0'0,"0"0"60"0"0,0 0 21 0 0,0 0-59 0 0,15 6-260 0 0,-12-4-161 0 0,1 0 0 0 0,0-1 0 0 0,0 0 0 0 0,0 0 0 0 0,0 0 0 0 0,0 0 0 0 0,1-1 0 0 0,-1 0 0 0 0,0 0 0 0 0,0 0 0 0 0,0 0 0 0 0,0 0 0 0 0,1-1 0 0 0,-1 0 0 0 0,0 0 0 0 0,0 0 0 0 0,0 0 0 0 0,0-1 0 0 0,-1 1 0 0 0,1-1 0 0 0,0 0 0 0 0,3-4-1293 0 0,-2-1-5173 0 0</inkml:trace>
  <inkml:trace contextRef="#ctx0" brushRef="#br0" timeOffset="1">86 0 11976 0 0,'0'0'256'0'0,"-3"6"64"0"0,-2 0 0 0 0,-1 1 32 0 0,2-1-288 0 0,-3 4-64 0 0,4-1 0 0 0,-5 0 0 0 0,1 4 424 0 0,3-3 72 0 0,-3 3 16 0 0,0-1 0 0 0,0-3-344 0 0,0 1-64 0 0,3 0-8 0 0,-2 0-8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5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18 140 15288 0 0,'0'0'348'0'0,"0"0"49"0"0,0 0 20 0 0,15 6 100 0 0,-11-4-495 0 0,-1-1-1 0 0,1 0 0 0 0,0 0 0 0 0,0 0 0 0 0,-1 0 0 0 0,1-1 0 0 0,0 1 0 0 0,0-1 0 0 0,0 0 0 0 0,0 0 0 0 0,-1-1 0 0 0,1 1 0 0 0,0-1 0 0 0,0 0 0 0 0,-1 0 0 0 0,1 0 0 0 0,2-1-21 0 0,1-1-191 0 0,0-1 1 0 0,0 1-1 0 0,0-1 1 0 0,0-1-1 0 0,-1 1 1 0 0,0-1 0 0 0,6-6 190 0 0,-2 2-512 0 0</inkml:trace>
  <inkml:trace contextRef="#ctx0" brushRef="#br0" timeOffset="1">47 0 12416 0 0,'0'0'352'0'0,"-3"7"80"0"0,-1-4-344 0 0,1 7-88 0 0,-5-1 0 0 0,5 1 0 0 0,0 2 416 0 0,-2 1 64 0 0,-1 0 8 0 0,3-1 8 0 0,3-2-384 0 0,-5 3-112 0 0,5-4 0 0 0,-3 1-4040 0 0,3-3-856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7.8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15520 0 0,'0'0'356'0'0,"0"0"49"0"0,0 0 19 0 0,0 0-51 0 0,10 7-214 0 0,-5-3-498 0 0,4 2 958 0 0,0 0-1 0 0,0-1 1 0 0,0 0 0 0 0,1 0-1 0 0,0-1-618 0 0,-7-3 28 0 0,0 0-1 0 0,1 0 0 0 0,-1 0 1 0 0,0-1-1 0 0,1 1 1 0 0,-1-1-1 0 0,4 0-27 0 0,-4 0-521 0 0,0 0-1 0 0,0-1 1 0 0,-1 1-1 0 0,1-1 1 0 0,0 0 0 0 0,0 0-1 0 0,-1 0 1 0 0,1 0-1 0 0,0-1 1 0 0,0 0 521 0 0,3-1-6425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22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244 0 12392 0 0,'0'0'352'0'0,"-4"3"72"0"0,0 4-336 0 0,1-2-88 0 0,-4 2 0 0 0,-1 3 0 0 0,5-1 328 0 0,-4 1 56 0 0,3 0 0 0 0,-2-2 8 0 0,1 5-272 0 0,2-3-56 0 0,0 0-64 0 0,-2 0-5952 0 0</inkml:trace>
  <inkml:trace contextRef="#ctx0" brushRef="#br0" timeOffset="1">1 15 15664 0 0,'0'0'356'0'0,"0"0"49"0"0,0 0 21 0 0,14 0 106 0 0,37 1-543 0 0,-14 0-1369 0 0,35-3 1380 0 0,-65 0-512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55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15664 0 0,'0'0'356'0'0,"0"0"49"0"0,0 0 21 0 0,0 7 92 0 0,-1 20-250 0 0,0-20-28 0 0,0-1-1 0 0,1 0 1 0 0,0 1 0 0 0,0-1-1 0 0,1 1 1 0 0,0-1-1 0 0,0 0 1 0 0,1 1 0 0 0,-1-1-1 0 0,1 0 1 0 0,1 1-240 0 0,8 12-124 0 0,-4-12-10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8.8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52 16096 0 0,'0'0'471'0'0,"0"0"-8"0"0,0 0-282 0 0,8 0-75 0 0,4 2-99 0 0,0-1 1 0 0,-1-1-1 0 0,1 0 0 0 0,0 0 1 0 0,0-1-1 0 0,0-1 1 0 0,0 0-1 0 0,-1-1 0 0 0,8-2-7 0 0,-8 1-1157 0 0,-1-2-4629 0 0</inkml:trace>
  <inkml:trace contextRef="#ctx0" brushRef="#br0" timeOffset="1">65 1 12416 0 0,'0'0'352'0'0,"-3"10"80"0"0,3-4-344 0 0,-4 3-88 0 0,0 4 0 0 0,4-4 0 0 0,-3 1 424 0 0,3 3 72 0 0,0-4 16 0 0,-4-3-4376 0 0,4 4-872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8.74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10880 0 0,'0'0'248'0'0,"0"0"34"0"0,0 0 20 0 0,0 0-38 0 0,-1 6-160 0 0,1-4 97 0 0,-1 1 0 0 0,0 0 0 0 0,1-1 0 0 0,-1 1 0 0 0,1 0 0 0 0,0-1 0 0 0,0 1 0 0 0,0 0 0 0 0,0-1 0 0 0,0 1 0 0 0,1 0 0 0 0,-1-1 0 0 0,1 1 0 0 0,0 0 1 0 0,1 1-202 0 0,2 0 98 0 0,5 2-76 0 0,-9-6-210 0 0,1 0-99 0 0,1 0-22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2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14336 0 0,'0'0'421'0'0,"0"0"-12"0"0,0-1-263 0 0,0-4-13 0 0,0 4 475 0 0,0 1 205 0 0,15-8 1427 0 0,-9 8-2186 0 0,0 0 0 0 0,1 0 0 0 0,-1 0 0 0 0,0 1 0 0 0,0 0-1 0 0,1 1 1 0 0,0 0-54 0 0,6 0 12 0 0,68 20-1525 0 0,-73-21-4925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58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 0 11256 0 0,'0'0'248'0'0,"-4"7"48"0"0,0-2 16 0 0,1 5 8 0 0,3 0-256 0 0,-4-1-64 0 0,1 1 0 0 0,-1 2 0 0 0,4-2 96 0 0,0 3 16 0 0,0 0 0 0 0,4-4-3512 0 0,-1 3-704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09.92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46 15576 0 0,'0'0'356'0'0,"0"0"49"0"0,0 0 20 0 0,0 0-46 0 0,12 9-221 0 0,-2-5-137 0 0,0-1-1 0 0,0 1 0 0 0,0-2 0 0 0,0 1 0 0 0,1-2 0 0 0,-1 1 1 0 0,11-1-21 0 0,20-2-4848 0 0,-25-2-553 0 0</inkml:trace>
  <inkml:trace contextRef="#ctx0" brushRef="#br0" timeOffset="1">72 1 13464 0 0,'0'0'384'0'0,"-3"6"80"0"0,3 4-368 0 0,-5 0-96 0 0,2 3 0 0 0,0-1 0 0 0,-1 1 152 0 0,0-4 8 0 0,1 1 8 0 0,3 0 0 0 0,0-2-80 0 0,0-1-24 0 0,0-1 0 0 0,0 1-6168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3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14336 0 0,'0'0'421'0'0,"0"0"-12"0"0,1 2-263 0 0,11 13-128 0 0,-10-12-18 0 0,0-1 0 0 0,0 1-1 0 0,0 0 1 0 0,0 0 0 0 0,1-1 0 0 0,-1 0-1 0 0,1 1 1 0 0,-1-1 0 0 0,1 0 0 0 0,1 0 0 0 0,2 1 0 0 0,0 0 0 0 0,0-1 0 0 0,0 0 0 0 0,1 0 0 0 0,-1 0 0 0 0,2-1 0 0 0,-5 0 0 0 0,0-1 0 0 0,0 0 0 0 0,-1 0 0 0 0,1 0 0 0 0,0-1 0 0 0,0 1 0 0 0,0 0 0 0 0,-1-1 0 0 0,1 0 0 0 0,0 0 0 0 0,-1 0 0 0 0,1 0 0 0 0,-1 0 0 0 0,1 0 0 0 0,-1-1 0 0 0,1 1 0 0 0,1-3 0 0 0</inkml:trace>
  <inkml:trace contextRef="#ctx0" brushRef="#br0" timeOffset="1">47 7 13328 0 0,'0'0'288'0'0,"0"0"64"0"0,-5 6 16 0 0,2 1 16 0 0,0 3-312 0 0,-1-1-72 0 0,0-3 0 0 0,4 4 0 0 0,-3-1 112 0 0,3-2 8 0 0,0 2 0 0 0,0-2 0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0.69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89 16096 0 0,'0'0'471'0'0,"0"0"-8"0"0,0 0-259 0 0,0 0 4 0 0,0 0 31 0 0,13 6 411 0 0,-6-3-560 0 0,1 0-1 0 0,-1 0 0 0 0,0-1 1 0 0,0-1-1 0 0,1 1 0 0 0,0-1-89 0 0,-3 0-58 0 0,0-1 0 0 0,0 0-1 0 0,0 0 1 0 0,0-1 0 0 0,0 1-1 0 0,0-1 1 0 0,2-1 58 0 0,10-3-5059 0 0,-9 2-701 0 0</inkml:trace>
  <inkml:trace contextRef="#ctx0" brushRef="#br0" timeOffset="1">30 0 11552 0 0,'0'0'320'0'0,"-4"6"88"0"0,1 0-328 0 0,-1 1-80 0 0,0 2 0 0 0,1 4 0 0 0,0-3 200 0 0,3 2 24 0 0,-4-2 8 0 0,0 3 0 0 0,4 0-232 0 0,0-1 0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02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0,'0'0'356'0'0,"0"0"49"0"0,0 0 21 0 0,0 0-42 0 0,7 10-193 0 0,-3-6-69 0 0,1 0 0 0 0,0 0 0 0 0,-1 0 0 0 0,1-1 0 0 0,1 0 0 0 0,-1 0 0 0 0,0 0 0 0 0,1-1 0 0 0,-1 0 0 0 0,1 0 1 0 0,0 0-1 0 0,0 0 0 0 0,0-1 0 0 0,0 0 0 0 0,0-1 0 0 0,0 1 0 0 0,2-1-122 0 0,-5 0-283 0 0,-1 0 1 0 0,0 0 0 0 0,0-1 0 0 0,0 1-1 0 0,0-1 1 0 0,0 1 0 0 0,0-1 0 0 0,0 0-1 0 0,0 0 1 0 0,1 0 282 0 0,1-3-1086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37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12272 0 0,'0'0'352'0'0,"0"0"64"0"0,0 0-328 0 0,-3 6-88 0 0,-4 0 0 0 0,-1 1 0 0 0,5-1 608 0 0,-5 1 112 0 0,5-1 16 0 0,-4 4 8 0 0,7-1-400 0 0,-4 0-89 0 0,1 1-7 0 0,0 0-6935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1.7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23 15664 0 0,'0'0'344'0'0,"0"0"71"0"0,0 0 9 0 0,0 0 24 0 0,0 0-360 0 0,6 7-88 0 0,-1-4 0 0 0,-2-1 0 0 0,3 5 0 0 0,2-4 0 0 0,-1 0 0 0 0,-3 4 0 0 0,6-4 72 0 0,-3-3-72 0 0,1 3 80 0 0,2-3-4751 0 0,1 0-945 0 0</inkml:trace>
  <inkml:trace contextRef="#ctx0" brushRef="#br0" timeOffset="1">68 1 13288 0 0,'0'0'376'0'0,"-3"6"80"0"0,-1 1-360 0 0,0-1-96 0 0,-3 4 0 0 0,4-2 0 0 0,-1-1 240 0 0,1 3 32 0 0,3-1 8 0 0,-4-2 0 0 0,4 3-184 0 0,-4-5-96 0 0,4-2 96 0 0,0 4-4216 0 0,0-1-840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05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13272 0 0,'0'0'298'0'0,"0"0"46"0"0,0 0 23 0 0,12 5 80 0 0,-7-2-445 0 0,3 1 330 0 0,1 1 1 0 0,0-2-1 0 0,0 1 0 0 0,0-1 1 0 0,9 2-333 0 0,-6-3 274 0 0,-9-1-368 0 0,-1 0 0 0 0,1-1 1 0 0,0 1-1 0 0,0-1 0 0 0,0 1 0 0 0,0-1 1 0 0,0 0-1 0 0,0-1 0 0 0,1 1 94 0 0,0-3-374 0 0</inkml:trace>
  <inkml:trace contextRef="#ctx0" brushRef="#br0" timeOffset="1">68 6 13648 0 0,'0'0'384'0'0,"0"0"88"0"0,-3 7-376 0 0,3-1-96 0 0,-4 1 0 0 0,4-1 0 0 0,-4 1 160 0 0,4-1 24 0 0,-3 3 0 0 0,3-3 0 0 0,3 1-184 0 0,1-1 0 0 0,0 1 0 0 0,2-1-6112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3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15664 0 0,'0'0'356'0'0,"0"0"49"0"0,0 0 21 0 0,0 0-42 0 0,5 10-236 0 0,-4-8-82 0 0,0 0 0 0 0,0 1 0 0 0,0-1-1 0 0,0 0 1 0 0,1 0 0 0 0,-1 0-1 0 0,1 0 1 0 0,0 0 0 0 0,-1 0 0 0 0,1-1-1 0 0,0 1 1 0 0,0 0 0 0 0,0-1 0 0 0,0 0-1 0 0,0 1 1 0 0,0-1 0 0 0,1 0-1 0 0,-1 0 1 0 0,2 0-66 0 0,2 2-16 0 0,-1-1 0 0 0,1 0 0 0 0,0-1 0 0 0,0 1 1 0 0,0-1-1 0 0,0 0 0 0 0,6 0 16 0 0,7-2-1922 0 0,-14-1 931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11976 0 0,'-10'6'901'0'0,"8"-3"-630"0"0,-1-1 0 0 0,1 0 0 0 0,-1 1 0 0 0,1-1 0 0 0,0 1 0 0 0,0 0 0 0 0,0 0 0 0 0,0 0 0 0 0,1 0 0 0 0,-1 0 0 0 0,1 0 0 0 0,-1 2-271 0 0,1-1 489 0 0,0-1-256 0 0,0 0 1 0 0,0 0 0 0 0,1 0 0 0 0,-1 0 0 0 0,1 1 0 0 0,0-1-1 0 0,0 0 1 0 0,0 0 0 0 0,0 1 0 0 0,0-1 0 0 0,1 0-1 0 0,0 2-233 0 0,-1-1 0 0 0,0-1 0 0 0,0 0-64 0 0,0-2-273 0 0,0-1-138 0 0,0 0-33 0 0,0 0 66 0 0,0 0 220 0 0,0 0-164 0 0,-2-2-345 0 0,-1 0 86 0 0,8 3 480 0 0,20 5 1876 0 0,14 6-1728 0 0,-35-11 98 0 0,-4-1-1 0 0,0 0-37 0 0,0 0-158 0 0,0 0-69 0 0,0 0-9 0 0,0 0-225 0 0,0 0-926 0 0,-5 0-2231 0 0,-30-2-1349 0 0,-3 1 4003 0 0,38 1 1582 0 0,0 0 194 0 0,0 0 38 0 0,0 0 42 0 0,0 0 135 0 0,0 0 61 0 0,-3 2 785 0 0,3-2-1837 0 0,0 0-1 0 0,-1 0 1 0 0,1 1 0 0 0,0-1 0 0 0,-1 0 0 0 0,1 0 0 0 0,0 1-1 0 0,-1-1 1 0 0,1 0 0 0 0,0 1 0 0 0,0-1 0 0 0,-1 0 0 0 0,1 1-1 0 0,0-1 1 0 0,0 0 0 0 0,0 1 0 0 0,0-1 0 0 0,-1 0 0 0 0,1 1-1 0 0,0-1 1 0 0,0 1 0 0 0,0-1 0 0 0,0 0 0 0 0,0 1 0 0 0,0-1-79 0 0,0 1 42 0 0,0 0 0 0 0,1 0 1 0 0,-1-1-1 0 0,0 1 1 0 0,1 0-1 0 0,-1-1 1 0 0,0 1-1 0 0,1-1 1 0 0,-1 1-1 0 0,1 0 1 0 0,-1-1-1 0 0,1 1 0 0 0,-1-1 1 0 0,1 1-1 0 0,0-1 1 0 0,-1 1-1 0 0,1-1 1 0 0,-1 0-1 0 0,1 1 1 0 0,0-1-1 0 0,0 0 1 0 0,-1 1-1 0 0,1-1 1 0 0,0 0-1 0 0,-1 0 0 0 0,1 0-42 0 0,1 1 22 0 0,-1-1-1 0 0,1 1 1 0 0,-1-1 0 0 0,1 0-1 0 0,-1 0 1 0 0,1 0-1 0 0,-1 0 1 0 0,1 0-1 0 0,-1 0 1 0 0,1 0-1 0 0,-1 0 1 0 0,1 0-1 0 0,-1-1 1 0 0,1 1-22 0 0,8-5 10 0 0,5 2-10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2.7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73 9560 0 0,'0'0'208'0'0,"-3"6"48"0"0,-1-3 0 0 0,0 4 16 0 0,1 3-272 0 0,0-5 0 0 0,-2 5 0 0 0,5-1 0 0 0,-3-2 0 0 0,3-1-112 0 0,-3 10 8 0 0,3-16 0 0 0</inkml:trace>
  <inkml:trace contextRef="#ctx0" brushRef="#br0" timeOffset="1">218 0 19471 0 0,'0'0'572'0'0,"0"0"-10"0"0,12 16-248 0 0,-7-11-227 0 0,-4-3-65 0 0,0-1 0 0 0,1 0 0 0 0,-1 0 0 0 0,0 0 0 0 0,1 0 0 0 0,-1 0 0 0 0,1 0 0 0 0,-1 0-1 0 0,1 0 1 0 0,-1 0 0 0 0,1-1 0 0 0,-1 1 0 0 0,1 0 0 0 0,0-1 0 0 0,0 0-22 0 0,2 1-156 0 0,1 0 0 0 0,0 0-1 0 0,-1-1 1 0 0,1 1 0 0 0,0-1-1 0 0,0-1 1 0 0,-1 1 0 0 0,1-1 0 0 0,0 0-1 0 0,0 0 1 0 0,-1 0 0 0 0,1 0-1 0 0,-1-1 1 0 0,1 0 0 0 0,-1 0-1 0 0,0 0 1 0 0,2-1 156 0 0,2-4-1023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0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0 14336 0 0,'0'0'408'0'0,"-3"7"80"0"0,-5-1-392 0 0,5 1-96 0 0,-4 2 0 0 0,3 3 0 0 0,0 1 424 0 0,-3 0 64 0 0,4 2 15 0 0,-1-5 1 0 0,4 3-400 0 0,-3-3-104 0 0,-1 0 0 0 0,4-2 0 0 0,0-1-368 0 0,0-1-112 0 0,0 1-31 0 0,0-7-1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40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20 15320 0 0,'0'0'348'0'0,"3"12"838"0"0,-1-5-1110 0 0,1-1 0 0 0,0 0 0 0 0,0 0-1 0 0,3 4-75 0 0,-5-8 20 0 0,0 0-1 0 0,0-1 0 0 0,1 1 0 0 0,-1-1 1 0 0,1 1-1 0 0,-1-1 0 0 0,1 0 0 0 0,-1 0 0 0 0,1 1 1 0 0,-1-1-1 0 0,1 0 0 0 0,0 0 0 0 0,0-1 1 0 0,0 1-1 0 0,0 0 0 0 0,-1-1 0 0 0,1 1 0 0 0,0-1-19 0 0,3 1 27 0 0,0-1 0 0 0,1 0-1 0 0,-1 0 1 0 0,0 0-1 0 0,0-1 1 0 0,0 1 0 0 0,0-1-1 0 0,-1-1 1 0 0,1 1-1 0 0,0-1 1 0 0,0 1 0 0 0,-1-1-1 0 0,4-2-26 0 0,18-12-2372 0 0,-24 14 1175 0 0</inkml:trace>
  <inkml:trace contextRef="#ctx0" brushRef="#br0" timeOffset="1">62 0 12416 0 0,'0'0'352'0'0,"-4"7"80"0"0,1-1-344 0 0,-1 1-88 0 0,0 2 0 0 0,-2 0 0 0 0,1 1 0 0 0,2 3 0 0 0,0-4 0 0 0,-2 3 0 0 0,5-2 424 0 0,-3 0 72 0 0,0 0 16 0 0,3-1 0 0 0,0 1-416 0 0,0-1-96 0 0,0-3 0 0 0,0-3 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3.76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17503 0 0,'0'0'399'0'0,"0"0"60"0"0,0 0 21 0 0,0 0-59 0 0,11 12-260 0 0,-9-10-161 0 0,-1-1 0 0 0,0 0 0 0 0,1 1 0 0 0,-1-1 0 0 0,1 0 0 0 0,-1 0 0 0 0,1 0 0 0 0,-1 0 0 0 0,1-1 0 0 0,0 1 0 0 0,0 0 0 0 0,-1-1 0 0 0,2 1 0 0 0,22 5-188 0 0,-23-6 160 0 0,0 0-231 0 0,0 0-1 0 0,1 1 1 0 0,-1-1-1 0 0,0 0 1 0 0,1 1-1 0 0,-1 0 0 0 0,0 0 1 0 0,1-1-1 0 0,-1 1 1 0 0,0 1-1 0 0,0-1 1 0 0,0 0-1 0 0,0 0 0 0 0,0 1 1 0 0,0-1-1 0 0,1 3 260 0 0,-1-2-1398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0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44 9 17191 0 0,'0'0'388'0'0,"-6"6"523"0"0,1 0-812 0 0,1 1 1 0 0,0-1-1 0 0,0 1 0 0 0,0 0 0 0 0,1 0 0 0 0,0 0 1 0 0,1 1-1 0 0,0-1 0 0 0,0 1 0 0 0,0-1 0 0 0,1 1 1 0 0,0 0-1 0 0,0-1 0 0 0,1 1 0 0 0,0 0 0 0 0,1 0 1 0 0,0 5-100 0 0,5 3-1675 0 0,-6-10 796 0 0</inkml:trace>
  <inkml:trace contextRef="#ctx0" brushRef="#br0" timeOffset="1">155 0 18223 0 0,'0'0'414'0'0,"0"0"56"0"0,0 0 32 0 0,0 0-60 0 0,11 6 10 0 0,32 16-164 0 0,-37-20-336 0 0,0 0 0 0 0,1-1 0 0 0,-1 1 0 0 0,1-1 0 0 0,-1-1 0 0 0,1 1 0 0 0,1-1 48 0 0,14-3-6141 0 0,-16 0-21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4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386 0 13824 0 0,'0'0'304'0'0,"0"0"64"0"0,0 0 16 0 0,0 0 0 0 0,-4 7-312 0 0,1-4-72 0 0,-1 3 0 0 0,1 1 0 0 0,-1-4 320 0 0,0 2 40 0 0,4 2 16 0 0,0-1-1 0 0,0 1-303 0 0,0-1-72 0 0,0 1 0 0 0,0 3-6727 0 0</inkml:trace>
  <inkml:trace contextRef="#ctx0" brushRef="#br0" timeOffset="1">1 356 15320 0 0,'0'0'336'0'0,"0"0"72"0"0,0 0 7 0 0,0 0 17 0 0,6 6-344 0 0,-3-2-88 0 0,2 2 0 0 0,1-4 0 0 0,-2 1 0 0 0,3 1 0 0 0,1-1 0 0 0,-1 0 0 0 0,3-3 0 0 0,1 0 0 0 0,-1 0 96 0 0,1 0-4639 0 0,3-3-937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4.79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13040 0 0,'0'0'288'0'0,"-4"3"56"0"0,1 3 8 0 0,0 4 24 0 0,-2-1-304 0 0,2 1-72 0 0,3 3 0 0 0,-3-1 0 0 0,-1-2 0 0 0,4-1 0 0 0,0 4 0 0 0,0-1 64 0 0,0-2-64 0 0,0 0 0 0 0,0-1 0 0 0,-4 1-5808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1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14336 0 0,'0'0'421'0'0,"0"0"-12"0"0,10 7 187 0 0,-3-3 3 0 0,1 0-1 0 0,0-1 1 0 0,0 1 0 0 0,0-2-1 0 0,0 1 1 0 0,4 0-599 0 0,0-1-417 0 0,1 0 0 0 0,-1-1 0 0 0,13 0 417 0 0,-17-1-6479 0 0</inkml:trace>
  <inkml:trace contextRef="#ctx0" brushRef="#br0" timeOffset="1">43 7 14000 0 0,'0'0'392'0'0,"0"0"96"0"0,0 0-392 0 0,-3 6-96 0 0,-1 1 0 0 0,4-1 0 0 0,-3 4 96 0 0,3-1-8 0 0,0-3 0 0 0,0 4 0 0 0,0 0-88 0 0,0-4 0 0 0,3 4 0 0 0,1-2-4080 0 0,-1-1-832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4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29 17447 0 0,'0'0'396'0'0,"0"0"52"0"0,0 0 31 0 0,0 0-52 0 0,8 9-265 0 0,-6-8-162 0 0,0 0 0 0 0,0 0 0 0 0,0 0 0 0 0,0 0 0 0 0,0 0 0 0 0,0-1 0 0 0,0 1 0 0 0,1 0 0 0 0,-1-1 0 0 0,0 0 0 0 0,0 1 0 0 0,1-1 0 0 0,28 1 7 0 0,-27-1-2 0 0,13 0 31 0 0,16-1-1306 0 0,-22-1-5203 0 0</inkml:trace>
  <inkml:trace contextRef="#ctx0" brushRef="#br0" timeOffset="1">25 0 17479 0 0,'0'0'396'0'0,"0"0"52"0"0,0 0 31 0 0,-6 13 110 0 0,5-9-796 0 0,0-2 345 0 0,1 0 0 0 0,-1 0 0 0 0,1 0 0 0 0,-1 1 0 0 0,1-1 0 0 0,0 0 0 0 0,0 0-1 0 0,0 1 1 0 0,0-1 0 0 0,0 0 0 0 0,0 0 0 0 0,1 1 0 0 0,-1-1 0 0 0,1 0 0 0 0,0 2-138 0 0,0-3-204 0 0,-1-1 0 0 0,1 1 0 0 0,0 0 0 0 0,0 0 0 0 0,0-1 0 0 0,0 1 0 0 0,0 0 0 0 0,0-1 0 0 0,0 1 0 0 0,0-1 0 0 0,0 0 0 0 0,0 1 0 0 0,0-1 0 0 0,0 0 0 0 0,0 1 1 0 0,0-1-1 0 0,0 0 0 0 0,0 0 0 0 0,1 0 204 0 0,1 0-276 0 0,-1 1-1122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5.8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0 17503 0 0,'0'0'399'0'0,"0"0"60"0"0,0 0 21 0 0,0 0-59 0 0,0 0-204 0 0,0 0 170 0 0,-7 8 1049 0 0,4-3-1303 0 0,3-4-133 0 0,-1 1 0 0 0,1-1 1 0 0,0 1-1 0 0,-1-1 0 0 0,1 1 0 0 0,0 0 0 0 0,0-1 0 0 0,0 1 0 0 0,0-1 0 0 0,0 1 0 0 0,1 0 0 0 0,-1-1 0 0 0,0 1 0 0 0,1-1 0 0 0,-1 1 0 0 0,1-1 1 0 0,0 1-1 0 0,-1-1 0 0 0,2 2 0 0 0,1 0-252 0 0,1 0 0 0 0,0 0 0 0 0,-1-1 0 0 0,1 1 0 0 0,1-1 0 0 0,-1 0 0 0 0,0 0 1 0 0,0-1-1 0 0,1 1 0 0 0,-1-1 0 0 0,1 0 0 0 0,-1 0 0 0 0,3 0 252 0 0,4 0-6602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26:17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10624 0 0,'0'0'241'0'0,"0"0"38"0"0,0 0 10 0 0,0 0-33 0 0,0 0-112 0 0,0 0 135 0 0,0 0 75 0 0,0 0 20 0 0,0 0 2 0 0,0 0 0 0 0,0 0 0 0 0,0 0 0 0 0,0 0-39 0 0,0 0-162 0 0,9 12 225 0 0,9-5 300 0 0,0-1 1 0 0,0 0-1 0 0,1-2 1 0 0,5 1-701 0 0,38 9 837 0 0,-42-9-405 0 0,0 0 0 0 0,0-2 0 0 0,0-1-1 0 0,0 0 1 0 0,14-1-432 0 0,-12-5 469 0 0,-22 4-242 0 0,0 0 72 0 0,0 0 11 0 0,0 0-12 0 0,0 0-64 0 0,0 0-30 0 0,0 0-4 0 0,0 0-165 0 0,2 0-2628 0 0,-2 0-4912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5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0-130 0 0,0 0 425 0 0,0 0 208 0 0,0 0 44 0 0,1 11 805 0 0,0-6-1683 0 0,1-1 0 0 0,1 0 0 0 0,-1 0 1 0 0,0 0-1 0 0,1 0 0 0 0,0-1 0 0 0,0 1 0 0 0,0-1 0 0 0,0 1 0 0 0,0-1 1 0 0,1 0-1 0 0,0-1 0 0 0,-1 1 0 0 0,1 0 0 0 0,0-1 0 0 0,2 1-78 0 0,-2-1-140 0 0,0 0-1 0 0,-1-1 1 0 0,1 1 0 0 0,0-1-1 0 0,0 0 1 0 0,0 0 0 0 0,0-1-1 0 0,0 1 1 0 0,0-1 0 0 0,0 0-1 0 0,0 0 1 0 0,0 0 0 0 0,0 0-1 0 0,0-1 1 0 0,0 1 0 0 0,0-1-1 0 0,0 0 1 0 0,4-2 140 0 0,6-5-879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104 0 9968 0 0,'0'0'292'0'0,"0"0"0"0"0,-7 11 1432 0 0,1-3-767 0 0,0 1 0 0 0,1-1 0 0 0,0 2 0 0 0,0 1-957 0 0,-7 19 1154 0 0,-6 19-1154 0 0,3-4 109 0 0,7-23-1093 0 0,1-1-1 0 0,1 3 985 0 0,2-14-726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5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14720 0 0,'0'0'416'0'0,"0"0"96"0"0,0 0-416 0 0,0 0-96 0 0,7 4 0 0 0,-3-1 0 0 0,-1 0 0 0 0,5 0 0 0 0,-2-3-96 0 0,-1 4 96 0 0,1-4 64 0 0,2 3 72 0 0,-2 0 16 0 0,2-3 0 0 0,-1 0-40 0 0,0 0-8 0 0,1 0-1 0 0,-2 3-6686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6.84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26 48 11976 0 0,'0'0'256'0'0,"0"0"64"0"0,-4 6 0 0 0,0 4 32 0 0,1-3-288 0 0,0 2-64 0 0,3 0 0 0 0,-5 1 0 0 0,5-1 0 0 0,-3 1 0 0 0,3 3 0 0 0,-3-4 0 0 0,3 1 0 0 0,0-1 0 0 0,0 1 0 0 0,0-4 0 0 0</inkml:trace>
  <inkml:trace contextRef="#ctx0" brushRef="#br0" timeOffset="1">115 0 15664 0 0,'0'0'356'0'0,"0"0"49"0"0,0 0 21 0 0,0 0-42 0 0,10 9-236 0 0,-7-6-60 0 0,1-2 0 0 0,-1 1 0 0 0,1 0-1 0 0,0-1 1 0 0,-1 0 0 0 0,1 1 0 0 0,0-2-1 0 0,0 1 1 0 0,0 0 0 0 0,0-1 0 0 0,-1 1-1 0 0,3-1-87 0 0,-4 0-340 0 0,-1 0-1 0 0,1 0 1 0 0,0-1-1 0 0,-1 1 1 0 0,1 0-1 0 0,0-1 1 0 0,-1 1-1 0 0,1-1 1 0 0,0 1 0 0 0,0-1 340 0 0,5-2-1376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1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0 14336 0 0,'0'0'421'0'0,"0"0"-12"0"0,0 0-146 0 0,0 0 361 0 0,0 2-289 0 0,-1-1 1 0 0,1 0-1 0 0,0 1 1 0 0,-1-1-1 0 0,1 1 1 0 0,0-1-1 0 0,0 0 0 0 0,0 1 1 0 0,0-1-1 0 0,0 1-335 0 0,1-1-72 0 0,0 1 0 0 0,0-1 0 0 0,1 0 0 0 0,-1 0 0 0 0,0 0 0 0 0,1 0 0 0 0,-1 0 0 0 0,0 0 0 0 0,1 0 0 0 0,-1 0 0 0 0,1 0 0 0 0,0-1 0 0 0,-1 1 0 0 0,1-1 0 0 0,-1 1 0 0 0,1-1 0 0 0,0 0 0 0 0,-1 1 0 0 0,2-1 72 0 0,2 0-512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5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254 102 11976 0 0,'-3'3'256'0'0,"-1"3"64"0"0,-3 0 0 0 0,-1 4 32 0 0,5-4-288 0 0,-5 7-64 0 0,2-1 0 0 0,-2 1 0 0 0,2 0 0 0 0,-2 0 0 0 0,5-1 0 0 0,-5 1-3536 0 0,2-3-720 0 0</inkml:trace>
  <inkml:trace contextRef="#ctx0" brushRef="#br0" timeOffset="1">1 25 13824 0 0,'0'0'314'0'0,"0"0"46"0"0,0 0 22 0 0,0 0-50 0 0,14 7-208 0 0,-11-6-40 0 0,1 0 0 0 0,-1 1 0 0 0,1-2 0 0 0,-1 1 0 0 0,1 0 0 0 0,-1-1 0 0 0,1 1 0 0 0,0-1 0 0 0,-1 0 0 0 0,1 0 0 0 0,-1-1 0 0 0,1 1 0 0 0,0-1 0 0 0,-1 0 1 0 0,1 0-85 0 0,7-2 86 0 0,-1-1 0 0 0,0-1 0 0 0,-1 0 0 0 0,4-2-86 0 0,-5 3 10 0 0,3-3 70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7.8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42 11976 0 0,'0'0'256'0'0,"0"0"64"0"0,-4 3 0 0 0,-3 3 32 0 0,3 1-288 0 0,-3-1-64 0 0,3 3 0 0 0,-2 4 0 0 0,2 0 0 0 0,-3 3 0 0 0,4-4 0 0 0,3-2 0 0 0</inkml:trace>
  <inkml:trace contextRef="#ctx0" brushRef="#br0" timeOffset="1">204 1 17503 0 0,'0'0'399'0'0,"0"0"60"0"0,0 0 21 0 0,0 0-59 0 0,17 9-428 0 0,-13-8-95 0 0,0 0-1 0 0,0-1 0 0 0,0 1 0 0 0,0-1 1 0 0,0 0-1 0 0,0 0 0 0 0,0 0 1 0 0,0 0-1 0 0,0-1 0 0 0,0 0 0 0 0,-1 0 1 0 0,1 0-1 0 0,0 0 0 0 0,3-2 103 0 0,6-1-1645 0 0,-12 4 1516 0 0,0 0 1 0 0,-1 0 0 0 0,1 0 0 0 0,0 0-1 0 0,0 0 1 0 0,-1 0 0 0 0,1 0 0 0 0,0 0 0 0 0,-1 0-1 0 0,1 1 1 0 0,0-1 0 0 0,0 0 0 0 0,-1 0-1 0 0,1 1 1 0 0,0-1 0 0 0,-1 0 0 0 0,1 1 0 0 0,-1-1-1 0 0,1 1 1 0 0,0-1 128 0 0,0 1-433 0 0,1 0-1101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19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64 14336 0 0,'0'0'421'0'0,"0"0"-12"0"0,14 18 1192 0 0,-11-17-1505 0 0,-1 0-1 0 0,1 0 0 0 0,-1-1 0 0 0,1 1 1 0 0,0-1-1 0 0,0 1 0 0 0,-1-1 0 0 0,1 0 1 0 0,0 0-1 0 0,0 0 0 0 0,-1-1 0 0 0,1 1 0 0 0,0-1 1 0 0,0 1-1 0 0,-1-1 0 0 0,1 0 0 0 0,0 0 1 0 0,-1 0-96 0 0,15-4-760 0 0,-15 5 459 0 0,-1 0-1 0 0,1-1 0 0 0,0 1 1 0 0,0 0-1 0 0,0 0 1 0 0,-1 0-1 0 0,1 0 1 0 0,0 1-1 0 0,0-1 0 0 0,1 1 302 0 0,7 0-894 0 0,6-3-1150 0 0</inkml:trace>
  <inkml:trace contextRef="#ctx0" brushRef="#br0" timeOffset="1">105 0 13824 0 0,'0'0'314'0'0,"0"0"46"0"0,-11 10 466 0 0,8-5-649 0 0,0 0 1 0 0,0 0-1 0 0,0 1 1 0 0,0-1-1 0 0,1 0 1 0 0,0 1-1 0 0,0 0 0 0 0,-1 5-177 0 0,-4 20 192 0 0,0 17-192 0 0,6-42-169 0 0,0-2 30 0 0,1-1 0 0 0,0 1 0 0 0,0 0 0 0 0,0 0-1 0 0,0 0 1 0 0,1-1 0 0 0,0 4 139 0 0,1 3-224 0 0,1 13-384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54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16240 0 0,'0'0'474'0'0,"0"0"-1"0"0,0 18 158 0 0,0-17-573 0 0,0 0-1 0 0,1 0 1 0 0,-1 0-1 0 0,1 0 1 0 0,-1 0-1 0 0,1 0 1 0 0,-1 0-1 0 0,1 0 1 0 0,0 0-1 0 0,-1 0 1 0 0,1 0-1 0 0,0-1 1 0 0,0 1 0 0 0,0 0-1 0 0,0 0 1 0 0,0-1-1 0 0,0 1 1 0 0,0-1-1 0 0,0 1 1 0 0,0-1-1 0 0,0 1 1 0 0,0-1-1 0 0,0 0 1 0 0,0 1-1 0 0,0-1 1 0 0,0 0-1 0 0,0 0 1 0 0,0 0-1 0 0,1 0-57 0 0,33 4-63 0 0,-31-4-312 0 0,1-1 0 0 0,-1 1-1 0 0,0-1 1 0 0,0 1-1 0 0,0-1 1 0 0,1-1 375 0 0,2 0-3103 0 0,7-1-2941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8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1 11976 0 0,'0'0'266'0'0,"0"0"44"0"0,0 0 15 0 0,0 0-26 0 0,-2 16 249 0 0,3-13-336 0 0,0 0 1 0 0,1 0 0 0 0,0-1 0 0 0,0 1-1 0 0,0 0 1 0 0,0-1 0 0 0,0 1 0 0 0,0-1-1 0 0,0 1 1 0 0,1-1 0 0 0,-1 0 0 0 0,1 0 0 0 0,0 0-1 0 0,0-1 1 0 0,0 1 0 0 0,0 0-213 0 0,5 2-109 0 0,1 0 1 0 0,0-1-1 0 0,0 0 0 0 0,0 0 1 0 0,1-1 108 0 0,-3-1-3993 0 0,0-1-1407 0 0</inkml:trace>
  <inkml:trace contextRef="#ctx0" brushRef="#br0" timeOffset="0.898">57 39 13160 0 0,'0'0'288'0'0,"0"0"56"0"0,0 0 8 0 0,-4 6 32 0 0,1 1-312 0 0,0-1-72 0 0,-2 0 0 0 0,2 0 0 0 0,0 1 192 0 0,3-1 16 0 0,-3 1 8 0 0,3-1 0 0 0,0 1-144 0 0,3-1-72 0 0,-3 0 80 0 0,3 0-6312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67 17503 0 0,'0'0'384'0'0,"0"0"88"0"0,0 0 8 0 0,0 0 8 0 0,0 0-392 0 0,0 0-96 0 0,0 0 0 0 0,8 0 0 0 0,-1-2-112 0 0,0 2-48 0 0,3 0 0 0 0,-2-4-8 0 0,3 4-1368 0 0,-5-6-279 0 0,16-10-49 0 0,-8 3-16 0 0</inkml:trace>
  <inkml:trace contextRef="#ctx0" brushRef="#br0" timeOffset="1">52 1 13536 0 0,'0'0'306'0'0,"-11"9"856"0"0,8-4-1228 0 0,1-3 194 0 0,1 0 1 0 0,0 0 0 0 0,0 0 0 0 0,0 0 0 0 0,0 0 0 0 0,0 0 0 0 0,0 0 0 0 0,0 1 0 0 0,0-1 0 0 0,1 0 0 0 0,-1 0 0 0 0,1 1 0 0 0,0-1 0 0 0,0 1-1 0 0,0 1-128 0 0,0 0-76 0 0,1-1-1 0 0,-1 1 1 0 0,1 0-1 0 0,0-1 0 0 0,0 1 1 0 0,0-1-1 0 0,0 1 1 0 0,1-1-1 0 0,-1 0 0 0 0,1 1 1 0 0,2 1 76 0 0,-1 1-5749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39.9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76 1 13104 0 0,'0'0'297'0'0,"-1"1"39"0"0,-4 3-197 0 0,1 1 1 0 0,0 0-1 0 0,0 0 1 0 0,0 1-1 0 0,0-1 1 0 0,1 1-1 0 0,0-1 1 0 0,0 1-1 0 0,-2 6-139 0 0,-3 13 1516 0 0,-5 23-1516 0 0,9-35 298 0 0,-6 43-394 0 0,9-49-39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5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10136 0 0,'0'0'230'0'0,"0"0"30"0"0,0 0 19 0 0,0 0 105 0 0,0 0 411 0 0,0 0 182 0 0,0 0 42 0 0,0 0-6 0 0,0 0-42 0 0,0 0-13 0 0,0 0-5 0 0,0 0-50 0 0,0 0-207 0 0,0 0-89 0 0,0 0-21 0 0,0 0-79 0 0,9 5-310 0 0,12 1-694 0 0,38 11 1230 0 0,-20-8-7151 0 0,-29-8-151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19.8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15664 0 0,'0'0'356'0'0,"0"0"49"0"0,0 0 21 0 0,-3 5 92 0 0,2-4-494 0 0,0 0 0 0 0,1 0 1 0 0,-1 0-1 0 0,0 0 0 0 0,1 0 1 0 0,-1 0-1 0 0,1 0 0 0 0,-1 0 1 0 0,1 0-1 0 0,-1 1 0 0 0,1-1 1 0 0,0 0-1 0 0,0 0 0 0 0,-1 1 1 0 0,1-1-1 0 0,0 0 0 0 0,0 0 1 0 0,0 1-1 0 0,0-1 0 0 0,1 0 1 0 0,-1 0-1 0 0,0 1 0 0 0,1-1 1 0 0,-1 0-1 0 0,0 0 0 0 0,1 0 1 0 0,-1 0-1 0 0,1 1 0 0 0,0-1 1 0 0,-1 0-1 0 0,1 0 0 0 0,0 0 0 0 0,0 0 1 0 0,-1 0-1 0 0,1-1 0 0 0,0 1 1 0 0,1 0-25 0 0,2 3-622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25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74 16495 0 0,'0'0'374'0'0,"0"0"54"0"0,0 0 22 0 0,-4 12 114 0 0,3-10-497 0 0,1 1-1 0 0,0-1 1 0 0,-1 1-1 0 0,1-1 1 0 0,0 1-1 0 0,0-1 1 0 0,1 1-1 0 0,-1-1 1 0 0,0 1-1 0 0,1-1 1 0 0,-1 1-1 0 0,1-1 1 0 0,1 2-67 0 0,-2-3-17 0 0,0 0 0 0 0,1 0 0 0 0,-1 0 0 0 0,1 0 1 0 0,-1-1-1 0 0,1 1 0 0 0,0 0 0 0 0,-1 0 0 0 0,1-1 1 0 0,0 1-1 0 0,-1 0 0 0 0,1-1 0 0 0,0 1 0 0 0,0 0 1 0 0,0-1-1 0 0,-1 1 0 0 0,1-1 0 0 0,0 0 0 0 0,0 1 1 0 0,0-1-1 0 0,0 0 0 0 0,0 1 0 0 0,0-1 0 0 0,0 0 1 0 0,0 0-1 0 0,0 0 0 0 0,0 0 0 0 0,0 0 0 0 0,0 0 0 0 0,0 0 1 0 0,0 0-1 0 0,0 0 0 0 0,0 0 0 0 0,0-1 0 0 0,0 1 17 0 0,3-3-476 0 0</inkml:trace>
  <inkml:trace contextRef="#ctx0" brushRef="#br0" timeOffset="1">88 0 16439 0 0,'0'0'374'0'0,"-1"8"1044"0"0,-1-4-1215 0 0,0 1-1 0 0,0 0 1 0 0,1-1-1 0 0,-1 1 1 0 0,1 0-1 0 0,0 0 1 0 0,0 0-1 0 0,0 5-202 0 0,1-8 161 0 0,0 0 0 0 0,0 0 0 0 0,1 1 0 0 0,-1-1 0 0 0,0 0 0 0 0,1 1 1 0 0,-1-1-1 0 0,1 0 0 0 0,0 0 0 0 0,0 0 0 0 0,0 0 0 0 0,0 0 0 0 0,0 0 0 0 0,0 0 0 0 0,0 0 0 0 0,1 0 0 0 0,-1 0 0 0 0,1-1 0 0 0,1 3-161 0 0,-2-4-57 0 0,-1 1 23 0 0,0-1 1 0 0,1 0-1 0 0,-1 1 0 0 0,0-1 1 0 0,0 0-1 0 0,1 1 0 0 0,-1-1 0 0 0,0 0 1 0 0,1 1-1 0 0,-1-1 0 0 0,1 0 0 0 0,-1 0 1 0 0,0 1-1 0 0,1-1 0 0 0,-1 0 1 0 0,1 0-1 0 0,-1 0 0 0 0,1 0 0 0 0,-1 1 1 0 0,0-1-1 0 0,1 0 0 0 0,-1 0 0 0 0,1 0 1 0 0,-1 0-1 0 0,1 0 0 0 0,-1 0 1 0 0,1 0-1 0 0,-1 0 0 0 0,1-1 0 0 0,-1 1 1 0 0,1 0-1 0 0,-1 0 0 0 0,0 0 0 0 0,1 0 1 0 0,-1-1-1 0 0,1 1 0 0 0,-1 0 1 0 0,0 0-1 0 0,1-1 0 0 0,-1 1 0 0 0,1 0 34 0 0,2-3-416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58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1 125 14336 0 0,'0'0'408'0'0,"0"0"80"0"0,0 0-392 0 0,0 0-96 0 0,0 0 0 0 0,0 0 0 0 0,0 0 256 0 0,6 3 24 0 0,2-3 8 0 0,-2 4-1 0 0,2-4-287 0 0,0 2 0 0 0,-2-2 0 0 0,2 0-4351 0 0,2 0-921 0 0</inkml:trace>
  <inkml:trace contextRef="#ctx0" brushRef="#br0" timeOffset="1">86 1 14544 0 0,'0'0'429'0'0,"-7"13"150"0"0,7-10-517 0 0,-1 0 0 0 0,1 0 1 0 0,0 1-1 0 0,-1-1 0 0 0,1 0 1 0 0,1 0-1 0 0,-1 0 1 0 0,0 0-1 0 0,1 0 0 0 0,0 0 1 0 0,-1 0-1 0 0,1 0 1 0 0,0 0-1 0 0,1-1 0 0 0,-1 1 1 0 0,0 0-1 0 0,2 2-62 0 0,2 3-83 0 0,1-1 1 0 0,-1 1-1 0 0,1-1 0 0 0,0 0 0 0 0,1 0 83 0 0,-6-5-5766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0.92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1 13824 0 0,'0'0'314'0'0,"0"0"46"0"0,-8 12 466 0 0,4-1-458 0 0,0-1 0 0 0,1 0 0 0 0,0 1 1 0 0,0-1-1 0 0,1 1 0 0 0,1 0 0 0 0,0 0 1 0 0,0-1-1 0 0,1 1 0 0 0,1 4-368 0 0,-1-11-61 0 0,0 0-1 0 0,0-1 1 0 0,1 1-1 0 0,0 0 1 0 0,-1-1 0 0 0,1 1-1 0 0,1 0 1 0 0,-1-1-1 0 0,0 0 1 0 0,1 1-1 0 0,0-1 1 0 0,0 0 0 0 0,0 0-1 0 0,0 1 62 0 0,-1-3-1440 0 0,0-2-61 0 0,5-5-16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28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0 103 13824 0 0,'0'0'314'0'0,"0"0"46"0"0,0 0 22 0 0,0 0-50 0 0,12 6 714 0 0,-7-5-882 0 0,1 1 0 0 0,0-1 1 0 0,-1 0-1 0 0,1 0 0 0 0,0 0 0 0 0,0-1 0 0 0,0 0 0 0 0,0 0 0 0 0,5-1-164 0 0,11 0-1271 0 0,-18 1-4633 0 0</inkml:trace>
  <inkml:trace contextRef="#ctx0" brushRef="#br0" timeOffset="1">8 1 17503 0 0,'0'0'399'0'0,"0"0"60"0"0,0 0 21 0 0,-5 16 102 0 0,6-13-489 0 0,0 0 1 0 0,0 0-1 0 0,0 0 0 0 0,0-1 0 0 0,0 1 0 0 0,0 0 0 0 0,1 0 0 0 0,-1-1 0 0 0,1 1 0 0 0,0-1 0 0 0,0 1 0 0 0,0-1 1 0 0,0 0-1 0 0,0 0 0 0 0,0 0 0 0 0,1 0 0 0 0,-1 0 0 0 0,1 0 0 0 0,0-1 0 0 0,-1 1 0 0 0,1-1 0 0 0,1 1-93 0 0,13 1-1854 0 0,-10-2-2198 0 0,1 2-2633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6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0 10136 0 0,'0'0'230'0'0,"0"0"30"0"0,0 0 19 0 0,-7 13 8 0 0,0 5 461 0 0,1-1 1 0 0,1 2-1 0 0,0-1 0 0 0,-1 13-748 0 0,3-17 200 0 0,3-13-190 0 0,-2 8 32 0 0,0 0 0 0 0,0 0 0 0 0,1 0 1 0 0,1 0-1 0 0,-1 1 0 0 0,1-1 0 0 0,1 2-42 0 0,3-4-578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1.95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14 11976 0 0,'-4'-13'2234'0'0,"6"14"-2006"0"0,-1-1 0 0 0,1 1 1 0 0,0 0-1 0 0,0 0 0 0 0,0-1 0 0 0,0 1 0 0 0,1-1 0 0 0,-1 0 0 0 0,0 1 1 0 0,2-1-229 0 0,1 1 539 0 0,38 12 1076 0 0,-31-11-1407 0 0,1 1 1 0 0,-1 0-1 0 0,1 1 0 0 0,-1 1-208 0 0,2 0-504 0 0,0-1-1 0 0,12 3 505 0 0,-18-6-2256 0 0,-8-1 1082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29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 15200 0 0,'0'0'348'0'0,"0"0"49"0"0,0 0 19 0 0,0 0-50 0 0,0 9 3202 0 0,1-2-3162 0 0,0-1-1 0 0,-1 1 1 0 0,0-1-1 0 0,0 1 0 0 0,-1-1 1 0 0,0 1-1 0 0,0 1-405 0 0,-2 27-294 0 0,-1-11-436 0 0,2-13-5450 0 0,1-5-669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62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14336 0 0,'0'0'421'0'0,"0"0"-12"0"0,-4 13 195 0 0,4-11-422 0 0,0 0 1 0 0,0 0-1 0 0,0-1 0 0 0,1 1 0 0 0,-1 0 0 0 0,0-1 0 0 0,1 1 1 0 0,-1 0-1 0 0,1-1 0 0 0,-1 1 0 0 0,1-1 0 0 0,0 1 0 0 0,0-1 1 0 0,-1 1-1 0 0,1-1 0 0 0,0 1 0 0 0,1-1-182 0 0,-1 2 200 0 0,1-1-1 0 0,0 0 1 0 0,0 0 0 0 0,-1 0-1 0 0,2 1 1 0 0,-1-2-1 0 0,0 1 1 0 0,0 0 0 0 0,1 0-1 0 0,-1-1-199 0 0,2 1 18 0 0,0-1-1 0 0,-1 1 0 0 0,1-1 0 0 0,-1 1 0 0 0,0 0 1 0 0,1 1-1 0 0,-1-1 0 0 0,0 1 0 0 0,0-1 1 0 0,0 1-1 0 0,-1 0 0 0 0,2 2-17 0 0,-3-5-127 0 0,-1 1-1 0 0,0-1 1 0 0,1 1 0 0 0,-1-1-1 0 0,1 1 1 0 0,-1-1-1 0 0,1 0 1 0 0,-1 1 0 0 0,1-1-1 0 0,-1 0 1 0 0,1 1 0 0 0,-1-1-1 0 0,1 0 1 0 0,-1 1-1 0 0,1-1 1 0 0,0 0 0 0 0,-1 0-1 0 0,1 0 1 0 0,-1 0 0 0 0,1 1-1 0 0,0-1 128 0 0,4 1-3895 0 0,-1 1-2349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2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93 17503 0 0,'0'0'399'0'0,"0"0"60"0"0,0 0 21 0 0,0 0-59 0 0,11 9-260 0 0,0-4-104 0 0,0-2 0 0 0,0 0 0 0 0,0 0 0 0 0,1-1-57 0 0,-7-1-243 0 0,0-1 0 0 0,-1 1 0 0 0,1-1 0 0 0,0-1 0 0 0,-1 1 0 0 0,1 0 0 0 0,0-1 0 0 0,-1 0 0 0 0,1 0 0 0 0,-1-1 0 0 0,1 1 0 0 0,0-1 243 0 0,16-9-1514 0 0,-1 1-19 0 0</inkml:trace>
  <inkml:trace contextRef="#ctx0" brushRef="#br0" timeOffset="1">101 1 14888 0 0,'0'0'320'0'0,"-4"3"72"0"0,-2 0 16 0 0,-2 1 15 0 0,2-1-335 0 0,-2 7-88 0 0,0-5 0 0 0,2 5 0 0 0,3-1 192 0 0,-2 1 16 0 0,-1 0 8 0 0,2 0 0 0 0,4 2-216 0 0,-4 0 0 0 0,4-2 0 0 0,0 3-6919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2.9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29 0 12448 0 0,'0'0'352'0'0,"0"0"80"0"0,0 0-344 0 0,-4 6-88 0 0,4 0 0 0 0,-3 1 0 0 0,0 2 488 0 0,-2-2 88 0 0,2 3 8 0 0,0-2 8 0 0,3 5-272 0 0,-3 0-48 0 0,3 3-16 0 0,0-4-1 0 0,-5 1-255 0 0,5 4 0 0 0,0-1-120 0 0,0-4-6511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40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15664 0 0,'0'0'344'0'0,"0"0"71"0"0,0 0 9 0 0,0 0 24 0 0,3 7-360 0 0,0-1-88 0 0,1 1 0 0 0,-4-1 0 0 0,7-4 416 0 0,-4 5 72 0 0,2-4 16 0 0,1 3 0 0 0,2-2-400 0 0,3-1-104 0 0,-1 0 0 0 0,1-3-5151 0 0,0 3-1057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3.74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83 1 11976 0 0,'0'0'256'0'0,"-7"3"64"0"0,0 0 0 0 0,0 0 32 0 0,0 4-288 0 0,-1-1-64 0 0,2 4 0 0 0,-2-4 0 0 0,1 3 424 0 0,3-2 72 0 0,-2-1 16 0 0,1 4 0 0 0,-1-4-160 0 0,2 1-32 0 0,4-7-8 0 0,0 6-6776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1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0,'0'0'408'0'0,"0"0"80"0"0,0 0-392 0 0,0 0-96 0 0,0 0 0 0 0,3 8 0 0 0,0-1 432 0 0,1-1 64 0 0,0 1 15 0 0,-1-1 1 0 0,0 1-512 0 0,5 2-64 0 0,-1-5-32 0 0,0 1-8 0 0,4 2-248 0 0,-7-4-39 0 0,6 13-17 0 0,5-22 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4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47 1 12392 0 0,'-4'9'352'0'0,"1"-2"72"0"0,-1-1-336 0 0,0 1-88 0 0,1 2 0 0 0,-5 3 0 0 0,5-2 432 0 0,0 3 72 0 0,-1 3 8 0 0,0-4 8 0 0,1-2-72 0 0,3-4-24 0 0,-3 4-1 0 0,3-3-4774 0 0,0 2-953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4.83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62 16 16783 0 0,'0'0'382'0'0,"0"0"54"0"0,0 0 22 0 0,0 0-46 0 0,6 6-140 0 0,-2-5-219 0 0,0-1-1 0 0,0 1 1 0 0,0-1-1 0 0,0 0 1 0 0,0 1-1 0 0,0-2 1 0 0,0 1-1 0 0,0 0 0 0 0,0-1 1 0 0,1 0-53 0 0,21-2-2153 0 0,-25 3 1980 0 0,0 0-1 0 0,0 0 1 0 0,0-1-1 0 0,0 1 1 0 0,0 0-1 0 0,0-1 1 0 0,0 1-1 0 0,0 0 1 0 0,0-1-1 0 0,0 1 0 0 0,0-1 1 0 0,0 0-1 0 0,0 1 1 0 0,-1-1-1 0 0,1 0 1 0 0,0 1-1 0 0,0-2 174 0 0,2-1-608 0 0,7-3-1229 0 0</inkml:trace>
  <inkml:trace contextRef="#ctx0" brushRef="#br0" timeOffset="1">32 29 11976 0 0,'0'0'256'0'0,"-3"6"64"0"0,0 1 0 0 0,-1-4 32 0 0,0 2-288 0 0,1 2-64 0 0,-1-1 0 0 0,0 4 0 0 0,1-4 352 0 0,3 1 48 0 0,-3-1 16 0 0,3 1 0 0 0,0-7-320 0 0,3 2-96 0 0,-3 5 0 0 0,3-4-5968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19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7 16000 0 0,'0'0'466'0'0,"0"0"1"0"0,14 6-127 0 0,-7-3-236 0 0,0 1 0 0 0,0-2-1 0 0,0 1 1 0 0,1-1 0 0 0,0 0 0 0 0,-1-1 0 0 0,1 0 0 0 0,0 0-1 0 0,4 0-103 0 0,6-3 141 0 0,-14 2-634 0 0,0-1 0 0 0,0 1-1 0 0,0 0 1 0 0,0 0-1 0 0,0 1 1 0 0,0-1-1 0 0,1 1 494 0 0,-3 0-1270 0 0</inkml:trace>
  <inkml:trace contextRef="#ctx0" brushRef="#br0" timeOffset="1">72 0 12464 0 0,'0'0'272'0'0,"0"0"56"0"0,0 0 16 0 0,0 0 8 0 0,0 0-280 0 0,0 7-72 0 0,0-7 0 0 0,0 6 0 0 0,0 1 608 0 0,3 2 96 0 0,-3-2 32 0 0,3-1-1 0 0,2 0-519 0 0,-2 0-104 0 0,0 1-16 0 0,2-1-6911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16 15976 0 0,'0'0'447'0'0,"0"0"105"0"0,0 0-440 0 0,7 0-112 0 0,0 0 0 0 0,0 4 0 0 0,0-4 80 0 0,1 0-8 0 0,-1 3 0 0 0,0 0 0 0 0,0-3-72 0 0,0 0 0 0 0,0-3 0 0 0,1 3 0 0 0,3 0 80 0 0,-1-3 0 0 0,0-4 0 0 0,1 4-7119 0 0</inkml:trace>
  <inkml:trace contextRef="#ctx0" brushRef="#br0" timeOffset="1">58 0 12408 0 0,'0'0'272'0'0,"0"0"56"0"0,0 0 16 0 0,-3 7 8 0 0,3-1-288 0 0,0 1-64 0 0,-4-1 0 0 0,0 4 0 0 0,4-5 328 0 0,0-5 56 0 0,0 7 0 0 0,0-1 8 0 0,0-6-720 0 0,-3 7-152 0 0,3-7-24 0 0,0 6-8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5.8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24 13592 0 0,'0'0'306'0'0,"0"0"46"0"0,7 6 466 0 0,1-2-765 0 0,-1 0 1 0 0,1 0 0 0 0,0-1 0 0 0,0-1 0 0 0,0 1 0 0 0,2-1-54 0 0,-5-1 23 0 0,0 0 0 0 0,1 0 0 0 0,-1 0 0 0 0,1-1 1 0 0,-1 0-1 0 0,0 0 0 0 0,1-1 0 0 0,-1 1 0 0 0,0-1 0 0 0,2-1-23 0 0,-3 1-118 0 0,0-1-2 0 0</inkml:trace>
  <inkml:trace contextRef="#ctx0" brushRef="#br0" timeOffset="1">83 1 12872 0 0,'0'0'289'0'0,"0"0"40"0"0,0 0 23 0 0,0 0-36 0 0,10 6-194 0 0,-8-5 6 0 0,-1 0-1 0 0,1-1 1 0 0,0 0 0 0 0,-1 1 0 0 0,1-1 0 0 0,0 0 0 0 0,-1 0 0 0 0,1 0 0 0 0,0 0 0 0 0,1 0-128 0 0,17 1 894 0 0,-19 0-843 0 0,18 3-309 0 0,-18-3 212 0 0,0-1 0 0 0,0 0 0 0 0,0 0 0 0 0,-1 0 0 0 0,1 0 0 0 0,0 0 0 0 0,0 0 0 0 0,0 0 0 0 0,0 0 0 0 0,0-1 0 0 0,-1 1 0 0 0,1 0 0 0 0,0 0 0 0 0,0-1 0 0 0,0 1 0 0 0,0 0 0 0 0,-1-1 0 0 0,1 1 0 0 0,0-1 0 0 0,0 0 46 0 0,4-10-462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19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50 1 9648 0 0,'-4'13'208'0'0,"-3"-4"48"0"0,4-2 0 0 0,-1-1 24 0 0,-3 0-280 0 0,3 0 0 0 0,1 1 0 0 0,-1 2 0 0 0,0-2 160 0 0,1 3-16 0 0,0-2-8 0 0,-1 2 0 0 0,4-3 304 0 0,0-4 56 0 0,0 3 16 0 0,0-6 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5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0 15664 0 0,'-18'4'1843'0'0,"17"-4"-1530"0"0,0 1-93 0 0,0-1-1 0 0,1 0 0 0 0,-1 0 1 0 0,0 1-1 0 0,1-1 0 0 0,-1 0 1 0 0,1 1-1 0 0,-1-1 0 0 0,1 1 0 0 0,-1-1 1 0 0,1 1-1 0 0,-1-1 0 0 0,1 1 1 0 0,-1-1-1 0 0,1 1-219 0 0,-1 0 11 0 0,1-1 1 0 0,0 0-1 0 0,0 1 1 0 0,-1-1-1 0 0,1 1 1 0 0,0 0-1 0 0,0-1 1 0 0,0 1-1 0 0,0-1 0 0 0,0 1 1 0 0,0-1-1 0 0,0 1 1 0 0,0-1-1 0 0,0 1 1 0 0,0-1-1 0 0,0 1 1 0 0,0-1-1 0 0,0 1 0 0 0,1-1 1 0 0,-1 1-1 0 0,0-1 1 0 0,0 1-1 0 0,0-1 1 0 0,1 1-1 0 0,-1-1 1 0 0,0 1-1 0 0,1 0-11 0 0,-1-1 28 0 0,2 2-22 0 0,-1 0 0 0 0,0-1-1 0 0,1 1 1 0 0,-1 0 0 0 0,1-1-1 0 0,-1 1 1 0 0,1-1 0 0 0,0 0 0 0 0,0 1-1 0 0,0-1 1 0 0,-1 0 0 0 0,1 0-1 0 0,0 0 1 0 0,0-1 0 0 0,1 1-1 0 0,-1 0 1 0 0,0-1 0 0 0,0 1-1 0 0,0-1 1 0 0,0 0 0 0 0,0 0-1 0 0,1 0 1 0 0,-1 0 0 0 0,0 0-1 0 0,0 0 1 0 0,0 0 0 0 0,0-1 0 0 0,2 0-6 0 0,1 0-166 0 0,-1 0 0 0 0,0 0 1 0 0,0 0-1 0 0,0-1 1 0 0,-1 1-1 0 0,1-1 1 0 0,1-1 165 0 0,-3 2-405 0 0,0-1 1 0 0,0 1-1 0 0,0-1 1 0 0,0 1-1 0 0,0-1 1 0 0,0 0-1 0 0,-1 0 1 0 0,1 0-1 0 0,-1 0 1 0 0,1 0-1 0 0,0-1 405 0 0,-1-3-1566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5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1 11312 0 0,'0'0'256'0'0,"-1"7"345"0"0,-23 72 54 0 0,21-69-497 0 0,3-9-164 0 0,-1 0-1 0 0,1 0 0 0 0,-1 0 0 0 0,1 0 0 0 0,0 0 1 0 0,0 0-1 0 0,-1 0 0 0 0,1 0 0 0 0,0 1 0 0 0,0-1 0 0 0,0 0 1 0 0,0 0-1 0 0,1 0 0 0 0,-1 0 0 0 0,0 0 0 0 0,0 0 1 0 0,1 0-1 0 0,-1 0 0 0 0,0 1 0 0 0,1-1 0 0 0,-1 0 0 0 0,1 0 1 0 0,-1-1-1 0 0,1 1 0 0 0,0 0 0 0 0,-1 0 0 0 0,1 0 1 0 0,0 0 6 0 0,0 0-176 0 0</inkml:trace>
  <inkml:trace contextRef="#ctx0" brushRef="#br0" timeOffset="1">85 20 12416 0 0,'0'0'365'0'0,"0"0"-4"0"0,0 0-167 0 0,0 0 143 0 0,1 2 88 0 0,1 0-295 0 0,-2-1-72 0 0,1 1-1 0 0,0-1 0 0 0,0 0 1 0 0,-1 1-1 0 0,1-1 1 0 0,0 0-1 0 0,0 0 0 0 0,1 0 1 0 0,-1 0-1 0 0,0 0 1 0 0,0 0-1 0 0,0 0 1 0 0,1 0-1 0 0,-1 0 0 0 0,0-1 1 0 0,1 1-1 0 0,-1 0 1 0 0,1-1-1 0 0,-1 1 1 0 0,1-1-1 0 0,-1 0 0 0 0,1 1 1 0 0,-1-1-1 0 0,1 0-57 0 0,17 1 146 0 0,-16 0-183 0 0,1-1 0 0 0,-1 0 0 0 0,1 0 0 0 0,-1 0 1 0 0,1 0-1 0 0,-1 0 0 0 0,1-1 0 0 0,-1 0 0 0 0,1 0 1 0 0,2 0 36 0 0,1-2 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6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12416 0 0,'-3'16'352'0'0,"3"-16"80"0"0,0 0-344 0 0,0 0-88 0 0,0 6 0 0 0,-5 6 0 0 0,5 1 672 0 0,0 0 128 0 0,-3 4 16 0 0,3-6 8 0 0,3 2-537 0 0,-3 0-95 0 0,0 4-32 0 0,5-6-4679 0 0,-2 6-945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23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 44 16240 0 0,'0'0'474'0'0,"0"0"-1"0"0,8 12-285 0 0,-5-7-188 0 0,0-1 0 0 0,0 0 0 0 0,1 0 0 0 0,-1 0 0 0 0,1-1 0 0 0,0 1 0 0 0,0-1 0 0 0,0 0 0 0 0,1 0 0 0 0,-1 0 0 0 0,1-1 0 0 0,0 0 0 0 0,-1 0 0 0 0,1 0 0 0 0,0 0 0 0 0,0-1 0 0 0,0 1 0 0 0,0-1 0 0 0,5 0 0 0 0,4 2 0 0 0</inkml:trace>
  <inkml:trace contextRef="#ctx0" brushRef="#br0" timeOffset="1">90 0 11976 0 0,'0'0'256'0'0,"0"0"64"0"0,-8 2 0 0 0,5 1 32 0 0,-4 4-288 0 0,-1-1-64 0 0,2 1 0 0 0,-2 3 0 0 0,1-1 632 0 0,0 3 104 0 0,4 1 32 0 0,-5 0 0 0 0,1 0-465 0 0,3-1-87 0 0,-2 4-24 0 0,6-3 0 0 0,-5 0-632 0 0,2-4-127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5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27 17407 0 0,'0'0'514'0'0,"0"0"-12"0"0,10 6-166 0 0,-7-4-297 0 0,0-1 0 0 0,0 1-1 0 0,0-1 1 0 0,0 0-1 0 0,1 1 1 0 0,-1-1 0 0 0,0-1-1 0 0,1 1 1 0 0,-1-1-1 0 0,0 1 1 0 0,1-1-1 0 0,-1 0 1 0 0,1 0 0 0 0,-1 0-1 0 0,0-1 1 0 0,1 1-1 0 0,1-1-38 0 0,5-2 356 0 0,-5 2-811 0 0,0-1 0 0 0,0 1 0 0 0,0-1 0 0 0,0 0 0 0 0,0 0 0 0 0,-1 0 0 0 0,1-1 0 0 0,-1 1 0 0 0,1-1 0 0 0,2-3 455 0 0,3-7-1533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7.93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225 1 11976 0 0,'0'0'256'0'0,"0"0"64"0"0,0 0 0 0 0,0 0 32 0 0,-4 6-288 0 0,4-6-64 0 0,-3 7 0 0 0,-1 2 0 0 0,4-3 424 0 0,0 1 72 0 0,0-7 16 0 0,0 6 0 0 0,0 1 0 0 0,0-7 0 0 0,4 9-1 0 0,-4-2-4918 0 0,3-2-977 0 0</inkml:trace>
  <inkml:trace contextRef="#ctx0" brushRef="#br0" timeOffset="1">0 249 15664 0 0,'0'0'356'0'0,"0"0"49"0"0,0 0 21 0 0,11 10 106 0 0,-8-8-499 0 0,0 0 0 0 0,0 0 0 0 0,0 0 0 0 0,0 0 0 0 0,1-1 0 0 0,-1 1 0 0 0,0-1 0 0 0,1 0 0 0 0,-1 0 0 0 0,1 0 0 0 0,-1 0 0 0 0,1-1-1 0 0,-1 0 1 0 0,1 1 0 0 0,-1-1 0 0 0,3 0-33 0 0,-1-1-11 0 0,0 1 0 0 0,-1-1 0 0 0,1 0 1 0 0,0 0-1 0 0,0 0 0 0 0,0-1 0 0 0,-1 1 0 0 0,1-1 0 0 0,-1 0 0 0 0,1-1 0 0 0,1-1 11 0 0,1 0-311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3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33 76 10512 0 0,'0'0'296'0'0,"-3"7"64"0"0,-1 2-288 0 0,0 1-72 0 0,1 2 0 0 0,0 1 0 0 0,3 3 368 0 0,-5-3 56 0 0,2 2 16 0 0,0-5-3704 0 0,-1 0-744 0 0</inkml:trace>
  <inkml:trace contextRef="#ctx0" brushRef="#br0" timeOffset="1">65 0 16240 0 0,'0'0'474'0'0,"0"0"-1"0"0,2 2-258 0 0,10 13 524 0 0,-10-13-607 0 0,0 1 1 0 0,0-1-1 0 0,0 0 0 0 0,0 1 0 0 0,0-1 1 0 0,0 0-1 0 0,1 0 0 0 0,1 1-132 0 0,-1-2-9 0 0,-1 0 0 0 0,0 0-1 0 0,0 0 1 0 0,0 0 0 0 0,1 0-1 0 0,-1-1 1 0 0,0 1 0 0 0,1-1-1 0 0,-1 0 1 0 0,1 0-1 0 0,-1 0 1 0 0,0 0 0 0 0,1 0-1 0 0,1 0 10 0 0,31-10-2542 0 0,-27 7 1608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6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12416 0 0,'0'0'365'0'0,"0"0"-4"0"0,0 0-159 0 0,0 0 178 0 0,11 19 1224 0 0,14 6-5816 0 0,-18-19-560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8.97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11976 0 0,'0'0'266'0'0,"0"0"44"0"0,0 0 15 0 0,0 0-26 0 0,0 0-59 0 0,0 0 490 0 0,0 0 240 0 0,0 0 43 0 0,0 0-60 0 0,0 0-288 0 0,0 0-121 0 0,0 0-28 0 0,9 3 100 0 0,30 23-580 0 0,-21-14-1308 0 0,2 0-1 0 0,0 0 1273 0 0,-5-3-6138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30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0 13824 0 0,'0'0'314'0'0,"0"0"46"0"0,-29 4 548 0 0,25-2-806 0 0,1-1 0 0 0,0 1 0 0 0,0-1 0 0 0,-1 1 0 0 0,1 0 0 0 0,0 0 0 0 0,1 0 0 0 0,-1 1 0 0 0,0-1 0 0 0,1 1 0 0 0,-1 0 0 0 0,1-1 0 0 0,0 1 0 0 0,0 0 0 0 0,0 0 0 0 0,0 1 0 0 0,1-1 0 0 0,-1 0 0 0 0,1 0 0 0 0,0 1 0 0 0,-1 0-102 0 0,-1 7-29 0 0,0-1 0 0 0,0 0 1 0 0,1 1-1 0 0,1-1 0 0 0,-1 1 0 0 0,1 8 29 0 0,1-6 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29.7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8 17503 0 0,'0'-1'61'0'0,"0"1"0"0"0,-1-1 0 0 0,1 0 0 0 0,-1 1 0 0 0,1 0 0 0 0,-1-1 0 0 0,1 1 0 0 0,-1-1 0 0 0,1 1 0 0 0,-1-1 0 0 0,1 1 0 0 0,-1 0 0 0 0,0 0 0 0 0,1-1 0 0 0,-1 1 0 0 0,0 0 0 0 0,1 0 0 0 0,-1-1 0 0 0,0 1 0 0 0,1 0 0 0 0,-1 0-61 0 0,1 1 64 0 0,-1-1 1 0 0,1 0-1 0 0,0 1 1 0 0,0-1-1 0 0,0 0 1 0 0,-1 1-1 0 0,1-1 1 0 0,0 0-1 0 0,0 1 0 0 0,0-1 1 0 0,0 1-1 0 0,0-1 1 0 0,0 1-1 0 0,0-1 1 0 0,0 0-1 0 0,0 1 1 0 0,0-1-1 0 0,0 1 1 0 0,0-1-1 0 0,0 0 1 0 0,0 1-1 0 0,0-1 1 0 0,1 1-1 0 0,-1-1-64 0 0,0 3 127 0 0,1 0-1 0 0,0 0 1 0 0,0 0 0 0 0,1-1 0 0 0,-1 1-1 0 0,0 0 1 0 0,1-1 0 0 0,0 1-1 0 0,0 1-126 0 0,2-1 58 0 0,0 0-1 0 0,0 0 1 0 0,0-1 0 0 0,0 1-1 0 0,0-1 1 0 0,0 0-1 0 0,1 0 1 0 0,-1 0-1 0 0,1 0-57 0 0,-1-2-216 0 0,-1 1 1 0 0,1 0-1 0 0,-1-1 0 0 0,1 1 0 0 0,-1-1 0 0 0,1 0 0 0 0,1 0 216 0 0,13-5-4913 0 0,-7-1-1772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0.9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61 0 11976 0 0,'0'0'256'0'0,"-8"3"64"0"0,5 1 0 0 0,-4-1 32 0 0,0 3-288 0 0,3 1-64 0 0,-3-2 0 0 0,4 5 0 0 0,-4-4 424 0 0,3 4 72 0 0,0 0 16 0 0,1 2 0 0 0,-1-2-416 0 0,4-1-96 0 0,0 4 0 0 0,0 0-4072 0 0,0-1-840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05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 0 11488 0 0,'0'13'256'0'0,"-3"-1"48"0"0,-1 4 16 0 0,0 4 0 0 0,4-2-256 0 0,0-1-64 0 0,-3-1 0 0 0,3-1-3392 0 0,0 1-696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3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10 19351 0 0,'0'0'439'0'0,"0"0"62"0"0,0 0 33 0 0,4 7 95 0 0,-2-1-679 0 0,1-1 0 0 0,0 1 0 0 0,0-1 0 0 0,1 0 0 0 0,0 0 0 0 0,0 0-1 0 0,0-1 1 0 0,0 1 0 0 0,1-1 0 0 0,-1 0 0 0 0,1 0 0 0 0,0-1 0 0 0,1 0 0 0 0,-1 1 0 0 0,0-2 0 0 0,1 1 0 0 0,0 0 0 0 0,-1-1-1 0 0,1 0 1 0 0,5 0 50 0 0,-5 0-507 0 0,0-1 0 0 0,-1-1 1 0 0,1 1-1 0 0,0-1 0 0 0,0 0 0 0 0,0 0 0 0 0,0-1 0 0 0,3-1 507 0 0,10-5-1525 0 0</inkml:trace>
  <inkml:trace contextRef="#ctx0" brushRef="#br0" timeOffset="1">100 0 11000 0 0,'0'0'240'0'0,"0"7"48"0"0,-3 2 16 0 0,3 4 8 0 0,-4 3-248 0 0,0 0-64 0 0,8 38 0 0 0,-4-13-4880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0.8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0 121 19351 0 0,'0'0'424'0'0,"0"0"88"0"0,3 7 24 0 0,-3 3 8 0 0,4-1-440 0 0,3 3-104 0 0,-4-2 0 0 0,5 0 0 0 0,-2-1 0 0 0,5 1 0 0 0,0-4 0 0 0,4 3 0 0 0,-1-2 0 0 0,0-4 0 0 0,0 0 0 0 0,0 1 0 0 0,5-4-1208 0 0,-5-4-264 0 0</inkml:trace>
  <inkml:trace contextRef="#ctx0" brushRef="#br0" timeOffset="1">160 0 17503 0 0,'-6'13'384'0'0,"1"-6"88"0"0,2-1 8 0 0,0 1 8 0 0,0 6-392 0 0,-2-1-96 0 0,2 4 0 0 0,0 0 0 0 0,-2 6 0 0 0,5-3 0 0 0,-3 0 0 0 0,3 0-5167 0 0,3 0-1057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16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 26 21191 0 0,'-3'3'2127'0'0,"0"0"-1874"0"0,4-3-137 0 0,0 1 0 0 0,0-1-1 0 0,0 1 1 0 0,0-1 0 0 0,0 0-1 0 0,0 1 1 0 0,0-1 0 0 0,0 0-1 0 0,0 0 1 0 0,0 1 0 0 0,0-1-1 0 0,0 0-115 0 0,4 0 66 0 0,-1 0 0 0 0,0 0-1 0 0,1 0 1 0 0,-1 0 0 0 0,0-1 0 0 0,0 0-1 0 0,1 0 1 0 0,-1 0 0 0 0,0 0 0 0 0,2-1-66 0 0,5-3-1403 0 0,-1 1 0 0 0,0-2 1 0 0,3-1 1402 0 0,-4 1-7849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50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10136 0 0,'-4'7'224'0'0,"1"3"40"0"0,0-1 16 0 0,-2 6 8 0 0,-1 2-288 0 0,1 2 0 0 0,2 0 0 0 0,0 0 0 0 0,3 3 464 0 0,-3-3 40 0 0,3 1 8 0 0,0-12 0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1.84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10 19087 0 0,'0'0'432'0'0,"0"0"66"0"0,3 4 491 0 0,-2-1-869 0 0,0 1 1 0 0,0-1-1 0 0,1 1 0 0 0,-1-1 1 0 0,1 0-1 0 0,0 0 0 0 0,0 0 1 0 0,0 0-1 0 0,1 0 0 0 0,-1 0 1 0 0,1-1-1 0 0,-1 1 1 0 0,1-1-1 0 0,0 1 0 0 0,1-1-120 0 0,-2 0 6 0 0,0-1 1 0 0,0 0-1 0 0,1 0 0 0 0,-1 1 0 0 0,1-2 1 0 0,-1 1-1 0 0,1 0 0 0 0,0 0 0 0 0,-1-1 1 0 0,1 0-1 0 0,-1 1 0 0 0,1-1 0 0 0,0 0 1 0 0,-1 0-1 0 0,1 0 0 0 0,0-1 0 0 0,-1 1 1 0 0,1-1-1 0 0,0 1 0 0 0,-1-1 0 0 0,1 0 1 0 0,0-1-7 0 0,-2 2-171 0 0,0 0 0 0 0,0-1 0 0 0,0 1 1 0 0,0-1-1 0 0,0 1 0 0 0,0-1 0 0 0,0 1 1 0 0,0-1-1 0 0,-1 0 0 0 0,1 0 0 0 0,0 1 0 0 0,0-1 1 0 0,-1 0-1 0 0,1 0 0 0 0,-1 0 0 0 0,1 0 1 0 0,0 0-1 0 0,-1 0 0 0 0,0 0 0 0 0,1 0 1 0 0,-1 0-1 0 0,0 0 0 0 0,1 0 0 0 0,-1 0 0 0 0,0 0 1 0 0,0 0-1 0 0,0-1 171 0 0,1 1-52 0 0,3-16-1707 0 0</inkml:trace>
  <inkml:trace contextRef="#ctx0" brushRef="#br0" timeOffset="1">54 1 12640 0 0,'0'0'280'0'0,"-3"3"56"0"0,-1 5 16 0 0,4-1 0 0 0,-4 6-288 0 0,4-3-64 0 0,-3-1 0 0 0,3 3 0 0 0,0 1 0 0 0,-3-6 0 0 0,-1 9 0 0 0,0-1 0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18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 1 17767 0 0,'0'0'40'0'0,"-1"0"-1"0"0,0 1 0 0 0,1-1 0 0 0,-1 0 0 0 0,1 0 0 0 0,-1 1 0 0 0,0-1 0 0 0,1 1 0 0 0,-1-1 0 0 0,1 0 0 0 0,-1 1 0 0 0,1-1 0 0 0,-1 1 0 0 0,1-1 0 0 0,-1 1 0 0 0,1-1 1 0 0,0 1-1 0 0,-1 0 0 0 0,1-1 0 0 0,0 1 0 0 0,0-1 0 0 0,-1 1 0 0 0,1 0 0 0 0,0-1 0 0 0,0 1 0 0 0,0 0 0 0 0,0-1 0 0 0,0 1 0 0 0,0 0-39 0 0,0 1 50 0 0,0 0-1 0 0,0 1 0 0 0,0-1 1 0 0,1 0-1 0 0,-1 1 0 0 0,1-1 1 0 0,0 0-1 0 0,-1 0 0 0 0,2 2-49 0 0,0 0 102 0 0,0 1 0 0 0,0-2 0 0 0,1 1-1 0 0,-1 0 1 0 0,1 0 0 0 0,0-1 0 0 0,0 1-1 0 0,0-1 1 0 0,1 0 0 0 0,0 1-102 0 0,2 0 93 0 0,1 0 0 0 0,-1 0 0 0 0,1-1 0 0 0,-1 0 1 0 0,1 0-1 0 0,0-1 0 0 0,0 0 0 0 0,0 0 0 0 0,0 0 0 0 0,1-1 0 0 0,-1 0 0 0 0,4-1-93 0 0,-3 0-267 0 0,-1-1-1 0 0,1 0 0 0 0,-1 0 1 0 0,3-2 267 0 0,-8 3-360 0 0,12-3-6793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52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40 0 13328 0 0,'-7'12'288'0'0,"3"-6"64"0"0,1 1 16 0 0,-1 3 16 0 0,1-1-312 0 0,-1 3-72 0 0,1 4 0 0 0,-1 1 0 0 0,0-2 272 0 0,4 4 40 0 0,-3 1 8 0 0,3-2 0 0 0,0 5-408 0 0,3-2-72 0 0,1 18-24 0 0,0-17 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2.89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 1 21191 0 0,'0'0'480'0'0,"0"0"67"0"0,0 0 32 0 0,0 0-58 0 0,-5 13-320 0 0,6-9-200 0 0,-1 0 0 0 0,1 0 0 0 0,-1 0 0 0 0,1-1 0 0 0,0 1 0 0 0,0 0-1 0 0,1-1 1 0 0,-1 1 0 0 0,1-1 0 0 0,0 1 0 0 0,0-1 0 0 0,0 0 0 0 0,0 0 0 0 0,0 0 0 0 0,1 0-1 0 0,0 0 1 0 0,-1 0 0 0 0,1-1 0 0 0,0 1 0 0 0,0-1 0 0 0,0 0 0 0 0,1 0 0 0 0,-1 0 0 0 0,1 0-1 0 0,-1 0 1 0 0,1-1 0 0 0,-1 0 0 0 0,1 0 0 0 0,0 0 0 0 0,-1 0 0 0 0,1 0 0 0 0,3 0-1 0 0,-4-1-201 0 0,1 0 0 0 0,0 0 0 0 0,-1 0 1 0 0,1-1-1 0 0,0 1 0 0 0,-1-1 0 0 0,1 0 0 0 0,-1 0 1 0 0,1 0-1 0 0,-1 0 0 0 0,0 0 0 0 0,1-1 0 0 0,-1 0 1 0 0,1 0 200 0 0,8-5-7505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30 0 11976 0 0,'0'0'256'0'0,"-4"4"64"0"0,0 4 0 0 0,1 2 32 0 0,0 0-288 0 0,-1 3-64 0 0,0-1 0 0 0,1 1 0 0 0,-1 3 0 0 0,4-3 0 0 0,0-1 0 0 0,0 1 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27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 16 13416 0 0,'-8'-11'1458'0'0,"6"7"-1292"0"0,2 3 622 0 0,0 1 269 0 0,0 0 51 0 0,0 0-70 0 0,0 0-332 0 0,0 0-142 0 0,0 0-27 0 0,7 9 96 0 0,-2-5-779 0 0,1 0 0 0 0,-1-1 0 0 0,1 1 0 0 0,0-1 0 0 0,0-1 0 0 0,0 1 0 0 0,0-1-1 0 0,1 0 1 0 0,-1 0 0 0 0,1-1 0 0 0,-1 0 0 0 0,7 0 146 0 0,-12-1-647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56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45 21191 0 0,'0'0'480'0'0,"0"0"67"0"0,0 0 32 0 0,0 0-58 0 0,1 1-340 0 0,13 15-159 0 0,-11-12-22 0 0,0 0-1 0 0,0 0 1 0 0,1 0 0 0 0,-1-1-1 0 0,2 2 1 0 0,6 3 15 0 0,0-1 0 0 0,1 0 0 0 0,0-1 0 0 0,0 0 1 0 0,5 2-16 0 0,19 3-6544 0 0,-19-7-771 0 0</inkml:trace>
  <inkml:trace contextRef="#ctx0" brushRef="#br0" timeOffset="1">119 0 17503 0 0,'-7'7'384'0'0,"3"-5"88"0"0,1 4 8 0 0,-1 1 8 0 0,-3 3-392 0 0,4-1-96 0 0,-5 4 0 0 0,5 2 0 0 0,-1-2 432 0 0,0 0 64 0 0,4 3 16 0 0,4 0 0 0 0,-4-3-824 0 0,4 0-160 0 0,3-5-32 0 0,0 2-8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3.9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19351 0 0,'0'0'439'0'0,"0"0"62"0"0,7 10 662 0 0,-2-1-870 0 0,0 0 0 0 0,0 0-1 0 0,1-1 1 0 0,0 0 0 0 0,1 0 0 0 0,0 0-1 0 0,3 2-292 0 0,-8-9-32 0 0,-1 1 0 0 0,1-1 0 0 0,0 1-1 0 0,1-1 1 0 0,-1 0 0 0 0,0 0 0 0 0,0 0 0 0 0,1 0-1 0 0,-1-1 1 0 0,0 1 0 0 0,1 0 0 0 0,-1-1 0 0 0,0 0-1 0 0,1 1 1 0 0,-1-1 0 0 0,1 0 32 0 0,2 0-377 0 0,0-1 0 0 0,0 1 0 0 0,0-1 0 0 0,0 0 0 0 0,0 0 0 0 0,4-2 377 0 0,3-1-1023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22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151 1 17015 0 0,'-19'12'376'0'0,"8"-6"72"0"0,1 1 24 0 0,-1 3 8 0 0,1 3-384 0 0,-1 2-96 0 0,0 1 0 0 0,1 3 0 0 0,-4 0 536 0 0,3 3 88 0 0,3 3 16 0 0,1-2 8 0 0,0-1-1336 0 0,0-3-272 0 0,3 1-48 0 0,4-11-16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4.76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161 6 14336 0 0,'-7'3'830'0'0,"-7"0"-1280"0"0,13-2 904 0 0,0 0 0 0 0,-1-1 0 0 0,1 0 0 0 0,0 1 0 0 0,-1-1 1 0 0,1 0-1 0 0,0 0 0 0 0,-1 0 0 0 0,1 0 0 0 0,-1 0 0 0 0,1 0 0 0 0,-1 0 1 0 0,1 0-1 0 0,0 0 0 0 0,-1-1 0 0 0,0 0-454 0 0,1 1 1127 0 0,-11-10 3207 0 0,11 8-4179 0 0,3 4-138 0 0,-1 0-41 0 0,0-1-1 0 0,0 1 0 0 0,0 0 1 0 0,0-1-1 0 0,0 1 1 0 0,0 0-1 0 0,0 0 0 0 0,-1 0 1 0 0,1-1-1 0 0,-1 1 1 0 0,1 0-1 0 0,-1 0 1 0 0,0 0-1 0 0,0 0 0 0 0,0 0 1 0 0,0 0-1 0 0,0 0 1 0 0,0 0-1 0 0,-1 2 25 0 0,0 5-261 0 0,-1 1 0 0 0,-1-1 0 0 0,-1 5 261 0 0,1-6-134 0 0,-1 2-614 0 0,0 0-1 0 0,-1 0 0 0 0,0-1 1 0 0,-1 1-1 0 0,0-1 1 0 0,-1 0-1 0 0,1-1 1 0 0,-2 0-1 0 0,1 0 0 0 0,-1-1 1 0 0,-7 6 748 0 0,4-3-4573 0 0,3 0-1227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10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14336 0 0,'0'0'421'0'0,"0"0"-12"0"0,0 0-191 0 0,0 0 168 0 0,0 0 102 0 0,8 10 1045 0 0,2-5-1231 0 0,-1-1-1 0 0,0 0 1 0 0,1 0-1 0 0,0-1 1 0 0,0 0-1 0 0,4 0-301 0 0,12 2-1038 0 0,26 1 1038 0 0,-32-5-4482 0 0,2-1-1566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18151 0 0,'0'0'532'0'0,"0"0"-4"0"0,0 0-265 0 0,0 0 129 0 0,8 13 1048 0 0,-2-3-1416 0 0,1-1-1 0 0,0 0 1 0 0,1-1-1 0 0,0 0 1 0 0,1 0 0 0 0,0 0-1 0 0,8 4-23 0 0,-7-4-22 0 0,1-1 0 0 0,0 0 0 0 0,0-1 0 0 0,2 0 22 0 0,14 5-5818 0 0,-9-4-867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5.87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72 1 14336 0 0,'0'0'408'0'0,"-5"3"80"0"0,2 7-392 0 0,0-4-96 0 0,0 4 0 0 0,-5 3 0 0 0,5-1 432 0 0,-5 8 64 0 0,1-4 15 0 0,3 5 1 0 0,1-1 0 0 0,-4-2 0 0 0,3 5 0 0 0,-3-1 0 0 0,4 4-416 0 0,3-4-96 0 0,-4 0 0 0 0,4-12-7775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47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 0 18151 0 0,'0'0'532'0'0,"0"0"-4"0"0,0 0-265 0 0,0 0 129 0 0,0 0 96 0 0,-3 16 1557 0 0,3-13-1908 0 0,0-1 1 0 0,0 0-1 0 0,0 1 0 0 0,0-1 0 0 0,1 0 0 0 0,-1 1 0 0 0,1-1 1 0 0,0 0-1 0 0,0 0 0 0 0,-1 1 0 0 0,1-1 0 0 0,1 0 0 0 0,-1 0 1 0 0,0 0-1 0 0,0 0 0 0 0,1 0 0 0 0,-1-1 0 0 0,1 1 0 0 0,0 0 0 0 0,0-1 1 0 0,-1 1-1 0 0,1-1 0 0 0,0 0 0 0 0,0 1 0 0 0,0-1 0 0 0,0 0 1 0 0,2 0-138 0 0,-1 1-156 0 0,0-1 0 0 0,0-1 0 0 0,0 1 0 0 0,1 0 0 0 0,-1-1 0 0 0,0 1 0 0 0,1-1 0 0 0,2 0 156 0 0,-2 0-983 0 0,0-1-1 0 0,0 1 0 0 0,0-1 1 0 0,-1 0-1 0 0,1 0 1 0 0,0 0-1 0 0,2-2 984 0 0,9-3-7730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6.81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133 1 16096 0 0,'-3'6'351'0'0,"-8"7"81"0"0,3-1 16 0 0,2 8 0 0 0,-2 2-360 0 0,-3 3-88 0 0,1 1 0 0 0,-5-1 0 0 0,5 4 328 0 0,2-7 56 0 0,-2 1 0 0 0,3-2 8 0 0,-1-4-720 0 0,2 1-152 0 0,-2-5-24 0 0,5-3-8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37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135 9 14712 0 0,'-2'-1'105'0'0,"0"-1"0"0"0,0 1 0 0 0,-1 1 0 0 0,1-1 0 0 0,0 0 1 0 0,0 0-1 0 0,-1 1 0 0 0,1-1 0 0 0,0 1 0 0 0,-1 0 0 0 0,1 0 1 0 0,0 0-1 0 0,-1 0 0 0 0,1 0 0 0 0,0 0 0 0 0,-1 1 1 0 0,1-1-1 0 0,0 1 0 0 0,-1-1 0 0 0,1 1 0 0 0,0 0 0 0 0,-2 1-105 0 0,1 0 277 0 0,-1 0-1 0 0,1 0 1 0 0,-1 1-1 0 0,1-1 0 0 0,0 1 1 0 0,0 0-1 0 0,0 0 1 0 0,0 0-1 0 0,1 1 0 0 0,-1-1 1 0 0,1 0-1 0 0,-2 4-276 0 0,-2 4 294 0 0,0 0 1 0 0,0 1-1 0 0,1 0 0 0 0,1 0 0 0 0,0 0 1 0 0,1 1-1 0 0,-2 9-294 0 0,5-18 86 0 0,-1 0 0 0 0,1 0 0 0 0,0 0 0 0 0,0 0 0 0 0,0 0 0 0 0,0 0 0 0 0,1 0 0 0 0,0 0 0 0 0,-1 0-1 0 0,2-1 1 0 0,-1 1 0 0 0,0 0 0 0 0,2 1-86 0 0,-3-4-33 0 0,1 0 0 0 0,-1 0 0 0 0,1 0 0 0 0,0 0-1 0 0,0-1 1 0 0,-1 1 0 0 0,1 0 0 0 0,0-1 0 0 0,0 1-1 0 0,0 0 1 0 0,0-1 0 0 0,0 1 0 0 0,0-1 0 0 0,0 0-1 0 0,0 1 1 0 0,0-1 0 0 0,0 0 0 0 0,0 1 0 0 0,0-1-1 0 0,0 0 1 0 0,0 0 0 0 0,0 0 0 0 0,0 0 0 0 0,1 0-1 0 0,-1 0 34 0 0,30-5-962 0 0,-29 5 928 0 0,10-4-195 0 0,0 1 0 0 0,0-2 0 0 0,-1 0 0 0 0,10-5 229 0 0,6-5-5196 0 0,-4 0-1497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606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354 1 14192 0 0,'0'0'322'0'0,"0"0"45"0"0,-7 10 490 0 0,2-1-267 0 0,0 0 1 0 0,0 0-1 0 0,1 1 0 0 0,-2 7-590 0 0,2-8 688 0 0,2-2-445 0 0,-1 0 0 0 0,1 0-1 0 0,1 0 1 0 0,-1 1-243 0 0,1 8-5501 0 0,1-7-612 0 0</inkml:trace>
  <inkml:trace contextRef="#ctx0" brushRef="#br0" timeOffset="1">0 145 15616 0 0,'0'0'462'0'0,"0"0"-13"0"0,0 0-247 0 0,0 0 32 0 0,15-4 570 0 0,96 4-1140 0 0,-101 0 336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7.71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122 0 16240 0 0,'-15'7'455'0'0,"5"-5"113"0"0,2 8-456 0 0,2 0-112 0 0,-5 3 0 0 0,0 5 0 0 0,0-2 432 0 0,0 4 64 0 0,5-5 16 0 0,-2 1 0 0 0,-3 3-416 0 0,8-3-96 0 0,0-3 0 0 0,-1 3-5167 0 0,0-3-1057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21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43 0 19351 0 0,'-4'2'229'0'0,"0"-1"-1"0"0,-1 1 0 0 0,1 0 0 0 0,0 0 1 0 0,1 0-1 0 0,-1 1 0 0 0,-3 1-228 0 0,7-3 15 0 0,-1 0 0 0 0,0 0 0 0 0,0 0 0 0 0,1 0 0 0 0,-1 0 0 0 0,1-1 0 0 0,-1 1 0 0 0,1 0-1 0 0,-1 0 1 0 0,1 1 0 0 0,0-1 0 0 0,0 0 0 0 0,-1 0 0 0 0,1 0 0 0 0,0 0 0 0 0,0 0 0 0 0,0 0 0 0 0,0 0 0 0 0,0 0 0 0 0,0 0 0 0 0,0 0-1 0 0,0 0 1 0 0,1 0 0 0 0,-1 1 0 0 0,0-1 0 0 0,1 0 0 0 0,-1 0 0 0 0,1 0 0 0 0,-1 0 0 0 0,1-1 0 0 0,-1 1 0 0 0,1 0 0 0 0,0 0-1 0 0,-1 0 1 0 0,1 0-15 0 0,2 2 0 0 0,0 1 0 0 0,0-1 0 0 0,0 0 0 0 0,0 0 0 0 0,1 0 0 0 0,-1 0 0 0 0,1-1 0 0 0,0 1 0 0 0,0-1 0 0 0,0 0 0 0 0,0 0 0 0 0,0 0 0 0 0,0-1 0 0 0,2 1 0 0 0,4 1 0 0 0,-1-1 0 0 0,1 0 0 0 0,0-1 0 0 0,0 0 0 0 0,9 0 0 0 0,24-7-829 0 0,-32 5-118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545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97 1 12416 0 0,'-14'13'352'0'0,"11"-7"80"0"0,-5 4-344 0 0,-3 5-88 0 0,0 4 0 0 0,1 3 0 0 0,-5 1 256 0 0,1-2 32 0 0,4 5 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8.993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10 16631 0 0,'-28'-9'1142'0'0,"27"9"-1121"0"0,1 0 0 0 0,0 0 0 0 0,0 0-1 0 0,0 0 1 0 0,0 0 0 0 0,-1-1 0 0 0,1 1 0 0 0,0 0 0 0 0,0 0 0 0 0,0 0 0 0 0,-1 0 0 0 0,1 0 0 0 0,0 0 0 0 0,0 0 0 0 0,0 0-1 0 0,-1 0 1 0 0,1 0 0 0 0,0 0 0 0 0,0 0 0 0 0,0 0 0 0 0,-1 0 0 0 0,1 1 0 0 0,0-1 0 0 0,0 0 0 0 0,0 0 0 0 0,0 0 0 0 0,-1 0-1 0 0,1 0 1 0 0,0 0 0 0 0,0 0 0 0 0,0 0 0 0 0,0 1 0 0 0,0-1 0 0 0,-1 0 0 0 0,1 0 0 0 0,0 0 0 0 0,0 0 0 0 0,0 1-21 0 0,1 7 1712 0 0,10 9 767 0 0,-8-15-2479 0 0,1 0 0 0 0,-1 0 0 0 0,1 0 0 0 0,0 0 0 0 0,-1 0 0 0 0,1-1 0 0 0,0 0 0 0 0,0 0 0 0 0,0 0 0 0 0,0 0 0 0 0,3 0 0 0 0,4 0 0 0 0,-1 0 0 0 0,1-1 0 0 0,0 0 0 0 0,0 0 0 0 0,-4-1-304 0 0,0 0 1 0 0,0 0-1 0 0,0-1 0 0 0,0 0 0 0 0,0 0 0 0 0,0-1 0 0 0,-1 1 0 0 0,1-1 0 0 0,-1-1 1 0 0,0 1-1 0 0,5-4 304 0 0,-10 4-1796 0 0,2-7-17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1:39.35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36 0 13824 0 0,'-6'13'304'0'0,"3"-7"64"0"0,-5 4 16 0 0,5-1 0 0 0,-1 7-312 0 0,0 0-72 0 0,4-1 0 0 0,-3 8 0 0 0,3-7 424 0 0,-4 3 72 0 0,4 0 15 0 0,4-3-4918 0 0,-4 3-977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5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1168 9872 0 0,'0'0'222'0'0,"0"0"30"0"0,0 0 20 0 0,0 0 75 0 0,0 0 261 0 0,-9 6 3397 0 0,8 4-2689 0 0,0-8-1189 0 0,1-1 0 0 0,0 1-1 0 0,-1-1 1 0 0,1 1 0 0 0,0-1 0 0 0,0 1 0 0 0,0-1 0 0 0,0 1 0 0 0,1-1 0 0 0,-1 1 0 0 0,0-1 0 0 0,1 1-1 0 0,-1 0-126 0 0,2 1 85 0 0,-1-1-1 0 0,0 0 0 0 0,1 1 0 0 0,0-1 0 0 0,-1 0 0 0 0,1 0 0 0 0,0 0 0 0 0,0 0 0 0 0,0 0 1 0 0,0-1-1 0 0,1 1 0 0 0,-1 0 0 0 0,0-1 0 0 0,1 0 0 0 0,0 1-84 0 0,4 1 316 0 0,0-1 0 0 0,0 0 0 0 0,0-1 0 0 0,7 2-316 0 0,8 1 426 0 0,-15-3-232 0 0,-1-1-1 0 0,0 1 0 0 0,1-1 0 0 0,-1-1 0 0 0,0 1 0 0 0,4-1-193 0 0,16-1 808 0 0,91-6-431 0 0,-88 7 152 0 0,21-4-529 0 0,-32 2 184 0 0,1 2 0 0 0,-1 0 0 0 0,1 0-1 0 0,0 2 1 0 0,14 2-184 0 0,-18-2 55 0 0,0 1-1 0 0,1-2 1 0 0,-1 0-1 0 0,1-2-54 0 0,21 1 70 0 0,126 4 50 0 0,-140-2 445 0 0,-17 0-339 0 0,0-1 0 0 0,1 1 0 0 0,-1-1 0 0 0,1-1-1 0 0,-1 0 1 0 0,1 0-226 0 0,49-7 0 0 0,-33 7-226 0 0,-4 0 8 0 0,-10-2 288 0 0,0 0-1 0 0,0 1 1 0 0,0 1 0 0 0,0 0-1 0 0,6-1-69 0 0,42-6 88 0 0,145 6-103 0 0,-134-2-109 0 0,-31 2 202 0 0,-1 1-1 0 0,19 2-77 0 0,1 0-175 0 0,-54-1 114 0 0,2-2 49 0 0,1 0 121 0 0,-3 2 309 0 0,18 1 168 0 0,-19-1-712 0 0,-1 0-78 0 0,0 0-20 0 0,0 0 53 0 0,-1 0 504 0 0,20 0 26 0 0,-2 3-554 0 0,-14-3 148 0 0,0 1 0 0 0,0-1 0 0 0,0 1 0 0 0,0-1 0 0 0,0 0 0 0 0,0 0 0 0 0,0 0 0 0 0,1-1-1 0 0,-1 1 1 0 0,0-1 0 0 0,0 0 0 0 0,2 0 47 0 0,9-2 0 0 0,-10 3 0 0 0,-1 0 0 0 0,1-1 0 0 0,1-1 0 0 0,-2 2 0 0 0,0-1 0 0 0,0 0 0 0 0,2 0 0 0 0,-1-2 0 0 0,-1 0 0 0 0,0-2 0 0 0,-1 2 0 0 0,0-1 0 0 0,-1 0 0 0 0,1 0 0 0 0,0 1 0 0 0,-1-1 0 0 0,0 0 0 0 0,0 0 0 0 0,0-1 0 0 0,-1 1 0 0 0,1-3 0 0 0,0-10 0 0 0,7-25 832 0 0,-2-7-832 0 0,-2 14 568 0 0,2-1 0 0 0,2-6-568 0 0,8-20 0 0 0,10-40 0 0 0,-19 82 0 0 0,1 1 0 0 0,2-2 0 0 0,11-12 0 0 0,-16 27 0 0 0,-1-1 0 0 0,1 0 0 0 0,-1 0 0 0 0,0-2 0 0 0,-2 6 0 0 0,0-1 0 0 0,-1 1 0 0 0,1 0 0 0 0,0 0 0 0 0,1 0 0 0 0,-1 0 0 0 0,4-5 0 0 0,-4 4 0 0 0,0 1 0 0 0,3 0 0 0 0,-3-2 0 0 0,-1 3-17 0 0,0 1-67 0 0,-1 1-6 0 0,0 0 92 0 0,0 0 0 0 0,1 0 0 0 0,-1 0 0 0 0,0-1 0 0 0,0 1 0 0 0,1 0-1 0 0,-1 0 1 0 0,0 0 0 0 0,0 0 0 0 0,0-1 0 0 0,0 1 0 0 0,1 0 0 0 0,-1 0-1 0 0,0-1 1 0 0,0 1 0 0 0,0 0 0 0 0,0 0 0 0 0,0-1 0 0 0,1 1 0 0 0,-1 0-1 0 0,0 0 1 0 0,0-1 0 0 0,0 1 0 0 0,0 0 0 0 0,0-1 0 0 0,0 1-1 0 0,0 0 1 0 0,0 0 0 0 0,0-1 0 0 0,0 1 0 0 0,0 0 0 0 0,0-1 0 0 0,0 1-1 0 0,-1 0 1 0 0,1 0 0 0 0,0-1-2 0 0,-2-10 129 0 0,1 10-126 0 0,-1-6-3 0 0,0 1 0 0 0,-1 0 0 0 0,0-1 0 0 0,0 1 0 0 0,-1 0 0 0 0,0 0 0 0 0,0 1 0 0 0,0-1 0 0 0,-2 0 0 0 0,-11-12 0 0 0,-17-15 0 0 0,28 28 0 0 0,-28-24 0 0 0,-2 2 0 0 0,-28-17 0 0 0,45 30 0 0 0,0-2 0 0 0,1 0 0 0 0,1 0 0 0 0,0-2 0 0 0,-10-14 0 0 0,5 6 0 0 0,-2 0 0 0 0,-6-3 0 0 0,5 6 0 0 0,7 6 0 0 0,-2 1 0 0 0,-4-2 0 0 0,12 9-4 0 0,-1 0-6 0 0,0 0-1 0 0,0 0 1 0 0,-1 2-1 0 0,0 0 1 0 0,-5-1 10 0 0,-3 2 2 0 0,21 5-92 0 0,0 1 0 0 0,0 0 0 0 0,0 0-1 0 0,0 0 1 0 0,0 0 0 0 0,0 0 0 0 0,0 1 0 0 0,0-1-1 0 0,1 0 1 0 0,-1 0 0 0 0,0 1 0 0 0,0-1 0 0 0,0 0-1 0 0,0 1 1 0 0,1-1 0 0 0,-1 1 0 0 0,0-1 0 0 0,0 1 0 0 0,1-1-1 0 0,-1 1 1 0 0,0 0 90 0 0,-3 3-1692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39.4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2030 8288 0 0,'0'0'190'0'0,"0"0"28"0"0,0-1 7 0 0,0-3-33 0 0,-2 1-9 0 0,1 3 557 0 0,1 0 228 0 0,0 0 37 0 0,0 0-57 0 0,0 0-277 0 0,0 0-119 0 0,0 0-28 0 0,0 0-74 0 0,0 0-251 0 0,0 0 36 0 0,0 0 42 0 0,0 0 10 0 0,16-11 788 0 0,-9 10-761 0 0,0 0 0 0 0,1 1-1 0 0,-1 0 1 0 0,0 0-1 0 0,0 0 1 0 0,0 1 0 0 0,0 0-1 0 0,6 2-313 0 0,31 2 1719 0 0,26 0 239 0 0,-42-6-2065 0 0,22-4 107 0 0,-22 2 1504 0 0,20 0-1504 0 0,-1 1 475 0 0,-30 0-402 0 0,1 2-1 0 0,-1 0 1 0 0,1 1-1 0 0,5 1-72 0 0,7 2 419 0 0,31 0-419 0 0,3 1 392 0 0,-23-5-1017 0 0,-32-1 610 0 0,0 1-1 0 0,-1 0 0 0 0,1 1 1 0 0,0 0-1 0 0,1 0 16 0 0,12 1 933 0 0,3-1-534 0 0,-17 1-160 0 0,1-1 0 0 0,-1 0 0 0 0,0 0 0 0 0,1-1 0 0 0,-1 0 0 0 0,6-1-239 0 0,9 0-26 0 0,90-4 541 0 0,-86 4-399 0 0,0-2 1 0 0,-1-1-1 0 0,16-4-116 0 0,-8-2-48 0 0,-27 7 169 0 0,1 0 1 0 0,-1 1-1 0 0,0 0 0 0 0,1 1 1 0 0,-1 0-1 0 0,7-1-121 0 0,16 1 281 0 0,-18 0-287 0 0,0 1 1 0 0,-1 0-1 0 0,11 2 6 0 0,14 2-127 0 0,0-1 1 0 0,13-2 126 0 0,6 5 184 0 0,-18-1-175 0 0,-28-3 14 0 0,-1-1-1 0 0,1 1 1 0 0,5-1-23 0 0,125 6-96 0 0,-94-9-31 0 0,-24 1 74 0 0,0 1 1 0 0,14 1 52 0 0,0 7-3 0 0,-30-6 16 0 0,0-1 0 0 0,1 1 0 0 0,-1-1 0 0 0,0-1 0 0 0,1 1 0 0 0,-1-1 1 0 0,1 0-1 0 0,-1 0 0 0 0,2 0-13 0 0,1-1 66 0 0,0 1 0 0 0,0 0 0 0 0,0 0 1 0 0,0 1-67 0 0,-3-1 4 0 0,0 1 1 0 0,0-1-1 0 0,0 0 1 0 0,-1 0-1 0 0,1 0 0 0 0,0-1 1 0 0,0 1-1 0 0,0-1 1 0 0,-1-1-1 0 0,1 1 1 0 0,0 0-1 0 0,1-2-4 0 0,6-2-19 0 0,-1 1 0 0 0,1 0 0 0 0,-1 1 0 0 0,1 0 0 0 0,0 1 0 0 0,0 0 0 0 0,9 1 19 0 0,13-3 44 0 0,8 2-38 0 0,-33 2 24 0 0,0 0-1 0 0,1-1 1 0 0,-1 1-1 0 0,4-3-29 0 0,49-7 4 0 0,-58 8-4 0 0,0 1 0 0 0,0 0 0 0 0,0 1 0 0 0,1-1 0 0 0,-1 1 0 0 0,0 0 0 0 0,0 0 0 0 0,-2 0 23 0 0,-1 0-1 0 0,1-1 1 0 0,-1 1-1 0 0,1 0 1 0 0,-1 0-1 0 0,1-1 1 0 0,-1 1 0 0 0,1-1-1 0 0,-1 1 1 0 0,1-1-1 0 0,-1 0-22 0 0,2 0 17 0 0,0 0-139 0 0,10-4 248 0 0,-11 0-115 0 0,1-3-11 0 0,0 0 0 0 0,0 1 0 0 0,0 1 0 0 0,0-2 0 0 0,0 0 0 0 0,-2 0 0 0 0,1 0 0 0 0,1 1 0 0 0,0-5 0 0 0,-3 9 0 0 0,0-9 0 0 0,-1-26 0 0 0,-1 1 0 0 0,-3-15 0 0 0,-5-35 0 0 0,1-16 0 0 0,6 84 0 0 0,-4-23 0 0 0,0-30 0 0 0,1 9 0 0 0,1 27 0 0 0,-1 1 0 0 0,-2 0 0 0 0,-1 1 0 0 0,-14-32 0 0 0,11 10 0 0 0,8 38 0 0 0,0 0 0 0 0,2 0 0 0 0,0-2 0 0 0,-4-25 0 0 0,5 19 0 0 0,-6-41 0 0 0,7 65-24 0 0,-4-14-40 0 0,-5-18 64 0 0,-2 10 30 0 0,10 23-27 0 0,1-1 1 0 0,-1 1-1 0 0,1-1 0 0 0,-1 1 1 0 0,0-1-1 0 0,0 1 1 0 0,0 0-1 0 0,1-1 1 0 0,-2 1-1 0 0,1-1-3 0 0,-91-75-96 0 0,44 40 107 0 0,34 26 18 0 0,-1 0 0 0 0,0 0 1 0 0,0 2-1 0 0,-4-2-29 0 0,6 3-11 0 0,0 0 0 0 0,1-2 0 0 0,-3-2 11 0 0,2 2-15 0 0,0-1-1 0 0,-12-5 16 0 0,10 3 0 0 0,14 12 0 0 0,0-1 0 0 0,0 1 0 0 0,1 0 0 0 0,-1 0 0 0 0,-1 0 0 0 0,1 0 0 0 0,0 0 0 0 0,0 0 0 0 0,0 1 0 0 0,0-1 0 0 0,-1 0 0 0 0,1 1 0 0 0,0-1 0 0 0,-1 0 0 0 0,1 1 0 0 0,0 0 0 0 0,-1-1 0 0 0,1 1 0 0 0,-1 0 0 0 0,1 0 0 0 0,0-1 0 0 0,-1 1 0 0 0,0 0 0 0 0,0 0 2 0 0,1 0-1 0 0,-1-1 1 0 0,1 1-1 0 0,-1-1 1 0 0,1 1-1 0 0,-1-1 1 0 0,1 0-1 0 0,-1 1 1 0 0,1-1-1 0 0,0 0 1 0 0,0 0-1 0 0,-1 0 1 0 0,1 0-1 0 0,0 0 0 0 0,0 0 1 0 0,0-1-1 0 0,0 1 1 0 0,0 0-1 0 0,0-1-1 0 0,-1 0-1 0 0,1 0-1 0 0,-1 0 1 0 0,0 0-1 0 0,0 1 0 0 0,1-1 1 0 0,-1 0-1 0 0,0 1 1 0 0,0 0-1 0 0,-1-1 0 0 0,1 1 1 0 0,-1 0 1 0 0,-15-7-12 0 0,16 6 12 0 0,-1 1 0 0 0,0 0 1 0 0,1 0-1 0 0,-1 0 0 0 0,0 0 0 0 0,-2-1 0 0 0,0 1 0 0 0,0-1 0 0 0,1 1 0 0 0,-1-1 0 0 0,1-1 0 0 0,0 1 0 0 0,0 0 0 0 0,0-1 0 0 0,0 0 0 0 0,0 0 0 0 0,0 0 0 0 0,1-1 0 0 0,-1 1 0 0 0,-20-17 11 0 0,-13-5 51 0 0,20 15-77 0 0,1-1 1 0 0,1 0-1 0 0,0-1 1 0 0,1-1-1 0 0,-5-5 15 0 0,18 16 0 0 0,0 0 0 0 0,0 1 0 0 0,-1-1 0 0 0,1 1 0 0 0,0 0 0 0 0,-1-1 0 0 0,1 1 0 0 0,-1 0 0 0 0,1 0 0 0 0,-1 0 0 0 0,1 0 0 0 0,-1 0 0 0 0,0 0 0 0 0,0 1 0 0 0,1-1 0 0 0,-1 0 0 0 0,0 1 0 0 0,0 0 0 0 0,0-1 0 0 0,1 1 0 0 0,-2 0 0 0 0,-4-2 0 0 0,0 1 0 0 0,0-1 0 0 0,0-1 0 0 0,0 0 0 0 0,1 1 0 0 0,0-2 0 0 0,-1 1 0 0 0,1-1 0 0 0,0 0 0 0 0,0-1 0 0 0,-59-41 0 0 0,47 33 0 0 0,0 1 0 0 0,-1 1 0 0 0,-14-7 0 0 0,22 13 0 0 0,-43-18 64 0 0,-67-36-128 0 0,64 30 64 0 0,45 23 0 0 0,10 5 0 0 0,0-1 0 0 0,0 1 0 0 0,0 0 0 0 0,-1 0 0 0 0,1 0 0 0 0,0 0 0 0 0,-1 1 0 0 0,1-1 0 0 0,0 1 0 0 0,-3-1 0 0 0,4 1 0 0 0,-1 0 0 0 0,0 0 0 0 0,1-1 0 0 0,-1 1 0 0 0,0 0 0 0 0,1-1 0 0 0,-1 1 0 0 0,1-1 0 0 0,-1 0 0 0 0,1 1 0 0 0,-1-1 0 0 0,-18-7 0 0 0,19 8 0 0 0,0-1-1 0 0,0 1 0 0 0,0 0 1 0 0,0 0-1 0 0,0 0 1 0 0,-1 0-1 0 0,1 0 1 0 0,0 0-1 0 0,0 0 0 0 0,0 0 1 0 0,0 1-1 0 0,-1-1 1 0 0,1 0-1 0 0,0 1 1 0 0,0-1-1 0 0,0 1 1 0 0,0-1-1 0 0,0 1 0 0 0,-1 0 1 0 0,1 0-29 0 0,1-2 72 0 0,-3-3-30 0 0,-3 1-13 0 0,0 2 0 0 0,1 0 0 0 0,1 2 0 0 0,-1-1 0 0 0,1-3 0 0 0,3 3 0 0 0,1 0 0 0 0,0-1 0 0 0,0 1 0 0 0,0 0 0 0 0,0 0 0 0 0,0 0 0 0 0,-1 0 0 0 0,1 0 0 0 0,0 0 0 0 0,0 0 0 0 0,0 0 0 0 0,0-1 0 0 0,-1 1 0 0 0,1 0 0 0 0,0 0 0 0 0,0 0 0 0 0,0 0 0 0 0,-1 0 0 0 0,1 0 0 0 0,0 0 0 0 0,0 0 0 0 0,0 0 0 0 0,-1 0 0 0 0,1 0 0 0 0,0 0 0 0 0,0 0 0 0 0,0 0 0 0 0,0 1 0 0 0,-1-1 0 0 0,1 0 0 0 0,0 0 0 0 0,0 0 0 0 0,0 0 0 0 0,-1 0 0 0 0,1 0 0 0 0,0 0 0 0 0,0 0 0 0 0,0 1 0 0 0,0-1 0 0 0,0 0 0 0 0,0 0 0 0 0,-1 0 0 0 0,1 0 0 0 0,0 1 0 0 0,0-1 0 0 0,0 0 0 0 0,0 0 0 0 0,0 0 0 0 0,0 1 0 0 0,-3 3 0 0 0,0 1-11 0 0,3-4-43 0 0,0-1-17 0 0,0 0-1 0 0,0 0-7 0 0,0 0-23 0 0,0 0 3 0 0,0 0 3 0 0,0 0-11 0 0,0 0-42 0 0,0 0-12 0 0,0 0-6 0 0,0 0 14 0 0,0 0 54 0 0,0 0 6 0 0,-1 0-12 0 0,0 0 0 0 0,0 0 0 0 0,0 0 0 0 0,1 0 0 0 0,-1 0 0 0 0,0 0 0 0 0,0 0 0 0 0,0 0 0 0 0,1 0-1 0 0,-1 1 1 0 0,0-1 0 0 0,0 0 0 0 0,1 0 0 0 0,-1 1 0 0 0,0-1 0 0 0,1 1 0 0 0,-1-1 0 0 0,0 1 0 0 0,1-1 0 0 0,-1 1 105 0 0,-1 7-5499 0 0,-10-2 2107 0 0,0 2 1666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16.4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1074 3820 7616 0 0,'0'-2'135'0'0,"-1"-1"1"0"0,0 1 0 0 0,0-1 0 0 0,0 1-1 0 0,0 0 1 0 0,0-1 0 0 0,-1 1-1 0 0,1 0 1 0 0,-1 0 0 0 0,0 0-1 0 0,0-1-135 0 0,-8-10 1396 0 0,5 3-571 0 0,2 6-578 0 0,1 0 0 0 0,0 0 0 0 0,0 0 0 0 0,0-1 0 0 0,1 1 0 0 0,0 0 0 0 0,-1-1 0 0 0,2 1 0 0 0,-1-2-247 0 0,0-2 270 0 0,0 1 0 0 0,-1 0 1 0 0,0-1-1 0 0,-1-2-270 0 0,2 6 77 0 0,-20-66 1788 0 0,3 10-1199 0 0,4 6 651 0 0,-18-41-1317 0 0,4 10 1201 0 0,-32-104-281 0 0,50 151-796 0 0,1 1-1 0 0,1-6-123 0 0,-2-7 137 0 0,-4-35-137 0 0,9 49 0 0 0,0-63 0 0 0,0 64 0 0 0,3 14 0 0 0,-1-1 0 0 0,-3-5 0 0 0,-1-5 48 0 0,-4-15 846 0 0,3 17-848 0 0,-4-12-50 0 0,4 23 8 0 0,5 10 18 0 0,-1 0 0 0 0,0 0 0 0 0,0 0 0 0 0,-3-2-22 0 0,3 3 70 0 0,0 1-1 0 0,1 0 0 0 0,-3-8-69 0 0,-7-14-4 0 0,11 23 12 0 0,-1 0 1 0 0,1 0-1 0 0,0 0 0 0 0,1 0 0 0 0,0 0 0 0 0,-1-5-8 0 0,-5-21 39 0 0,-23-64 257 0 0,25 80-296 0 0,-8-17 0 0 0,-22-36 58 0 0,22 41 12 0 0,-14-22-70 0 0,18 33 0 0 0,1 0 0 0 0,0 0 0 0 0,-4-17 0 0 0,5 12 0 0 0,-2 1 0 0 0,-6-11 0 0 0,-9-17 100 0 0,13 24 56 0 0,-11-15-156 0 0,-25-38 0 0 0,37 60 0 0 0,1 0 0 0 0,0-1 0 0 0,2 0 0 0 0,-3-11 0 0 0,5 15 0 0 0,-14-50 0 0 0,-19-124 0 0 0,28 100 0 0 0,-5-51 984 0 0,13 122-984 0 0,-2 1 0 0 0,0 0 0 0 0,-1 0 0 0 0,-2-3 0 0 0,-6-18 0 0 0,9 24 0 0 0,-5-16 0 0 0,-2-19 0 0 0,8 36 0 0 0,0 1 0 0 0,-1 0 0 0 0,-1 0 0 0 0,-7-24 0 0 0,-5-36 0 0 0,1-6 0 0 0,2-10 0 0 0,2 17 92 0 0,-2 22-27 0 0,8 31-37 0 0,1-1 0 0 0,0 0-1 0 0,2 0 1 0 0,0 0 0 0 0,0-13-28 0 0,2 7 0 0 0,-1-1 0 0 0,-2-3 0 0 0,3-4 0 0 0,2 25 0 0 0,-1 0 0 0 0,0 0 0 0 0,-1 0 0 0 0,0 0 0 0 0,0 0 0 0 0,-1 1 0 0 0,0-2 0 0 0,-1 2 0 0 0,2-4 0 0 0,1 10 2 0 0,0 0 0 0 0,0 0 0 0 0,0-1 0 0 0,-1 1 0 0 0,1 0 0 0 0,0 0-1 0 0,-1 0 1 0 0,1 0 0 0 0,-1 0 0 0 0,1 0 0 0 0,-1 0 0 0 0,0-1-2 0 0,-6-14 31 0 0,6 15-23 0 0,0-9 36 0 0,1 9-152 0 0,0 1 0 0 0,-3 8-1276 0 0,1 13-836 0 0,3-10 1469 0 0,-4 10-784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8:29.4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2694 521 7920 0 0,'0'0'174'0'0,"0"0"29"0"0,0 0 13 0 0,0 0 92 0 0,0 0 359 0 0,-8-14 3799 0 0,3 6-2588 0 0,4 5-1277 0 0,0 2-402 0 0,0-1 0 0 0,0 0 1 0 0,0 1-1 0 0,0-1 0 0 0,0 1 0 0 0,0 0 0 0 0,-1-1 0 0 0,1 1 0 0 0,0 0 0 0 0,-1 0 0 0 0,0-1-199 0 0,1 2 128 0 0,1-1-110 0 0,0 1-1 0 0,0-1 1 0 0,-1 0-1 0 0,1 1 1 0 0,0-1-1 0 0,-1 1 1 0 0,1-1-1 0 0,-1 0 1 0 0,1 1-1 0 0,-1-1 1 0 0,1 1-1 0 0,-1-1 1 0 0,1 1-1 0 0,-1 0 1 0 0,1-1-1 0 0,-1 1 1 0 0,0-1-1 0 0,1 1 1 0 0,-1 0-1 0 0,1 0 1 0 0,-1-1-1 0 0,0 1 1 0 0,0 0-1 0 0,1 0 0 0 0,-1 0 1 0 0,0 0-1 0 0,1 0 1 0 0,-2 0-18 0 0,-11-5 758 0 0,-41-13-335 0 0,42 13-255 0 0,0 1 1 0 0,-1 0-1 0 0,-3 0-168 0 0,3 1 110 0 0,-1-1 0 0 0,-7-4-110 0 0,14 4 112 0 0,0 0-1 0 0,0 0 1 0 0,1 0-1 0 0,-1-1 0 0 0,1 0 1 0 0,0-1-1 0 0,-2-2-111 0 0,2 2 24 0 0,0 0 0 0 0,-1 0 0 0 0,1 1 0 0 0,-1 0 0 0 0,0 0 0 0 0,-1 1-24 0 0,1 0 92 0 0,1 0 0 0 0,-1-1 0 0 0,1 0 0 0 0,0 0-1 0 0,-1-2-91 0 0,-17-13 272 0 0,9 8-21 0 0,1 0 0 0 0,0-1-1 0 0,1 0 1 0 0,1-1 0 0 0,-2-3-251 0 0,13 16-1 0 0,-12-17 53 0 0,-7-5-26 0 0,2-8 243 0 0,15 29-216 0 0,2 1 1 0 0,-1-2-33 0 0,2 2 32 0 0,0 1 11 0 0,0 0 0 0 0,0 0-22 0 0,0 0-97 0 0,-1-1-26 0 0,-3 0 77 0 0,3 0 72 0 0,1 1 18 0 0,0 0 2 0 0,0 0 0 0 0,-9 0-176 0 0,-14 0 207 0 0,0 1 0 0 0,-1 2 1 0 0,-4 1-120 0 0,-4 3-15 0 0,22-5 15 0 0,1 0 1 0 0,0 0-1 0 0,-1-1 0 0 0,-6 1 0 0 0,-11-2 9 0 0,14 1 51 0 0,-1-1 0 0 0,1-1 0 0 0,0 0-1 0 0,0-1-59 0 0,-61-14-304 0 0,-4-4 304 0 0,4 0-16 0 0,40 14 86 0 0,-1 1 0 0 0,1 2-1 0 0,-1 1 1 0 0,-26 3-70 0 0,3-1 129 0 0,-4-3-129 0 0,35 1-8 0 0,-10-2-19 0 0,0 2 1 0 0,-1 2-1 0 0,-13 2 27 0 0,-14 2-120 0 0,1-4 0 0 0,-62-7 120 0 0,59 0 420 0 0,40 3-299 0 0,-1 1-1 0 0,1 2 1 0 0,-25 1-121 0 0,18 1 11 0 0,-1-1 0 0 0,-3-2-11 0 0,2 0-270 0 0,-31 2 270 0 0,36 1-11 0 0,0-2 1 0 0,-20-3 10 0 0,9 0-1 0 0,5 0 81 0 0,-27-7-80 0 0,36 5 38 0 0,-1 2-1 0 0,-1 0 0 0 0,-8 2-37 0 0,21 1 0 0 0,15 1 0 0 0,0-1 0 0 0,-1 1 0 0 0,1 0 0 0 0,0 0 0 0 0,-1 0 0 0 0,1 0 0 0 0,0 1 0 0 0,-1-1 0 0 0,1 0 0 0 0,0 1 0 0 0,-1 0 0 0 0,1 0 0 0 0,0-1 0 0 0,0 1 0 0 0,-1 1 0 0 0,-8 4-17 0 0,8-5-251 0 0,0 0 1 0 0,1 1-1 0 0,-1-1 1 0 0,1 1 0 0 0,-1 0-1 0 0,1-1 1 0 0,-1 1-1 0 0,1 0 1 0 0,0 0-1 0 0,0 1 1 0 0,0-1 0 0 0,0 1 267 0 0,-3 6-8221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08.6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1 8720 0 0,'0'0'197'0'0,"0"0"24"0"0,0 0 19 0 0,0 0 56 0 0,0 0 182 0 0,0 0 76 0 0,0 0 20 0 0,0 0-29 0 0,-9 9 916 0 0,7-3-1345 0 0,0 0 0 0 0,1 0-1 0 0,-1 0 1 0 0,1 0-1 0 0,1 1 1 0 0,-1-1 0 0 0,1 0-1 0 0,0 3-115 0 0,7 55 532 0 0,-3-31-226 0 0,17 162 903 0 0,-20-168-396 0 0,0-15-696 0 0,-1-1-1 0 0,2 1 1 0 0,0 3-117 0 0,-1 19 1538 0 0,-1-34-1428 0 0,0 0-13 0 0,0 0-8 0 0,0 0-1 0 0,0 0-85 0 0,0 0-359 0 0,0 0-157 0 0,0-1-30 0 0,0-5-8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1.939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58 1 10512 0 0,'0'0'296'0'0,"-3"6"64"0"0,-1-2-288 0 0,0 2-72 0 0,1 1 0 0 0,-5 1 0 0 0,5-1 160 0 0,-3-1 24 0 0,1 4 0 0 0,2-4 0 0 0,0 1-296 0 0,-2 2-56 0 0,2-3-16 0 0,-4 1 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09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1 192 8592 0 0,'0'0'109'0'0,"0"0"1"0"0,0-1 0 0 0,0 1 0 0 0,0 0 0 0 0,0 0-1 0 0,0 0 1 0 0,0-1 0 0 0,0 1 0 0 0,0 0-1 0 0,0 0 1 0 0,0 0 0 0 0,0 0 0 0 0,0-1-1 0 0,0 1 1 0 0,0 0 0 0 0,0 0 0 0 0,0 0-1 0 0,0 0 1 0 0,0-1 0 0 0,0 1 0 0 0,1 0-1 0 0,-1 0 1 0 0,0 0 0 0 0,0 0 0 0 0,0 0 0 0 0,0-1-1 0 0,0 1 1 0 0,0 0 0 0 0,1 0 0 0 0,-1 0-1 0 0,0 0 1 0 0,0 0 0 0 0,0 0 0 0 0,0 0-1 0 0,1 0 1 0 0,-1-1 0 0 0,0 1 0 0 0,0 0-1 0 0,0 0 1 0 0,0 0 0 0 0,1 0-110 0 0,8 4 388 0 0,6 1 476 0 0,6-1 46 0 0,-18-3-658 0 0,1 0-1 0 0,0 0 1 0 0,0 0 0 0 0,0 0 0 0 0,4 0-252 0 0,19 0 738 0 0,-16-1-705 0 0,0 1 1 0 0,0-1-1 0 0,12-2-33 0 0,0 2-5 0 0,-20 1 17 0 0,0-1-1 0 0,0 0 1 0 0,0 0-1 0 0,1 0 0 0 0,-1 0 1 0 0,0 0-1 0 0,3-1-11 0 0,0-1 263 0 0,1 1 0 0 0,0 1 0 0 0,0 0-1 0 0,0 0 1 0 0,0 0 0 0 0,0 1 0 0 0,4 0-263 0 0,-4 0 22 0 0,1 0 1 0 0,-1 0-1 0 0,0-1 1 0 0,1 0-1 0 0,-1-1 1 0 0,1 1-1 0 0,-1-1-22 0 0,4-2-42 0 0,-1 1 0 0 0,1 1 0 0 0,-1 0 0 0 0,5 0 42 0 0,-10 1 29 0 0,0 0 0 0 0,0-1-1 0 0,0 0 1 0 0,1 0-1 0 0,-1-1 1 0 0,0 1-1 0 0,3-3-28 0 0,2 1-24 0 0,8-4 115 0 0,1 2 0 0 0,0 0-1 0 0,0 1 1 0 0,0 1 0 0 0,1 0-1 0 0,2 2-90 0 0,-17 1-78 0 0,12 1 194 0 0,0-2 1 0 0,0 1-1 0 0,0-2 0 0 0,-1 0 1 0 0,1-1-1 0 0,0-1 0 0 0,2-1-116 0 0,-16 4 28 0 0,0 0 0 0 0,1 0 1 0 0,-1 1-1 0 0,0 0 0 0 0,0-1 0 0 0,1 1 0 0 0,0 1-28 0 0,-1-1 59 0 0,0 0 0 0 0,0 0 0 0 0,0 0 1 0 0,0-1-1 0 0,0 1 0 0 0,0-1 0 0 0,0 0 0 0 0,0 1 1 0 0,0-2-60 0 0,4 0 2 0 0,1-1 1 0 0,-1 1-1 0 0,0 0 0 0 0,6 0-2 0 0,-6 1 43 0 0,0 0 0 0 0,0-1-1 0 0,0 0 1 0 0,-1 0-1 0 0,7-3-42 0 0,3-3 8 0 0,0 2-1 0 0,1 0 0 0 0,-1 1 0 0 0,1 0 1 0 0,0 2-1 0 0,1 0 0 0 0,-1 1-7 0 0,58-14 1640 0 0,-33 2-1683 0 0,-16 5 215 0 0,-23 9-172 0 0,13-9 44 0 0,2 4-44 0 0,-18 5-13 0 0,0 0-1 0 0,1 0 0 0 0,-1 0 1 0 0,1-1-1 0 0,-1 1 0 0 0,0 0 0 0 0,1 0 1 0 0,-1 0-1 0 0,0 0 0 0 0,1 0 1 0 0,-1 0-1 0 0,0-1 0 0 0,1 1 1 0 0,-1 0-1 0 0,0 0 0 0 0,1 0 0 0 0,-1-1 1 0 0,0 1-1 0 0,0 0 0 0 0,1 0 1 0 0,-1-1-1 0 0,0 1 0 0 0,0 0 1 0 0,1-1-1 0 0,-1 1 0 0 0,0 0 1 0 0,0-1-1 0 0,0 1 0 0 0,0 0 0 0 0,0-1 14 0 0,4-3-473 0 0,2 1-820 0 0,-4 1-5604 0 0,-2 2 4340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11.5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1170 0 8288 0 0,'0'0'190'0'0,"0"0"28"0"0,0 0 7 0 0,0 20 1990 0 0,0-17-1700 0 0,1 1 1 0 0,-1-1 0 0 0,1 1 0 0 0,0-1 0 0 0,0 0 0 0 0,0 1-1 0 0,1-1 1 0 0,-1 1-516 0 0,6 14 138 0 0,3 13 354 0 0,1-1 0 0 0,2-1-1 0 0,1 0 1 0 0,6 8-492 0 0,-13-24 45 0 0,1-1 0 0 0,1-1-1 0 0,-1 1 1 0 0,2-1-1 0 0,7 6-44 0 0,15 13 197 0 0,8 3-197 0 0,-36-29 2 0 0,1 0-122 0 0,3 1 204 0 0,-1 1 1 0 0,-1 0-1 0 0,1 0 0 0 0,-1 1 0 0 0,0 0 1 0 0,0 0-1 0 0,-1 0 0 0 0,4 7-84 0 0,15 26 944 0 0,-13-18-790 0 0,-8-18-155 0 0,-1 0-1 0 0,0 1 1 0 0,1-1 0 0 0,-2 1-1 0 0,1-1 1 0 0,0 1-1 0 0,-1 0 2 0 0,13 45 963 0 0,-4-21 114 0 0,4 8-634 0 0,-8-15 1162 0 0,-3-18-1605 0 0,7 29 0 0 0,-8-28 0 0 0,-2 0 0 0 0,0-2 0 0 0,0 2 0 0 0,0 0 0 0 0,0-5 32 0 0,0 1-1 0 0,0-1 1 0 0,0 0-1 0 0,1 0 1 0 0,-1 0-1 0 0,0 1 1 0 0,0-1-1 0 0,0 0 0 0 0,0 0 1 0 0,0 1-1 0 0,0-1 1 0 0,0 0-1 0 0,0 0 1 0 0,0 1-1 0 0,0-1 1 0 0,0 0-1 0 0,0 0 1 0 0,-1 1-1 0 0,1-1 1 0 0,0 0-1 0 0,0 0 1 0 0,0 0-1 0 0,0 1 1 0 0,0-1-1 0 0,0 0 0 0 0,0 0 1 0 0,-1 0-1 0 0,1 1 1 0 0,0-1-1 0 0,0 0 1 0 0,0 0-1 0 0,0 0 1 0 0,-1 0-1 0 0,1 1 1 0 0,0-1-1 0 0,0 0-31 0 0,-2 1 65 0 0,1-1 1 0 0,0 1-1 0 0,0 0 1 0 0,-1 0-1 0 0,1 0 0 0 0,0 0 1 0 0,0 0-1 0 0,0 0 0 0 0,0 0 1 0 0,0 0-1 0 0,0 0 0 0 0,1 1 1 0 0,-1-1-1 0 0,0 1-65 0 0,1-1 0 0 0,-18 9 0 0 0,12-7 0 0 0,0-1 0 0 0,0 0 0 0 0,-35 9 196 0 0,36-11-138 0 0,0 1-1 0 0,0 0 0 0 0,0 0 0 0 0,0 0 1 0 0,-3 2-58 0 0,4-2 76 0 0,-1 1 1 0 0,0-1-1 0 0,0 0 1 0 0,-1 0 0 0 0,-3 0-77 0 0,-13 1 484 0 0,18-2-448 0 0,-1 1 0 0 0,1-1 0 0 0,-1 0 0 0 0,1 0 0 0 0,-1 0-1 0 0,-1 0-35 0 0,-1-1 53 0 0,0 1-1 0 0,0 0 0 0 0,0 0 0 0 0,0 0 0 0 0,0 1-52 0 0,-17 1 82 0 0,-45-2 118 0 0,67 0-101 0 0,0 0-1 0 0,0 0 1 0 0,0-1-1 0 0,0 1 0 0 0,0 0 1 0 0,1-1-1 0 0,-1 0 1 0 0,0 1-1 0 0,0-1-98 0 0,-25-14 1046 0 0,23 12-1030 0 0,-2 1-16 0 0,1-1 0 0 0,0 0 0 0 0,0 1 0 0 0,-1 0 0 0 0,1-1 0 0 0,-2 0 0 0 0,1 1 0 0 0,-2-2-79 0 0,-10-1-42 0 0,9 1 145 0 0,-1 1 0 0 0,0 0 0 0 0,0 0 0 0 0,0 1 0 0 0,-1 0 0 0 0,1 0 0 0 0,0 1 0 0 0,-3 1-24 0 0,0-1 15 0 0,0-1 1 0 0,-1 0-1 0 0,1-1 0 0 0,-2 0-15 0 0,3 0 14 0 0,-59-13 119 0 0,-1 6-237 0 0,44 4 325 0 0,-25-1-221 0 0,12 2 83 0 0,14 1-83 0 0,8 2 0 0 0,1-1 0 0 0,-16-5 0 0 0,-22-7 0 0 0,34 12-95 0 0,1 1 1 0 0,0 1-1 0 0,-5 1 95 0 0,7-4-25 0 0,-1-2 30 0 0,8 3 36 0 0,0 1 0 0 0,1 0 0 0 0,-1 1 0 0 0,-1 1 0 0 0,1 0 0 0 0,0 0 0 0 0,0 1 0 0 0,-7 2-41 0 0,-3 0 0 0 0,14-3 0 0 0,1 1 0 0 0,-1 0 0 0 0,1 1 0 0 0,0-1 0 0 0,-3 2 0 0 0,-59 14 0 0 0,26 0-126 0 0,13-3 28 0 0,28-14 11 0 0,-3 0 70 0 0,-1 0 17 0 0,-24 0-3641 0 0,31-1 1616 0 0,1-6-21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18.6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100 538 6688 0 0,'0'0'197'0'0,"0"0"54"0"0,0 0 139 0 0,0 0 61 0 0,0 0 12 0 0,-10 3 2691 0 0,8-1-3023 0 0,0 0 1 0 0,1-1-1 0 0,-1 1 0 0 0,0 0 0 0 0,1 0 0 0 0,-1 0 0 0 0,1 1 0 0 0,-1-1 0 0 0,1 0 0 0 0,0 0 0 0 0,0 1 1 0 0,0-1-1 0 0,0 1 0 0 0,1-1 0 0 0,-1 2-131 0 0,-1 4 438 0 0,0 0-1 0 0,1 0 1 0 0,-1-1 0 0 0,2 8-438 0 0,-6 64 934 0 0,0-16 163 0 0,0 19-489 0 0,2-19 576 0 0,3-35-952 0 0,-5 26-232 0 0,1-6 190 0 0,3-15 607 0 0,-7 43 288 0 0,3-21-123 0 0,1 12 136 0 0,1-35-1070 0 0,4-28-28 0 0,-2-1 0 0 0,2 0 0 0 0,3 11 0 0 0,-1-10 0 0 0,2 0 0 0 0,-5-3 0 0 0,0 1 0 0 0,8 9 0 0 0,-3-7 0 0 0,1 4 15 0 0,-3-5 7 0 0,11 2 1 0 0,-7-4-11 0 0,5 0 39 0 0,-1 0-1 0 0,1-1 1 0 0,-1 0-1 0 0,7-2-50 0 0,4 1 76 0 0,-15 0-106 0 0,-1 1 0 0 0,1-1 0 0 0,-1 0 0 0 0,0-1 0 0 0,1 1 0 0 0,1-2 30 0 0,22-5-122 0 0,-5 2 309 0 0,-19 4-114 0 0,1 1-1 0 0,-1 0 1 0 0,0 0-1 0 0,0 0 1 0 0,5 0-73 0 0,-4 1-5 0 0,0-1 1 0 0,1 0-1 0 0,-1-1 1 0 0,3 0 4 0 0,1 0-189 0 0,-2 0 9 0 0,4-1 131 0 0,1 0 0 0 0,-1-1 0 0 0,11-5 49 0 0,23-7 32 0 0,-22 9 773 0 0,-18 6-628 0 0,-1 0 0 0 0,0 0 0 0 0,1-1 0 0 0,-1 0 0 0 0,0 0 0 0 0,4-3-177 0 0,5-2-74 0 0,0 1 0 0 0,1 1 0 0 0,0 0-1 0 0,0 0 1 0 0,1 2 0 0 0,2-1 74 0 0,6-1 114 0 0,89-22 262 0 0,-24 6-282 0 0,-30 6 0 0 0,-6 8 39 0 0,-7 2-347 0 0,-30 3 185 0 0,-12 2 76 0 0,-1-1 0 0 0,0 1 1 0 0,1-1-1 0 0,-1 1 0 0 0,1-1 1 0 0,-1 0-1 0 0,0 0 0 0 0,1-1-47 0 0,1 0 24 0 0,0 0 0 0 0,0 0 0 0 0,0 1 0 0 0,0-1 0 0 0,3 1-24 0 0,16-5 24 0 0,74-29 280 0 0,-88 31-286 0 0,0-1 0 0 0,-1 0 0 0 0,1-1 0 0 0,2-2-18 0 0,92-63-80 0 0,-98 67 83 0 0,5-3 23 0 0,0 0 1 0 0,1 1 0 0 0,-1 1-1 0 0,1-1 1 0 0,6 0-27 0 0,-9 3 0 0 0,0-1 0 0 0,-1 0 0 0 0,1-1 0 0 0,-1 0 0 0 0,3-2 0 0 0,26-15 0 0 0,44-12 0 0 0,-61 21 0 0 0,-17 10 0 0 0,-1 1 0 0 0,1 0 0 0 0,0 1 0 0 0,0-1 0 0 0,0 0 0 0 0,1 0 0 0 0,16-5 0 0 0,-1-2 0 0 0,2-1 0 0 0,23-14 0 0 0,-17 12 0 0 0,-23 11 0 0 0,0-1 0 0 0,0 1 0 0 0,-1-1 0 0 0,1 0 0 0 0,0 0 0 0 0,-1 0 0 0 0,0 0 0 0 0,1-1 0 0 0,0-1 0 0 0,1 1 0 0 0,0 0 0 0 0,0 0 0 0 0,0 0 0 0 0,0 0 0 0 0,4 0 0 0 0,-3 1 0 0 0,-1-1 0 0 0,1 0 0 0 0,-1 0 0 0 0,1 0 0 0 0,3-4 0 0 0,38-24 0 0 0,-27 18 16 0 0,16-16 32 0 0,-31 26-48 0 0,-1-1 1 0 0,1 2-1 0 0,0-1 0 0 0,0 0 1 0 0,0 1-1 0 0,0 0 0 0 0,0 0 0 0 0,1 0 0 0 0,27-12 18 0 0,1-6 2 0 0,-19 12-17 0 0,-1 0-1 0 0,-1-1 1 0 0,1 0-3 0 0,11-11 0 0 0,2 2 0 0 0,1 0 0 0 0,2 1 0 0 0,0 5 0 0 0,-25 10 0 0 0,0 0 0 0 0,0 0 0 0 0,0 0 0 0 0,0 0 0 0 0,0-1 0 0 0,-1 0 0 0 0,1 0 0 0 0,-1 0 0 0 0,0-1 0 0 0,2-1 0 0 0,0 0 27 0 0,0-1 0 0 0,0 1-1 0 0,1 0 1 0 0,5-3-27 0 0,7-5 37 0 0,-10 8-37 0 0,-1 0 0 0 0,1 0 0 0 0,0 1 0 0 0,6-2 0 0 0,-8 3 0 0 0,1 0 0 0 0,-1-1 0 0 0,0 0 0 0 0,0 0 0 0 0,0 0 0 0 0,5-5 0 0 0,-7 5 0 0 0,1 0 0 0 0,0 0 0 0 0,0 1 0 0 0,0 0 0 0 0,2-1 0 0 0,11-6 0 0 0,-2 0 26 0 0,-1-2 1 0 0,4-3-27 0 0,7-5 19 0 0,-19 14-15 0 0,-7 5 2 0 0,1 0-1 0 0,0 0 1 0 0,-1 0-1 0 0,0 0 1 0 0,1-1-1 0 0,-1 1 1 0 0,0-1-1 0 0,0 1 1 0 0,1-1-6 0 0,7-9-43 0 0,-6 8 32 0 0,0 1 12 0 0,-1 1 5 0 0,0-1 1 0 0,0 1-1 0 0,0-1 0 0 0,0 0 0 0 0,0 0 1 0 0,0 0-1 0 0,0 0 0 0 0,-1 0 0 0 0,1 0 1 0 0,-1-1-1 0 0,0 1 0 0 0,1-1-6 0 0,-2 2 64 0 0,0 1 28 0 0,0-1-66 0 0,0 0 0 0 0,0 0 0 0 0,0-1-1 0 0,-1 1 1 0 0,1 0 0 0 0,-1 0 0 0 0,1 0-1 0 0,-1-1 1 0 0,1 1 0 0 0,-1 0 0 0 0,0 0-1 0 0,0-1-25 0 0,-5-4 65 0 0,3 2 36 0 0,0 1 0 0 0,-1 0 0 0 0,1 0-1 0 0,-1 0 1 0 0,0 0 0 0 0,0 1 0 0 0,-3-2-101 0 0,-10-8-2 0 0,15 11 3 0 0,0-1 0 0 0,0 1 1 0 0,0 0-1 0 0,0 0 0 0 0,0-1 1 0 0,0 1-1 0 0,0 1 0 0 0,0-1 1 0 0,0 0-1 0 0,-3 0-1 0 0,-22-12 53 0 0,18 9-53 0 0,0 1 0 0 0,1-2 0 0 0,-5-2 0 0 0,11 6 6 0 0,-1 0 0 0 0,0 0 0 0 0,1 0 0 0 0,-1 1 0 0 0,0-1 0 0 0,1 1 0 0 0,-2-1-6 0 0,1 1 11 0 0,0-1-1 0 0,1 1 1 0 0,-1-1 0 0 0,0 0 0 0 0,0 0 0 0 0,1 0-1 0 0,-2 0-10 0 0,-3-3 10 0 0,0 1 0 0 0,-1 1 0 0 0,0 0 0 0 0,1 0-1 0 0,-1 0 1 0 0,0 1 0 0 0,0 0 0 0 0,-3 0-10 0 0,-24-3 60 0 0,23 2-1 0 0,-14-3 268 0 0,1 1 0 0 0,-25-1-327 0 0,-11 0 386 0 0,43 0-823 0 0,8 2 470 0 0,-23-4-6 0 0,0 1 0 0 0,0 2 0 0 0,-25 0-27 0 0,-29-4 64 0 0,13 13-64 0 0,61-4 0 0 0,0 1 0 0 0,0 1 0 0 0,0-1 0 0 0,0 2 0 0 0,1 0 0 0 0,-1 0 0 0 0,-1 2 0 0 0,10-3 0 0 0,0-1 0 0 0,-1-1 0 0 0,1 1 0 0 0,0-1 0 0 0,-1 1 0 0 0,0-1 0 0 0,0 0 0 0 0,-1 0 0 0 0,0 0 0 0 0,0 1 0 0 0,1-1 0 0 0,-1 1 0 0 0,1 1 0 0 0,0-1 0 0 0,-3 2 0 0 0,-11 10-26 0 0,-7 2-12 0 0,23-14 46 0 0,-1 0 0 0 0,1 1 1 0 0,0-1-1 0 0,0 1 0 0 0,0 0 0 0 0,0 0 0 0 0,-1 3-8 0 0,-9 7 23 0 0,5-4 18 0 0,0 0-1 0 0,1 0 1 0 0,0 0 0 0 0,0 1 0 0 0,-3 7-41 0 0,-15 20 84 0 0,17-24-82 0 0,1-1-1 0 0,-5 10-1 0 0,7-11-4 0 0,-1-1 0 0 0,1-1 0 0 0,-2 1 0 0 0,-5 6 4 0 0,-18 22-325 0 0,21-26 305 0 0,0-1 0 0 0,-1 1 0 0 0,0-1-1 0 0,-3 0 21 0 0,-7 10 4 0 0,16-17-8 0 0,1 0 0 0 0,-1 0 0 0 0,-1 0-1 0 0,1 0 1 0 0,0-1 0 0 0,-2 1 4 0 0,-47 38 133 0 0,40-26 166 0 0,7-11-323 0 0,0-1 0 0 0,0 0-1 0 0,-1-1 1 0 0,1 1 0 0 0,-4 0 24 0 0,3-1-24 0 0,1 0 0 0 0,0 1 1 0 0,0 0-1 0 0,0 0 0 0 0,-3 2 24 0 0,-20 6-64 0 0,-4 4 64 0 0,18-9 0 0 0,7-4 9 0 0,-1 0 0 0 0,0-1 0 0 0,0 0 1 0 0,-4 1-10 0 0,-27 7 27 0 0,12 0-27 0 0,0-1 0 0 0,-26 4 0 0 0,-30 6 256 0 0,36-8-256 0 0,32-9 0 0 0,0-1 0 0 0,-1 0 0 0 0,1-1 0 0 0,-1-1 0 0 0,-14-2 0 0 0,-18-3 0 0 0,21 3 0 0 0,-23-5 0 0 0,42 5 0 0 0,0 1 0 0 0,0-1 0 0 0,1-1 0 0 0,-1 0 0 0 0,-6-4 0 0 0,-6-2 0 0 0,-17-14 0 0 0,31 19 0 0 0,0 1 0 0 0,-1 0 0 0 0,1 0 0 0 0,-1 1 0 0 0,0 0 0 0 0,0 0 0 0 0,-1 1 0 0 0,-4-1 0 0 0,-23-8 0 0 0,-27-11 64 0 0,62 22-64 0 0,-9-4-8 0 0,0 0 0 0 0,-1 1 0 0 0,1 0 0 0 0,0 1 0 0 0,-1 0 0 0 0,1 1 0 0 0,-1 0 0 0 0,-6 1 8 0 0,17 0 0 0 0,-6 0 0 0 0,-1 0 0 0 0,1 0 0 0 0,0 1 0 0 0,-1 0 0 0 0,-2 2 0 0 0,7-3 0 0 0,-1 1 0 0 0,1-1 0 0 0,0 1 0 0 0,0 0 0 0 0,0 0 0 0 0,0 0 0 0 0,0 0 0 0 0,0 0 0 0 0,0 0 0 0 0,1 0 0 0 0,-1 1 0 0 0,0-1 0 0 0,-6 5 0 0 0,6-4 0 0 0,-1 0 0 0 0,0 0 0 0 0,0 1 0 0 0,1-1 0 0 0,-1 1 0 0 0,1-1 0 0 0,0 1 0 0 0,0 0 0 0 0,0 0 0 0 0,0 0 0 0 0,0 0 0 0 0,1 0 0 0 0,-2 0-16 0 0,3-3-64 0 0,-2 9-453 0 0,2-7 154 0 0,1-1 1 0 0,-1 1 0 0 0,1-1-1 0 0,0 1 1 0 0,-1-1-1 0 0,1 1 1 0 0,0-1 0 0 0,0 0-1 0 0,0 1 1 0 0,0-1-1 0 0,0 0 1 0 0,1 1 378 0 0,1 1-584 0 0,3 6-1358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0.7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192 0 6656 0 0,'0'0'197'0'0,"0"0"51"0"0,0 0 128 0 0,0 0 52 0 0,0 0 11 0 0,0 0-23 0 0,0 0-100 0 0,0 0-42 0 0,0 0-8 0 0,0 0-4 0 0,-6 16 1516 0 0,1 5-90 0 0,-8 27-302 0 0,9-29-1099 0 0,4-17-272 0 0,0 0 0 0 0,0-1 0 0 0,0 1 0 0 0,-1 0 0 0 0,1-1 0 0 0,-1 1-1 0 0,1 0 1 0 0,-1-1 0 0 0,1 1 0 0 0,-1-1 0 0 0,0 1 0 0 0,0-1 0 0 0,0 1 0 0 0,0-1 0 0 0,0 1 0 0 0,0-1 0 0 0,0 0 0 0 0,0 0 0 0 0,-1 1-15 0 0,1-1 8 0 0,-1 1 0 0 0,0 0 0 0 0,1 0 0 0 0,0 0 0 0 0,-1 0 0 0 0,1 0 0 0 0,0 0 0 0 0,0 0 0 0 0,0 1-8 0 0,-2 2 12 0 0,1 0 1 0 0,-1 0 0 0 0,0 0 0 0 0,-3 3-13 0 0,3-4 0 0 0,1-1 0 0 0,0 1 175 0 0,0 0 1 0 0,0 0-1 0 0,-1-1 1 0 0,1 0 0 0 0,-3 3-176 0 0,-4 7 504 0 0,8-8-616 0 0,0-4 124 0 0,1 0 0 0 0,0 0-1 0 0,0 0 1 0 0,-1 0-1 0 0,1 0 1 0 0,0 0 0 0 0,-1 0-1 0 0,1 0 1 0 0,-1 0-1 0 0,0 0 1 0 0,1 0 0 0 0,-1-1-1 0 0,0 1 1 0 0,1 0-12 0 0,-12 21 488 0 0,2 2-462 0 0,5-12-345 0 0,5-9 350 0 0,-1 0-1 0 0,0 0 1 0 0,1-1 0 0 0,-1 1 0 0 0,-1 0 0 0 0,1 0 0 0 0,0-1 0 0 0,-1 1 0 0 0,1-1 0 0 0,-1 1-1 0 0,-1 1-30 0 0,-2 7-64 0 0,-8 21 64 0 0,12-30 4 0 0,-1 1 0 0 0,1-1-1 0 0,1 0 1 0 0,-1 1 0 0 0,0-1-1 0 0,0 0 1 0 0,1 1 0 0 0,0-1-1 0 0,-1 1 1 0 0,1 1-4 0 0,0-3 2 0 0,0 0 0 0 0,0 0 1 0 0,0 0-1 0 0,0 0 0 0 0,-1 0 1 0 0,1 0-1 0 0,0 0 0 0 0,0 0 1 0 0,-1 0-1 0 0,1 0 0 0 0,-1 0 0 0 0,0 1-2 0 0,1-1 1 0 0,-1 1 0 0 0,0 0 0 0 0,1 0-1 0 0,0 0 1 0 0,-1 0 0 0 0,1-1 0 0 0,0 1-1 0 0,0 0 1 0 0,0 0 0 0 0,0 1-1 0 0,0 2 18 0 0,0-4 111 0 0,0-1 38 0 0,0 0 7 0 0,0 0-16 0 0,-2 2-73 0 0,1-1-9 0 0,1-1-4 0 0,0 0-44 0 0,0 0-161 0 0,0 0-85 0 0,0 0-26 0 0,0 0 66 0 0,0 0 291 0 0,-3 12 654 0 0,3-12-827 0 0,0 0-31 0 0,0 0-6 0 0,0 0-105 0 0,0 0-43 0 0,0 0-10 0 0,0 0-23 0 0,0 0-97 0 0,9 0-2493 0 0,-3-2 2038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4.0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0 582 6688 0 0,'0'0'197'0'0,"0"0"74"0"0,0 0 222 0 0,0 0 92 0 0,0 0 21 0 0,0 0-25 0 0,0 0-110 0 0,0 0-45 0 0,0 0-8 0 0,0 0-25 0 0,0 0-96 0 0,15 6 973 0 0,-1-1-634 0 0,-13-4-617 0 0,1 0 0 0 0,-1 0 1 0 0,1-1-1 0 0,0 1 0 0 0,-1 0 0 0 0,1-1 0 0 0,-1 0 1 0 0,1 1-1 0 0,0-1 0 0 0,-1 0 0 0 0,1 0 1 0 0,0 0-1 0 0,-1 0 0 0 0,1 0 0 0 0,0 0 1 0 0,0 0-20 0 0,3-1 124 0 0,-1 0 0 0 0,1 1 0 0 0,0 0 1 0 0,0 0-1 0 0,3 0-124 0 0,-5 1 82 0 0,0-1 0 0 0,0 0 0 0 0,0 0 0 0 0,1 0 0 0 0,-1 0 0 0 0,0-1 0 0 0,0 1 0 0 0,0-1 0 0 0,1 0 0 0 0,-1 0 0 0 0,0 0 0 0 0,0 0 1 0 0,1-1-83 0 0,-2 1-2 0 0,0 0 0 0 0,0 0 0 0 0,0 1 1 0 0,0-1-1 0 0,-1 0 0 0 0,1 1 1 0 0,0 0-1 0 0,0-1 0 0 0,0 1 0 0 0,1 0 2 0 0,19-4 90 0 0,24-9 1861 0 0,-12 7-1951 0 0,12 9 983 0 0,-30-7-1493 0 0,-15 4 569 0 0,1-1 0 0 0,-1 1 0 0 0,0-1 1 0 0,0 1-1 0 0,1 0 0 0 0,-1-1 0 0 0,0 1 0 0 0,1 0 0 0 0,-1 0 0 0 0,0 0 0 0 0,1 0 1 0 0,-1 0-1 0 0,1 0 0 0 0,-1 0 0 0 0,0 1 0 0 0,1-1-59 0 0,27-2 645 0 0,1-3-645 0 0,-19 3 0 0 0,-9 2 0 0 0,-1 0 0 0 0,0-1 0 0 0,1 1 0 0 0,-1 0 0 0 0,0 0 0 0 0,1-1 0 0 0,-1 1 0 0 0,0-1 0 0 0,0 1 0 0 0,1-1 0 0 0,-1 0 0 0 0,0 1 0 0 0,1-2 0 0 0,-1 2 0 0 0,-1-1 0 0 0,1 1 0 0 0,0 0 0 0 0,0-1 0 0 0,-1 1 0 0 0,1 0 0 0 0,0 0 0 0 0,0 0 0 0 0,0-1 0 0 0,-1 1 0 0 0,1 0 0 0 0,0 0 0 0 0,1 0 0 0 0,7-1 0 0 0,-6-2 0 0 0,2 0 0 0 0,19-8 0 0 0,-21 9 0 0 0,3 1 0 0 0,-3-1 0 0 0,0 0 0 0 0,0 1 0 0 0,-1-1 74 0 0,-1 2 302 0 0,-1 0 113 0 0,0 0 20 0 0,0 0-66 0 0,1 0-294 0 0,6-2-451 0 0,-7 1 219 0 0,1 1-392 0 0,-1 0-33 0 0,0 0 134 0 0,0 0 575 0 0,7 0 1340 0 0,-5-2-1525 0 0,4 1-16 0 0,-3-1 0 0 0,3 2 0 0 0,-4 0-26 0 0,-1 0-116 0 0,6-3-468 0 0,21-2 164 0 0,-26 5 686 0 0,2-2-192 0 0,36-9-48 0 0,13 3 0 0 0,-30 3 0 0 0,18-3 0 0 0,-22 5 0 0 0,-1 1 2 0 0,-13 1 5 0 0,0 1-1 0 0,-1-1 1 0 0,1 1-1 0 0,0-1 0 0 0,-1-1 1 0 0,1 1-1 0 0,-1-1 1 0 0,4-1-7 0 0,30-16 858 0 0,-11 6-1413 0 0,-21 11 650 0 0,-1 0 0 0 0,0 0 0 0 0,0-1 1 0 0,0 1-1 0 0,-1-1 0 0 0,5-4-95 0 0,-5 5-63 0 0,0-1 0 0 0,1 1 0 0 0,-1 0 0 0 0,0 0 0 0 0,1 1 0 0 0,-1-1 0 0 0,1 1-1 0 0,-1 0 1 0 0,2 0 63 0 0,71-17 296 0 0,57-7-28 0 0,-129 24-226 0 0,8-4-24 0 0,25-14 176 0 0,-7 8-380 0 0,-20 5 186 0 0,10-8 0 0 0,-15 8 601 0 0,1 1-1 0 0,0 0 1 0 0,7-3-601 0 0,12-8 178 0 0,-18 11-260 0 0,0 0-1 0 0,0 1 1 0 0,1 0-1 0 0,4-2 83 0 0,18-8 302 0 0,-18 8-281 0 0,0 1 0 0 0,1 0 0 0 0,-1 1-1 0 0,1 0 1 0 0,11-1-21 0 0,-20 4 25 0 0,0 0 0 0 0,1-1 0 0 0,-1 1 0 0 0,0-1 0 0 0,0-1 0 0 0,0 1 0 0 0,0-1-25 0 0,-4 3-139 0 0,1 0 142 0 0,-1-1 0 0 0,1 1-1 0 0,0-1 1 0 0,-1 1 0 0 0,1-1-1 0 0,-1 0 1 0 0,0 0 0 0 0,1 1-1 0 0,-1-1 1 0 0,0 0 0 0 0,1 0-1 0 0,-1 0 1 0 0,0-1-3 0 0,0 2 52 0 0,-1-1 1 0 0,0 0-1 0 0,1 1 1 0 0,-1-1-1 0 0,0 0 1 0 0,0 1-1 0 0,1-1 1 0 0,-1 0-1 0 0,0 0 1 0 0,0 1-1 0 0,0-1 0 0 0,0 0 1 0 0,0 0-1 0 0,0 1 1 0 0,0-1-1 0 0,0 0 1 0 0,0 0-1 0 0,0 1 1 0 0,-1-1-1 0 0,1 0 1 0 0,0 0-1 0 0,0 1 1 0 0,-1-1-1 0 0,1 0 0 0 0,-1 1 1 0 0,1-1-1 0 0,0 0 1 0 0,-1 1-1 0 0,1-1 1 0 0,-1 1-1 0 0,1-1 1 0 0,-1 0-1 0 0,0 1 1 0 0,0-1-53 0 0,-2-4 129 0 0,1 3-129 0 0,1-1-1 0 0,-1 1 1 0 0,0 0 0 0 0,0-1-1 0 0,0 1 1 0 0,0 0 0 0 0,0 0-1 0 0,0 0 1 0 0,-1 1 0 0 0,1-1-1 0 0,0 1 1 0 0,-1-1-1 0 0,1 1 1 0 0,-1 0 0 0 0,-1-1 0 0 0,-7-2 169 0 0,0 0 0 0 0,-1 1 0 0 0,-2 0-168 0 0,-12-3 598 0 0,6 1-863 0 0,1 1 1 0 0,-1 2 0 0 0,-16-1 263 0 0,-3-1-216 0 0,23 2 224 0 0,-11-1 169 0 0,-1 1 0 0 0,-4 1-177 0 0,28 0 178 0 0,0 0 1 0 0,-1 1 0 0 0,1-1 0 0 0,-1-1 0 0 0,1 1 0 0 0,0-1-1 0 0,-2-1-177 0 0,1 2-53 0 0,1-1 0 0 0,-1 1 0 0 0,1 0 0 0 0,-1 0 0 0 0,0 0 0 0 0,1 1 1 0 0,-3-1 51 0 0,-15-2-115 0 0,-58-7 115 0 0,65 7 262 0 0,1 2 0 0 0,-1 0 0 0 0,-13 1-262 0 0,25 0 6 0 0,-87 7 18 0 0,82-7-59 0 0,-1 1-1 0 0,1 0 1 0 0,-1 0-1 0 0,1 1 1 0 0,-9 2 35 0 0,-9 3-136 0 0,-14-1-103 0 0,-9-1 239 0 0,10-2 536 0 0,-12 5-536 0 0,32-4 0 0 0,0 1 0 0 0,1 2 0 0 0,-8 3 0 0 0,-17 6 0 0 0,35-13 0 0 0,-1 1 0 0 0,1 0 0 0 0,-4 3 0 0 0,6-3 0 0 0,-1-1 0 0 0,1 0 0 0 0,-1 0 0 0 0,0 0 0 0 0,-3 0 0 0 0,-10 3-26 0 0,0 0 0 0 0,1 1 0 0 0,0 1 0 0 0,-1 2 26 0 0,-34 8-456 0 0,43-14 544 0 0,0 0-1 0 0,0-1 0 0 0,0 0 1 0 0,-1-1-88 0 0,-33 9 218 0 0,41-9-218 0 0,1-2 0 0 0,0 1 0 0 0,0 0 0 0 0,0 0 0 0 0,1 0 0 0 0,-1 1 0 0 0,0-1 0 0 0,1 0 0 0 0,-1 1 0 0 0,1 0 0 0 0,-1 0 0 0 0,1 0-252 0 0,-1 1 0 0 0,1 0 0 0 0,0 0 0 0 0,0 0 0 0 0,0 0 0 0 0,0 1 0 0 0,1-1 0 0 0,-1 0 0 0 0,1 1 0 0 0,0-1 0 0 0,0 2 252 0 0,-7 16-2060 0 0,2-12 1036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5.2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 1 8288 0 0,'0'0'190'0'0,"0"0"28"0"0,0 0 7 0 0,0 0 84 0 0,0 0 333 0 0,0 0 146 0 0,0 0 32 0 0,0 0-80 0 0,0 0-352 0 0,0 0-151 0 0,-8 21 1799 0 0,2-1-1894 0 0,2 0 1 0 0,0 1-1 0 0,0 14-142 0 0,1-7 70 0 0,-7 39 1850 0 0,-4 6-1920 0 0,12-62-163 0 0,1 0-1 0 0,1-1 0 0 0,0 1 1 0 0,1 10 163 0 0,0 8 11 0 0,8 132 429 0 0,0-34 640 0 0,-11-66 92 0 0,-5-18-754 0 0,5-27 2598 0 0,-6 8-4884 0 0,4-12 97 0 0,4-9-106 0 0,0-3-4444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27.6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6056 0 0,'0'0'176'0'0,"1"6"753"0"0,3 3-206 0 0,-3-5-459 0 0,1 0 0 0 0,-1-1-1 0 0,1 1 1 0 0,0-1 0 0 0,0 1-1 0 0,0-1 1 0 0,1 0 0 0 0,-1 0-1 0 0,1 0 1 0 0,0 0-264 0 0,5 4 410 0 0,0 0 1 0 0,0-1-1 0 0,0-1 0 0 0,7 4-410 0 0,1 1 320 0 0,-1 0-1 0 0,-1 1 0 0 0,0 1 1 0 0,4 4-320 0 0,-12-9 269 0 0,0 1 1 0 0,-1 0 0 0 0,0 0-1 0 0,0 0 1 0 0,0 0 0 0 0,-1 1 0 0 0,0 0-270 0 0,28 79 1318 0 0,-29-77-1077 0 0,0 0 0 0 0,-1-1 0 0 0,1 9-241 0 0,1 2-26 0 0,-1-2 720 0 0,-2 1-1 0 0,1 0 0 0 0,-2 5-693 0 0,3 22 0 0 0,-2-40 6 0 0,-1-3 2 0 0,0 0 0 0 0,0 0 1 0 0,0 1-1 0 0,0-1 0 0 0,-1 0 1 0 0,1 0-1 0 0,-1 0 0 0 0,-1 2-8 0 0,1-3 286 0 0,-1 17 1476 0 0,2-19-1391 0 0,0-1 117 0 0,0 0 21 0 0,0 0-66 0 0,-1 2-268 0 0,1-2-176 0 0,0 0 1 0 0,-1 1 0 0 0,1-1 0 0 0,0 0-1 0 0,0 0 1 0 0,0 0 0 0 0,0 0 0 0 0,0 0-1 0 0,0 0 1 0 0,0 0 0 0 0,-1 1 0 0 0,1-1-1 0 0,0 0 1 0 0,0 0 0 0 0,0 0 0 0 0,0 0-1 0 0,0 0 1 0 0,0 1 0 0 0,0-1 0 0 0,0 0-1 0 0,0 0 1 0 0,0 0 0 0 0,0 0 0 0 0,0 1-1 0 0,0-1 1 0 0,0 0 0 0 0,0 0 0 0 0,0 0-1 0 0,0 0 1 0 0,0 0 0 0 0,0 1 0 0 0,0-1-1 0 0,0 0 1 0 0,0 0 0 0 0,1 0 0 0 0,-1 0-1 0 0,0 0 1 0 0,3 3 0 0 0,2-3 0 0 0,-2 2 0 0 0,2-1-205 0 0,-1 0-1 0 0,1 0 1 0 0,0-1-1 0 0,-1 1 1 0 0,1-1-1 0 0,-1 0 1 0 0,1 0 205 0 0,-1-1-320 0 0,97-9 1968 0 0,12 2-2474 0 0,-99 8 999 0 0,-1-2-1 0 0,0 0 0 0 0,0 0 0 0 0,2-2-172 0 0,17-2 215 0 0,21-10-280 0 0,-26 11-84 0 0,-15 2 172 0 0,1 0 0 0 0,0 1 0 0 0,0 1 0 0 0,1 0-23 0 0,84-8 208 0 0,-87 9-146 0 0,0-1 0 0 0,0-1 0 0 0,-1 0 0 0 0,5-2-62 0 0,28-4-240 0 0,1 0 214 0 0,-31 5 100 0 0,-1 1 0 0 0,0 0 0 0 0,11 0-74 0 0,-13 2 94 0 0,-1-1-1 0 0,0 0 1 0 0,5-2-94 0 0,-5 1 33 0 0,1 0 0 0 0,-1 1 0 0 0,5 0-33 0 0,38-1 179 0 0,0-1-5 0 0,-1-4 102 0 0,-44 6-191 0 0,0 0 0 0 0,1 0-1 0 0,-1 0 1 0 0,0-1 0 0 0,0 0 0 0 0,1-1-85 0 0,21-6 272 0 0,72-11 600 0 0,-53 12-376 0 0,-38 5-380 0 0,0 1 0 0 0,1 1 0 0 0,5 0-116 0 0,-9 1 23 0 0,-6 1-15 0 0,1-1 0 0 0,0 0 0 0 0,-1 0 0 0 0,1 0 1 0 0,-1 0-1 0 0,1 0 0 0 0,0-1 0 0 0,-1 1 0 0 0,1 0 1 0 0,-1-1-1 0 0,1 1 0 0 0,-1-1 0 0 0,1 1 0 0 0,-1-1 1 0 0,1 0-1 0 0,-1 0 0 0 0,1 0 0 0 0,-1 1 0 0 0,0-1 0 0 0,0-1 1 0 0,1 1-1 0 0,-1 0-8 0 0,0 0-712 0 0,-1 1-244 0 0,0 0-48 0 0,0 0-11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1.4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186 1154 4776 0 0,'0'0'135'0'0,"13"-2"1524"0"0,-3 1-127 0 0,-8 1-1358 0 0,-1 0 0 0 0,0 0 1 0 0,1-1-1 0 0,-1 1 0 0 0,0 0 0 0 0,1 0 1 0 0,-1-1-1 0 0,0 1 0 0 0,1-1 1 0 0,-1 1-1 0 0,0-1 0 0 0,0 1 1 0 0,1-1-175 0 0,15-10 976 0 0,2 1 0 0 0,-1 1 0 0 0,4 0-976 0 0,3-2 529 0 0,79-42 1398 0 0,-79 42-1963 0 0,2 1 0 0 0,-1 1 0 0 0,1 1 0 0 0,1 1 0 0 0,4 1 36 0 0,-10 1 193 0 0,3 0-479 0 0,-5 1 276 0 0,0 0 1 0 0,-1-2 0 0 0,0 0 0 0 0,7-4 9 0 0,27-10 1900 0 0,-31 11-1616 0 0,0 2 0 0 0,0 1-1 0 0,0 0 1 0 0,0 2 0 0 0,20-2-284 0 0,8-9 478 0 0,-38 12-426 0 0,-2 1 0 0 0,1-2 0 0 0,7-2-52 0 0,-2 0 4 0 0,-11 3-4 0 0,1 0 0 0 0,0 0 0 0 0,-1 0 0 0 0,0 0 0 0 0,0-1 0 0 0,3-2 0 0 0,-2 1 0 0 0,0 0 0 0 0,0 1 0 0 0,1 0 0 0 0,2-1 0 0 0,0 0 448 0 0,1-1 0 0 0,-2 0 0 0 0,1 0 0 0 0,3-3-448 0 0,11-9 280 0 0,10 2-280 0 0,-20 11 0 0 0,-12 5 0 0 0,1-1 0 0 0,-1 1 0 0 0,1-1 0 0 0,-1 0 0 0 0,1 1 0 0 0,-1-1 0 0 0,1 0 0 0 0,-1 0 0 0 0,0 0 0 0 0,2 0 0 0 0,5-5 140 0 0,0 0-1 0 0,0 1 1 0 0,1 0-1 0 0,0 0 1 0 0,0 1-1 0 0,7-2-139 0 0,21-11 1138 0 0,-21 8-1129 0 0,-2-1 1 0 0,1-1-1 0 0,-2 0 1 0 0,4-3-10 0 0,-6 4 3 0 0,2-1-3 0 0,-1 1 0 0 0,2 1 0 0 0,1-1 0 0 0,-13 10 0 0 0,5-8 0 0 0,-4 5 0 0 0,20-10 0 0 0,-20 10 0 0 0,0-1 50 0 0,-3 3 199 0 0,0 1 60 0 0,6-9 1121 0 0,-3-12-1646 0 0,-3-29 106 0 0,1 25-30 0 0,2 0 0 0 0,4-21 140 0 0,1-3-72 0 0,12-39 200 0 0,-18 82-28 0 0,0-1-1 0 0,0 0 1 0 0,0 0-1 0 0,2-1-99 0 0,5-18 170 0 0,1-4-691 0 0,-5 16 521 0 0,-1 0 0 0 0,0 0 0 0 0,0-6 0 0 0,3-5 96 0 0,-6 21-140 0 0,1-1 1 0 0,-1 0-1 0 0,0 0 1 0 0,0 1 0 0 0,0-5 43 0 0,-1 8 77 0 0,0 1 98 0 0,0 0 17 0 0,0 0-40 0 0,0 0-195 0 0,0 0-86 0 0,0 0-21 0 0,0 0 40 0 0,0 0 171 0 0,0 0 71 0 0,0 0 17 0 0,0-2-33 0 0,0 1-152 0 0,-3-2-182 0 0,2 3 229 0 0,1-1-1 0 0,0 0 0 0 0,-1 1 0 0 0,1-1 1 0 0,-1 0-1 0 0,1 1 0 0 0,-1-1 1 0 0,1 1-1 0 0,-1-1 0 0 0,0 1 0 0 0,1-1 1 0 0,-1 1-1 0 0,0-1 0 0 0,1 1 0 0 0,-1 0 1 0 0,0-1-1 0 0,0 1 0 0 0,1 0 0 0 0,-1 0 1 0 0,0 0-1 0 0,0-1 0 0 0,1 1 1 0 0,-1 0-1 0 0,0 0 0 0 0,0 0 0 0 0,1 0 1 0 0,-1 0-1 0 0,0 0 0 0 0,0 1-10 0 0,-7-1-42 0 0,4-1 50 0 0,0 2 1 0 0,0-1-1 0 0,0 0 0 0 0,0 1 1 0 0,0 0-1 0 0,-3 1-8 0 0,2-1 0 0 0,0 1 0 0 0,1 0 0 0 0,-1-1 0 0 0,1 1 0 0 0,-1 1 0 0 0,1 0 0 0 0,0-1 0 0 0,1 2 0 0 0,-2 0 0 0 0,1 0 0 0 0,1 0 0 0 0,0 0 0 0 0,-7 9 0 0 0,-4 2 0 0 0,3-4 0 0 0,6-6 0 0 0,0 0 0 0 0,0 0 0 0 0,-1-1 0 0 0,0 0 0 0 0,-20 15 0 0 0,22-16-10 0 0,0 0 0 0 0,0-1 0 0 0,0 1 0 0 0,0-1 0 0 0,0 0 0 0 0,0 0-1 0 0,-3 0 11 0 0,2 1-193 0 0,-6 1 310 0 0,1 1-107 0 0,0-1 1 0 0,-1 0-1 0 0,0-1 1 0 0,-8 2-11 0 0,-4 1 1 0 0,1 0 0 0 0,0 2 1 0 0,0 1-1 0 0,-16 8-1 0 0,29-12 52 0 0,-13 5-52 0 0,-8 3 0 0 0,-25 17 0 0 0,19-9 0 0 0,4-2 42 0 0,-23 6 144 0 0,-4 3 1082 0 0,29-12-1518 0 0,-11 7 356 0 0,26-15 265 0 0,-6 5-22 0 0,9-4-349 0 0,-3 4 0 0 0,12-10 0 0 0,0 0 0 0 0,0 0 0 0 0,-1 0 0 0 0,1-1 0 0 0,-1 1 0 0 0,1-1 0 0 0,-3 2 0 0 0,1-2 0 0 0,1 1 0 0 0,-1 0 0 0 0,1 0 0 0 0,0 1 0 0 0,-1 0 0 0 0,-2 3-49 0 0,-1-2-1 0 0,0 1 0 0 0,0-1 1 0 0,0 0-1 0 0,-1-1 1 0 0,1 0-1 0 0,-1 0 1 0 0,0-1-1 0 0,-4 1 50 0 0,-7 4 6 0 0,-41 12-3 0 0,43-14 37 0 0,-1 0-1 0 0,1 1 1 0 0,0 1 0 0 0,1 0-1 0 0,-14 9-39 0 0,19-9 34 0 0,-42 31 135 0 0,34-21-126 0 0,8-6-34 0 0,-27 30-161 0 0,-1-3-1 0 0,-2-1 1 0 0,-10 4 152 0 0,-4-3-23 0 0,32-25 35 0 0,17-10 52 0 0,1 0 0 0 0,-1 0-1 0 0,1 0 1 0 0,0 1 0 0 0,0 0 0 0 0,0 0 0 0 0,-4 6-64 0 0,-25 33 21 0 0,32-41-21 0 0,0 0 0 0 0,0 0 0 0 0,0 2 0 0 0,3-4 0 0 0,-1 0 0 0 0,1 1 0 0 0,0-1 0 0 0,0 0 0 0 0,-1 0 0 0 0,1 1 0 0 0,0-1 0 0 0,0 0 0 0 0,0 1 0 0 0,1-1 0 0 0,-1 0 0 0 0,0 0 0 0 0,0 1 0 0 0,1-1 0 0 0,-1 0 0 0 0,1 0 0 0 0,0 2 0 0 0,10 15 0 0 0,-9-15 0 0 0,4 6-122 0 0,1-1 0 0 0,1 0-1 0 0,7 7 123 0 0,-7-7-117 0 0,-1-1-1 0 0,0 1 0 0 0,6 8 118 0 0,-8-10-2 0 0,5 5 15 0 0,-10-7 40 0 0,6 10-93 0 0,-6-13-56 0 0,0-1-1 0 0,0 0 0 0 0,0 1 1 0 0,0-1-1 0 0,0 1 0 0 0,0-1 1 0 0,0 0-1 0 0,0 1 0 0 0,0-1 1 0 0,0 0-1 0 0,0 1 0 0 0,1-1 1 0 0,-1 0-1 0 0,0 1 0 0 0,0-1 1 0 0,0 0-1 0 0,1 1 0 0 0,-1-1 1 0 0,0 0-1 0 0,0 0 0 0 0,1 1 1 0 0,-1-1 96 0 0,3 3-1274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3.2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14 205 10136 0 0,'0'0'230'0'0,"0"0"30"0"0,0 0 19 0 0,-4 5 8 0 0,-4 7-210 0 0,8-10 53 0 0,-1-1 1 0 0,1 1-1 0 0,0-1 0 0 0,0 1 1 0 0,0 0-1 0 0,0-1 0 0 0,0 1 0 0 0,0-1 1 0 0,0 1-1 0 0,0-1 0 0 0,1 1 1 0 0,-1-1-1 0 0,1 1 0 0 0,-1-1 1 0 0,1 0-1 0 0,-1 1 0 0 0,1-1 1 0 0,0 1-1 0 0,0-1 0 0 0,0 0 1 0 0,0 0-1 0 0,0 0 0 0 0,0 1 0 0 0,0-1 1 0 0,0 0-1 0 0,0 0-130 0 0,7 10 671 0 0,-4-6-650 0 0,1 0 1 0 0,-1 0 0 0 0,1 0 0 0 0,0-1 0 0 0,0 0-1 0 0,0 0 1 0 0,0 0 0 0 0,1 0 0 0 0,0-1-22 0 0,18 15 246 0 0,-15-11 413 0 0,3 1-524 0 0,-1 2 0 0 0,0-1 1 0 0,-1 2-1 0 0,0-1 0 0 0,-1 1 0 0 0,0 1 0 0 0,3 5-135 0 0,-5-5 271 0 0,8 15 1506 0 0,-8-13-1777 0 0,-1 2 2048 0 0,-5-12-2048 0 0,0 1 0 0 0,0-3 0 0 0,0 13 0 0 0,-1-10 0 0 0,3-2 0 0 0,1 0 0 0 0,-3-3 68 0 0,0 1 1 0 0,0-1-1 0 0,1 1 0 0 0,-1-1 0 0 0,1 1 0 0 0,-1-1 0 0 0,0 0 0 0 0,1 0 0 0 0,-1 0 0 0 0,1 1 0 0 0,-1-2 0 0 0,0 1 0 0 0,1 0 0 0 0,-1 0 1 0 0,1 0-1 0 0,-1-1-68 0 0,5 1 229 0 0,1-1-141 0 0,0 0 0 0 0,0-1 1 0 0,1 1-1 0 0,-1-1 0 0 0,0-1 0 0 0,0 1 1 0 0,-1-1-1 0 0,6-4-88 0 0,27-9-9 0 0,91-23 9 0 0,-112 33 0 0 0,-1 0 0 0 0,1-1 0 0 0,8-6 0 0 0,32-13 0 0 0,-15 12 1040 0 0,0 1 0 0 0,24-2-1040 0 0,57-12-8 0 0,-58 6 8 0 0,-36 10 0 0 0,-24 8 0 0 0,0 1 0 0 0,0 0 0 0 0,-1 0 0 0 0,1 0 0 0 0,1 1 0 0 0,14-4 0 0 0,-16 3 0 0 0,0 1 0 0 0,0 0 0 0 0,0 0 0 0 0,0 1 0 0 0,2-1 0 0 0,4 0 0 0 0,-1 0 0 0 0,1-1 0 0 0,-1 0 0 0 0,1-1 0 0 0,-1 0 0 0 0,16-4 0 0 0,-13 4 7 0 0,-1-2 0 0 0,0 1 1 0 0,0-1-1 0 0,0-1 0 0 0,-1 0 0 0 0,0-1 0 0 0,0 0 0 0 0,-1-1 0 0 0,6-4-7 0 0,6-4 0 0 0,-7 5 0 0 0,0 0 0 0 0,9-10 0 0 0,-18 16 0 0 0,0 0 0 0 0,1 0 0 0 0,-1 0 0 0 0,1 1 0 0 0,0 0 0 0 0,0 1 0 0 0,0 0 0 0 0,4-2 0 0 0,18-5 0 0 0,19-3 0 0 0,-6 2 0 0 0,20-3 0 0 0,-44 11 0 0 0,0-1 0 0 0,0 0 0 0 0,-1-1 0 0 0,4-3 0 0 0,-19 6 0 0 0,0-1 0 0 0,15-3 0 0 0,-12 4 0 0 0,-1-1 0 0 0,-2 1 64 0 0,4-3 1800 0 0,-6 4-2201 0 0,7 1-2182 0 0,-7 0 2007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6.5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296 1705 8952 0 0,'0'0'200'0'0,"0"0"33"0"0,0 0 15 0 0,-13-14 1567 0 0,-54-46 5063 0 0,56 50-6363 0 0,0 0-1 0 0,0 0 1 0 0,2-2 0 0 0,-1 1-1 0 0,1-1 1 0 0,1 0 0 0 0,-7-13-515 0 0,6 7 1112 0 0,5 10-1147 0 0,0 2 150 0 0,0-1 1 0 0,0 0-1 0 0,1 0 1 0 0,0 0-1 0 0,-2-5-115 0 0,-1-1 205 0 0,5 12-200 0 0,1 1-1 0 0,-1-1 1 0 0,1 0 0 0 0,-1 1 0 0 0,1-1 0 0 0,0 0 0 0 0,-1 1 0 0 0,1-1 0 0 0,0 0 0 0 0,0 1 0 0 0,-1-1 0 0 0,1 0 0 0 0,0 1 0 0 0,0-1 0 0 0,0 0 0 0 0,0 0 0 0 0,0 1 0 0 0,0-2-5 0 0,-9-19 450 0 0,6 16-308 0 0,-1 0-18 0 0,1-6 20 0 0,1 3-138 0 0,1 6-6 0 0,1 1 0 0 0,0-1 0 0 0,-1 1 0 0 0,1 0 0 0 0,0-1 0 0 0,0 1 0 0 0,0-1 0 0 0,0 1 0 0 0,0-1 0 0 0,0 1 0 0 0,1-1 0 0 0,-1 1 0 0 0,0-1 0 0 0,1 1 0 0 0,-1-1 0 0 0,1 1 0 0 0,-1 1 0 0 0,0-1 0 0 0,1 1 0 0 0,-1 0 0 0 0,0-1 0 0 0,1 1 0 0 0,-1-1 0 0 0,0 0 0 0 0,0 1 0 0 0,0-1 0 0 0,1 1 0 0 0,-1-1 0 0 0,0 1 0 0 0,0-1 0 0 0,0 1-1 0 0,0-1 1 0 0,0 0 0 0 0,0 1 0 0 0,0-1 0 0 0,0 1 0 0 0,0-1 0 0 0,-1 1 0 0 0,1-1 0 0 0,0 1 0 0 0,0-1 0 0 0,0 0 0 0 0,-1 1 0 0 0,1-1 0 0 0,0 1 0 0 0,0 0 0 0 0,-1-1 0 0 0,1 1 0 0 0,-1-1 0 0 0,-1-5 12 0 0,1 3 24 0 0,1 0 1 0 0,0 0-1 0 0,-1 0 1 0 0,0 0-1 0 0,0 0 1 0 0,0 0-1 0 0,0 0 0 0 0,0 1 1 0 0,-1-3-37 0 0,-8-19 173 0 0,6 10-192 0 0,2 6 22 0 0,1 3-3 0 0,1 0 0 0 0,-4-18 248 0 0,0 11-160 0 0,3 4-151 0 0,1 4 67 0 0,-1 1 1 0 0,1-1-1 0 0,-1 0 1 0 0,0 0-1 0 0,0 0 1 0 0,0 0-1 0 0,-1 0-4 0 0,1-9 0 0 0,1 9 0 0 0,-2 1 0 0 0,2-2 0 0 0,0 0 0 0 0,-1 2 0 0 0,-1-1 0 0 0,2 1 0 0 0,0-2 0 0 0,0 1 0 0 0,0-1 0 0 0,-1 1 0 0 0,-2-13 0 0 0,3 10 0 0 0,0 3 0 0 0,-2 0 0 0 0,1-10 0 0 0,2 9 0 0 0,-1-6 0 0 0,-1 6 0 0 0,-1-1 0 0 0,1 0 0 0 0,0 0 0 0 0,0 0 0 0 0,0 0 0 0 0,1 0 0 0 0,0-1 0 0 0,0-1 0 0 0,0-13 0 0 0,1 14 0 0 0,0 6 0 0 0,-1 1 0 0 0,0-1 0 0 0,0 1 0 0 0,0-1 0 0 0,0 0 0 0 0,0 1 0 0 0,0-1 0 0 0,0 1 0 0 0,0-1 0 0 0,0 0 0 0 0,0 1 0 0 0,0-1 0 0 0,0 1 0 0 0,0-1 0 0 0,0 0 0 0 0,-1 1 0 0 0,1-1 0 0 0,0 1 0 0 0,0-18 0 0 0,3-9 0 0 0,-3-54 0 0 0,1 74 0 0 0,-2-1 0 0 0,1-5 0 0 0,2-5 0 0 0,-1 5 0 0 0,0 8 0 0 0,0 1 0 0 0,0-1 0 0 0,-1 0 0 0 0,0 0 0 0 0,0 1 0 0 0,0-5 0 0 0,3-1 0 0 0,-3 6 0 0 0,0 2 0 0 0,0 0 0 0 0,0 0 0 0 0,0 0 0 0 0,0 0 0 0 0,0 0 0 0 0,1 0 0 0 0,-1 0 0 0 0,1 0 0 0 0,0-1 0 0 0,1-3 0 0 0,-1 3 0 0 0,0-1 0 0 0,0 1 0 0 0,0-1 0 0 0,0 0 0 0 0,-1 1 0 0 0,1-1 0 0 0,-1 1 0 0 0,0-1 0 0 0,0-2 0 0 0,0-8 0 0 0,-1 8 0 0 0,1 1 0 0 0,0-1 0 0 0,1 0 0 0 0,-1 1 0 0 0,1-1 0 0 0,1-2 0 0 0,2-16-72 0 0,-2-18 72 0 0,0 24 0 0 0,-1 15 0 0 0,0-1 0 0 0,-1 1 0 0 0,1 0 0 0 0,-1 0 0 0 0,0 0 0 0 0,0-1 0 0 0,0 1 0 0 0,-1 0 0 0 0,1-1 0 0 0,0 2 7 0 0,-1 0 0 0 0,1 0 0 0 0,1 0 0 0 0,-1 0 0 0 0,0 0 0 0 0,0 0 0 0 0,1 0 0 0 0,-1 0 0 0 0,1 0 0 0 0,0 0-7 0 0,2-13-59 0 0,-3 12 43 0 0,0 1-1 0 0,1 0 1 0 0,-1-1 0 0 0,1 1 0 0 0,0-1 0 0 0,0 1-1 0 0,0-2 17 0 0,0 2 1 0 0,0 0 0 0 0,0-1 0 0 0,0 1 0 0 0,0-1 0 0 0,-1 1 0 0 0,1-1 0 0 0,-1-1-1 0 0,1 2 4 0 0,-1 0 0 0 0,0-1-1 0 0,1 1 1 0 0,-1 0 0 0 0,1 0-1 0 0,0 0 1 0 0,0-1 0 0 0,0 1-1 0 0,1-1-3 0 0,-1 1 17 0 0,0 0 0 0 0,0 0 0 0 0,0 0-1 0 0,-1 0 1 0 0,1 0 0 0 0,-1 0 0 0 0,1 0-1 0 0,-1-1 1 0 0,1 0-17 0 0,-1 1-17 0 0,0 0 0 0 0,1 0 1 0 0,-1 0-1 0 0,1 1 0 0 0,0-1 0 0 0,-1 0 0 0 0,1 1 0 0 0,0-1 0 0 0,0 0 1 0 0,0 1-1 0 0,0-1 17 0 0,0 1 18 0 0,1-1 0 0 0,-1 0 1 0 0,0 0-1 0 0,0 0 0 0 0,-1 0 1 0 0,1 1-1 0 0,0-1 0 0 0,-1 0 1 0 0,1 0-1 0 0,-1-1 0 0 0,1 1-18 0 0,3-8 2 0 0,-3 9-4 0 0,-1 0 1 0 0,1 1 0 0 0,-1-1-1 0 0,0 0 1 0 0,1 1 0 0 0,-1-1-1 0 0,0 0 1 0 0,1 1 0 0 0,-1-1-1 0 0,0 0 1 0 0,0 0 0 0 0,1 1-1 0 0,-1-1 1 0 0,0 0 0 0 0,0 0 1 0 0,0-1-19 0 0,1 0 1 0 0,-1 0 0 0 0,1 0-1 0 0,0 1 1 0 0,0-1 0 0 0,-1 0-1 0 0,1 0 1 0 0,0 1 0 0 0,1-1-1 0 0,-1 0 1 0 0,0 1 18 0 0,9-17 207 0 0,-3 2-192 0 0,-6 15-16 0 0,-1 0 1 0 0,1-1 0 0 0,0 1 0 0 0,-1-1 0 0 0,1 1 0 0 0,0-1 0 0 0,-1 1 0 0 0,0-1 0 0 0,1 1-1 0 0,-1-1 1 0 0,0 1 0 0 0,0-1 0 0 0,1-4 0 0 0,0 0 0 0 0,0 0 0 0 0,1 0 0 0 0,0 0 0 0 0,0 1 0 0 0,0-1 0 0 0,1 0 0 0 0,7-18 0 0 0,-3 4 0 0 0,0 0 0 0 0,3-1 0 0 0,1 2 0 0 0,7-13 0 0 0,-5 12 0 0 0,-9 13-997 0 0,0 3-6118 0 0,-1 1-404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274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67 16 13560 0 0,'-9'0'306'0'0,"7"0"46"0"0,2 0 23 0 0,0 0-44 0 0,-2 0-115 0 0,1 0 334 0 0,1 0 170 0 0,0 0 31 0 0,0 0-59 0 0,0 2-582 0 0,1 0 1 0 0,-1-1 0 0 0,1 1-1 0 0,-1-1 1 0 0,1 1 0 0 0,-1-1-1 0 0,1 1 1 0 0,0-1 0 0 0,0 1-1 0 0,0-1 1 0 0,0 1-111 0 0,1 0 32 0 0,1 0 0 0 0,0 0 0 0 0,-1 0-1 0 0,1 0 1 0 0,0 0 0 0 0,0-1 0 0 0,0 1 0 0 0,0-1 0 0 0,0 1 0 0 0,0-1-1 0 0,1-1 1 0 0,-1 1 0 0 0,0 0 0 0 0,1-1-32 0 0,7 2-249 0 0,1 0 0 0 0,0-2 0 0 0,4 1 249 0 0,9-5-1779 0 0,-11 1 853 0 0</inkml:trace>
  <inkml:trace contextRef="#ctx0" brushRef="#br0" timeOffset="1">71 0 12416 0 0,'-10'7'352'0'0,"10"-7"80"0"0,-5 0-344 0 0,-1 3-88 0 0,3 0 0 0 0,-5 0 0 0 0,5 4 0 0 0,-5-2 0 0 0,1-2 0 0 0,3 1 0 0 0,1 2 0 0 0,0 1 0 0 0,3-1 0 0 0,-4-3 0 0 0,4 4-392 0 0,0-7-96 0 0,-7 10-24 0 0,7-10 0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38.4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1 337 10136 0 0,'0'0'230'0'0,"0"0"30"0"0,0 0 19 0 0,0 0 37 0 0,0 0 125 0 0,0 0 58 0 0,0 0 12 0 0,0 0-6 0 0,0 0-28 0 0,12-11 1098 0 0,-6 9-1383 0 0,0-1 0 0 0,0 1 1 0 0,0 1-1 0 0,0-1 0 0 0,0 1 1 0 0,6-1-193 0 0,3 0 288 0 0,167-33 2256 0 0,-123 20-2182 0 0,-23 6 214 0 0,0 1 0 0 0,8 0-576 0 0,15 2 585 0 0,72-11-498 0 0,-105 11-66 0 0,-1-1 0 0 0,14-6-21 0 0,-15 4-2 0 0,-1 2 0 0 0,24-4 2 0 0,-36 9 0 0 0,52-9 0 0 0,54-16 0 0 0,-110 24 0 0 0,-1 1 0 0 0,0-1 0 0 0,0-1 0 0 0,-1 1 0 0 0,1-1 0 0 0,4-4 0 0 0,18-11 696 0 0,-19 14-495 0 0,1 0 0 0 0,0 1-1 0 0,1 0 1 0 0,-1 0 0 0 0,1 1-1 0 0,5 0-200 0 0,4-2-193 0 0,-13 3 287 0 0,0 1-1 0 0,0 0 0 0 0,0 0 0 0 0,2 0-93 0 0,6 0-15 0 0,0 0-1 0 0,0-2 1 0 0,-1 1-1 0 0,9-4 16 0 0,5-1 180 0 0,20-7-242 0 0,-44 14-58 0 0,-3 1-178 0 0,-6 3-462 0 0,4-3 498 0 0,0 1-250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41.3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18 511 6448 0 0,'0'0'141'0'0,"0"0"23"0"0,0 0 13 0 0,-3-2 13 0 0,2 2-7 0 0,0-1-1 0 0,1 1 1 0 0,-1 0 0 0 0,0 0-1 0 0,1-1 1 0 0,-1 1 0 0 0,0-1 0 0 0,1 1-1 0 0,-1-1 1 0 0,1 1 0 0 0,-1-1 0 0 0,0 1-1 0 0,1-1 1 0 0,-1 1 0 0 0,1-1 0 0 0,0 1-1 0 0,-1-1 1 0 0,1 0 0 0 0,-1 1 0 0 0,1-1-1 0 0,0 0-182 0 0,-2-3 325 0 0,1 3 58 0 0,1 1 113 0 0,0 0 15 0 0,0 0-21 0 0,0 0-87 0 0,0 0-34 0 0,0 0-7 0 0,0 0-48 0 0,0 0-168 0 0,22 6 425 0 0,-17-5-578 0 0,27 8 456 0 0,-31-9-327 0 0,1 0-1 0 0,-1 0 1 0 0,1 1 0 0 0,-1-1 0 0 0,0 0 0 0 0,1 0-1 0 0,-1 0 1 0 0,1 0 0 0 0,-1-1 0 0 0,1 1 0 0 0,-1 0-1 0 0,1-1 1 0 0,-1 1 0 0 0,0-1 0 0 0,2 1-122 0 0,10-3 261 0 0,-5 2-53 0 0,1 0 0 0 0,-1 0 0 0 0,0-1-1 0 0,1 0 1 0 0,2-2-208 0 0,27-5 311 0 0,-5 3-197 0 0,0-1 0 0 0,4-3-114 0 0,-7 2-4 0 0,4-4 38 0 0,-23 8 630 0 0,-1 1-1 0 0,1-1 0 0 0,6 1-663 0 0,2-2-154 0 0,0 0-1 0 0,8-4 155 0 0,5-2 317 0 0,9 1-285 0 0,1 2-1 0 0,41-3-31 0 0,-79 11 11 0 0,28-5 2021 0 0,28-9-2032 0 0,5 0-50 0 0,52 0 50 0 0,-99 12 11 0 0,1 0 0 0 0,-1 2-1 0 0,1 0-10 0 0,0 0 11 0 0,-1 0 0 0 0,0-2-1 0 0,1 0-10 0 0,7 0-15 0 0,-21 2 31 0 0,0 0 0 0 0,0-1 0 0 0,0 1-1 0 0,0-1 1 0 0,1 0-16 0 0,59-15 1920 0 0,-52 13-2101 0 0,0 1-1 0 0,0 0 0 0 0,12 0 182 0 0,1 0 33 0 0,41-7 282 0 0,-34 3-69 0 0,0-1 1 0 0,1-3-247 0 0,8-3-42 0 0,-18 4-53 0 0,2 2 0 0 0,6-1 95 0 0,31-8 275 0 0,-32 9-137 0 0,-1 0-1 0 0,0-2 1 0 0,28-13-138 0 0,-3-5 138 0 0,-42 19-119 0 0,1 1 1 0 0,0 1 0 0 0,1 0-1 0 0,14-3-19 0 0,27-10 0 0 0,-14 9 0 0 0,-30 7 0 0 0,1 0 0 0 0,0 0 0 0 0,1 1 0 0 0,8 1 0 0 0,2 4-2 0 0,-21-2 8 0 0,0-1 0 0 0,0 1 0 0 0,0-1 1 0 0,0 1-1 0 0,0-1 0 0 0,0 0 0 0 0,0 0 0 0 0,0 0 1 0 0,3-1-7 0 0,15-3 10 0 0,-16 4 0 0 0,0-1 0 0 0,0 1 0 0 0,0-2 0 0 0,0 1 0 0 0,-1 0 0 0 0,2-2-10 0 0,-3 2 3 0 0,0 0-1 0 0,1 0 1 0 0,-1 1-1 0 0,0-1 1 0 0,0 1-1 0 0,3-1-2 0 0,-3 1 0 0 0,1 0-1 0 0,-1-1 1 0 0,0 1-1 0 0,1-1 1 0 0,-1 0-1 0 0,3-1 1 0 0,2-1 0 0 0,-1 1 0 0 0,1 1 0 0 0,0 0 0 0 0,0 0 0 0 0,0 0 0 0 0,0 1 0 0 0,3 0 0 0 0,42-7 128 0 0,-45 5-110 0 0,-4 1-9 0 0,-1 0 0 0 0,1 0 0 0 0,0 0 0 0 0,0 0 0 0 0,0 1 0 0 0,3-1-9 0 0,30-2 288 0 0,-32 3-288 0 0,-2-2 43 0 0,-2 2 169 0 0,-1 0 37 0 0,0 0-1 0 0,0 1-229 0 0,1 0-1 0 0,-1 0 1 0 0,0 0-1 0 0,1 0 1 0 0,-1 0-1 0 0,0 0 1 0 0,1 1-1 0 0,-1-1 1 0 0,0 0-1 0 0,0 0 0 0 0,0 0 1 0 0,0 0-1 0 0,0 1-18 0 0,0-1 8 0 0,3 10-8 0 0,-3-11 0 0 0,0 0 0 0 0,0 0 0 0 0,0 0 0 0 0,0 0 0 0 0,0 0 0 0 0,0 0 0 0 0,0 0 0 0 0,0 0 0 0 0,0 0 0 0 0,0 0 0 0 0,0 0 0 0 0,1 0 0 0 0,-1 0 0 0 0,0 0-1 0 0,0 0 1 0 0,0 0 0 0 0,0 0 0 0 0,0 0 0 0 0,0 0 0 0 0,0 0 0 0 0,0 0 0 0 0,0 0 0 0 0,0 0 0 0 0,0 0 0 0 0,1 0 0 0 0,-1 0 0 0 0,0 0 0 0 0,0 0 0 0 0,0 0 0 0 0,0 0 0 0 0,0 0 0 0 0,0 0 0 0 0,0 0 0 0 0,0 0 0 0 0,0 0 0 0 0,0 0 0 0 0,0 0 0 0 0,0 0-1 0 0,0 0 1 0 0,0 0 0 0 0,1 0 0 0 0,-1 0 0 0 0,0-1 0 0 0,0 1 0 0 0,0 0 0 0 0,0 0 0 0 0,0 0 0 0 0,0 0 0 0 0,0 0 0 0 0,0 0 0 0 0,0 0 0 0 0,0 0 0 0 0,0 0 0 0 0,0 0 0 0 0,0 0 0 0 0,0-1 0 0 0,0 1 0 0 0,0 0 0 0 0,0 0 0 0 0,0 0 0 0 0,0 0-1 0 0,0 0 1 0 0,2-20 14 0 0,-2 19 39 0 0,0 1 15 0 0,0 0 12 0 0,0 15-5 0 0,0-10-86 0 0,0-16 3 0 0,0 10-53 0 0,0 1-18 0 0,0 0-48 0 0,0 0-195 0 0,0 0-88 0 0,0 0-19 0 0,0 0-91 0 0,0 0-368 0 0,0 0-157 0 0,0 0-38 0 0,0 0-106 0 0,-2-4-2235 0 0,2 3 1573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41.9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152 1 8592 0 0,'0'0'250'0'0,"0"0"4"0"0,-12 8 2719 0 0,3 5 848 0 0,0 10-2350 0 0,0 1-17 0 0,8-20-1095 0 0,-1 1 0 0 0,1-1-1 0 0,0 0 1 0 0,0 1-1 0 0,1-1 1 0 0,-1 0-1 0 0,1 3-358 0 0,-2 10 146 0 0,0 7 207 0 0,1 0 1 0 0,1 16-354 0 0,0-15 1176 0 0,-1-9-1094 0 0,0-1 0 0 0,-3 12-82 0 0,-1 2 1 0 0,-1 13-1 0 0,2-22 36 0 0,1 0 0 0 0,0 20-36 0 0,1 1 984 0 0,-1 0-1 0 0,-5 9-983 0 0,3-10 9 0 0,-11 45-9 0 0,-1 17 1047 0 0,12-82-855 0 0,4-17-156 0 0,0 1 1 0 0,0-1-1 0 0,0 0 1 0 0,0 0-1 0 0,1 0 1 0 0,-1 3-37 0 0,1-5 6 0 0,0-1 1 0 0,0 0-1 0 0,0 1 1 0 0,0-1-1 0 0,0 0 1 0 0,0 1 0 0 0,0-1-1 0 0,0 0 1 0 0,0 1-1 0 0,0-1 1 0 0,0 1 0 0 0,0-1-1 0 0,0 0 1 0 0,0 1-1 0 0,0-1 1 0 0,-1 0-1 0 0,1 0 1 0 0,0 1 0 0 0,0-1-1 0 0,0 0 1 0 0,-1 1-1 0 0,1-1 1 0 0,0 0-1 0 0,0 0 1 0 0,-1 1-7 0 0,-3 5 148 0 0,2 17 687 0 0,2-18-824 0 0,-2 0-83 0 0,1 0-164 0 0,1-4-2276 0 0,0-1-3617 0 0,0 0-2153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53.8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560 2225 8288 0 0,'0'0'190'0'0,"0"0"28"0"0,0 0 7 0 0,0 0 43 0 0,0 0 159 0 0,0 0 70 0 0,0 0 14 0 0,3 13 2129 0 0,0-8-2319 0 0,0-1 0 0 0,1-1 0 0 0,0 1 0 0 0,-1 0 0 0 0,2-1 0 0 0,3 3-321 0 0,-7-5 134 0 0,1 0 1 0 0,0 0-1 0 0,0 0 0 0 0,0 0 1 0 0,0 0-1 0 0,-1-1 0 0 0,1 1 1 0 0,0-1-1 0 0,0 1 0 0 0,0-1 1 0 0,0 0-1 0 0,0 0 0 0 0,0 0 0 0 0,1 0 1 0 0,-1 0-1 0 0,0 0 0 0 0,0-1 1 0 0,0 1-1 0 0,0 0-134 0 0,0-1 64 0 0,0 1-1 0 0,0 0 1 0 0,1 0 0 0 0,-1 0-1 0 0,0 1 1 0 0,0-1 0 0 0,1 0-1 0 0,-1 1 1 0 0,0-1 0 0 0,2 2-64 0 0,17 2 252 0 0,9-1-84 0 0,-24-2-80 0 0,0 0 0 0 0,0-1 0 0 0,1 0 0 0 0,-1 0 0 0 0,0 0 0 0 0,0-1 0 0 0,1 0-88 0 0,4 0 38 0 0,-9 1 21 0 0,0 0 0 0 0,-1 0 0 0 0,1 0-1 0 0,-1 0 1 0 0,1-1 0 0 0,-1 1 0 0 0,1-1-1 0 0,-1 1 1 0 0,0-1 0 0 0,1 1-1 0 0,0-1-58 0 0,0 0 97 0 0,0 0 0 0 0,0 0-1 0 0,0 1 1 0 0,0-1 0 0 0,0 1-1 0 0,0 0 1 0 0,0-1 0 0 0,1 1-97 0 0,14-3 42 0 0,20-16 410 0 0,-17 14-410 0 0,-19 5-42 0 0,1 0-1 0 0,0 0 1 0 0,0-1 0 0 0,-1 1 0 0 0,1 0-1 0 0,0-1 1 0 0,-1 0 0 0 0,1 1 0 0 0,0-1-1 0 0,-1 0 1 0 0,1 0 0 0 0,1-1 0 0 0,20-1 73 0 0,31-14-309 0 0,-23 10 217 0 0,-12 2 104 0 0,-1 0 1 0 0,1 2-1 0 0,0 0 0 0 0,12 1-85 0 0,34-4 74 0 0,-52 5 27 0 0,0-1 1 0 0,-1 0-1 0 0,0-1 0 0 0,0 0 0 0 0,2-2-101 0 0,-3 2-66 0 0,102-26 458 0 0,-112 29-397 0 0,0-1 0 0 0,0 1 1 0 0,0 0-1 0 0,0 0 0 0 0,0 0 0 0 0,0 0 0 0 0,0-1 0 0 0,0 1 0 0 0,0 0 0 0 0,0 1 0 0 0,0-1 0 0 0,0 0 0 0 0,0 0 0 0 0,0 0 1 0 0,0 1-1 0 0,0-1 0 0 0,0 0 5 0 0,8 3 3 0 0,2-1-3 0 0,0 0 0 0 0,0-1 0 0 0,6 0 0 0 0,-13-2 0 0 0,1 1-1 0 0,-1-1 1 0 0,0 0-1 0 0,0 0 0 0 0,0 0 1 0 0,1-1 0 0 0,10-3 57 0 0,29-12-107 0 0,-42 16 8 0 0,0 0 0 0 0,0 1 0 0 0,0-1 0 0 0,0 0 0 0 0,-1 0 0 0 0,1 0 0 0 0,0-1 0 0 0,-1 1 0 0 0,1 0 0 0 0,-1-1 0 0 0,1 1 0 0 0,-1-1 0 0 0,0 1 0 0 0,0-1 0 0 0,0 1 0 0 0,0-1 0 0 0,0 0 0 0 0,0 0 0 0 0,0 0 0 0 0,0 1 0 0 0,-1-1 0 0 0,1-1 42 0 0,2-2 225 0 0,-1 0 0 0 0,1 1-1 0 0,0-1 1 0 0,0 1 0 0 0,1-1-1 0 0,-1 1 1 0 0,1 0 0 0 0,0 1-1 0 0,2-3-224 0 0,19-20-640 0 0,-7 4 1136 0 0,-10 14-447 0 0,-2-1 0 0 0,1 1-1 0 0,1-5-48 0 0,7-10 0 0 0,-8 13 0 0 0,-1 0 0 0 0,-1 0 0 0 0,3-6 0 0 0,-6 13 0 0 0,0 0 0 0 0,-1 0 0 0 0,1 0 0 0 0,0 0 0 0 0,0 1 0 0 0,0-1 0 0 0,2-1 0 0 0,15-20 0 0 0,12-15-238 0 0,-23 31 534 0 0,25-30-146 0 0,-28 33-61 0 0,0-1 0 0 0,0 1 0 0 0,1 0 0 0 0,1-1-89 0 0,13-12 211 0 0,-14 11-223 0 0,4-4-55 0 0,-8 10 70 0 0,-1 0 0 0 0,0 0-1 0 0,1 0 1 0 0,-1 0 0 0 0,0 0-1 0 0,0 0 1 0 0,0 0 0 0 0,0-1-1 0 0,0 1 1 0 0,0 0 0 0 0,1-2-3 0 0,5-6 46 0 0,-4 7-25 0 0,0 0-1 0 0,-1-1 1 0 0,1 1-1 0 0,-1-1 0 0 0,0 0 1 0 0,0 0-1 0 0,1-1-20 0 0,16-19 109 0 0,-15 19-109 0 0,0-1-1 0 0,0 1 0 0 0,-1-1 1 0 0,0 0-1 0 0,0 0 1 0 0,1-2 0 0 0,12-19 19 0 0,-9 18 93 0 0,-6 7-104 0 0,1-1 0 0 0,-1 0 0 0 0,1 1 0 0 0,-1-1 0 0 0,0 0 0 0 0,0 0 0 0 0,0 0 0 0 0,1-1-8 0 0,-1 0 44 0 0,0 1-1 0 0,-1 0 0 0 0,1 1 1 0 0,1-1-1 0 0,-1 0 1 0 0,0 0-1 0 0,0 0 0 0 0,1 1 1 0 0,0-1-44 0 0,7-12 311 0 0,0-2-890 0 0,-7 14 395 0 0,-1-1 1 0 0,1 1 0 0 0,0-1-1 0 0,-1 0 1 0 0,0 0 0 0 0,1-2 183 0 0,0 1 226 0 0,0 1 1 0 0,0 0-1 0 0,0-1 0 0 0,0 1 1 0 0,0 0-1 0 0,1 0 0 0 0,-1 0 1 0 0,1 0-227 0 0,-2 3-123 0 0,-1 0-60 0 0,18-24 426 0 0,-12 16-1879 0 0,2-3 3341 0 0,7-4-2409 0 0,-13 11 704 0 0,1 0 0 0 0,0 0 0 0 0,0 1 0 0 0,1-1 0 0 0,-1 1 0 0 0,1 0 0 0 0,0 0 0 0 0,-1 0 0 0 0,4-1 0 0 0,6-9 0 0 0,10-3 0 0 0,-21 14 0 0 0,3 0 0 0 0,-7 3 0 0 0,20-16 0 0 0,-14 13-7 0 0,-1-1 0 0 0,0 0 0 0 0,1 1 0 0 0,-1-1 0 0 0,-1-1-1 0 0,1 1 1 0 0,0 0 0 0 0,-1-1 7 0 0,4-4-7 0 0,0 3 7 0 0,-6 5 0 0 0,1 0 0 0 0,-1-1 0 0 0,1 1 0 0 0,-1 0 0 0 0,0-1 0 0 0,1 1 0 0 0,-1 0 0 0 0,1-1 0 0 0,-1 1 0 0 0,0-1 0 0 0,0 1 0 0 0,1-1 0 0 0,-1 1 0 0 0,0-1 0 0 0,0 1 0 0 0,1-1 0 0 0,-1 1 0 0 0,0-1 0 0 0,0 1 0 0 0,0-1 0 0 0,0 1 0 0 0,0-1 0 0 0,0 0 0 0 0,0 1 0 0 0,0-1 0 0 0,0 1 0 0 0,1-1 0 0 0,-1 0 0 0 0,0 1 0 0 0,0-1 0 0 0,1 0 0 0 0,-1 1 0 0 0,0-1 0 0 0,1 1 0 0 0,-1-1 0 0 0,0 1 0 0 0,1-1 0 0 0,-1 1 0 0 0,1-1 0 0 0,-1 1 0 0 0,1-1 0 0 0,-1 1 0 0 0,2-2 6 0 0,-1 0-1 0 0,1 0 1 0 0,-1-1 0 0 0,1 1-1 0 0,-1 0 1 0 0,0-1-1 0 0,0 1 1 0 0,0-2-6 0 0,5-8 19 0 0,2-7 29 0 0,-7 16-37 0 0,0 0 0 0 0,0 0 0 0 0,0 0 0 0 0,1 0 0 0 0,-1 0 0 0 0,1 1 0 0 0,-1-1 0 0 0,2 0-11 0 0,-1 0 0 0 0,0 0 0 0 0,0 1 0 0 0,0-1 0 0 0,-1 0 0 0 0,1 0 0 0 0,0-2 0 0 0,5-8 0 0 0,-2 2 0 0 0,-4 10 0 0 0,-1-1 0 0 0,1 1 0 0 0,0-1 0 0 0,-1 1 0 0 0,1 0 0 0 0,0 0 0 0 0,0-1 0 0 0,0 1 0 0 0,0 0 0 0 0,0 0 0 0 0,0-1 0 0 0,2 0 0 0 0,-1 0 0 0 0,0 0 0 0 0,0 0 0 0 0,0-1 0 0 0,-1 1 0 0 0,1-1 0 0 0,-1 1 0 0 0,1-1 0 0 0,-1 0 0 0 0,1 0 0 0 0,5-11 0 0 0,23-26-16 0 0,-19 26-10 0 0,1 1-1 0 0,0 0 0 0 0,1 0 27 0 0,-10 10 0 0 0,5-5 16 0 0,2-3 69 0 0,1 1 1 0 0,1 0-1 0 0,6-4-85 0 0,-15 12 0 0 0,9-10 0 0 0,-11 11 0 0 0,0 0 0 0 0,0 0 0 0 0,0 0 0 0 0,0 0 0 0 0,0 0 0 0 0,0 0 0 0 0,1 0 0 0 0,-1 0 0 0 0,0 1 0 0 0,1-2 0 0 0,-1 2 0 0 0,0 0 0 0 0,0-1 0 0 0,0 1 0 0 0,-1-1 0 0 0,1 1 0 0 0,0-1 0 0 0,-1 0 0 0 0,1 1 0 0 0,0-1 0 0 0,-1 0 0 0 0,1 1 0 0 0,-1-1 0 0 0,1 0 0 0 0,-1 0 0 0 0,1 0 0 0 0,2-3 0 0 0,-1 2 0 0 0,-1 2 0 0 0,-1 0 0 0 0,1-1 0 0 0,-1 1 0 0 0,1-1 0 0 0,-1 1 1 0 0,1-1-1 0 0,-1 1 0 0 0,0-1 0 0 0,1 1 0 0 0,-1-1 0 0 0,0 0 0 0 0,1 1 0 0 0,-1-1 0 0 0,0 1 0 0 0,0-1 1 0 0,1 0-1 0 0,-1 0 0 0 0,2-6 9 0 0,-2 5 69 0 0,9-6 89 0 0,-9 7-167 0 0,4-4 0 0 0,-2 0 0 0 0,7-14 0 0 0,-7 16 2 0 0,1-3 13 0 0,0 0 1 0 0,0 0 0 0 0,-1 0-1 0 0,1-4-15 0 0,0 4-17 0 0,0 0 0 0 0,0 1-1 0 0,0-1 1 0 0,1 0 0 0 0,0 1 0 0 0,0 0-1 0 0,1-1 18 0 0,0-1 44 0 0,1 1 0 0 0,-1-1 0 0 0,3-7-44 0 0,7-5 54 0 0,-6 9-55 0 0,-3 4 1 0 0,0-4 0 0 0,-5 9-4 0 0,0 0-1 0 0,-1-1 1 0 0,1 1-1 0 0,0 0 1 0 0,-1 0 0 0 0,1 0-1 0 0,0 0 1 0 0,0 0-1 0 0,0 0 1 0 0,0 0-1 0 0,0 0 1 0 0,1 0 4 0 0,12-14-283 0 0,-1-1 283 0 0,-11 14 31 0 0,-2 2 132 0 0,0 0 70 0 0,0 0 20 0 0,1-1-39 0 0,-1 0-213 0 0,0 0 1 0 0,0 0 0 0 0,0 0-1 0 0,0 0 1 0 0,-1 0 0 0 0,1 0-1 0 0,0 1 1 0 0,0-1 0 0 0,-1 0-1 0 0,1 0 1 0 0,0 0 0 0 0,-1 0 0 0 0,1 1-1 0 0,-1-1 1 0 0,1 0 0 0 0,-1 0-1 0 0,0 1 1 0 0,1-1 0 0 0,-1 0-1 0 0,0 1 1 0 0,1-1 0 0 0,-1 0-1 0 0,-1 0-1 0 0,1 0 4 0 0,-5-5 23 0 0,1 0 0 0 0,-1 1 0 0 0,-1-1 0 0 0,1 1 0 0 0,-1 0 0 0 0,-4-2-27 0 0,-49-23 476 0 0,1-1-226 0 0,46 22-223 0 0,1 0-1 0 0,0-1 0 0 0,-3-4-26 0 0,-22-18 33 0 0,20 20-21 0 0,8 6 5 0 0,0-1 1 0 0,0 0-1 0 0,-7-8-17 0 0,9 9 31 0 0,1 1 1 0 0,-1 0-1 0 0,0 1 0 0 0,0-1 1 0 0,-6-2-32 0 0,-6-3 219 0 0,0-1-84 0 0,0 2-1 0 0,-4-2-134 0 0,6 4 110 0 0,1 0 1 0 0,1-1-1 0 0,-6-5-110 0 0,14 9 0 0 0,0 0 0 0 0,0 1 0 0 0,-6-3 0 0 0,-14-6 0 0 0,-9-3 0 0 0,28 13 0 0 0,0-1 0 0 0,0 0 0 0 0,1-1 0 0 0,-2-1 0 0 0,-4-1 16 0 0,0 0-1 0 0,0 1 0 0 0,-1 0 1 0 0,0 1-1 0 0,1 0 1 0 0,-1 2-1 0 0,0-1 0 0 0,-6 1-15 0 0,-1-1 21 0 0,-3-2-69 0 0,2 0 1 0 0,-4-3 47 0 0,-24-6 243 0 0,-3 1-231 0 0,-22-3-12 0 0,36 5 0 0 0,29 9 20 0 0,0-1 0 0 0,0 0-1 0 0,1-1 1 0 0,-1 0 0 0 0,1 0 0 0 0,-6-5-20 0 0,3 3 24 0 0,-1 0 1 0 0,1 0-1 0 0,-3 1-24 0 0,-35-12 0 0 0,35 15 177 0 0,14 2-235 0 0,-2-2 43 0 0,1 1 2 0 0,1 1-41 0 0,-1 1 41 0 0,-1 1 13 0 0,-21 7 0 0 0,22-7 0 0 0,0 1 0 0 0,0 0-13 0 0,-1 0-51 0 0,3-2-8 0 0,-6 20-1987 0 0,6-21 1965 0 0,0 0 4 0 0,0 0-20 0 0,0 0-96 0 0,0 0-39 0 0,0 1-10 0 0,0 4 42 0 0,-3 0 170 0 0,2-2 43 0 0,0-1 27 0 0,0-1 118 0 0,1-1 79 0 0,0 0 28 0 0,0 0-65 0 0,0 0-290 0 0,0 0-121 0 0,0 0-28 0 0,0 0 66 0 0,0 0 288 0 0,0 0 122 0 0,0 0 28 0 0,0 0-65 0 0,0 0-290 0 0,0 0-121 0 0,0 0-28 0 0,0 0 66 0 0,0 0 288 0 0,0 0 122 0 0,0 0 28 0 0,0 0-38 0 0,-2 2-170 0 0,-3 0-55 0 0,-12-4 316 0 0,-6 2-205 0 0,18-2-39 0 0,4 1-53 0 0,0 1 0 0 0,0-1 1 0 0,0 1-1 0 0,0 0 0 0 0,0-1 1 0 0,0 1-1 0 0,0 0 0 0 0,0 0 1 0 0,0 0-1 0 0,-1 0 0 0 0,1 0 1 0 0,0 0-1 0 0,0 0 1 0 0,0 0-9 0 0,-56-3 202 0 0,30-1-154 0 0,24 3-41 0 0,1 0 1 0 0,-1 1-1 0 0,0-1 1 0 0,0 1-1 0 0,0-1 0 0 0,0 1 1 0 0,0 0-1 0 0,0 0 1 0 0,-1 0-1 0 0,1 1 0 0 0,0-1 1 0 0,1 1-1 0 0,-2 0-7 0 0,-11 3 32 0 0,1-1 1 0 0,-1 0-1 0 0,0-1 0 0 0,0-1 0 0 0,-9 0-32 0 0,-29 2-41 0 0,7 3 41 0 0,-9 1 0 0 0,-29 8 0 0 0,50-9 57 0 0,-1-2 0 0 0,1-2 0 0 0,-1 0-1 0 0,-10-3-56 0 0,14 1-212 0 0,-54-3 974 0 0,-45-7-762 0 0,102 6-24 0 0,-1 2 0 0 0,1 1-1 0 0,-27 2 25 0 0,20 0 91 0 0,25-1-58 0 0,0 0 1 0 0,-1 0-1 0 0,-2 2-33 0 0,-61 11-87 0 0,70-12 87 0 0,-2 4 0 0 0,-6 0 0 0 0,3 3-72 0 0,6-5 72 0 0,0 1 0 0 0,1 0 0 0 0,-2-1 0 0 0,1 1 0 0 0,1 0 0 0 0,-1 8 0 0 0,2-10 0 0 0,1-1 0 0 0,0 0 0 0 0,0 0 0 0 0,0 0 0 0 0,0 0 1 0 0,0 1-1 0 0,0-1 0 0 0,0 0 0 0 0,0 0 0 0 0,0 0 0 0 0,0 0 0 0 0,1 1 0 0 0,-1-1 0 0 0,0 0 0 0 0,1 0 0 0 0,-1 0 0 0 0,1 0 0 0 0,-1 0 0 0 0,3 9 44 0 0,-2-4-37 0 0,0-1-1 0 0,0 1 1 0 0,1-1-1 0 0,-1 1 1 0 0,1-1-1 0 0,0 0 1 0 0,1 0-1 0 0,-1 0 1 0 0,4 5-7 0 0,-2-3-51 0 0,0 1 1 0 0,-1 0-1 0 0,1-1 0 0 0,0 6 51 0 0,7 15 183 0 0,0 1-156 0 0,-7-16 17 0 0,0 0 1 0 0,4 8-45 0 0,-5-15 8 0 0,3 22-8 0 0,-6-24 0 0 0,1 0 0 0 0,-1 0 0 0 0,1-1 0 0 0,0 1 0 0 0,0 0 0 0 0,1-1 0 0 0,-1 1 0 0 0,1 0 0 0 0,7 16 0 0 0,-3-7 0 0 0,-5-10 0 0 0,0 0 0 0 0,0 0 0 0 0,0 0 0 0 0,1 0 0 0 0,-1 0 0 0 0,1 0 0 0 0,0 0 0 0 0,0 1 0 0 0,-3 1 0 0 0,10 16 0 0 0,-4-11 0 0 0,-5-5 0 0 0,-1-3 0 0 0,3 10 0 0 0,0-6 0 0 0,-2-6 0 0 0,0 10 0 0 0,1-5 0 0 0,3 4-105 0 0,-4-8-66 0 0,-1 24-1 0 0,2-21 172 0 0,0 0 0 0 0,-1 19 0 0 0,1-17-3 0 0,-1 0 0 0 0,1 0 0 0 0,0 0-1 0 0,0-1 1 0 0,1 3 3 0 0,1-3 0 0 0,0 9 0 0 0,-3-7-3 0 0,2 1 19 0 0,-1-7 38 0 0,-1 1-54 0 0,1 1-74 0 0,1 5 148 0 0,-2-2-58 0 0,0-4-17 0 0,4 8-1 0 0,-3-10 20 0 0,0 16 28 0 0,-1-13-46 0 0,1-1 0 0 0,0 0 0 0 0,0 0 0 0 0,0 0 0 0 0,-1 0 0 0 0,1 0 0 0 0,-1 0 0 0 0,1 1 0 0 0,-1-1 0 0 0,0 0 0 0 0,0-2 0 0 0,0 5 0 0 0,3 14-84 0 0,-4-19 107 0 0,8 12 14 0 0,4 13-37 0 0,-10-22 0 0 0,1 7 0 0 0,5 5 0 0 0,-7-15 0 0 0,0 1 0 0 0,0-1 0 0 0,0 0 0 0 0,0 0 0 0 0,0 0 0 0 0,0 0 0 0 0,0 1 0 0 0,0-1 0 0 0,0 0 0 0 0,0 0 0 0 0,0 0 0 0 0,0 0 0 0 0,0 0 0 0 0,1 1 0 0 0,-1-1 0 0 0,0 0 0 0 0,0 0 0 0 0,0 0 0 0 0,0 0 0 0 0,0 0 0 0 0,0 1 0 0 0,0-1 0 0 0,0 0 0 0 0,0 0 0 0 0,1 0 0 0 0,-1 0 0 0 0,0 0 0 0 0,0 0 0 0 0,0 0 0 0 0,0 0 0 0 0,0 0 0 0 0,1 1 0 0 0,-1-1 0 0 0,0 0 0 0 0,0 0 0 0 0,0 0 0 0 0,0 0 0 0 0,0 0 0 0 0,1 0 0 0 0,-1 0 0 0 0,0 0 0 0 0,0 0 0 0 0,0 0 0 0 0,1 0 0 0 0,-1 0 0 0 0,0 0 0 0 0,0 0 0 0 0,0 0 0 0 0,1 0 0 0 0,-1 0 0 0 0,0 0 0 0 0,0 0 0 0 0,0 0 0 0 0,0 0 0 0 0,1 1 0 0 0,-1-1 0 0 0,0 0 0 0 0,0 0 0 0 0,0 0 0 0 0,0 0 0 0 0,0 0 0 0 0,0 0 0 0 0,1 1 0 0 0,-1-1 0 0 0,0 0 0 0 0,0 0 0 0 0,0 0 0 0 0,0 0 0 0 0,0 1 0 0 0,0-1 0 0 0,0 0 0 0 0,0 0 0 0 0,0 0 0 0 0,0 1 0 0 0,0-1 0 0 0,0 0 0 0 0,0 0 0 0 0,0 0 0 0 0,15 35 0 0 0,-11-23 0 0 0,-2-8 0 0 0,-1 1 0 0 0,1-1 0 0 0,-1 0 0 0 0,0 1 0 0 0,-1-1 0 0 0,1 1 0 0 0,-1-1 0 0 0,0 1 0 0 0,0 1 0 0 0,5 12 3 0 0,-3-14-15 0 0,-1 0 0 0 0,0 0 1 0 0,0 0-1 0 0,0 0 0 0 0,0 0 0 0 0,-1 0 0 0 0,1 2 12 0 0,-1-5 1 0 0,2-1-1 0 0,-2 12 79 0 0,9 28-79 0 0,-6-27 0 0 0,-3-10-3 0 0,0-3 8 0 0,6 13-54 0 0,3 17 168 0 0,3 18-55 0 0,-11-44-66 0 0,0 0 0 0 0,0-1 0 0 0,0 2-1 0 0,0-1 1 0 0,0 0 0 0 0,-1 0 0 0 0,0 3 2 0 0,0-6-1 0 0,9 25-215 0 0,-3-9 513 0 0,-4-16-365 0 0,3 13-177 0 0,-5-10 340 0 0,2 9 138 0 0,0-9-254 0 0,8 17-286 0 0,-8-15 307 0 0,-1-1 0 0 0,2 3 0 0 0,-3-7 0 0 0,0 6 0 0 0,4 11 0 0 0,-2-12 0 0 0,4 20 0 0 0,-2-16-2 0 0,-2 3 15 0 0,-2-12 47 0 0,3 18-131 0 0,-3-15 71 0 0,2 4 0 0 0,0-1 0 0 0,0 1 0 0 0,-1-1 0 0 0,0 2 0 0 0,0 3 0 0 0,1 3 0 0 0,0 1 0 0 0,-1-1 0 0 0,-1 2 0 0 0,1-14 0 0 0,1 0 0 0 0,-2-2 2 0 0,1-1 0 0 0,-1 1-1 0 0,0 0 1 0 0,0-1 0 0 0,0 1-1 0 0,0-1 1 0 0,0 1 0 0 0,0 0-1 0 0,0-1 1 0 0,0 1 0 0 0,0-1-1 0 0,0 1 1 0 0,0 0 0 0 0,0-1-1 0 0,0 1 1 0 0,0-1 0 0 0,0 1-1 0 0,-1 0-1 0 0,-1 3 105 0 0,1 1-88 0 0,-1 2-97 0 0,-10 15 24 0 0,-7 1 85 0 0,6-4 382 0 0,12-18-282 0 0,1-1-195 0 0,-15 14-437 0 0,-24 35 1130 0 0,31-39-676 0 0,-1 0 0 0 0,-1-1 0 0 0,-2 2 49 0 0,-20 21-300 0 0,10-9 937 0 0,16-18-636 0 0,0 1 0 0 0,0 1 0 0 0,0-1-1 0 0,1 1 1 0 0,-4 7-1 0 0,-7 13-763 0 0,-18 20 763 0 0,25-33-50 0 0,-3 1 50 0 0,-1-1 0 0 0,-11 10 0 0 0,-13 15 0 0 0,34-34 0 0 0,-9 8 0 0 0,3-1 0 0 0,5-5 237 0 0,3-5-175 0 0,0-1 1 0 0,0 1-1 0 0,0 0 1 0 0,0-1-1 0 0,0 1 1 0 0,0-1-1 0 0,-1 1 1 0 0,1-1-1 0 0,0 0 1 0 0,-1 1-1 0 0,0-1-62 0 0,-10 12 149 0 0,11-12-129 0 0,0 0 0 0 0,1 0-1 0 0,-1 0 1 0 0,0 1 0 0 0,-1-1 0 0 0,1-1 0 0 0,0 1-1 0 0,0 0 1 0 0,0 0 0 0 0,-1 0 0 0 0,1 0-20 0 0,-7 5 89 0 0,-5 8 27 0 0,12-10-105 0 0,-2 0 31 0 0,1-1-46 0 0,1-3-80 0 0,1 0 0 0 0,0 0 0 0 0,0 1-1 0 0,-1-1 1 0 0,1 0 0 0 0,0 0 0 0 0,0 1-1 0 0,0-1 1 0 0,0 0 0 0 0,-1 1-1 0 0,1-1 1 0 0,0 0 0 0 0,0 0 0 0 0,0 1-1 0 0,0-1 1 0 0,0 0 0 0 0,0 1 0 0 0,0-1-1 0 0,0 0 1 0 0,0 1 0 0 0,0-1-1 0 0,0 0 1 0 0,0 1 0 0 0,0-1 0 0 0,0 0-1 0 0,0 1 1 0 0,0-1 0 0 0,0 0 0 0 0,0 0-1 0 0,0 1 1 0 0,1-1 0 0 0,-1 0-1 0 0,0 1 85 0 0,0 0-1306 0 0,1 5-7847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6:56.2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1328 0 7800 0 0,'0'0'174'0'0,"0"0"29"0"0,0 1 13 0 0,-4 2 177 0 0,1 0 1 0 0,-1 0-1 0 0,0 0 0 0 0,0-1 0 0 0,0 0 1 0 0,-1 0-1 0 0,1 0 0 0 0,-1 0-393 0 0,-9 4 1293 0 0,9-3-854 0 0,-1-1 1 0 0,0-1 0 0 0,0 1 0 0 0,0-1-1 0 0,0 0 1 0 0,0 0 0 0 0,-3-1-440 0 0,2 1 316 0 0,1-1 0 0 0,-1 1 1 0 0,1 1-1 0 0,-1-1 0 0 0,1 1 0 0 0,-5 2-316 0 0,-46 14 784 0 0,39-11-403 0 0,-1 1 0 0 0,1 1 0 0 0,1 0 0 0 0,-7 6-381 0 0,-11 5 481 0 0,-7 5 114 0 0,21-10-503 0 0,-1-2 0 0 0,-9 4-92 0 0,9-5 19 0 0,1 0 0 0 0,-17 14-19 0 0,20-12 22 0 0,-4 3 4 0 0,1 0 0 0 0,-1 3-26 0 0,-34 31 0 0 0,42-38 229 0 0,-1 0 0 0 0,0-1-1 0 0,0-1 1 0 0,-4 1-229 0 0,9-7 280 0 0,1 0-1 0 0,-1-1 1 0 0,0 0 0 0 0,0 0-280 0 0,-10 3-2 0 0,-48 16 2 0 0,-11 20 0 0 0,67-36 0 0 0,5-4 0 0 0,1 1 0 0 0,0-1 0 0 0,-1 1 0 0 0,0-2 0 0 0,-5 3 0 0 0,7-4 0 0 0,1 1 0 0 0,0 0 0 0 0,0 0 0 0 0,0 1 0 0 0,0-1 0 0 0,0 1 0 0 0,0 0 0 0 0,-3 3 0 0 0,-13 9 0 0 0,-12 8 85 0 0,24-17 136 0 0,0 1-1 0 0,0-2 1 0 0,-5 3-221 0 0,-16 11-253 0 0,24-16 208 0 0,0 1 0 0 0,1-1 0 0 0,-1 0 0 0 0,0 0 0 0 0,-1-1 0 0 0,1 1-1 0 0,0-1 1 0 0,-1-1 0 0 0,-2 2 45 0 0,4-2 150 0 0,1 0-1 0 0,0 1 1 0 0,-1-1 0 0 0,1 1-1 0 0,0 0 1 0 0,0 0-1 0 0,-2 1-149 0 0,2 0 178 0 0,-1 0 0 0 0,0-1 0 0 0,0 0-1 0 0,0 0 1 0 0,-2 1-178 0 0,2-2 103 0 0,3-1-139 0 0,0 0 1 0 0,0 0-1 0 0,0 1 1 0 0,0-1-1 0 0,0 0 1 0 0,0 1-1 0 0,0-1 1 0 0,0 0-1 0 0,0 1 1 0 0,0-1-1 0 0,0 1 1 0 0,0 0-1 0 0,0-1 0 0 0,0 1 1 0 0,1 0-1 0 0,-1-1 1 0 0,0 1-1 0 0,0 0 1 0 0,1 0-1 0 0,-1 0 1 0 0,1 0-1 0 0,-1 0 1 0 0,0 0 35 0 0,-6 13 151 0 0,7-13-118 0 0,-1-1 1 0 0,1 1-1 0 0,-1 0 0 0 0,1 0 0 0 0,0-1 0 0 0,-1 1 0 0 0,1 0 0 0 0,0 0 0 0 0,0-1 0 0 0,-1 1 1 0 0,1 0-1 0 0,0 0 0 0 0,0-1 0 0 0,0 1 0 0 0,0 0 0 0 0,0 0 0 0 0,0 0-33 0 0,0 7-203 0 0,0 1-1 0 0,0 0 1 0 0,1-1 0 0 0,0 1-1 0 0,1-1 1 0 0,-1 1-1 0 0,3 4 204 0 0,4 9 196 0 0,-2 0 0 0 0,2 8-196 0 0,9 31 154 0 0,-10-30-198 0 0,3 4 14 0 0,9 21 30 0 0,-10-37-96 0 0,0-1-224 0 0,0-1 0 0 0,2 3 320 0 0,2 2 148 0 0,-1 1-1 0 0,-1 0 0 0 0,-1 1 0 0 0,6 21-147 0 0,-15-43 35 0 0,2 10-210 0 0,0-1 0 0 0,-1 1 0 0 0,0 5 175 0 0,6 22-347 0 0,0 14 933 0 0,-6-39-281 0 0,0 0 1 0 0,0 0 0 0 0,4 10-306 0 0,2 4 197 0 0,-2 1 1 0 0,1 7-198 0 0,-4-20 38 0 0,21 100-38 0 0,-6-13 0 0 0,-10-70-608 0 0,11 30 608 0 0,-12-40 24 0 0,-4-11 216 0 0,1 0 0 0 0,4 11-240 0 0,-5-18-12 0 0,-2 0-1 0 0,1 1 1 0 0,-1-1-1 0 0,0 1 1 0 0,0-1-1 0 0,0 4 13 0 0,3 15-69 0 0,1-7 72 0 0,-3-11 52 0 0,0 1 1 0 0,0 0-1 0 0,-1 0 1 0 0,0-1-1 0 0,0 7-55 0 0,8 37-248 0 0,-3-10 302 0 0,-3 33 340 0 0,0-50-118 0 0,-2-17-306 0 0,-1-5 15 0 0,0-1 0 0 0,0 1 0 0 0,0-1 0 0 0,1 1 0 0 0,-1-1 0 0 0,0 1 0 0 0,0-1 0 0 0,0 1 0 0 0,0 0 0 0 0,0-1 0 0 0,0 1 0 0 0,-1-1 0 0 0,1 1 0 0 0,0-1 0 0 0,0 1 0 0 0,0-1 0 0 0,0 1 0 0 0,-1 0 15 0 0,1 1 14 0 0,-1 0-1 0 0,0 0 1 0 0,1 0 0 0 0,-1 0-1 0 0,1 0 1 0 0,0 0 0 0 0,0 0-1 0 0,0 0 1 0 0,0 2-14 0 0,0-1 237 0 0,0 1-213 0 0,0-2-13 0 0,0-1 42 0 0,2 1-21 0 0,0 2-591 0 0,0 1-6442 0 0,1-3-1030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1.0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1572 7168 0 0,'0'0'165'0'0,"0"0"22"0"0,0 0 6 0 0,0 0 90 0 0,0 0 353 0 0,0 0 150 0 0,0 0 29 0 0,0 0-63 0 0,0 0-295 0 0,0 0-127 0 0,0 0-30 0 0,0 0-27 0 0,0 0-94 0 0,0 0-41 0 0,0 0-8 0 0,0 0-8 0 0,0 0-23 0 0,11-13 504 0 0,16-5 724 0 0,-17 12-926 0 0,0-1-183 0 0,-4 4-207 0 0,0-1 0 0 0,0 0-1 0 0,1 1 1 0 0,-1 0-11 0 0,18-7 370 0 0,-2-1 0 0 0,18-13-370 0 0,-33 19 41 0 0,-1 0 0 0 0,0 0 0 0 0,-1-1 0 0 0,1 0 1 0 0,-1 0-1 0 0,0-1 0 0 0,-1 0 0 0 0,4-4-41 0 0,2-4 16 0 0,12-20 26 0 0,-13 21 170 0 0,0 0 0 0 0,1 1-1 0 0,6-8-211 0 0,3 0-71 0 0,-9 10-161 0 0,0 0-1 0 0,10-9 233 0 0,7-2-60 0 0,13-11 128 0 0,25-15-68 0 0,-51 39 0 0 0,-1 0 33 0 0,0 0 0 0 0,0 0-1 0 0,-2-1 1 0 0,5-5-33 0 0,-6 4 67 0 0,0-1 1 0 0,-2-1-1 0 0,1 0 0 0 0,1-6-67 0 0,8-11 86 0 0,45-80-276 0 0,-53 93 238 0 0,1 1 0 0 0,0 0 0 0 0,1 1 0 0 0,1 1 0 0 0,0 0 0 0 0,1 1 0 0 0,3-2-48 0 0,17-11 2 0 0,-23 17 93 0 0,1 0 1 0 0,-2 0 0 0 0,1-1 0 0 0,-1 0-1 0 0,6-9-95 0 0,59-82 0 0 0,-25 25 296 0 0,-42 64-296 0 0,1 0 0 0 0,0 0 0 0 0,6-4 0 0 0,-3 3 0 0 0,-1 0 0 0 0,3-6 0 0 0,18-12 0 0 0,-14 16 0 0 0,-15 12 0 0 0,1-2 0 0 0,0 3 11 0 0,-2 1 1 0 0,-1 0-1 0 0,0 0 1 0 0,1 0-1 0 0,-1 0 1 0 0,0 0-1 0 0,0 0 1 0 0,1 0-1 0 0,-1-1 1 0 0,0 1-1 0 0,0 0 1 0 0,-1-1-1 0 0,1 1 1 0 0,0 0-1 0 0,0-1 1 0 0,-1 1-1 0 0,1-2-11 0 0,4-6-3 0 0,25-38 3 0 0,-10 21 0 0 0,2 1 0 0 0,4-3 0 0 0,-12 13 0 0 0,8-13 262 0 0,-18 22-197 0 0,1-1 0 0 0,0 1 0 0 0,0 0 0 0 0,0 0 0 0 0,2 0-65 0 0,29-33 53 0 0,-19 21 62 0 0,-15 16-205 0 0,0-1-1 0 0,0 1 1 0 0,1 0 0 0 0,-1 0-1 0 0,0 0 1 0 0,1 0 0 0 0,-1 0-1 0 0,2 0 91 0 0,-3 2-264 0 0,3-1-3697 0 0,7-4 2363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2.5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9184 0 0,'0'0'208'0'0,"0"0"33"0"0,0 0 14 0 0,0 0-26 0 0,0 0-110 0 0,0 0-45 0 0,0 0-8 0 0,15 0 286 0 0,-7 1-113 0 0,0 0 1 0 0,-1 0 0 0 0,1 0-1 0 0,3 2-239 0 0,19 3 522 0 0,25 6 453 0 0,-35-7-639 0 0,0-1 1 0 0,1 0-337 0 0,-4-1 103 0 0,0 0 1 0 0,0 2 0 0 0,1 1-104 0 0,-4-2 38 0 0,7 3 149 0 0,-1 1-1 0 0,2 2-186 0 0,16 7 150 0 0,-31-14-153 0 0,0 1 1 0 0,0-1 0 0 0,-1 2 0 0 0,2 0 2 0 0,22 13 102 0 0,32 9 155 0 0,-15-8 801 0 0,23 15-1058 0 0,-57-25 15 0 0,0 1 0 0 0,0-1 0 0 0,-1 2 0 0 0,2 3-15 0 0,13 11 84 0 0,21 16 957 0 0,-24-24 289 0 0,-15-2-1040 0 0,-7-12-336 0 0,-1-3-138 0 0,-1 0-9 0 0,0 0-64 0 0,0 0-249 0 0,0 0-108 0 0,-1 1-1027 0 0,-4 1-4019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3.0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7848 0 0,'0'0'232'0'0,"0"0"-14"0"0,0 3-17 0 0,1-1 0 0 0,-1 0-1 0 0,0 1 1 0 0,1-1-1 0 0,-1 0 1 0 0,1 0-1 0 0,0 0 1 0 0,-1 0 0 0 0,1 0-1 0 0,0 0 1 0 0,0 0-1 0 0,1 1-200 0 0,4 10 1017 0 0,-1-2-656 0 0,-1-1 0 0 0,1 0 0 0 0,6 8-361 0 0,9 20 507 0 0,30 68 1509 0 0,-39-82-1764 0 0,-5-9-8 0 0,1-1 0 0 0,0 0 0 0 0,1 0 0 0 0,0 0 0 0 0,1-1 0 0 0,1-1-1 0 0,4 6-243 0 0,23 22-10 0 0,-17-15-238 0 0,9 16 248 0 0,-17-24 115 0 0,-2 1 1 0 0,0 1-1 0 0,4 13-115 0 0,3 24 0 0 0,-11-36 0 0 0,0-1 0 0 0,6 13 0 0 0,-7-16 0 0 0,-5-14 0 0 0,1 0 0 0 0,0 0 0 0 0,-1 1 0 0 0,1-1 0 0 0,0 0 0 0 0,0 0 0 0 0,0 0 0 0 0,0 0 0 0 0,1 2-88 0 0,0 1 0 0 0,0-1-1 0 0,-1 0 1 0 0,0 1-1 0 0,1-1 1 0 0,-2 1-1 0 0,1-1 1 0 0,0 1-1 0 0,-1 0 89 0 0,0-5-6003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4.7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1843 1 10136 0 0,'0'0'230'0'0,"0"0"30"0"0,0 0 19 0 0,-7 6 586 0 0,1 0-1 0 0,0 0 1 0 0,0 1-1 0 0,1-1 1 0 0,0 1-1 0 0,0 1 1 0 0,0-1-1 0 0,-2 8-864 0 0,-3 1 76 0 0,-29 48 1434 0 0,27-40-1510 0 0,9-20 0 0 0,1 0 0 0 0,-1 0 0 0 0,1 0 0 0 0,0 0 0 0 0,0 2 0 0 0,-1-1 0 0 0,1 0 0 0 0,-1 0 0 0 0,1-1 0 0 0,-4 5 0 0 0,-11 16 0 0 0,12-17 0 0 0,1-1 0 0 0,-1 0 0 0 0,0-1 0 0 0,-1 1 0 0 0,-37 38 190 0 0,-27 21-190 0 0,50-47 116 0 0,0 2 1 0 0,2 0-1 0 0,0 1 1 0 0,2 1-1 0 0,0 1 0 0 0,0 2-116 0 0,5-3 36 0 0,-3 4 92 0 0,10-21-85 0 0,1 0 0 0 0,0 0 1 0 0,0 0-1 0 0,0 0 0 0 0,0 5-43 0 0,0-4 29 0 0,1 0 1 0 0,-1-1 0 0 0,0 1 0 0 0,-1-1-1 0 0,-1 3-29 0 0,-3 4 101 0 0,6-10-70 0 0,0 1 1 0 0,-1-1-1 0 0,1 1 0 0 0,-1-1 0 0 0,1 0 0 0 0,-1 0-31 0 0,-12 15 214 0 0,13-15-197 0 0,0 1 0 0 0,-1-1 0 0 0,1 0 0 0 0,-1 0 0 0 0,1-1 0 0 0,-2 2-17 0 0,-26 20 42 0 0,1 1-1 0 0,1 2 0 0 0,-19 24-41 0 0,29-29 159 0 0,2 1 0 0 0,1 1-1 0 0,-11 23-158 0 0,9-17 22 0 0,-1 0 0 0 0,-9 10-22 0 0,7-11 4 0 0,14-20-53 0 0,-1 1-1 0 0,0-1 1 0 0,0 0 0 0 0,-1 0 0 0 0,-3 1 49 0 0,-31 33 226 0 0,22-27-227 0 0,1 1 0 0 0,1 1-1 0 0,1 1 1 0 0,0 1 0 0 0,1 0-1 0 0,-5 10 2 0 0,5-4 0 0 0,-1-1 0 0 0,-7 6 0 0 0,-2-2 320 0 0,6-5 307 0 0,19-23-584 0 0,-8 10-5 0 0,-3 3-2 0 0,-2 0-36 0 0,-3 0 126 0 0,1 0-1 0 0,-2-1 0 0 0,-12 6-125 0 0,-15 8 124 0 0,33-21-48 0 0,1 1 0 0 0,-10 6-76 0 0,1 0 72 0 0,9-6 126 0 0,0 0 0 0 0,-7 8-198 0 0,5-3 64 0 0,0 1 0 0 0,-5 8-64 0 0,-15 29 136 0 0,7-14-136 0 0,17-22 0 0 0,-1 1 0 0 0,-8 7 0 0 0,4-3 0 0 0,11-15 0 0 0,0 0 0 0 0,0 1 0 0 0,-1-1 0 0 0,1 0 0 0 0,-3 1 0 0 0,-5 7 99 0 0,9-9-69 0 0,0-1 1 0 0,-1 1-1 0 0,1-1 0 0 0,-1 0 0 0 0,1 0 0 0 0,-3 2-30 0 0,-33 25 768 0 0,-68 31-352 0 0,99-56-429 0 0,0 1 0 0 0,1-1-1 0 0,0 1 1 0 0,-2 1 13 0 0,2 2 344 0 0,4-6-328 0 0,0 0 0 0 0,0 1 0 0 0,0-1 0 0 0,0 0 0 0 0,-1 0 0 0 0,1 0 0 0 0,-1 0 0 0 0,1 0 0 0 0,-1-1-16 0 0,2 0 43 0 0,-3 3-491 0 0,-1 2 967 0 0,5-3-8065 0 0,0-3-608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6.0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10136 0 0,'0'0'230'0'0,"0"0"30"0"0,0 0 19 0 0,0 16 578 0 0,1 1-279 0 0,0-1 0 0 0,2 1 1 0 0,0-1-1 0 0,1 0 0 0 0,0 0 0 0 0,1-1 0 0 0,3 5-578 0 0,16 59 657 0 0,-14-47-602 0 0,0 1-3 0 0,1 0 1 0 0,11 20-53 0 0,19 39 66 0 0,-28-57 7 0 0,-1 1 0 0 0,-2 0 0 0 0,-2 3-73 0 0,-5-27 44 0 0,39 177 352 0 0,-4-52-396 0 0,4 26 0 0 0,-32-129 336 0 0,2 0 0 0 0,1-1 0 0 0,5 7-336 0 0,-6-14 899 0 0,37 73-410 0 0,-18-36-214 0 0,-18-41-253 0 0,0 0 0 0 0,1-1 0 0 0,2 1-22 0 0,-2-5 310 0 0,-2 1 0 0 0,0 1-1 0 0,-1 0 1 0 0,4 11-310 0 0,-11-19 56 0 0,1 0-34 0 0,-1-1 0 0 0,0 2 0 0 0,-1-1 0 0 0,1 4-22 0 0,3 15 1404 0 0,-5-21-1243 0 0,0 0 0 0 0,0 0 0 0 0,-1 0 0 0 0,0 6-161 0 0,2 59 1847 0 0,-3-74-2898 0 0,0 0-377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0:42.610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1 16615 0 0,'0'0'374'0'0,"0"0"54"0"0,0 0 24 0 0,0 0-42 0 0,0 0-243 0 0,0 0-35 0 0,11 15 332 0 0,-6-11-407 0 0,0 0 0 0 0,0 0 0 0 0,0-1 0 0 0,0 1 0 0 0,1-1 0 0 0,-1-1 0 0 0,1 1 0 0 0,0-1 0 0 0,4 1-57 0 0,-8-2-119 0 0,1 0 1 0 0,0-1-1 0 0,0 1 1 0 0,0-1 0 0 0,0 0-1 0 0,0 0 1 0 0,0 0-1 0 0,0 0 1 0 0,0 0 0 0 0,0-1-1 0 0,-1 0 1 0 0,1 1 0 0 0,0-1-1 0 0,0 0 1 0 0,0 0-1 0 0,-1 0 1 0 0,1-1 0 0 0,-1 1-1 0 0,1-1 1 0 0,-1 1 0 0 0,1-1-1 0 0,1-2 119 0 0,10-10-1398 0 0,-4-1-10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7.5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1 517 9384 0 0,'0'0'208'0'0,"0"0"33"0"0,0 0 16 0 0,0 0 73 0 0,0 0 254 0 0,0 0 109 0 0,0 0 19 0 0,0 0-32 0 0,0 0-160 0 0,0 0-68 0 0,0 0-17 0 0,0 0-41 0 0,14-3 332 0 0,109 12 2347 0 0,-118-9-2928 0 0,9 0 116 0 0,0 0 0 0 0,0-1 1 0 0,0 0-1 0 0,0-1 1 0 0,-1 0-1 0 0,1-2 0 0 0,1 0-261 0 0,-4 1 267 0 0,1 0-1 0 0,-1 0 1 0 0,5 0-267 0 0,7-1 16 0 0,27-4 887 0 0,-1 1-1 0 0,1 3-902 0 0,24-3 227 0 0,3-1-227 0 0,6-9 1260 0 0,-18 3-104 0 0,6 2-1156 0 0,-30 7 129 0 0,63-10 2 0 0,-88 12-80 0 0,1-1-1 0 0,-1-1 0 0 0,1 0 1 0 0,-1-1-1 0 0,1-1-50 0 0,10-6 15 0 0,-9 3 90 0 0,2 1-1 0 0,0 1-104 0 0,57-21 128 0 0,-53 20-128 0 0,-13 5 4 0 0,1 1-1 0 0,-1-1 1 0 0,3 1-4 0 0,1 4 53 0 0,-14-1-52 0 0,1 0 0 0 0,-1 0 0 0 0,1 1 0 0 0,-1-1 0 0 0,1 0 0 0 0,-1 0 0 0 0,1-1 0 0 0,-1 1 0 0 0,1 0 0 0 0,-1-1 0 0 0,1 1-1 0 0,37-9 60 0 0,-31 8-30 0 0,0 0-1 0 0,0-1 1 0 0,0-1-1 0 0,0 1 1 0 0,2-2-30 0 0,68-30 69 0 0,-53 23 222 0 0,0 0 0 0 0,11-1-291 0 0,11-5 226 0 0,-8 6-166 0 0,-29 9 2 0 0,0-1 1 0 0,0 0 0 0 0,8-4-63 0 0,1-1-5 0 0,2 1-1 0 0,3-1 6 0 0,28-9 167 0 0,99-45 456 0 0,-147 60-611 0 0,12-4 147 0 0,0-2 0 0 0,6-3-159 0 0,-3 0-112 0 0,-18 11-693 0 0,-1 0-291 0 0,0 0-65 0 0,0 0-14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08.9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 10 8288 0 0,'0'0'190'0'0,"0"0"28"0"0,0 0 7 0 0,-1-1-33 0 0,0-2-19 0 0,0 2 521 0 0,-1-3 769 0 0,2 3 3424 0 0,1 9-4829 0 0,0 0-1 0 0,1-1 0 0 0,0 1 1 0 0,1-1-1 0 0,0 1 0 0 0,0-1 1 0 0,4 6-58 0 0,0 3 179 0 0,16 40 441 0 0,-10-25-198 0 0,0-1 0 0 0,10 14-422 0 0,-11-25 144 0 0,1-1 0 0 0,0 0 0 0 0,2 0 0 0 0,9 8-144 0 0,32 39 404 0 0,-47-52-101 0 0,0 0 0 0 0,-1 1 0 0 0,1 4-303 0 0,1 1 750 0 0,1 2-385 0 0,-9-18-356 0 0,1 1-1 0 0,-2 0 1 0 0,1-1-1 0 0,0 1 0 0 0,-1 0 1 0 0,0 0-1 0 0,1 1-8 0 0,3 10 1 0 0,-4-11-90 0 0,1 0 414 0 0,0 1-1 0 0,0-1 0 0 0,-1 0 0 0 0,0 1 0 0 0,0-1 0 0 0,0 4-324 0 0,8 6 200 0 0,-7-8-58 0 0,3 1-1942 0 0,-5-18-2128 0 0,0 9 1883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0.1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0 970 7856 0 0,'0'0'174'0'0,"0"0"29"0"0,0 0 13 0 0,12-11 2400 0 0,-9 7-2041 0 0,0 0 0 0 0,0 0 0 0 0,0 0 0 0 0,0 0 1 0 0,0 1-1 0 0,1-1 0 0 0,1 0-575 0 0,0 0 327 0 0,-1 0 0 0 0,0-1 0 0 0,0 1 1 0 0,2-4-328 0 0,19-18 490 0 0,-14 12-256 0 0,0 0 0 0 0,4-2-234 0 0,10-14 685 0 0,-16 20-603 0 0,1 0-1 0 0,0 1 1 0 0,1 0-1 0 0,0 1 1 0 0,9-5-82 0 0,-4 2 116 0 0,1-2 155 0 0,-1-2-1 0 0,0 0 1 0 0,-1-1-1 0 0,0 0 0 0 0,1-4-270 0 0,-8 10 296 0 0,7-9-92 0 0,0 1 0 0 0,1 1 0 0 0,2-1-204 0 0,-9 9 69 0 0,-1 0 0 0 0,0-1 0 0 0,4-5-69 0 0,10-13-3 0 0,-3 1 3 0 0,-15 20 0 0 0,1 0 0 0 0,0 1 0 0 0,4-5 0 0 0,11-11 2 0 0,2 0 0 0 0,1 2-1 0 0,0 1 1 0 0,2 0-1 0 0,8-3-1 0 0,-30 20 0 0 0,-2 1 0 0 0,0 0 0 0 0,0 1 0 0 0,0-1 0 0 0,1 0 0 0 0,-1 1 0 0 0,0-1 0 0 0,1 1 0 0 0,-1 0 0 0 0,0-1 0 0 0,1 1 0 0 0,-1 0 0 0 0,1 0 0 0 0,-1 0 0 0 0,1 0 0 0 0,0 0 0 0 0,-1-1 0 0 0,0 1-1 0 0,0 0 1 0 0,1-1-1 0 0,-1 1 1 0 0,0 0-1 0 0,0-1 1 0 0,1 1 0 0 0,-1-1-1 0 0,0 0 1 0 0,0 1-1 0 0,0-1 1 0 0,0 0-1 0 0,0 0 1 0 0,0 0 0 0 0,0 0-1 0 0,0 0 1 0 0,0 0 0 0 0,16-24 101 0 0,-7 9 301 0 0,12-10-241 0 0,1 1-1 0 0,1 1 0 0 0,3-1-160 0 0,-20 19 31 0 0,6-7-21 0 0,-7 7-25 0 0,1 0-1 0 0,-1 0 1 0 0,1 1 0 0 0,0 0 0 0 0,7-4 15 0 0,-11 7 20 0 0,-1 1 1 0 0,1-1 0 0 0,-1 0-1 0 0,0 0 1 0 0,1 0 0 0 0,-1-1-1 0 0,0 1 1 0 0,0 0-1 0 0,0-1 1 0 0,0 1 0 0 0,-1-1-1 0 0,2-3-20 0 0,12-15 307 0 0,5-2-35 0 0,-20 22-113 0 0,5-5 159 0 0,-3 4-8265 0 0,-2 2 1338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0.7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37 13824 0 0,'0'0'314'0'0,"0"0"46"0"0,6-16 478 0 0,-6 16-821 0 0,0-1 1 0 0,0 1 0 0 0,0 0 0 0 0,1-1 0 0 0,-1 1 0 0 0,0 0 0 0 0,0-1 0 0 0,0 1 0 0 0,1 0 0 0 0,-1-1 0 0 0,0 1 0 0 0,1 0 0 0 0,-1 0 0 0 0,0-1 0 0 0,0 1 0 0 0,1 0-1 0 0,-1 0 1 0 0,1 0 0 0 0,-1-1 0 0 0,0 1 0 0 0,1 0 0 0 0,-1 0 0 0 0,0 0 0 0 0,1 0 0 0 0,-1 0-18 0 0,4-2 474 0 0,-2 0-341 0 0,0 1 1 0 0,0 0-1 0 0,0 0 0 0 0,0 0 0 0 0,0 0 0 0 0,0 0 0 0 0,1 0 1 0 0,-1 0-1 0 0,0 0 0 0 0,0 1 0 0 0,1 0 0 0 0,-1-1 0 0 0,0 1 1 0 0,1 0-1 0 0,-1 0 0 0 0,0 0 0 0 0,1 0 0 0 0,-1 0 1 0 0,0 1-1 0 0,1-1 0 0 0,-1 1 0 0 0,0 0 0 0 0,1 0-133 0 0,9 2 108 0 0,-1 1-1 0 0,0 0 1 0 0,0 1-1 0 0,0 0-107 0 0,-2 0 158 0 0,0 1-1 0 0,0-1 0 0 0,-1 2 0 0 0,0-1 0 0 0,0 1 0 0 0,0 0 0 0 0,-1 1 0 0 0,0 0 1 0 0,-1 0-1 0 0,1 0 0 0 0,-1 3-157 0 0,12 18-30 0 0,-3 0 1 0 0,11 27 29 0 0,-9-18 42 0 0,9 13-42 0 0,1 2 756 0 0,-1 2 0 0 0,7 28-756 0 0,-30-73 363 0 0,8 19-500 0 0,-1 1-1 0 0,5 25 138 0 0,-6-31 180 0 0,-7-21-171 0 0,0 1 0 0 0,-1 0 0 0 0,1-1 0 0 0,-1 1 0 0 0,0 0 0 0 0,0 0 0 0 0,-1 0 1 0 0,1 0-1 0 0,0 3-9 0 0,-1-6-1056 0 0,0-1-382 0 0,0-2-76 0 0,0-7-20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1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8 11488 0 0,'0'0'264'0'0,"0"0"34"0"0,0 0 20 0 0,-1 0-41 0 0,-2-2-181 0 0,1 0 3 0 0,2 2 30 0 0,-1-1 0 0 0,1 1 0 0 0,0 0 1 0 0,0 0-1 0 0,0-1 0 0 0,-1 1 0 0 0,1 0 1 0 0,0 0-1 0 0,0 0 0 0 0,-1 0 0 0 0,1 0 1 0 0,0-1-1 0 0,0 1 0 0 0,-1 0 0 0 0,1 0 0 0 0,0 0 1 0 0,0 0-1 0 0,-1 0 0 0 0,1 0 0 0 0,0 0 1 0 0,-1 0-1 0 0,1 0 0 0 0,0 0 0 0 0,0 0 1 0 0,-1 0-1 0 0,1 0 0 0 0,0 0 0 0 0,0 0 1 0 0,-1 0-1 0 0,1 0 0 0 0,0 0 0 0 0,-1 0 1 0 0,1 0-130 0 0,-5 9 668 0 0,4-6-712 0 0,1-1 0 0 0,-1 0-1 0 0,1 1 1 0 0,0-1 0 0 0,0 1 0 0 0,0-1 0 0 0,0 1 0 0 0,0-1-1 0 0,0 0 45 0 0,6 15 210 0 0,0-1 0 0 0,2 0 0 0 0,-1 0 0 0 0,2-1-1 0 0,0 0 1 0 0,1 0 0 0 0,0-1 0 0 0,1 0-1 0 0,11 10-209 0 0,29 25 279 0 0,-32-33-284 0 0,-2 2 1 0 0,0 0 0 0 0,0 1 0 0 0,3 6 4 0 0,13 28 62 0 0,11 27-62 0 0,-18-30 770 0 0,15 17 1723 0 0,25 30-2493 0 0,-62-92 225 0 0,49 69 1618 0 0,-12-23-1027 0 0,-38-48-703 0 0,5 9 80 0 0,-1 0 0 0 0,0 0 0 0 0,5 12-193 0 0,-10-20-38 0 0,1 1 0 0 0,0-1 1 0 0,0 0-1 0 0,0 0 0 0 0,0 0 0 0 0,1 0 1 0 0,2 1 37 0 0,-4-2-267 0 0,-1-3 49 0 0,-1 0 88 0 0,14 8-5732 0 0,-14-8 3832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2.4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1224 0 14336 0 0,'-4'3'168'0'0,"0"1"0"0"0,1-1 1 0 0,-1-1-1 0 0,-1 1 1 0 0,-3 1-169 0 0,-15 11 222 0 0,19-11 237 0 0,-1-1 0 0 0,0 0 1 0 0,-1 0-1 0 0,-4 2-459 0 0,5-3 389 0 0,0 1-1 0 0,0 0 1 0 0,0 0-1 0 0,0 0 0 0 0,-2 2-388 0 0,-26 18 2823 0 0,25-16-2521 0 0,0 1 1 0 0,1-1-1 0 0,0 1 0 0 0,-5 7-302 0 0,-26 36-60 0 0,13-8 67 0 0,-13 13-7 0 0,28-42 185 0 0,-1 0 0 0 0,-1-1 1 0 0,0-1-1 0 0,-1 1 1 0 0,-8 4-186 0 0,-6 3 25 0 0,2 1 1 0 0,1 1 0 0 0,1 1-1 0 0,-7 11-25 0 0,-8 8 93 0 0,24-28-56 0 0,1 1 0 0 0,0 1 0 0 0,-4 8-37 0 0,5-5-1 0 0,0-1-1 0 0,-1-1 1 0 0,-5 4 1 0 0,9-12 3 0 0,1-1 1 0 0,-1 0 0 0 0,0 0 0 0 0,-1-1 0 0 0,0-1 0 0 0,-9 5-4 0 0,-34 19 497 0 0,1 1 0 0 0,2 3 0 0 0,1 2 0 0 0,-11 13-497 0 0,-44 33 612 0 0,62-50-279 0 0,8-5-8 0 0,-3 7-325 0 0,31-30-271 0 0,-6 8 998 0 0,9-3-4681 0 0,3-8-4856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5.0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 1047 6880 0 0,'0'0'157'0'0,"0"0"23"0"0,0 0 11 0 0,0 0 42 0 0,0 0 174 0 0,0 0 75 0 0,0 0 20 0 0,0 0 7 0 0,0 0 23 0 0,0 0 11 0 0,0 0 1 0 0,0 0-36 0 0,0 0-151 0 0,0 0-62 0 0,-12-19 4016 0 0,13 15-4186 0 0,-1-1-1 0 0,1 1 0 0 0,0-1 1 0 0,0 1-1 0 0,0-1 0 0 0,1 1 1 0 0,0-1-1 0 0,0 1 0 0 0,0 0 1 0 0,0 0-125 0 0,7-16 68 0 0,-7 18-68 0 0,-1-1 0 0 0,2 0 0 0 0,-1 1 0 0 0,0-1 0 0 0,0 1 0 0 0,1-1 0 0 0,2 0 0 0 0,2-4 0 0 0,38-39 315 0 0,-42 43-298 0 0,0 1 1 0 0,0-1-1 0 0,0 0 0 0 0,1 1 0 0 0,-1 0 1 0 0,1 0-1 0 0,1-1-17 0 0,11-5 8 0 0,34-14 396 0 0,-42 17-352 0 0,-3 3-6 0 0,-1 0-1 0 0,0 0 1 0 0,0-1-1 0 0,-1 1 1 0 0,1-1-1 0 0,-1 0 1 0 0,1 0-1 0 0,0-1-45 0 0,24-22 524 0 0,-22 22-442 0 0,-1 1 1 0 0,0-2 0 0 0,-1 1 0 0 0,1-1-1 0 0,-1 1 1 0 0,0-1 0 0 0,0 0 0 0 0,1-4-83 0 0,-2 5 27 0 0,-2 1 7 0 0,1-1 0 0 0,0 1 1 0 0,0 0-1 0 0,0 0 1 0 0,0 1-1 0 0,0-1 0 0 0,1 0 1 0 0,-1 1-1 0 0,1-1 1 0 0,0 1-1 0 0,1-1-34 0 0,9-7 251 0 0,-1-1-1 0 0,-1 0 0 0 0,6-6-250 0 0,-8 7 282 0 0,13-12-170 0 0,0 1 0 0 0,9-5-112 0 0,-10 8 0 0 0,-14 11 0 0 0,-1 1 0 0 0,2 0 0 0 0,-1 1 0 0 0,1-1 0 0 0,0 1 0 0 0,21-10 0 0 0,22-18 0 0 0,38-28 288 0 0,-8 4-288 0 0,-58 40-3 0 0,11-11 3 0 0,-5 5 57 0 0,-6 6-32 0 0,0 1-1 0 0,1 1 1 0 0,2 1-25 0 0,69-38-24 0 0,-86 46 24 0 0,-7 5 0 0 0,1-1 0 0 0,0 0 0 0 0,0 1 0 0 0,0 0 0 0 0,-1 0 0 0 0,2 0 0 0 0,1-1 0 0 0,-1 1 0 0 0,0-1 0 0 0,-1 0 0 0 0,1 0 0 0 0,-1 0 0 0 0,1-1 0 0 0,-1 1 0 0 0,0-1 0 0 0,0 1 0 0 0,0-1 0 0 0,0 0 0 0 0,0 0 0 0 0,-1-1 0 0 0,8-5 0 0 0,-3 2 0 0 0,1 2 0 0 0,-1-1 0 0 0,2 1 0 0 0,3-2 0 0 0,14-8 0 0 0,47-28 280 0 0,-70 41-282 0 0,0 0 0 0 0,0 1-1 0 0,1-1 1 0 0,-1 1 0 0 0,0 0-1 0 0,1 0 1 0 0,2-1 2 0 0,7-1-136 0 0,20-3-4296 0 0,-19 3-1519 0 0,-13 3 4159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6.5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1077 6624 0 0,'0'0'192'0'0,"0"0"61"0"0,0 0 131 0 0,0 0 52 0 0,0 0 11 0 0,0 0-22 0 0,0 0-94 0 0,0 0-41 0 0,0 0-8 0 0,0 0-28 0 0,0 0-106 0 0,12-8 2756 0 0,-9 4-2451 0 0,0 1-1 0 0,-1-1 1 0 0,1 0 0 0 0,-1 0-1 0 0,1 0 1 0 0,-1 0-1 0 0,0 0 1 0 0,-1 0-1 0 0,1-1 1 0 0,-1-1-453 0 0,10-47 1237 0 0,-8 36-571 0 0,0-15 836 0 0,0-1 0 0 0,-3-25-1502 0 0,0 54 36 0 0,6-65 1340 0 0,0 2-757 0 0,-5 52-437 0 0,0-1-1 0 0,3-8-181 0 0,-2 8 181 0 0,0 0 0 0 0,0-10-181 0 0,7-79 984 0 0,-4 46-728 0 0,2-2-256 0 0,2-28 336 0 0,-7 35-336 0 0,-2 1 64 0 0,-2 18-96 0 0,2 31 32 0 0,0 1 11 0 0,0 2 42 0 0,0 1-53 0 0,0 0 0 0 0,0 0 0 0 0,0 0 0 0 0,0 0 0 0 0,0 0 0 0 0,0 0 0 0 0,1 0 0 0 0,-1 0 0 0 0,0 0 0 0 0,0-1 0 0 0,0 1 0 0 0,0 0 0 0 0,0 0 0 0 0,0 0 0 0 0,0 0 0 0 0,0 0 0 0 0,0 0 0 0 0,0 0 1 0 0,0 0-1 0 0,0 0 0 0 0,0 0 0 0 0,0 0 0 0 0,0 0 0 0 0,0 0 0 0 0,0 0 0 0 0,0 0 0 0 0,0 0 0 0 0,0 0 0 0 0,0 0 0 0 0,0 0 0 0 0,0 0 0 0 0,0 0 0 0 0,0 0 0 0 0,0 0 0 0 0,0 0 0 0 0,0 1 0 0 0,0-1 0 0 0,0 0 0 0 0,0 0 0 0 0,0 0 1 0 0,0 0-1 0 0,0 0 0 0 0,0 0 0 0 0,1 0 0 0 0,-1 0 0 0 0,0 0 0 0 0,0 0 0 0 0,0 0 0 0 0,0 0 0 0 0,0 0 0 0 0,0 0 0 0 0,0-17-140 0 0,0 15 108 0 0,0-12 85 0 0,1 13-21 0 0,1-1-64 0 0,-1-1 32 0 0,-1-34-11 0 0,0 29 75 0 0,-3 1-86 0 0,3 7 21 0 0,0-1 0 0 0,-1 1-1 0 0,1-1 1 0 0,0 1-1 0 0,0 0 1 0 0,0-1-1 0 0,-1 1 1 0 0,1-1-1 0 0,0 1 1 0 0,0-1-1 0 0,0 1 1 0 0,0 0 0 0 0,0-1-1 0 0,0 1 1 0 0,0-1-1 0 0,0 1 1 0 0,0-1-1 0 0,0 1 1 0 0,0-1-1 0 0,0 1 1 0 0,0-1-1 0 0,0 1 1 0 0,0 0 0 0 0,1-1-1 0 0,-1 1 1 0 0,0-1-1 0 0,0 1 1 0 0,0-1-1 0 0,1 1 2 0 0,0-1-22 0 0,1-7-2114 0 0,-3 9-3876 0 0,-4 4-1961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18.4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1534 7688 0 0,'0'0'166'0'0,"0"0"29"0"0,0 0 14 0 0,6-7 469 0 0,11-11 738 0 0,0 1 1 0 0,2 1-1 0 0,2-1-1416 0 0,4-5 599 0 0,-4 5-513 0 0,-1-1 0 0 0,-1-1 1 0 0,-1-1-1 0 0,0-1 1 0 0,10-16-87 0 0,35-48 240 0 0,-22 30-150 0 0,-21 30 216 0 0,1 1-1 0 0,5-3-305 0 0,-9 10 177 0 0,-2 0 1 0 0,14-19-178 0 0,-17 21-4 0 0,0-1 0 0 0,3 1 4 0 0,17-24 104 0 0,20-28 178 0 0,63-89 635 0 0,-71 84-188 0 0,-33 51-612 0 0,0 2-1 0 0,2 0 1 0 0,0 0 0 0 0,1 1-1 0 0,11-11-116 0 0,27-17 186 0 0,-30 27 29 0 0,0-1 0 0 0,11-14-215 0 0,-21 21 80 0 0,-3 3-6 0 0,-1-1 0 0 0,0 1 0 0 0,5-10-74 0 0,-3 6 294 0 0,0-1 1 0 0,1 1 0 0 0,1 1-1 0 0,6-6-294 0 0,-3 3 159 0 0,0-1 0 0 0,6-10-159 0 0,-1 1 162 0 0,0 1 0 0 0,2 1 0 0 0,1 0 0 0 0,6-3-162 0 0,31-24 158 0 0,-38 34-454 0 0,-21 16 347 0 0,-1 1 56 0 0,0 0 11 0 0,8 2-2100 0 0,-7-2-4979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0-11T13:37:20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1 210 7640 0 0,'8'-13'480'0'0,"-1"4"-95"0"0,0 1 0 0 0,1 0 1 0 0,0 1-1 0 0,0-1 0 0 0,1 1 1 0 0,4-2-386 0 0,29-30 418 0 0,-38 34-236 0 0,0 1 0 0 0,0-1 0 0 0,0 1 0 0 0,0-1 0 0 0,1-3-182 0 0,-3 4 70 0 0,0 0 0 0 0,1 0 1 0 0,0 1-1 0 0,-1 0 0 0 0,1-1 1 0 0,0 1-1 0 0,1 0 0 0 0,-1 0 1 0 0,0 1-1 0 0,1-1 0 0 0,0 1 1 0 0,1-1-71 0 0,5-2 28 0 0,0 0 0 0 0,1 1 0 0 0,0 1 0 0 0,0-1 0 0 0,0 2 0 0 0,0 0 1 0 0,0 0-1 0 0,0 1 0 0 0,7 0-28 0 0,-2 2-20 0 0,0 1 1 0 0,0 0-1 0 0,0 2 0 0 0,0 0 1 0 0,0 0-1 0 0,-1 2 1 0 0,6 2 19 0 0,11 4-64 0 0,-20-7 47 0 0,0 1 0 0 0,0 0 0 0 0,-1 1 1 0 0,5 4 16 0 0,17 9 3 0 0,70 38-3 0 0,-68-35 0 0 0,-1 0 0 0 0,4 6 0 0 0,-36-27 0 0 0,46 38 0 0 0,-31-27 0 0 0,-1 1 0 0 0,0 1 0 0 0,-1 1 0 0 0,11 14 0 0 0,7 8 0 0 0,44 38 64 0 0,-61-59-21 0 0,-2 0 0 0 0,0 1 1 0 0,4 8-44 0 0,-7-10 37 0 0,1 0 1 0 0,1-1-1 0 0,0 0 1 0 0,7 6-38 0 0,-17-19-3 0 0,0 0 0 0 0,-1 0-1 0 0,1-1 1 0 0,0 1 0 0 0,0-1 0 0 0,1 1 0 0 0,1 0 3 0 0,-1-1 2 0 0,-1 0 0 0 0,0 0-1 0 0,0 0 1 0 0,0 1 0 0 0,-1-1-1 0 0,1 1 1 0 0,0 0 0 0 0,1 2-2 0 0,6 5 263 0 0,12 11 98 0 0,-1 1 1 0 0,4 7-362 0 0,14 14 459 0 0,-7-10-168 0 0,-24-24-160 0 0,1 0 0 0 0,-1-1 0 0 0,1 0 0 0 0,1-1 1 0 0,5 4-132 0 0,-1-2 288 0 0,-1 1 0 0 0,5 5-288 0 0,-4-4 244 0 0,0-1 0 0 0,0 0 0 0 0,1 0 1 0 0,8 2-245 0 0,13 7 616 0 0,-21-10-449 0 0,0 1 0 0 0,0 0 1 0 0,0 2-1 0 0,-1-1 0 0 0,-1 2 1 0 0,7 6-168 0 0,-4 0 92 0 0,9 10 274 0 0,6 11-366 0 0,-1 5 581 0 0,-21-29-427 0 0,0-1 0 0 0,1 0 1 0 0,0-1-1 0 0,2 0 0 0 0,3 3-154 0 0,-2-5 721 0 0,2-1-1 0 0,12 8-720 0 0,4 2 535 0 0,-4 4 53 0 0,-12-10 14 0 0,-15-13-644 0 0,1 1 1 0 0,0-1 0 0 0,0 0-1 0 0,0 0 1 0 0,-1 0 0 0 0,1 0-1 0 0,-1 1 1 0 0,1-1 0 0 0,-1 0-1 0 0,1 0 1 0 0,-1 1 0 0 0,0-1-1 0 0,1 0 1 0 0,-1 1 0 0 0,0-1-1 0 0,0 1 1 0 0,0-1 0 0 0,0 0-1 0 0,0 1 1 0 0,-1-1 0 0 0,1 0-1 0 0,0 1 1 0 0,-1-1 0 0 0,1 0-1 0 0,-1 0 1 0 0,1 1 0 0 0,-1 0 41 0 0,0-1-427 0 0,1 4-452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E8C2A7-2103-473A-88FC-56014D0938D1}" type="datetimeFigureOut">
              <a:rPr lang="en-AU" smtClean="0"/>
              <a:t>14/10/2019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C8452-3086-4AC9-9E34-85670F7B931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6880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28DC-708C-4516-B0A5-B3C72DC5A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091C59-1D4F-4B52-B581-525987148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2C5AC-4130-4B2F-9542-51FD589D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latin typeface="Adobe Fan Heiti Std B" panose="020B0700000000000000" pitchFamily="34" charset="-128"/>
                <a:ea typeface="Adobe Fan Heiti Std B" panose="020B0700000000000000" pitchFamily="34" charset="-128"/>
                <a:cs typeface="Times New Roman" panose="02020603050405020304" pitchFamily="18" charset="0"/>
              </a:defRPr>
            </a:lvl1pPr>
          </a:lstStyle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17CB0-85B1-4411-B559-E72B941D3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1C574-DE85-4CDE-9ACC-ACE2A274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4247-A0AE-44A3-A974-E521924453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255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D27DE-C05A-485A-AC59-5AA16F6A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54401-E997-4CFC-A74D-0363ACB5D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0777B-C7D2-411F-9877-4A93D0C9F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E8FE7-B5E8-4BEA-9717-39F2A9E7D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1E4F6-A499-478A-B0D3-11EB192D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4247-A0AE-44A3-A974-E521924453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856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9A472-BF17-4791-9961-EA1644C7F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6B5A7-A7C3-4787-9E2F-93C39BECA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343D3-DBAC-4DD8-9E55-19CEC5D7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D89BF-5679-4CA9-92E2-BD7F9F0C1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85639-DD1A-4581-B89F-FBA2BEAA9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4247-A0AE-44A3-A974-E521924453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756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561E3-5B40-4BA1-BF33-2364BFC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FED99-FD63-4BD9-8B5E-4A380C3E2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A9075-7E4E-4456-AC68-40F086615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5CC0-53A9-4ED3-B1E6-BBFF32501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MD Meeting Milestone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9F7FB-B69A-4A5B-A7DB-12D44303A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15/10/2019</a:t>
            </a:r>
          </a:p>
        </p:txBody>
      </p:sp>
    </p:spTree>
    <p:extLst>
      <p:ext uri="{BB962C8B-B14F-4D97-AF65-F5344CB8AC3E}">
        <p14:creationId xmlns:p14="http://schemas.microsoft.com/office/powerpoint/2010/main" val="972133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70199-3B54-46E9-ACDF-E78BCE9B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61FB4F-86AF-42EA-963E-0C1CA40F3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7C22E-ABD0-49BE-9C6D-AD69A6195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0F142-73EA-4431-A720-768955B5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9F655-DA01-4DC2-ABAA-CA46E90A4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4247-A0AE-44A3-A974-E521924453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0590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9974-2280-4971-97D2-9A7EAB123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F1781-616B-4D71-A73B-3EE95AD06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CA611-E6B2-4B08-97F1-3957AAA6E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86F7A-A1DB-43A2-AAD3-9CE45F9E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02F37-0406-40FD-8A0F-2C6F771A7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E580D-1197-4D61-B8C3-10AD9946A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4247-A0AE-44A3-A974-E521924453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123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E07E-970E-45B2-AE8D-FAC3570AA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94CA8-D5DB-424E-8867-60A7CF317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194CC-775C-45ED-956E-AA8360357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26FA7-B6F9-4B8F-BF43-948307A5CC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8755A-124D-423C-8C07-BA3DA8D71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ECB94-302F-4047-88B3-5D976FD59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C2297-E2CF-412F-BA94-B6D496138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505F0-28C0-4F03-8C39-1562C547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4247-A0AE-44A3-A974-E521924453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947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AA9D-5F91-491E-9ABE-4D6328F85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E9FBF-0116-4A93-A34C-7C83AE3B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675D8-5D7A-41AD-94D5-E1715288B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F4D15B-F942-46C5-80C5-10ACDD99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4247-A0AE-44A3-A974-E521924453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4060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5326C7-6F0A-45F4-B729-BF623A941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534FC-5123-4B78-A738-D307EEB0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15C3C-5947-41CE-BEA7-7B4782E27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4247-A0AE-44A3-A974-E521924453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060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4834C-DB9E-4012-9943-254A3790C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5D582-3200-433B-B333-3482CC06A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C7E23-8D62-4547-9BF0-F1944EA5D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FB03F-91E2-4718-9474-6669CEF29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FFAF5-0229-4439-A328-D960516CB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2DA94-CFD2-4A9B-90A0-095D94C3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4247-A0AE-44A3-A974-E521924453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2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0CDF-1A18-449F-9809-3F569D93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910899-92CB-4E13-B370-B0DBA51E9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B0256-1A5B-4055-B5E9-F155E6EF9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FA5D6-2CAA-4C4F-9C7B-AE45D622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E2572-AFCE-45C9-AA77-82348EE9F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F75F6-056E-4ACF-B2BC-6F447D28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4247-A0AE-44A3-A974-E5219244535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2833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E70FE6-0880-4EF5-B87E-61A8B5A8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1CFB1-B4D7-47C2-802D-D738D6443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45D3-F768-4E15-833C-F6E528148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0136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ADF9F-8875-48BB-86B0-716058D72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81200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AU" dirty="0"/>
              <a:t>MD Meeting Milestone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8A4CE-109D-484B-927F-2FEF365BA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AU" dirty="0"/>
              <a:t>15/10/2019</a:t>
            </a:r>
          </a:p>
        </p:txBody>
      </p:sp>
    </p:spTree>
    <p:extLst>
      <p:ext uri="{BB962C8B-B14F-4D97-AF65-F5344CB8AC3E}">
        <p14:creationId xmlns:p14="http://schemas.microsoft.com/office/powerpoint/2010/main" val="328065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3.xml"/><Relationship Id="rId299" Type="http://schemas.openxmlformats.org/officeDocument/2006/relationships/customXml" Target="../ink/ink394.xml"/><Relationship Id="rId21" Type="http://schemas.openxmlformats.org/officeDocument/2006/relationships/customXml" Target="../ink/ink255.xml"/><Relationship Id="rId63" Type="http://schemas.openxmlformats.org/officeDocument/2006/relationships/customXml" Target="../ink/ink276.xml"/><Relationship Id="rId159" Type="http://schemas.openxmlformats.org/officeDocument/2006/relationships/customXml" Target="../ink/ink324.xml"/><Relationship Id="rId324" Type="http://schemas.openxmlformats.org/officeDocument/2006/relationships/image" Target="../media/image190.png"/><Relationship Id="rId366" Type="http://schemas.openxmlformats.org/officeDocument/2006/relationships/image" Target="../media/image211.png"/><Relationship Id="rId170" Type="http://schemas.openxmlformats.org/officeDocument/2006/relationships/image" Target="../media/image113.png"/><Relationship Id="rId226" Type="http://schemas.openxmlformats.org/officeDocument/2006/relationships/image" Target="../media/image141.png"/><Relationship Id="rId433" Type="http://schemas.openxmlformats.org/officeDocument/2006/relationships/customXml" Target="../ink/ink461.xml"/><Relationship Id="rId268" Type="http://schemas.openxmlformats.org/officeDocument/2006/relationships/image" Target="../media/image162.png"/><Relationship Id="rId32" Type="http://schemas.openxmlformats.org/officeDocument/2006/relationships/image" Target="../media/image44.png"/><Relationship Id="rId74" Type="http://schemas.openxmlformats.org/officeDocument/2006/relationships/image" Target="../media/image65.png"/><Relationship Id="rId128" Type="http://schemas.openxmlformats.org/officeDocument/2006/relationships/image" Target="../media/image92.png"/><Relationship Id="rId335" Type="http://schemas.openxmlformats.org/officeDocument/2006/relationships/customXml" Target="../ink/ink412.xml"/><Relationship Id="rId377" Type="http://schemas.openxmlformats.org/officeDocument/2006/relationships/customXml" Target="../ink/ink433.xml"/><Relationship Id="rId5" Type="http://schemas.openxmlformats.org/officeDocument/2006/relationships/customXml" Target="../ink/ink247.xml"/><Relationship Id="rId181" Type="http://schemas.openxmlformats.org/officeDocument/2006/relationships/customXml" Target="../ink/ink335.xml"/><Relationship Id="rId237" Type="http://schemas.openxmlformats.org/officeDocument/2006/relationships/customXml" Target="../ink/ink363.xml"/><Relationship Id="rId402" Type="http://schemas.openxmlformats.org/officeDocument/2006/relationships/image" Target="../media/image229.png"/><Relationship Id="rId279" Type="http://schemas.openxmlformats.org/officeDocument/2006/relationships/customXml" Target="../ink/ink384.xml"/><Relationship Id="rId444" Type="http://schemas.openxmlformats.org/officeDocument/2006/relationships/image" Target="../media/image250.png"/><Relationship Id="rId43" Type="http://schemas.openxmlformats.org/officeDocument/2006/relationships/customXml" Target="../ink/ink266.xml"/><Relationship Id="rId139" Type="http://schemas.openxmlformats.org/officeDocument/2006/relationships/customXml" Target="../ink/ink314.xml"/><Relationship Id="rId290" Type="http://schemas.openxmlformats.org/officeDocument/2006/relationships/image" Target="../media/image173.png"/><Relationship Id="rId304" Type="http://schemas.openxmlformats.org/officeDocument/2006/relationships/image" Target="../media/image180.png"/><Relationship Id="rId346" Type="http://schemas.openxmlformats.org/officeDocument/2006/relationships/image" Target="../media/image201.png"/><Relationship Id="rId388" Type="http://schemas.openxmlformats.org/officeDocument/2006/relationships/image" Target="../media/image222.png"/><Relationship Id="rId85" Type="http://schemas.openxmlformats.org/officeDocument/2006/relationships/customXml" Target="../ink/ink287.xml"/><Relationship Id="rId150" Type="http://schemas.openxmlformats.org/officeDocument/2006/relationships/image" Target="../media/image103.png"/><Relationship Id="rId192" Type="http://schemas.openxmlformats.org/officeDocument/2006/relationships/image" Target="../media/image124.png"/><Relationship Id="rId206" Type="http://schemas.openxmlformats.org/officeDocument/2006/relationships/image" Target="../media/image131.png"/><Relationship Id="rId413" Type="http://schemas.openxmlformats.org/officeDocument/2006/relationships/customXml" Target="../ink/ink451.xml"/><Relationship Id="rId248" Type="http://schemas.openxmlformats.org/officeDocument/2006/relationships/image" Target="../media/image152.png"/><Relationship Id="rId12" Type="http://schemas.openxmlformats.org/officeDocument/2006/relationships/image" Target="../media/image34.png"/><Relationship Id="rId108" Type="http://schemas.openxmlformats.org/officeDocument/2006/relationships/image" Target="../media/image82.png"/><Relationship Id="rId315" Type="http://schemas.openxmlformats.org/officeDocument/2006/relationships/customXml" Target="../ink/ink402.xml"/><Relationship Id="rId357" Type="http://schemas.openxmlformats.org/officeDocument/2006/relationships/customXml" Target="../ink/ink423.xml"/><Relationship Id="rId54" Type="http://schemas.openxmlformats.org/officeDocument/2006/relationships/image" Target="../media/image55.png"/><Relationship Id="rId75" Type="http://schemas.openxmlformats.org/officeDocument/2006/relationships/customXml" Target="../ink/ink282.xml"/><Relationship Id="rId96" Type="http://schemas.openxmlformats.org/officeDocument/2006/relationships/image" Target="../media/image76.png"/><Relationship Id="rId140" Type="http://schemas.openxmlformats.org/officeDocument/2006/relationships/image" Target="../media/image98.png"/><Relationship Id="rId161" Type="http://schemas.openxmlformats.org/officeDocument/2006/relationships/customXml" Target="../ink/ink325.xml"/><Relationship Id="rId182" Type="http://schemas.openxmlformats.org/officeDocument/2006/relationships/image" Target="../media/image119.png"/><Relationship Id="rId217" Type="http://schemas.openxmlformats.org/officeDocument/2006/relationships/customXml" Target="../ink/ink353.xml"/><Relationship Id="rId378" Type="http://schemas.openxmlformats.org/officeDocument/2006/relationships/image" Target="../media/image217.png"/><Relationship Id="rId399" Type="http://schemas.openxmlformats.org/officeDocument/2006/relationships/customXml" Target="../ink/ink444.xml"/><Relationship Id="rId403" Type="http://schemas.openxmlformats.org/officeDocument/2006/relationships/customXml" Target="../ink/ink446.xml"/><Relationship Id="rId6" Type="http://schemas.openxmlformats.org/officeDocument/2006/relationships/image" Target="../media/image31.png"/><Relationship Id="rId238" Type="http://schemas.openxmlformats.org/officeDocument/2006/relationships/image" Target="../media/image147.png"/><Relationship Id="rId259" Type="http://schemas.openxmlformats.org/officeDocument/2006/relationships/customXml" Target="../ink/ink374.xml"/><Relationship Id="rId424" Type="http://schemas.openxmlformats.org/officeDocument/2006/relationships/image" Target="../media/image240.png"/><Relationship Id="rId445" Type="http://schemas.openxmlformats.org/officeDocument/2006/relationships/customXml" Target="../ink/ink467.xml"/><Relationship Id="rId23" Type="http://schemas.openxmlformats.org/officeDocument/2006/relationships/customXml" Target="../ink/ink256.xml"/><Relationship Id="rId119" Type="http://schemas.openxmlformats.org/officeDocument/2006/relationships/customXml" Target="../ink/ink304.xml"/><Relationship Id="rId270" Type="http://schemas.openxmlformats.org/officeDocument/2006/relationships/image" Target="../media/image163.png"/><Relationship Id="rId291" Type="http://schemas.openxmlformats.org/officeDocument/2006/relationships/customXml" Target="../ink/ink390.xml"/><Relationship Id="rId305" Type="http://schemas.openxmlformats.org/officeDocument/2006/relationships/customXml" Target="../ink/ink397.xml"/><Relationship Id="rId326" Type="http://schemas.openxmlformats.org/officeDocument/2006/relationships/image" Target="../media/image191.png"/><Relationship Id="rId347" Type="http://schemas.openxmlformats.org/officeDocument/2006/relationships/customXml" Target="../ink/ink418.xml"/><Relationship Id="rId44" Type="http://schemas.openxmlformats.org/officeDocument/2006/relationships/image" Target="../media/image50.png"/><Relationship Id="rId65" Type="http://schemas.openxmlformats.org/officeDocument/2006/relationships/customXml" Target="../ink/ink277.xml"/><Relationship Id="rId86" Type="http://schemas.openxmlformats.org/officeDocument/2006/relationships/image" Target="../media/image71.png"/><Relationship Id="rId130" Type="http://schemas.openxmlformats.org/officeDocument/2006/relationships/image" Target="../media/image93.png"/><Relationship Id="rId151" Type="http://schemas.openxmlformats.org/officeDocument/2006/relationships/customXml" Target="../ink/ink320.xml"/><Relationship Id="rId368" Type="http://schemas.openxmlformats.org/officeDocument/2006/relationships/image" Target="../media/image212.png"/><Relationship Id="rId389" Type="http://schemas.openxmlformats.org/officeDocument/2006/relationships/customXml" Target="../ink/ink439.xml"/><Relationship Id="rId172" Type="http://schemas.openxmlformats.org/officeDocument/2006/relationships/image" Target="../media/image114.png"/><Relationship Id="rId193" Type="http://schemas.openxmlformats.org/officeDocument/2006/relationships/customXml" Target="../ink/ink341.xml"/><Relationship Id="rId207" Type="http://schemas.openxmlformats.org/officeDocument/2006/relationships/customXml" Target="../ink/ink348.xml"/><Relationship Id="rId228" Type="http://schemas.openxmlformats.org/officeDocument/2006/relationships/image" Target="../media/image142.png"/><Relationship Id="rId249" Type="http://schemas.openxmlformats.org/officeDocument/2006/relationships/customXml" Target="../ink/ink369.xml"/><Relationship Id="rId414" Type="http://schemas.openxmlformats.org/officeDocument/2006/relationships/image" Target="../media/image235.png"/><Relationship Id="rId435" Type="http://schemas.openxmlformats.org/officeDocument/2006/relationships/customXml" Target="../ink/ink462.xml"/><Relationship Id="rId13" Type="http://schemas.openxmlformats.org/officeDocument/2006/relationships/customXml" Target="../ink/ink251.xml"/><Relationship Id="rId109" Type="http://schemas.openxmlformats.org/officeDocument/2006/relationships/customXml" Target="../ink/ink299.xml"/><Relationship Id="rId260" Type="http://schemas.openxmlformats.org/officeDocument/2006/relationships/image" Target="../media/image158.png"/><Relationship Id="rId281" Type="http://schemas.openxmlformats.org/officeDocument/2006/relationships/customXml" Target="../ink/ink385.xml"/><Relationship Id="rId316" Type="http://schemas.openxmlformats.org/officeDocument/2006/relationships/image" Target="../media/image186.png"/><Relationship Id="rId337" Type="http://schemas.openxmlformats.org/officeDocument/2006/relationships/customXml" Target="../ink/ink413.xml"/><Relationship Id="rId34" Type="http://schemas.openxmlformats.org/officeDocument/2006/relationships/image" Target="../media/image45.png"/><Relationship Id="rId55" Type="http://schemas.openxmlformats.org/officeDocument/2006/relationships/customXml" Target="../ink/ink272.xml"/><Relationship Id="rId76" Type="http://schemas.openxmlformats.org/officeDocument/2006/relationships/image" Target="../media/image66.png"/><Relationship Id="rId97" Type="http://schemas.openxmlformats.org/officeDocument/2006/relationships/customXml" Target="../ink/ink293.xml"/><Relationship Id="rId120" Type="http://schemas.openxmlformats.org/officeDocument/2006/relationships/image" Target="../media/image88.png"/><Relationship Id="rId141" Type="http://schemas.openxmlformats.org/officeDocument/2006/relationships/customXml" Target="../ink/ink315.xml"/><Relationship Id="rId358" Type="http://schemas.openxmlformats.org/officeDocument/2006/relationships/image" Target="../media/image207.png"/><Relationship Id="rId379" Type="http://schemas.openxmlformats.org/officeDocument/2006/relationships/customXml" Target="../ink/ink434.xml"/><Relationship Id="rId7" Type="http://schemas.openxmlformats.org/officeDocument/2006/relationships/customXml" Target="../ink/ink248.xml"/><Relationship Id="rId162" Type="http://schemas.openxmlformats.org/officeDocument/2006/relationships/image" Target="../media/image109.png"/><Relationship Id="rId183" Type="http://schemas.openxmlformats.org/officeDocument/2006/relationships/customXml" Target="../ink/ink336.xml"/><Relationship Id="rId218" Type="http://schemas.openxmlformats.org/officeDocument/2006/relationships/image" Target="../media/image137.png"/><Relationship Id="rId239" Type="http://schemas.openxmlformats.org/officeDocument/2006/relationships/customXml" Target="../ink/ink364.xml"/><Relationship Id="rId390" Type="http://schemas.openxmlformats.org/officeDocument/2006/relationships/image" Target="../media/image223.png"/><Relationship Id="rId404" Type="http://schemas.openxmlformats.org/officeDocument/2006/relationships/image" Target="../media/image230.png"/><Relationship Id="rId425" Type="http://schemas.openxmlformats.org/officeDocument/2006/relationships/customXml" Target="../ink/ink457.xml"/><Relationship Id="rId446" Type="http://schemas.openxmlformats.org/officeDocument/2006/relationships/image" Target="../media/image251.png"/><Relationship Id="rId250" Type="http://schemas.openxmlformats.org/officeDocument/2006/relationships/image" Target="../media/image153.png"/><Relationship Id="rId271" Type="http://schemas.openxmlformats.org/officeDocument/2006/relationships/customXml" Target="../ink/ink380.xml"/><Relationship Id="rId292" Type="http://schemas.openxmlformats.org/officeDocument/2006/relationships/image" Target="../media/image174.png"/><Relationship Id="rId306" Type="http://schemas.openxmlformats.org/officeDocument/2006/relationships/image" Target="../media/image181.png"/><Relationship Id="rId24" Type="http://schemas.openxmlformats.org/officeDocument/2006/relationships/image" Target="../media/image40.png"/><Relationship Id="rId45" Type="http://schemas.openxmlformats.org/officeDocument/2006/relationships/customXml" Target="../ink/ink267.xml"/><Relationship Id="rId66" Type="http://schemas.openxmlformats.org/officeDocument/2006/relationships/image" Target="../media/image61.png"/><Relationship Id="rId87" Type="http://schemas.openxmlformats.org/officeDocument/2006/relationships/customXml" Target="../ink/ink288.xml"/><Relationship Id="rId110" Type="http://schemas.openxmlformats.org/officeDocument/2006/relationships/image" Target="../media/image83.png"/><Relationship Id="rId131" Type="http://schemas.openxmlformats.org/officeDocument/2006/relationships/customXml" Target="../ink/ink310.xml"/><Relationship Id="rId327" Type="http://schemas.openxmlformats.org/officeDocument/2006/relationships/customXml" Target="../ink/ink408.xml"/><Relationship Id="rId348" Type="http://schemas.openxmlformats.org/officeDocument/2006/relationships/image" Target="../media/image202.png"/><Relationship Id="rId369" Type="http://schemas.openxmlformats.org/officeDocument/2006/relationships/customXml" Target="../ink/ink429.xml"/><Relationship Id="rId152" Type="http://schemas.openxmlformats.org/officeDocument/2006/relationships/image" Target="../media/image104.png"/><Relationship Id="rId173" Type="http://schemas.openxmlformats.org/officeDocument/2006/relationships/customXml" Target="../ink/ink331.xml"/><Relationship Id="rId194" Type="http://schemas.openxmlformats.org/officeDocument/2006/relationships/image" Target="../media/image125.png"/><Relationship Id="rId208" Type="http://schemas.openxmlformats.org/officeDocument/2006/relationships/image" Target="../media/image132.png"/><Relationship Id="rId229" Type="http://schemas.openxmlformats.org/officeDocument/2006/relationships/customXml" Target="../ink/ink359.xml"/><Relationship Id="rId380" Type="http://schemas.openxmlformats.org/officeDocument/2006/relationships/image" Target="../media/image218.png"/><Relationship Id="rId415" Type="http://schemas.openxmlformats.org/officeDocument/2006/relationships/customXml" Target="../ink/ink452.xml"/><Relationship Id="rId436" Type="http://schemas.openxmlformats.org/officeDocument/2006/relationships/image" Target="../media/image246.png"/><Relationship Id="rId240" Type="http://schemas.openxmlformats.org/officeDocument/2006/relationships/image" Target="../media/image148.png"/><Relationship Id="rId261" Type="http://schemas.openxmlformats.org/officeDocument/2006/relationships/customXml" Target="../ink/ink375.xml"/><Relationship Id="rId14" Type="http://schemas.openxmlformats.org/officeDocument/2006/relationships/image" Target="../media/image35.png"/><Relationship Id="rId35" Type="http://schemas.openxmlformats.org/officeDocument/2006/relationships/customXml" Target="../ink/ink262.xml"/><Relationship Id="rId56" Type="http://schemas.openxmlformats.org/officeDocument/2006/relationships/image" Target="../media/image56.png"/><Relationship Id="rId77" Type="http://schemas.openxmlformats.org/officeDocument/2006/relationships/customXml" Target="../ink/ink283.xml"/><Relationship Id="rId100" Type="http://schemas.openxmlformats.org/officeDocument/2006/relationships/image" Target="../media/image78.png"/><Relationship Id="rId282" Type="http://schemas.openxmlformats.org/officeDocument/2006/relationships/image" Target="../media/image169.png"/><Relationship Id="rId317" Type="http://schemas.openxmlformats.org/officeDocument/2006/relationships/customXml" Target="../ink/ink403.xml"/><Relationship Id="rId338" Type="http://schemas.openxmlformats.org/officeDocument/2006/relationships/image" Target="../media/image197.png"/><Relationship Id="rId359" Type="http://schemas.openxmlformats.org/officeDocument/2006/relationships/customXml" Target="../ink/ink424.xml"/><Relationship Id="rId8" Type="http://schemas.openxmlformats.org/officeDocument/2006/relationships/image" Target="../media/image32.png"/><Relationship Id="rId98" Type="http://schemas.openxmlformats.org/officeDocument/2006/relationships/image" Target="../media/image77.png"/><Relationship Id="rId121" Type="http://schemas.openxmlformats.org/officeDocument/2006/relationships/customXml" Target="../ink/ink305.xml"/><Relationship Id="rId142" Type="http://schemas.openxmlformats.org/officeDocument/2006/relationships/image" Target="../media/image99.png"/><Relationship Id="rId163" Type="http://schemas.openxmlformats.org/officeDocument/2006/relationships/customXml" Target="../ink/ink326.xml"/><Relationship Id="rId184" Type="http://schemas.openxmlformats.org/officeDocument/2006/relationships/image" Target="../media/image120.png"/><Relationship Id="rId219" Type="http://schemas.openxmlformats.org/officeDocument/2006/relationships/customXml" Target="../ink/ink354.xml"/><Relationship Id="rId370" Type="http://schemas.openxmlformats.org/officeDocument/2006/relationships/image" Target="../media/image213.png"/><Relationship Id="rId391" Type="http://schemas.openxmlformats.org/officeDocument/2006/relationships/customXml" Target="../ink/ink440.xml"/><Relationship Id="rId405" Type="http://schemas.openxmlformats.org/officeDocument/2006/relationships/customXml" Target="../ink/ink447.xml"/><Relationship Id="rId426" Type="http://schemas.openxmlformats.org/officeDocument/2006/relationships/image" Target="../media/image241.png"/><Relationship Id="rId447" Type="http://schemas.openxmlformats.org/officeDocument/2006/relationships/customXml" Target="../ink/ink468.xml"/><Relationship Id="rId230" Type="http://schemas.openxmlformats.org/officeDocument/2006/relationships/image" Target="../media/image143.png"/><Relationship Id="rId251" Type="http://schemas.openxmlformats.org/officeDocument/2006/relationships/customXml" Target="../ink/ink370.xml"/><Relationship Id="rId25" Type="http://schemas.openxmlformats.org/officeDocument/2006/relationships/customXml" Target="../ink/ink257.xml"/><Relationship Id="rId46" Type="http://schemas.openxmlformats.org/officeDocument/2006/relationships/image" Target="../media/image51.png"/><Relationship Id="rId67" Type="http://schemas.openxmlformats.org/officeDocument/2006/relationships/customXml" Target="../ink/ink278.xml"/><Relationship Id="rId272" Type="http://schemas.openxmlformats.org/officeDocument/2006/relationships/image" Target="../media/image164.png"/><Relationship Id="rId293" Type="http://schemas.openxmlformats.org/officeDocument/2006/relationships/customXml" Target="../ink/ink391.xml"/><Relationship Id="rId307" Type="http://schemas.openxmlformats.org/officeDocument/2006/relationships/customXml" Target="../ink/ink398.xml"/><Relationship Id="rId328" Type="http://schemas.openxmlformats.org/officeDocument/2006/relationships/image" Target="../media/image192.png"/><Relationship Id="rId349" Type="http://schemas.openxmlformats.org/officeDocument/2006/relationships/customXml" Target="../ink/ink419.xml"/><Relationship Id="rId88" Type="http://schemas.openxmlformats.org/officeDocument/2006/relationships/image" Target="../media/image72.png"/><Relationship Id="rId111" Type="http://schemas.openxmlformats.org/officeDocument/2006/relationships/customXml" Target="../ink/ink300.xml"/><Relationship Id="rId132" Type="http://schemas.openxmlformats.org/officeDocument/2006/relationships/image" Target="../media/image94.png"/><Relationship Id="rId153" Type="http://schemas.openxmlformats.org/officeDocument/2006/relationships/customXml" Target="../ink/ink321.xml"/><Relationship Id="rId174" Type="http://schemas.openxmlformats.org/officeDocument/2006/relationships/image" Target="../media/image115.png"/><Relationship Id="rId195" Type="http://schemas.openxmlformats.org/officeDocument/2006/relationships/customXml" Target="../ink/ink342.xml"/><Relationship Id="rId209" Type="http://schemas.openxmlformats.org/officeDocument/2006/relationships/customXml" Target="../ink/ink349.xml"/><Relationship Id="rId360" Type="http://schemas.openxmlformats.org/officeDocument/2006/relationships/image" Target="../media/image208.png"/><Relationship Id="rId381" Type="http://schemas.openxmlformats.org/officeDocument/2006/relationships/customXml" Target="../ink/ink435.xml"/><Relationship Id="rId416" Type="http://schemas.openxmlformats.org/officeDocument/2006/relationships/image" Target="../media/image236.png"/><Relationship Id="rId220" Type="http://schemas.openxmlformats.org/officeDocument/2006/relationships/image" Target="../media/image138.png"/><Relationship Id="rId241" Type="http://schemas.openxmlformats.org/officeDocument/2006/relationships/customXml" Target="../ink/ink365.xml"/><Relationship Id="rId437" Type="http://schemas.openxmlformats.org/officeDocument/2006/relationships/customXml" Target="../ink/ink463.xml"/><Relationship Id="rId15" Type="http://schemas.openxmlformats.org/officeDocument/2006/relationships/customXml" Target="../ink/ink252.xml"/><Relationship Id="rId36" Type="http://schemas.openxmlformats.org/officeDocument/2006/relationships/image" Target="../media/image46.png"/><Relationship Id="rId57" Type="http://schemas.openxmlformats.org/officeDocument/2006/relationships/customXml" Target="../ink/ink273.xml"/><Relationship Id="rId262" Type="http://schemas.openxmlformats.org/officeDocument/2006/relationships/image" Target="../media/image159.png"/><Relationship Id="rId283" Type="http://schemas.openxmlformats.org/officeDocument/2006/relationships/customXml" Target="../ink/ink386.xml"/><Relationship Id="rId318" Type="http://schemas.openxmlformats.org/officeDocument/2006/relationships/image" Target="../media/image187.png"/><Relationship Id="rId339" Type="http://schemas.openxmlformats.org/officeDocument/2006/relationships/customXml" Target="../ink/ink414.xml"/><Relationship Id="rId78" Type="http://schemas.openxmlformats.org/officeDocument/2006/relationships/image" Target="../media/image67.png"/><Relationship Id="rId99" Type="http://schemas.openxmlformats.org/officeDocument/2006/relationships/customXml" Target="../ink/ink294.xml"/><Relationship Id="rId101" Type="http://schemas.openxmlformats.org/officeDocument/2006/relationships/customXml" Target="../ink/ink295.xml"/><Relationship Id="rId122" Type="http://schemas.openxmlformats.org/officeDocument/2006/relationships/image" Target="../media/image89.png"/><Relationship Id="rId143" Type="http://schemas.openxmlformats.org/officeDocument/2006/relationships/customXml" Target="../ink/ink316.xml"/><Relationship Id="rId164" Type="http://schemas.openxmlformats.org/officeDocument/2006/relationships/image" Target="../media/image110.png"/><Relationship Id="rId185" Type="http://schemas.openxmlformats.org/officeDocument/2006/relationships/customXml" Target="../ink/ink337.xml"/><Relationship Id="rId350" Type="http://schemas.openxmlformats.org/officeDocument/2006/relationships/image" Target="../media/image203.png"/><Relationship Id="rId371" Type="http://schemas.openxmlformats.org/officeDocument/2006/relationships/customXml" Target="../ink/ink430.xml"/><Relationship Id="rId406" Type="http://schemas.openxmlformats.org/officeDocument/2006/relationships/image" Target="../media/image231.png"/><Relationship Id="rId9" Type="http://schemas.openxmlformats.org/officeDocument/2006/relationships/customXml" Target="../ink/ink249.xml"/><Relationship Id="rId210" Type="http://schemas.openxmlformats.org/officeDocument/2006/relationships/image" Target="../media/image133.png"/><Relationship Id="rId392" Type="http://schemas.openxmlformats.org/officeDocument/2006/relationships/image" Target="../media/image224.png"/><Relationship Id="rId427" Type="http://schemas.openxmlformats.org/officeDocument/2006/relationships/customXml" Target="../ink/ink458.xml"/><Relationship Id="rId448" Type="http://schemas.openxmlformats.org/officeDocument/2006/relationships/image" Target="../media/image252.png"/><Relationship Id="rId26" Type="http://schemas.openxmlformats.org/officeDocument/2006/relationships/image" Target="../media/image41.png"/><Relationship Id="rId231" Type="http://schemas.openxmlformats.org/officeDocument/2006/relationships/customXml" Target="../ink/ink360.xml"/><Relationship Id="rId252" Type="http://schemas.openxmlformats.org/officeDocument/2006/relationships/image" Target="../media/image154.png"/><Relationship Id="rId273" Type="http://schemas.openxmlformats.org/officeDocument/2006/relationships/customXml" Target="../ink/ink381.xml"/><Relationship Id="rId294" Type="http://schemas.openxmlformats.org/officeDocument/2006/relationships/image" Target="../media/image175.png"/><Relationship Id="rId308" Type="http://schemas.openxmlformats.org/officeDocument/2006/relationships/image" Target="../media/image182.png"/><Relationship Id="rId329" Type="http://schemas.openxmlformats.org/officeDocument/2006/relationships/customXml" Target="../ink/ink409.xml"/><Relationship Id="rId47" Type="http://schemas.openxmlformats.org/officeDocument/2006/relationships/customXml" Target="../ink/ink268.xml"/><Relationship Id="rId68" Type="http://schemas.openxmlformats.org/officeDocument/2006/relationships/image" Target="../media/image62.png"/><Relationship Id="rId89" Type="http://schemas.openxmlformats.org/officeDocument/2006/relationships/customXml" Target="../ink/ink289.xml"/><Relationship Id="rId112" Type="http://schemas.openxmlformats.org/officeDocument/2006/relationships/image" Target="../media/image84.png"/><Relationship Id="rId133" Type="http://schemas.openxmlformats.org/officeDocument/2006/relationships/customXml" Target="../ink/ink311.xml"/><Relationship Id="rId154" Type="http://schemas.openxmlformats.org/officeDocument/2006/relationships/image" Target="../media/image105.png"/><Relationship Id="rId175" Type="http://schemas.openxmlformats.org/officeDocument/2006/relationships/customXml" Target="../ink/ink332.xml"/><Relationship Id="rId340" Type="http://schemas.openxmlformats.org/officeDocument/2006/relationships/image" Target="../media/image198.png"/><Relationship Id="rId361" Type="http://schemas.openxmlformats.org/officeDocument/2006/relationships/customXml" Target="../ink/ink425.xml"/><Relationship Id="rId196" Type="http://schemas.openxmlformats.org/officeDocument/2006/relationships/image" Target="../media/image126.png"/><Relationship Id="rId200" Type="http://schemas.openxmlformats.org/officeDocument/2006/relationships/image" Target="../media/image128.png"/><Relationship Id="rId382" Type="http://schemas.openxmlformats.org/officeDocument/2006/relationships/image" Target="../media/image219.png"/><Relationship Id="rId417" Type="http://schemas.openxmlformats.org/officeDocument/2006/relationships/customXml" Target="../ink/ink453.xml"/><Relationship Id="rId438" Type="http://schemas.openxmlformats.org/officeDocument/2006/relationships/image" Target="../media/image247.png"/><Relationship Id="rId16" Type="http://schemas.openxmlformats.org/officeDocument/2006/relationships/image" Target="../media/image36.png"/><Relationship Id="rId221" Type="http://schemas.openxmlformats.org/officeDocument/2006/relationships/customXml" Target="../ink/ink355.xml"/><Relationship Id="rId242" Type="http://schemas.openxmlformats.org/officeDocument/2006/relationships/image" Target="../media/image149.png"/><Relationship Id="rId263" Type="http://schemas.openxmlformats.org/officeDocument/2006/relationships/customXml" Target="../ink/ink376.xml"/><Relationship Id="rId284" Type="http://schemas.openxmlformats.org/officeDocument/2006/relationships/image" Target="../media/image170.png"/><Relationship Id="rId319" Type="http://schemas.openxmlformats.org/officeDocument/2006/relationships/customXml" Target="../ink/ink404.xml"/><Relationship Id="rId37" Type="http://schemas.openxmlformats.org/officeDocument/2006/relationships/customXml" Target="../ink/ink263.xml"/><Relationship Id="rId58" Type="http://schemas.openxmlformats.org/officeDocument/2006/relationships/image" Target="../media/image57.png"/><Relationship Id="rId79" Type="http://schemas.openxmlformats.org/officeDocument/2006/relationships/customXml" Target="../ink/ink284.xml"/><Relationship Id="rId102" Type="http://schemas.openxmlformats.org/officeDocument/2006/relationships/image" Target="../media/image79.png"/><Relationship Id="rId123" Type="http://schemas.openxmlformats.org/officeDocument/2006/relationships/customXml" Target="../ink/ink306.xml"/><Relationship Id="rId144" Type="http://schemas.openxmlformats.org/officeDocument/2006/relationships/image" Target="../media/image100.png"/><Relationship Id="rId330" Type="http://schemas.openxmlformats.org/officeDocument/2006/relationships/image" Target="../media/image193.png"/><Relationship Id="rId90" Type="http://schemas.openxmlformats.org/officeDocument/2006/relationships/image" Target="../media/image73.png"/><Relationship Id="rId165" Type="http://schemas.openxmlformats.org/officeDocument/2006/relationships/customXml" Target="../ink/ink327.xml"/><Relationship Id="rId186" Type="http://schemas.openxmlformats.org/officeDocument/2006/relationships/image" Target="../media/image121.png"/><Relationship Id="rId351" Type="http://schemas.openxmlformats.org/officeDocument/2006/relationships/customXml" Target="../ink/ink420.xml"/><Relationship Id="rId372" Type="http://schemas.openxmlformats.org/officeDocument/2006/relationships/image" Target="../media/image214.png"/><Relationship Id="rId393" Type="http://schemas.openxmlformats.org/officeDocument/2006/relationships/customXml" Target="../ink/ink441.xml"/><Relationship Id="rId407" Type="http://schemas.openxmlformats.org/officeDocument/2006/relationships/customXml" Target="../ink/ink448.xml"/><Relationship Id="rId428" Type="http://schemas.openxmlformats.org/officeDocument/2006/relationships/image" Target="../media/image242.png"/><Relationship Id="rId449" Type="http://schemas.openxmlformats.org/officeDocument/2006/relationships/customXml" Target="../ink/ink469.xml"/><Relationship Id="rId211" Type="http://schemas.openxmlformats.org/officeDocument/2006/relationships/customXml" Target="../ink/ink350.xml"/><Relationship Id="rId232" Type="http://schemas.openxmlformats.org/officeDocument/2006/relationships/image" Target="../media/image144.png"/><Relationship Id="rId253" Type="http://schemas.openxmlformats.org/officeDocument/2006/relationships/customXml" Target="../ink/ink371.xml"/><Relationship Id="rId274" Type="http://schemas.openxmlformats.org/officeDocument/2006/relationships/image" Target="../media/image165.png"/><Relationship Id="rId295" Type="http://schemas.openxmlformats.org/officeDocument/2006/relationships/customXml" Target="../ink/ink392.xml"/><Relationship Id="rId309" Type="http://schemas.openxmlformats.org/officeDocument/2006/relationships/customXml" Target="../ink/ink399.xml"/><Relationship Id="rId27" Type="http://schemas.openxmlformats.org/officeDocument/2006/relationships/customXml" Target="../ink/ink258.xml"/><Relationship Id="rId48" Type="http://schemas.openxmlformats.org/officeDocument/2006/relationships/image" Target="../media/image52.png"/><Relationship Id="rId69" Type="http://schemas.openxmlformats.org/officeDocument/2006/relationships/customXml" Target="../ink/ink279.xml"/><Relationship Id="rId113" Type="http://schemas.openxmlformats.org/officeDocument/2006/relationships/customXml" Target="../ink/ink301.xml"/><Relationship Id="rId134" Type="http://schemas.openxmlformats.org/officeDocument/2006/relationships/image" Target="../media/image95.png"/><Relationship Id="rId320" Type="http://schemas.openxmlformats.org/officeDocument/2006/relationships/image" Target="../media/image188.png"/><Relationship Id="rId80" Type="http://schemas.openxmlformats.org/officeDocument/2006/relationships/image" Target="../media/image68.png"/><Relationship Id="rId155" Type="http://schemas.openxmlformats.org/officeDocument/2006/relationships/customXml" Target="../ink/ink322.xml"/><Relationship Id="rId176" Type="http://schemas.openxmlformats.org/officeDocument/2006/relationships/image" Target="../media/image116.png"/><Relationship Id="rId197" Type="http://schemas.openxmlformats.org/officeDocument/2006/relationships/customXml" Target="../ink/ink343.xml"/><Relationship Id="rId341" Type="http://schemas.openxmlformats.org/officeDocument/2006/relationships/customXml" Target="../ink/ink415.xml"/><Relationship Id="rId362" Type="http://schemas.openxmlformats.org/officeDocument/2006/relationships/image" Target="../media/image209.png"/><Relationship Id="rId383" Type="http://schemas.openxmlformats.org/officeDocument/2006/relationships/customXml" Target="../ink/ink436.xml"/><Relationship Id="rId418" Type="http://schemas.openxmlformats.org/officeDocument/2006/relationships/image" Target="../media/image237.png"/><Relationship Id="rId439" Type="http://schemas.openxmlformats.org/officeDocument/2006/relationships/customXml" Target="../ink/ink464.xml"/><Relationship Id="rId201" Type="http://schemas.openxmlformats.org/officeDocument/2006/relationships/customXml" Target="../ink/ink345.xml"/><Relationship Id="rId222" Type="http://schemas.openxmlformats.org/officeDocument/2006/relationships/image" Target="../media/image139.png"/><Relationship Id="rId243" Type="http://schemas.openxmlformats.org/officeDocument/2006/relationships/customXml" Target="../ink/ink366.xml"/><Relationship Id="rId264" Type="http://schemas.openxmlformats.org/officeDocument/2006/relationships/image" Target="../media/image160.png"/><Relationship Id="rId285" Type="http://schemas.openxmlformats.org/officeDocument/2006/relationships/customXml" Target="../ink/ink387.xml"/><Relationship Id="rId450" Type="http://schemas.openxmlformats.org/officeDocument/2006/relationships/image" Target="../media/image253.png"/><Relationship Id="rId17" Type="http://schemas.openxmlformats.org/officeDocument/2006/relationships/customXml" Target="../ink/ink253.xml"/><Relationship Id="rId38" Type="http://schemas.openxmlformats.org/officeDocument/2006/relationships/image" Target="../media/image47.png"/><Relationship Id="rId59" Type="http://schemas.openxmlformats.org/officeDocument/2006/relationships/customXml" Target="../ink/ink274.xml"/><Relationship Id="rId103" Type="http://schemas.openxmlformats.org/officeDocument/2006/relationships/customXml" Target="../ink/ink296.xml"/><Relationship Id="rId124" Type="http://schemas.openxmlformats.org/officeDocument/2006/relationships/image" Target="../media/image90.png"/><Relationship Id="rId310" Type="http://schemas.openxmlformats.org/officeDocument/2006/relationships/image" Target="../media/image183.png"/><Relationship Id="rId70" Type="http://schemas.openxmlformats.org/officeDocument/2006/relationships/image" Target="../media/image63.png"/><Relationship Id="rId91" Type="http://schemas.openxmlformats.org/officeDocument/2006/relationships/customXml" Target="../ink/ink290.xml"/><Relationship Id="rId145" Type="http://schemas.openxmlformats.org/officeDocument/2006/relationships/customXml" Target="../ink/ink317.xml"/><Relationship Id="rId166" Type="http://schemas.openxmlformats.org/officeDocument/2006/relationships/image" Target="../media/image111.png"/><Relationship Id="rId187" Type="http://schemas.openxmlformats.org/officeDocument/2006/relationships/customXml" Target="../ink/ink338.xml"/><Relationship Id="rId331" Type="http://schemas.openxmlformats.org/officeDocument/2006/relationships/customXml" Target="../ink/ink410.xml"/><Relationship Id="rId352" Type="http://schemas.openxmlformats.org/officeDocument/2006/relationships/image" Target="../media/image204.png"/><Relationship Id="rId373" Type="http://schemas.openxmlformats.org/officeDocument/2006/relationships/customXml" Target="../ink/ink431.xml"/><Relationship Id="rId394" Type="http://schemas.openxmlformats.org/officeDocument/2006/relationships/image" Target="../media/image225.png"/><Relationship Id="rId408" Type="http://schemas.openxmlformats.org/officeDocument/2006/relationships/image" Target="../media/image232.png"/><Relationship Id="rId429" Type="http://schemas.openxmlformats.org/officeDocument/2006/relationships/customXml" Target="../ink/ink45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4.png"/><Relationship Id="rId233" Type="http://schemas.openxmlformats.org/officeDocument/2006/relationships/customXml" Target="../ink/ink361.xml"/><Relationship Id="rId254" Type="http://schemas.openxmlformats.org/officeDocument/2006/relationships/image" Target="../media/image155.png"/><Relationship Id="rId440" Type="http://schemas.openxmlformats.org/officeDocument/2006/relationships/image" Target="../media/image248.png"/><Relationship Id="rId28" Type="http://schemas.openxmlformats.org/officeDocument/2006/relationships/image" Target="../media/image42.png"/><Relationship Id="rId49" Type="http://schemas.openxmlformats.org/officeDocument/2006/relationships/customXml" Target="../ink/ink269.xml"/><Relationship Id="rId114" Type="http://schemas.openxmlformats.org/officeDocument/2006/relationships/image" Target="../media/image85.png"/><Relationship Id="rId275" Type="http://schemas.openxmlformats.org/officeDocument/2006/relationships/customXml" Target="../ink/ink382.xml"/><Relationship Id="rId296" Type="http://schemas.openxmlformats.org/officeDocument/2006/relationships/image" Target="../media/image176.png"/><Relationship Id="rId300" Type="http://schemas.openxmlformats.org/officeDocument/2006/relationships/image" Target="../media/image178.png"/><Relationship Id="rId60" Type="http://schemas.openxmlformats.org/officeDocument/2006/relationships/image" Target="../media/image58.png"/><Relationship Id="rId81" Type="http://schemas.openxmlformats.org/officeDocument/2006/relationships/customXml" Target="../ink/ink285.xml"/><Relationship Id="rId135" Type="http://schemas.openxmlformats.org/officeDocument/2006/relationships/customXml" Target="../ink/ink312.xml"/><Relationship Id="rId156" Type="http://schemas.openxmlformats.org/officeDocument/2006/relationships/image" Target="../media/image106.png"/><Relationship Id="rId177" Type="http://schemas.openxmlformats.org/officeDocument/2006/relationships/customXml" Target="../ink/ink333.xml"/><Relationship Id="rId198" Type="http://schemas.openxmlformats.org/officeDocument/2006/relationships/image" Target="../media/image127.png"/><Relationship Id="rId321" Type="http://schemas.openxmlformats.org/officeDocument/2006/relationships/customXml" Target="../ink/ink405.xml"/><Relationship Id="rId342" Type="http://schemas.openxmlformats.org/officeDocument/2006/relationships/image" Target="../media/image199.png"/><Relationship Id="rId363" Type="http://schemas.openxmlformats.org/officeDocument/2006/relationships/customXml" Target="../ink/ink426.xml"/><Relationship Id="rId384" Type="http://schemas.openxmlformats.org/officeDocument/2006/relationships/image" Target="../media/image220.png"/><Relationship Id="rId419" Type="http://schemas.openxmlformats.org/officeDocument/2006/relationships/customXml" Target="../ink/ink454.xml"/><Relationship Id="rId202" Type="http://schemas.openxmlformats.org/officeDocument/2006/relationships/image" Target="../media/image129.png"/><Relationship Id="rId223" Type="http://schemas.openxmlformats.org/officeDocument/2006/relationships/customXml" Target="../ink/ink356.xml"/><Relationship Id="rId244" Type="http://schemas.openxmlformats.org/officeDocument/2006/relationships/image" Target="../media/image150.png"/><Relationship Id="rId430" Type="http://schemas.openxmlformats.org/officeDocument/2006/relationships/image" Target="../media/image243.png"/><Relationship Id="rId18" Type="http://schemas.openxmlformats.org/officeDocument/2006/relationships/image" Target="../media/image37.png"/><Relationship Id="rId39" Type="http://schemas.openxmlformats.org/officeDocument/2006/relationships/customXml" Target="../ink/ink264.xml"/><Relationship Id="rId265" Type="http://schemas.openxmlformats.org/officeDocument/2006/relationships/customXml" Target="../ink/ink377.xml"/><Relationship Id="rId286" Type="http://schemas.openxmlformats.org/officeDocument/2006/relationships/image" Target="../media/image171.png"/><Relationship Id="rId50" Type="http://schemas.openxmlformats.org/officeDocument/2006/relationships/image" Target="../media/image53.png"/><Relationship Id="rId104" Type="http://schemas.openxmlformats.org/officeDocument/2006/relationships/image" Target="../media/image80.png"/><Relationship Id="rId125" Type="http://schemas.openxmlformats.org/officeDocument/2006/relationships/customXml" Target="../ink/ink307.xml"/><Relationship Id="rId146" Type="http://schemas.openxmlformats.org/officeDocument/2006/relationships/image" Target="../media/image101.png"/><Relationship Id="rId167" Type="http://schemas.openxmlformats.org/officeDocument/2006/relationships/customXml" Target="../ink/ink328.xml"/><Relationship Id="rId188" Type="http://schemas.openxmlformats.org/officeDocument/2006/relationships/image" Target="../media/image122.png"/><Relationship Id="rId311" Type="http://schemas.openxmlformats.org/officeDocument/2006/relationships/customXml" Target="../ink/ink400.xml"/><Relationship Id="rId332" Type="http://schemas.openxmlformats.org/officeDocument/2006/relationships/image" Target="../media/image194.png"/><Relationship Id="rId353" Type="http://schemas.openxmlformats.org/officeDocument/2006/relationships/customXml" Target="../ink/ink421.xml"/><Relationship Id="rId374" Type="http://schemas.openxmlformats.org/officeDocument/2006/relationships/image" Target="../media/image215.png"/><Relationship Id="rId395" Type="http://schemas.openxmlformats.org/officeDocument/2006/relationships/customXml" Target="../ink/ink442.xml"/><Relationship Id="rId409" Type="http://schemas.openxmlformats.org/officeDocument/2006/relationships/customXml" Target="../ink/ink449.xml"/><Relationship Id="rId71" Type="http://schemas.openxmlformats.org/officeDocument/2006/relationships/customXml" Target="../ink/ink280.xml"/><Relationship Id="rId92" Type="http://schemas.openxmlformats.org/officeDocument/2006/relationships/image" Target="../media/image74.png"/><Relationship Id="rId213" Type="http://schemas.openxmlformats.org/officeDocument/2006/relationships/customXml" Target="../ink/ink351.xml"/><Relationship Id="rId234" Type="http://schemas.openxmlformats.org/officeDocument/2006/relationships/image" Target="../media/image145.png"/><Relationship Id="rId420" Type="http://schemas.openxmlformats.org/officeDocument/2006/relationships/image" Target="../media/image238.png"/><Relationship Id="rId2" Type="http://schemas.openxmlformats.org/officeDocument/2006/relationships/image" Target="../media/image3.png"/><Relationship Id="rId29" Type="http://schemas.openxmlformats.org/officeDocument/2006/relationships/customXml" Target="../ink/ink259.xml"/><Relationship Id="rId255" Type="http://schemas.openxmlformats.org/officeDocument/2006/relationships/customXml" Target="../ink/ink372.xml"/><Relationship Id="rId276" Type="http://schemas.openxmlformats.org/officeDocument/2006/relationships/image" Target="../media/image166.png"/><Relationship Id="rId297" Type="http://schemas.openxmlformats.org/officeDocument/2006/relationships/customXml" Target="../ink/ink393.xml"/><Relationship Id="rId441" Type="http://schemas.openxmlformats.org/officeDocument/2006/relationships/customXml" Target="../ink/ink465.xml"/><Relationship Id="rId40" Type="http://schemas.openxmlformats.org/officeDocument/2006/relationships/image" Target="../media/image48.png"/><Relationship Id="rId115" Type="http://schemas.openxmlformats.org/officeDocument/2006/relationships/customXml" Target="../ink/ink302.xml"/><Relationship Id="rId136" Type="http://schemas.openxmlformats.org/officeDocument/2006/relationships/image" Target="../media/image96.png"/><Relationship Id="rId157" Type="http://schemas.openxmlformats.org/officeDocument/2006/relationships/customXml" Target="../ink/ink323.xml"/><Relationship Id="rId178" Type="http://schemas.openxmlformats.org/officeDocument/2006/relationships/image" Target="../media/image117.png"/><Relationship Id="rId301" Type="http://schemas.openxmlformats.org/officeDocument/2006/relationships/customXml" Target="../ink/ink395.xml"/><Relationship Id="rId322" Type="http://schemas.openxmlformats.org/officeDocument/2006/relationships/image" Target="../media/image189.png"/><Relationship Id="rId343" Type="http://schemas.openxmlformats.org/officeDocument/2006/relationships/customXml" Target="../ink/ink416.xml"/><Relationship Id="rId364" Type="http://schemas.openxmlformats.org/officeDocument/2006/relationships/image" Target="../media/image210.png"/><Relationship Id="rId61" Type="http://schemas.openxmlformats.org/officeDocument/2006/relationships/customXml" Target="../ink/ink275.xml"/><Relationship Id="rId82" Type="http://schemas.openxmlformats.org/officeDocument/2006/relationships/image" Target="../media/image69.png"/><Relationship Id="rId199" Type="http://schemas.openxmlformats.org/officeDocument/2006/relationships/customXml" Target="../ink/ink344.xml"/><Relationship Id="rId203" Type="http://schemas.openxmlformats.org/officeDocument/2006/relationships/customXml" Target="../ink/ink346.xml"/><Relationship Id="rId385" Type="http://schemas.openxmlformats.org/officeDocument/2006/relationships/customXml" Target="../ink/ink437.xml"/><Relationship Id="rId19" Type="http://schemas.openxmlformats.org/officeDocument/2006/relationships/customXml" Target="../ink/ink254.xml"/><Relationship Id="rId224" Type="http://schemas.openxmlformats.org/officeDocument/2006/relationships/image" Target="../media/image140.png"/><Relationship Id="rId245" Type="http://schemas.openxmlformats.org/officeDocument/2006/relationships/customXml" Target="../ink/ink367.xml"/><Relationship Id="rId266" Type="http://schemas.openxmlformats.org/officeDocument/2006/relationships/image" Target="../media/image161.png"/><Relationship Id="rId287" Type="http://schemas.openxmlformats.org/officeDocument/2006/relationships/customXml" Target="../ink/ink388.xml"/><Relationship Id="rId410" Type="http://schemas.openxmlformats.org/officeDocument/2006/relationships/image" Target="../media/image233.png"/><Relationship Id="rId431" Type="http://schemas.openxmlformats.org/officeDocument/2006/relationships/customXml" Target="../ink/ink460.xml"/><Relationship Id="rId30" Type="http://schemas.openxmlformats.org/officeDocument/2006/relationships/image" Target="../media/image43.png"/><Relationship Id="rId105" Type="http://schemas.openxmlformats.org/officeDocument/2006/relationships/customXml" Target="../ink/ink297.xml"/><Relationship Id="rId126" Type="http://schemas.openxmlformats.org/officeDocument/2006/relationships/image" Target="../media/image91.png"/><Relationship Id="rId147" Type="http://schemas.openxmlformats.org/officeDocument/2006/relationships/customXml" Target="../ink/ink318.xml"/><Relationship Id="rId168" Type="http://schemas.openxmlformats.org/officeDocument/2006/relationships/image" Target="../media/image112.png"/><Relationship Id="rId312" Type="http://schemas.openxmlformats.org/officeDocument/2006/relationships/image" Target="../media/image184.png"/><Relationship Id="rId333" Type="http://schemas.openxmlformats.org/officeDocument/2006/relationships/customXml" Target="../ink/ink411.xml"/><Relationship Id="rId354" Type="http://schemas.openxmlformats.org/officeDocument/2006/relationships/image" Target="../media/image205.png"/><Relationship Id="rId51" Type="http://schemas.openxmlformats.org/officeDocument/2006/relationships/customXml" Target="../ink/ink270.xml"/><Relationship Id="rId72" Type="http://schemas.openxmlformats.org/officeDocument/2006/relationships/image" Target="../media/image64.png"/><Relationship Id="rId93" Type="http://schemas.openxmlformats.org/officeDocument/2006/relationships/customXml" Target="../ink/ink291.xml"/><Relationship Id="rId189" Type="http://schemas.openxmlformats.org/officeDocument/2006/relationships/customXml" Target="../ink/ink339.xml"/><Relationship Id="rId375" Type="http://schemas.openxmlformats.org/officeDocument/2006/relationships/customXml" Target="../ink/ink432.xml"/><Relationship Id="rId396" Type="http://schemas.openxmlformats.org/officeDocument/2006/relationships/image" Target="../media/image226.png"/><Relationship Id="rId3" Type="http://schemas.openxmlformats.org/officeDocument/2006/relationships/customXml" Target="../ink/ink246.xml"/><Relationship Id="rId214" Type="http://schemas.openxmlformats.org/officeDocument/2006/relationships/image" Target="../media/image135.png"/><Relationship Id="rId235" Type="http://schemas.openxmlformats.org/officeDocument/2006/relationships/customXml" Target="../ink/ink362.xml"/><Relationship Id="rId256" Type="http://schemas.openxmlformats.org/officeDocument/2006/relationships/image" Target="../media/image156.png"/><Relationship Id="rId277" Type="http://schemas.openxmlformats.org/officeDocument/2006/relationships/customXml" Target="../ink/ink383.xml"/><Relationship Id="rId298" Type="http://schemas.openxmlformats.org/officeDocument/2006/relationships/image" Target="../media/image177.png"/><Relationship Id="rId400" Type="http://schemas.openxmlformats.org/officeDocument/2006/relationships/image" Target="../media/image228.png"/><Relationship Id="rId421" Type="http://schemas.openxmlformats.org/officeDocument/2006/relationships/customXml" Target="../ink/ink455.xml"/><Relationship Id="rId442" Type="http://schemas.openxmlformats.org/officeDocument/2006/relationships/image" Target="../media/image249.png"/><Relationship Id="rId116" Type="http://schemas.openxmlformats.org/officeDocument/2006/relationships/image" Target="../media/image86.png"/><Relationship Id="rId137" Type="http://schemas.openxmlformats.org/officeDocument/2006/relationships/customXml" Target="../ink/ink313.xml"/><Relationship Id="rId158" Type="http://schemas.openxmlformats.org/officeDocument/2006/relationships/image" Target="../media/image107.png"/><Relationship Id="rId302" Type="http://schemas.openxmlformats.org/officeDocument/2006/relationships/image" Target="../media/image179.png"/><Relationship Id="rId323" Type="http://schemas.openxmlformats.org/officeDocument/2006/relationships/customXml" Target="../ink/ink406.xml"/><Relationship Id="rId344" Type="http://schemas.openxmlformats.org/officeDocument/2006/relationships/image" Target="../media/image200.png"/><Relationship Id="rId20" Type="http://schemas.openxmlformats.org/officeDocument/2006/relationships/image" Target="../media/image38.png"/><Relationship Id="rId41" Type="http://schemas.openxmlformats.org/officeDocument/2006/relationships/customXml" Target="../ink/ink265.xml"/><Relationship Id="rId62" Type="http://schemas.openxmlformats.org/officeDocument/2006/relationships/image" Target="../media/image59.png"/><Relationship Id="rId83" Type="http://schemas.openxmlformats.org/officeDocument/2006/relationships/customXml" Target="../ink/ink286.xml"/><Relationship Id="rId179" Type="http://schemas.openxmlformats.org/officeDocument/2006/relationships/customXml" Target="../ink/ink334.xml"/><Relationship Id="rId365" Type="http://schemas.openxmlformats.org/officeDocument/2006/relationships/customXml" Target="../ink/ink427.xml"/><Relationship Id="rId386" Type="http://schemas.openxmlformats.org/officeDocument/2006/relationships/image" Target="../media/image221.png"/><Relationship Id="rId190" Type="http://schemas.openxmlformats.org/officeDocument/2006/relationships/image" Target="../media/image123.png"/><Relationship Id="rId204" Type="http://schemas.openxmlformats.org/officeDocument/2006/relationships/image" Target="../media/image130.png"/><Relationship Id="rId225" Type="http://schemas.openxmlformats.org/officeDocument/2006/relationships/customXml" Target="../ink/ink357.xml"/><Relationship Id="rId246" Type="http://schemas.openxmlformats.org/officeDocument/2006/relationships/image" Target="../media/image151.png"/><Relationship Id="rId267" Type="http://schemas.openxmlformats.org/officeDocument/2006/relationships/customXml" Target="../ink/ink378.xml"/><Relationship Id="rId288" Type="http://schemas.openxmlformats.org/officeDocument/2006/relationships/image" Target="../media/image172.png"/><Relationship Id="rId411" Type="http://schemas.openxmlformats.org/officeDocument/2006/relationships/customXml" Target="../ink/ink450.xml"/><Relationship Id="rId432" Type="http://schemas.openxmlformats.org/officeDocument/2006/relationships/image" Target="../media/image244.png"/><Relationship Id="rId106" Type="http://schemas.openxmlformats.org/officeDocument/2006/relationships/image" Target="../media/image81.png"/><Relationship Id="rId127" Type="http://schemas.openxmlformats.org/officeDocument/2006/relationships/customXml" Target="../ink/ink308.xml"/><Relationship Id="rId313" Type="http://schemas.openxmlformats.org/officeDocument/2006/relationships/customXml" Target="../ink/ink401.xml"/><Relationship Id="rId10" Type="http://schemas.openxmlformats.org/officeDocument/2006/relationships/image" Target="../media/image33.png"/><Relationship Id="rId31" Type="http://schemas.openxmlformats.org/officeDocument/2006/relationships/customXml" Target="../ink/ink260.xml"/><Relationship Id="rId52" Type="http://schemas.openxmlformats.org/officeDocument/2006/relationships/image" Target="../media/image54.png"/><Relationship Id="rId73" Type="http://schemas.openxmlformats.org/officeDocument/2006/relationships/customXml" Target="../ink/ink281.xml"/><Relationship Id="rId94" Type="http://schemas.openxmlformats.org/officeDocument/2006/relationships/image" Target="../media/image75.png"/><Relationship Id="rId148" Type="http://schemas.openxmlformats.org/officeDocument/2006/relationships/image" Target="../media/image102.png"/><Relationship Id="rId169" Type="http://schemas.openxmlformats.org/officeDocument/2006/relationships/customXml" Target="../ink/ink329.xml"/><Relationship Id="rId334" Type="http://schemas.openxmlformats.org/officeDocument/2006/relationships/image" Target="../media/image195.png"/><Relationship Id="rId355" Type="http://schemas.openxmlformats.org/officeDocument/2006/relationships/customXml" Target="../ink/ink422.xml"/><Relationship Id="rId376" Type="http://schemas.openxmlformats.org/officeDocument/2006/relationships/image" Target="../media/image216.png"/><Relationship Id="rId397" Type="http://schemas.openxmlformats.org/officeDocument/2006/relationships/customXml" Target="../ink/ink443.xml"/><Relationship Id="rId4" Type="http://schemas.openxmlformats.org/officeDocument/2006/relationships/image" Target="../media/image30.png"/><Relationship Id="rId180" Type="http://schemas.openxmlformats.org/officeDocument/2006/relationships/image" Target="../media/image118.png"/><Relationship Id="rId215" Type="http://schemas.openxmlformats.org/officeDocument/2006/relationships/customXml" Target="../ink/ink352.xml"/><Relationship Id="rId236" Type="http://schemas.openxmlformats.org/officeDocument/2006/relationships/image" Target="../media/image146.png"/><Relationship Id="rId257" Type="http://schemas.openxmlformats.org/officeDocument/2006/relationships/customXml" Target="../ink/ink373.xml"/><Relationship Id="rId278" Type="http://schemas.openxmlformats.org/officeDocument/2006/relationships/image" Target="../media/image167.png"/><Relationship Id="rId401" Type="http://schemas.openxmlformats.org/officeDocument/2006/relationships/customXml" Target="../ink/ink445.xml"/><Relationship Id="rId422" Type="http://schemas.openxmlformats.org/officeDocument/2006/relationships/image" Target="../media/image239.png"/><Relationship Id="rId443" Type="http://schemas.openxmlformats.org/officeDocument/2006/relationships/customXml" Target="../ink/ink466.xml"/><Relationship Id="rId303" Type="http://schemas.openxmlformats.org/officeDocument/2006/relationships/customXml" Target="../ink/ink396.xml"/><Relationship Id="rId42" Type="http://schemas.openxmlformats.org/officeDocument/2006/relationships/image" Target="../media/image49.png"/><Relationship Id="rId84" Type="http://schemas.openxmlformats.org/officeDocument/2006/relationships/image" Target="../media/image70.png"/><Relationship Id="rId138" Type="http://schemas.openxmlformats.org/officeDocument/2006/relationships/image" Target="../media/image97.png"/><Relationship Id="rId345" Type="http://schemas.openxmlformats.org/officeDocument/2006/relationships/customXml" Target="../ink/ink417.xml"/><Relationship Id="rId387" Type="http://schemas.openxmlformats.org/officeDocument/2006/relationships/customXml" Target="../ink/ink438.xml"/><Relationship Id="rId191" Type="http://schemas.openxmlformats.org/officeDocument/2006/relationships/customXml" Target="../ink/ink340.xml"/><Relationship Id="rId205" Type="http://schemas.openxmlformats.org/officeDocument/2006/relationships/customXml" Target="../ink/ink347.xml"/><Relationship Id="rId247" Type="http://schemas.openxmlformats.org/officeDocument/2006/relationships/customXml" Target="../ink/ink368.xml"/><Relationship Id="rId412" Type="http://schemas.openxmlformats.org/officeDocument/2006/relationships/image" Target="../media/image234.png"/><Relationship Id="rId107" Type="http://schemas.openxmlformats.org/officeDocument/2006/relationships/customXml" Target="../ink/ink298.xml"/><Relationship Id="rId289" Type="http://schemas.openxmlformats.org/officeDocument/2006/relationships/customXml" Target="../ink/ink389.xml"/><Relationship Id="rId11" Type="http://schemas.openxmlformats.org/officeDocument/2006/relationships/customXml" Target="../ink/ink250.xml"/><Relationship Id="rId53" Type="http://schemas.openxmlformats.org/officeDocument/2006/relationships/customXml" Target="../ink/ink271.xml"/><Relationship Id="rId149" Type="http://schemas.openxmlformats.org/officeDocument/2006/relationships/customXml" Target="../ink/ink319.xml"/><Relationship Id="rId314" Type="http://schemas.openxmlformats.org/officeDocument/2006/relationships/image" Target="../media/image185.png"/><Relationship Id="rId356" Type="http://schemas.openxmlformats.org/officeDocument/2006/relationships/image" Target="../media/image206.png"/><Relationship Id="rId398" Type="http://schemas.openxmlformats.org/officeDocument/2006/relationships/image" Target="../media/image227.png"/><Relationship Id="rId95" Type="http://schemas.openxmlformats.org/officeDocument/2006/relationships/customXml" Target="../ink/ink292.xml"/><Relationship Id="rId160" Type="http://schemas.openxmlformats.org/officeDocument/2006/relationships/image" Target="../media/image108.png"/><Relationship Id="rId216" Type="http://schemas.openxmlformats.org/officeDocument/2006/relationships/image" Target="../media/image136.png"/><Relationship Id="rId423" Type="http://schemas.openxmlformats.org/officeDocument/2006/relationships/customXml" Target="../ink/ink456.xml"/><Relationship Id="rId258" Type="http://schemas.openxmlformats.org/officeDocument/2006/relationships/image" Target="../media/image157.png"/><Relationship Id="rId22" Type="http://schemas.openxmlformats.org/officeDocument/2006/relationships/image" Target="../media/image39.png"/><Relationship Id="rId64" Type="http://schemas.openxmlformats.org/officeDocument/2006/relationships/image" Target="../media/image60.png"/><Relationship Id="rId118" Type="http://schemas.openxmlformats.org/officeDocument/2006/relationships/image" Target="../media/image87.png"/><Relationship Id="rId325" Type="http://schemas.openxmlformats.org/officeDocument/2006/relationships/customXml" Target="../ink/ink407.xml"/><Relationship Id="rId367" Type="http://schemas.openxmlformats.org/officeDocument/2006/relationships/customXml" Target="../ink/ink428.xml"/><Relationship Id="rId171" Type="http://schemas.openxmlformats.org/officeDocument/2006/relationships/customXml" Target="../ink/ink330.xml"/><Relationship Id="rId227" Type="http://schemas.openxmlformats.org/officeDocument/2006/relationships/customXml" Target="../ink/ink358.xml"/><Relationship Id="rId269" Type="http://schemas.openxmlformats.org/officeDocument/2006/relationships/customXml" Target="../ink/ink379.xml"/><Relationship Id="rId434" Type="http://schemas.openxmlformats.org/officeDocument/2006/relationships/image" Target="../media/image245.png"/><Relationship Id="rId33" Type="http://schemas.openxmlformats.org/officeDocument/2006/relationships/customXml" Target="../ink/ink261.xml"/><Relationship Id="rId129" Type="http://schemas.openxmlformats.org/officeDocument/2006/relationships/customXml" Target="../ink/ink309.xml"/><Relationship Id="rId280" Type="http://schemas.openxmlformats.org/officeDocument/2006/relationships/image" Target="../media/image168.png"/><Relationship Id="rId336" Type="http://schemas.openxmlformats.org/officeDocument/2006/relationships/image" Target="../media/image196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27.xml"/><Relationship Id="rId299" Type="http://schemas.openxmlformats.org/officeDocument/2006/relationships/customXml" Target="../ink/ink618.xml"/><Relationship Id="rId21" Type="http://schemas.openxmlformats.org/officeDocument/2006/relationships/customXml" Target="../ink/ink479.xml"/><Relationship Id="rId63" Type="http://schemas.openxmlformats.org/officeDocument/2006/relationships/customXml" Target="../ink/ink500.xml"/><Relationship Id="rId159" Type="http://schemas.openxmlformats.org/officeDocument/2006/relationships/customXml" Target="../ink/ink548.xml"/><Relationship Id="rId324" Type="http://schemas.openxmlformats.org/officeDocument/2006/relationships/image" Target="../media/image190.png"/><Relationship Id="rId366" Type="http://schemas.openxmlformats.org/officeDocument/2006/relationships/image" Target="../media/image211.png"/><Relationship Id="rId531" Type="http://schemas.openxmlformats.org/officeDocument/2006/relationships/customXml" Target="../ink/ink734.xml"/><Relationship Id="rId170" Type="http://schemas.openxmlformats.org/officeDocument/2006/relationships/image" Target="../media/image113.png"/><Relationship Id="rId226" Type="http://schemas.openxmlformats.org/officeDocument/2006/relationships/image" Target="../media/image141.png"/><Relationship Id="rId433" Type="http://schemas.openxmlformats.org/officeDocument/2006/relationships/customXml" Target="../ink/ink685.xml"/><Relationship Id="rId268" Type="http://schemas.openxmlformats.org/officeDocument/2006/relationships/image" Target="../media/image162.png"/><Relationship Id="rId475" Type="http://schemas.openxmlformats.org/officeDocument/2006/relationships/customXml" Target="../ink/ink706.xml"/><Relationship Id="rId32" Type="http://schemas.openxmlformats.org/officeDocument/2006/relationships/image" Target="../media/image44.png"/><Relationship Id="rId74" Type="http://schemas.openxmlformats.org/officeDocument/2006/relationships/image" Target="../media/image65.png"/><Relationship Id="rId128" Type="http://schemas.openxmlformats.org/officeDocument/2006/relationships/image" Target="../media/image92.png"/><Relationship Id="rId335" Type="http://schemas.openxmlformats.org/officeDocument/2006/relationships/customXml" Target="../ink/ink636.xml"/><Relationship Id="rId377" Type="http://schemas.openxmlformats.org/officeDocument/2006/relationships/customXml" Target="../ink/ink657.xml"/><Relationship Id="rId500" Type="http://schemas.openxmlformats.org/officeDocument/2006/relationships/image" Target="../media/image283.png"/><Relationship Id="rId542" Type="http://schemas.openxmlformats.org/officeDocument/2006/relationships/image" Target="../media/image304.png"/><Relationship Id="rId5" Type="http://schemas.openxmlformats.org/officeDocument/2006/relationships/customXml" Target="../ink/ink471.xml"/><Relationship Id="rId181" Type="http://schemas.openxmlformats.org/officeDocument/2006/relationships/customXml" Target="../ink/ink559.xml"/><Relationship Id="rId237" Type="http://schemas.openxmlformats.org/officeDocument/2006/relationships/customXml" Target="../ink/ink587.xml"/><Relationship Id="rId402" Type="http://schemas.openxmlformats.org/officeDocument/2006/relationships/image" Target="../media/image229.png"/><Relationship Id="rId279" Type="http://schemas.openxmlformats.org/officeDocument/2006/relationships/customXml" Target="../ink/ink608.xml"/><Relationship Id="rId444" Type="http://schemas.openxmlformats.org/officeDocument/2006/relationships/image" Target="../media/image255.png"/><Relationship Id="rId486" Type="http://schemas.openxmlformats.org/officeDocument/2006/relationships/image" Target="../media/image276.png"/><Relationship Id="rId43" Type="http://schemas.openxmlformats.org/officeDocument/2006/relationships/customXml" Target="../ink/ink490.xml"/><Relationship Id="rId139" Type="http://schemas.openxmlformats.org/officeDocument/2006/relationships/customXml" Target="../ink/ink538.xml"/><Relationship Id="rId290" Type="http://schemas.openxmlformats.org/officeDocument/2006/relationships/image" Target="../media/image173.png"/><Relationship Id="rId304" Type="http://schemas.openxmlformats.org/officeDocument/2006/relationships/image" Target="../media/image180.png"/><Relationship Id="rId346" Type="http://schemas.openxmlformats.org/officeDocument/2006/relationships/image" Target="../media/image201.png"/><Relationship Id="rId388" Type="http://schemas.openxmlformats.org/officeDocument/2006/relationships/image" Target="../media/image222.png"/><Relationship Id="rId511" Type="http://schemas.openxmlformats.org/officeDocument/2006/relationships/customXml" Target="../ink/ink724.xml"/><Relationship Id="rId553" Type="http://schemas.openxmlformats.org/officeDocument/2006/relationships/customXml" Target="../ink/ink745.xml"/><Relationship Id="rId85" Type="http://schemas.openxmlformats.org/officeDocument/2006/relationships/customXml" Target="../ink/ink511.xml"/><Relationship Id="rId150" Type="http://schemas.openxmlformats.org/officeDocument/2006/relationships/image" Target="../media/image103.png"/><Relationship Id="rId192" Type="http://schemas.openxmlformats.org/officeDocument/2006/relationships/image" Target="../media/image124.png"/><Relationship Id="rId206" Type="http://schemas.openxmlformats.org/officeDocument/2006/relationships/image" Target="../media/image131.png"/><Relationship Id="rId413" Type="http://schemas.openxmlformats.org/officeDocument/2006/relationships/customXml" Target="../ink/ink675.xml"/><Relationship Id="rId248" Type="http://schemas.openxmlformats.org/officeDocument/2006/relationships/image" Target="../media/image152.png"/><Relationship Id="rId455" Type="http://schemas.openxmlformats.org/officeDocument/2006/relationships/customXml" Target="../ink/ink696.xml"/><Relationship Id="rId497" Type="http://schemas.openxmlformats.org/officeDocument/2006/relationships/customXml" Target="../ink/ink717.xml"/><Relationship Id="rId12" Type="http://schemas.openxmlformats.org/officeDocument/2006/relationships/image" Target="../media/image34.png"/><Relationship Id="rId108" Type="http://schemas.openxmlformats.org/officeDocument/2006/relationships/image" Target="../media/image82.png"/><Relationship Id="rId315" Type="http://schemas.openxmlformats.org/officeDocument/2006/relationships/customXml" Target="../ink/ink626.xml"/><Relationship Id="rId357" Type="http://schemas.openxmlformats.org/officeDocument/2006/relationships/customXml" Target="../ink/ink647.xml"/><Relationship Id="rId522" Type="http://schemas.openxmlformats.org/officeDocument/2006/relationships/image" Target="../media/image294.png"/><Relationship Id="rId54" Type="http://schemas.openxmlformats.org/officeDocument/2006/relationships/image" Target="../media/image55.png"/><Relationship Id="rId96" Type="http://schemas.openxmlformats.org/officeDocument/2006/relationships/image" Target="../media/image76.png"/><Relationship Id="rId161" Type="http://schemas.openxmlformats.org/officeDocument/2006/relationships/customXml" Target="../ink/ink549.xml"/><Relationship Id="rId217" Type="http://schemas.openxmlformats.org/officeDocument/2006/relationships/customXml" Target="../ink/ink577.xml"/><Relationship Id="rId399" Type="http://schemas.openxmlformats.org/officeDocument/2006/relationships/customXml" Target="../ink/ink668.xml"/><Relationship Id="rId259" Type="http://schemas.openxmlformats.org/officeDocument/2006/relationships/customXml" Target="../ink/ink598.xml"/><Relationship Id="rId424" Type="http://schemas.openxmlformats.org/officeDocument/2006/relationships/image" Target="../media/image240.png"/><Relationship Id="rId466" Type="http://schemas.openxmlformats.org/officeDocument/2006/relationships/image" Target="../media/image266.png"/><Relationship Id="rId23" Type="http://schemas.openxmlformats.org/officeDocument/2006/relationships/customXml" Target="../ink/ink480.xml"/><Relationship Id="rId119" Type="http://schemas.openxmlformats.org/officeDocument/2006/relationships/customXml" Target="../ink/ink528.xml"/><Relationship Id="rId270" Type="http://schemas.openxmlformats.org/officeDocument/2006/relationships/image" Target="../media/image163.png"/><Relationship Id="rId326" Type="http://schemas.openxmlformats.org/officeDocument/2006/relationships/image" Target="../media/image191.png"/><Relationship Id="rId533" Type="http://schemas.openxmlformats.org/officeDocument/2006/relationships/customXml" Target="../ink/ink735.xml"/><Relationship Id="rId65" Type="http://schemas.openxmlformats.org/officeDocument/2006/relationships/customXml" Target="../ink/ink501.xml"/><Relationship Id="rId130" Type="http://schemas.openxmlformats.org/officeDocument/2006/relationships/image" Target="../media/image93.png"/><Relationship Id="rId368" Type="http://schemas.openxmlformats.org/officeDocument/2006/relationships/image" Target="../media/image212.png"/><Relationship Id="rId172" Type="http://schemas.openxmlformats.org/officeDocument/2006/relationships/image" Target="../media/image114.png"/><Relationship Id="rId228" Type="http://schemas.openxmlformats.org/officeDocument/2006/relationships/image" Target="../media/image142.png"/><Relationship Id="rId435" Type="http://schemas.openxmlformats.org/officeDocument/2006/relationships/customXml" Target="../ink/ink686.xml"/><Relationship Id="rId477" Type="http://schemas.openxmlformats.org/officeDocument/2006/relationships/customXml" Target="../ink/ink707.xml"/><Relationship Id="rId281" Type="http://schemas.openxmlformats.org/officeDocument/2006/relationships/customXml" Target="../ink/ink609.xml"/><Relationship Id="rId337" Type="http://schemas.openxmlformats.org/officeDocument/2006/relationships/customXml" Target="../ink/ink637.xml"/><Relationship Id="rId502" Type="http://schemas.openxmlformats.org/officeDocument/2006/relationships/image" Target="../media/image284.png"/><Relationship Id="rId34" Type="http://schemas.openxmlformats.org/officeDocument/2006/relationships/image" Target="../media/image45.png"/><Relationship Id="rId76" Type="http://schemas.openxmlformats.org/officeDocument/2006/relationships/image" Target="../media/image66.png"/><Relationship Id="rId141" Type="http://schemas.openxmlformats.org/officeDocument/2006/relationships/customXml" Target="../ink/ink539.xml"/><Relationship Id="rId379" Type="http://schemas.openxmlformats.org/officeDocument/2006/relationships/customXml" Target="../ink/ink658.xml"/><Relationship Id="rId544" Type="http://schemas.openxmlformats.org/officeDocument/2006/relationships/image" Target="../media/image305.png"/><Relationship Id="rId7" Type="http://schemas.openxmlformats.org/officeDocument/2006/relationships/customXml" Target="../ink/ink472.xml"/><Relationship Id="rId183" Type="http://schemas.openxmlformats.org/officeDocument/2006/relationships/customXml" Target="../ink/ink560.xml"/><Relationship Id="rId239" Type="http://schemas.openxmlformats.org/officeDocument/2006/relationships/customXml" Target="../ink/ink588.xml"/><Relationship Id="rId390" Type="http://schemas.openxmlformats.org/officeDocument/2006/relationships/image" Target="../media/image223.png"/><Relationship Id="rId404" Type="http://schemas.openxmlformats.org/officeDocument/2006/relationships/image" Target="../media/image230.png"/><Relationship Id="rId446" Type="http://schemas.openxmlformats.org/officeDocument/2006/relationships/image" Target="../media/image256.png"/><Relationship Id="rId250" Type="http://schemas.openxmlformats.org/officeDocument/2006/relationships/image" Target="../media/image153.png"/><Relationship Id="rId292" Type="http://schemas.openxmlformats.org/officeDocument/2006/relationships/image" Target="../media/image174.png"/><Relationship Id="rId306" Type="http://schemas.openxmlformats.org/officeDocument/2006/relationships/image" Target="../media/image181.png"/><Relationship Id="rId488" Type="http://schemas.openxmlformats.org/officeDocument/2006/relationships/image" Target="../media/image277.png"/><Relationship Id="rId45" Type="http://schemas.openxmlformats.org/officeDocument/2006/relationships/customXml" Target="../ink/ink491.xml"/><Relationship Id="rId87" Type="http://schemas.openxmlformats.org/officeDocument/2006/relationships/customXml" Target="../ink/ink512.xml"/><Relationship Id="rId110" Type="http://schemas.openxmlformats.org/officeDocument/2006/relationships/image" Target="../media/image83.png"/><Relationship Id="rId348" Type="http://schemas.openxmlformats.org/officeDocument/2006/relationships/image" Target="../media/image202.png"/><Relationship Id="rId513" Type="http://schemas.openxmlformats.org/officeDocument/2006/relationships/customXml" Target="../ink/ink725.xml"/><Relationship Id="rId152" Type="http://schemas.openxmlformats.org/officeDocument/2006/relationships/image" Target="../media/image104.png"/><Relationship Id="rId194" Type="http://schemas.openxmlformats.org/officeDocument/2006/relationships/image" Target="../media/image125.png"/><Relationship Id="rId208" Type="http://schemas.openxmlformats.org/officeDocument/2006/relationships/image" Target="../media/image132.png"/><Relationship Id="rId415" Type="http://schemas.openxmlformats.org/officeDocument/2006/relationships/customXml" Target="../ink/ink676.xml"/><Relationship Id="rId457" Type="http://schemas.openxmlformats.org/officeDocument/2006/relationships/customXml" Target="../ink/ink697.xml"/><Relationship Id="rId261" Type="http://schemas.openxmlformats.org/officeDocument/2006/relationships/customXml" Target="../ink/ink599.xml"/><Relationship Id="rId499" Type="http://schemas.openxmlformats.org/officeDocument/2006/relationships/customXml" Target="../ink/ink718.xml"/><Relationship Id="rId14" Type="http://schemas.openxmlformats.org/officeDocument/2006/relationships/image" Target="../media/image35.png"/><Relationship Id="rId56" Type="http://schemas.openxmlformats.org/officeDocument/2006/relationships/image" Target="../media/image56.png"/><Relationship Id="rId317" Type="http://schemas.openxmlformats.org/officeDocument/2006/relationships/customXml" Target="../ink/ink627.xml"/><Relationship Id="rId359" Type="http://schemas.openxmlformats.org/officeDocument/2006/relationships/customXml" Target="../ink/ink648.xml"/><Relationship Id="rId524" Type="http://schemas.openxmlformats.org/officeDocument/2006/relationships/image" Target="../media/image295.png"/><Relationship Id="rId98" Type="http://schemas.openxmlformats.org/officeDocument/2006/relationships/image" Target="../media/image77.png"/><Relationship Id="rId121" Type="http://schemas.openxmlformats.org/officeDocument/2006/relationships/customXml" Target="../ink/ink529.xml"/><Relationship Id="rId163" Type="http://schemas.openxmlformats.org/officeDocument/2006/relationships/customXml" Target="../ink/ink550.xml"/><Relationship Id="rId219" Type="http://schemas.openxmlformats.org/officeDocument/2006/relationships/customXml" Target="../ink/ink578.xml"/><Relationship Id="rId370" Type="http://schemas.openxmlformats.org/officeDocument/2006/relationships/image" Target="../media/image213.png"/><Relationship Id="rId426" Type="http://schemas.openxmlformats.org/officeDocument/2006/relationships/image" Target="../media/image241.png"/><Relationship Id="rId230" Type="http://schemas.openxmlformats.org/officeDocument/2006/relationships/image" Target="../media/image143.png"/><Relationship Id="rId468" Type="http://schemas.openxmlformats.org/officeDocument/2006/relationships/image" Target="../media/image267.png"/><Relationship Id="rId25" Type="http://schemas.openxmlformats.org/officeDocument/2006/relationships/customXml" Target="../ink/ink481.xml"/><Relationship Id="rId67" Type="http://schemas.openxmlformats.org/officeDocument/2006/relationships/customXml" Target="../ink/ink502.xml"/><Relationship Id="rId272" Type="http://schemas.openxmlformats.org/officeDocument/2006/relationships/image" Target="../media/image164.png"/><Relationship Id="rId328" Type="http://schemas.openxmlformats.org/officeDocument/2006/relationships/image" Target="../media/image192.png"/><Relationship Id="rId535" Type="http://schemas.openxmlformats.org/officeDocument/2006/relationships/customXml" Target="../ink/ink736.xml"/><Relationship Id="rId132" Type="http://schemas.openxmlformats.org/officeDocument/2006/relationships/image" Target="../media/image94.png"/><Relationship Id="rId174" Type="http://schemas.openxmlformats.org/officeDocument/2006/relationships/image" Target="../media/image115.png"/><Relationship Id="rId381" Type="http://schemas.openxmlformats.org/officeDocument/2006/relationships/customXml" Target="../ink/ink659.xml"/><Relationship Id="rId241" Type="http://schemas.openxmlformats.org/officeDocument/2006/relationships/customXml" Target="../ink/ink589.xml"/><Relationship Id="rId437" Type="http://schemas.openxmlformats.org/officeDocument/2006/relationships/customXml" Target="../ink/ink687.xml"/><Relationship Id="rId479" Type="http://schemas.openxmlformats.org/officeDocument/2006/relationships/customXml" Target="../ink/ink708.xml"/><Relationship Id="rId15" Type="http://schemas.openxmlformats.org/officeDocument/2006/relationships/customXml" Target="../ink/ink476.xml"/><Relationship Id="rId36" Type="http://schemas.openxmlformats.org/officeDocument/2006/relationships/image" Target="../media/image46.png"/><Relationship Id="rId57" Type="http://schemas.openxmlformats.org/officeDocument/2006/relationships/customXml" Target="../ink/ink497.xml"/><Relationship Id="rId262" Type="http://schemas.openxmlformats.org/officeDocument/2006/relationships/image" Target="../media/image159.png"/><Relationship Id="rId283" Type="http://schemas.openxmlformats.org/officeDocument/2006/relationships/customXml" Target="../ink/ink610.xml"/><Relationship Id="rId318" Type="http://schemas.openxmlformats.org/officeDocument/2006/relationships/image" Target="../media/image187.png"/><Relationship Id="rId339" Type="http://schemas.openxmlformats.org/officeDocument/2006/relationships/customXml" Target="../ink/ink638.xml"/><Relationship Id="rId490" Type="http://schemas.openxmlformats.org/officeDocument/2006/relationships/image" Target="../media/image278.png"/><Relationship Id="rId504" Type="http://schemas.openxmlformats.org/officeDocument/2006/relationships/image" Target="../media/image285.png"/><Relationship Id="rId525" Type="http://schemas.openxmlformats.org/officeDocument/2006/relationships/customXml" Target="../ink/ink731.xml"/><Relationship Id="rId546" Type="http://schemas.openxmlformats.org/officeDocument/2006/relationships/image" Target="../media/image306.png"/><Relationship Id="rId78" Type="http://schemas.openxmlformats.org/officeDocument/2006/relationships/image" Target="../media/image67.png"/><Relationship Id="rId99" Type="http://schemas.openxmlformats.org/officeDocument/2006/relationships/customXml" Target="../ink/ink518.xml"/><Relationship Id="rId101" Type="http://schemas.openxmlformats.org/officeDocument/2006/relationships/customXml" Target="../ink/ink519.xml"/><Relationship Id="rId122" Type="http://schemas.openxmlformats.org/officeDocument/2006/relationships/image" Target="../media/image89.png"/><Relationship Id="rId143" Type="http://schemas.openxmlformats.org/officeDocument/2006/relationships/customXml" Target="../ink/ink540.xml"/><Relationship Id="rId164" Type="http://schemas.openxmlformats.org/officeDocument/2006/relationships/image" Target="../media/image110.png"/><Relationship Id="rId185" Type="http://schemas.openxmlformats.org/officeDocument/2006/relationships/customXml" Target="../ink/ink561.xml"/><Relationship Id="rId350" Type="http://schemas.openxmlformats.org/officeDocument/2006/relationships/image" Target="../media/image203.png"/><Relationship Id="rId371" Type="http://schemas.openxmlformats.org/officeDocument/2006/relationships/customXml" Target="../ink/ink654.xml"/><Relationship Id="rId406" Type="http://schemas.openxmlformats.org/officeDocument/2006/relationships/image" Target="../media/image231.png"/><Relationship Id="rId9" Type="http://schemas.openxmlformats.org/officeDocument/2006/relationships/customXml" Target="../ink/ink473.xml"/><Relationship Id="rId210" Type="http://schemas.openxmlformats.org/officeDocument/2006/relationships/image" Target="../media/image133.png"/><Relationship Id="rId392" Type="http://schemas.openxmlformats.org/officeDocument/2006/relationships/image" Target="../media/image224.png"/><Relationship Id="rId427" Type="http://schemas.openxmlformats.org/officeDocument/2006/relationships/customXml" Target="../ink/ink682.xml"/><Relationship Id="rId448" Type="http://schemas.openxmlformats.org/officeDocument/2006/relationships/image" Target="../media/image257.png"/><Relationship Id="rId469" Type="http://schemas.openxmlformats.org/officeDocument/2006/relationships/customXml" Target="../ink/ink703.xml"/><Relationship Id="rId26" Type="http://schemas.openxmlformats.org/officeDocument/2006/relationships/image" Target="../media/image41.png"/><Relationship Id="rId231" Type="http://schemas.openxmlformats.org/officeDocument/2006/relationships/customXml" Target="../ink/ink584.xml"/><Relationship Id="rId252" Type="http://schemas.openxmlformats.org/officeDocument/2006/relationships/image" Target="../media/image154.png"/><Relationship Id="rId273" Type="http://schemas.openxmlformats.org/officeDocument/2006/relationships/customXml" Target="../ink/ink605.xml"/><Relationship Id="rId294" Type="http://schemas.openxmlformats.org/officeDocument/2006/relationships/image" Target="../media/image175.png"/><Relationship Id="rId308" Type="http://schemas.openxmlformats.org/officeDocument/2006/relationships/image" Target="../media/image182.png"/><Relationship Id="rId329" Type="http://schemas.openxmlformats.org/officeDocument/2006/relationships/customXml" Target="../ink/ink633.xml"/><Relationship Id="rId480" Type="http://schemas.openxmlformats.org/officeDocument/2006/relationships/image" Target="../media/image273.png"/><Relationship Id="rId515" Type="http://schemas.openxmlformats.org/officeDocument/2006/relationships/customXml" Target="../ink/ink726.xml"/><Relationship Id="rId536" Type="http://schemas.openxmlformats.org/officeDocument/2006/relationships/image" Target="../media/image301.png"/><Relationship Id="rId47" Type="http://schemas.openxmlformats.org/officeDocument/2006/relationships/customXml" Target="../ink/ink492.xml"/><Relationship Id="rId68" Type="http://schemas.openxmlformats.org/officeDocument/2006/relationships/image" Target="../media/image62.png"/><Relationship Id="rId89" Type="http://schemas.openxmlformats.org/officeDocument/2006/relationships/customXml" Target="../ink/ink513.xml"/><Relationship Id="rId112" Type="http://schemas.openxmlformats.org/officeDocument/2006/relationships/image" Target="../media/image84.png"/><Relationship Id="rId133" Type="http://schemas.openxmlformats.org/officeDocument/2006/relationships/customXml" Target="../ink/ink535.xml"/><Relationship Id="rId154" Type="http://schemas.openxmlformats.org/officeDocument/2006/relationships/image" Target="../media/image105.png"/><Relationship Id="rId175" Type="http://schemas.openxmlformats.org/officeDocument/2006/relationships/customXml" Target="../ink/ink556.xml"/><Relationship Id="rId340" Type="http://schemas.openxmlformats.org/officeDocument/2006/relationships/image" Target="../media/image198.png"/><Relationship Id="rId361" Type="http://schemas.openxmlformats.org/officeDocument/2006/relationships/customXml" Target="../ink/ink649.xml"/><Relationship Id="rId196" Type="http://schemas.openxmlformats.org/officeDocument/2006/relationships/image" Target="../media/image126.png"/><Relationship Id="rId200" Type="http://schemas.openxmlformats.org/officeDocument/2006/relationships/image" Target="../media/image128.png"/><Relationship Id="rId382" Type="http://schemas.openxmlformats.org/officeDocument/2006/relationships/image" Target="../media/image219.png"/><Relationship Id="rId417" Type="http://schemas.openxmlformats.org/officeDocument/2006/relationships/customXml" Target="../ink/ink677.xml"/><Relationship Id="rId438" Type="http://schemas.openxmlformats.org/officeDocument/2006/relationships/image" Target="../media/image247.png"/><Relationship Id="rId459" Type="http://schemas.openxmlformats.org/officeDocument/2006/relationships/customXml" Target="../ink/ink698.xml"/><Relationship Id="rId16" Type="http://schemas.openxmlformats.org/officeDocument/2006/relationships/image" Target="../media/image36.png"/><Relationship Id="rId221" Type="http://schemas.openxmlformats.org/officeDocument/2006/relationships/customXml" Target="../ink/ink579.xml"/><Relationship Id="rId242" Type="http://schemas.openxmlformats.org/officeDocument/2006/relationships/image" Target="../media/image149.png"/><Relationship Id="rId263" Type="http://schemas.openxmlformats.org/officeDocument/2006/relationships/customXml" Target="../ink/ink600.xml"/><Relationship Id="rId284" Type="http://schemas.openxmlformats.org/officeDocument/2006/relationships/image" Target="../media/image170.png"/><Relationship Id="rId319" Type="http://schemas.openxmlformats.org/officeDocument/2006/relationships/customXml" Target="../ink/ink628.xml"/><Relationship Id="rId470" Type="http://schemas.openxmlformats.org/officeDocument/2006/relationships/image" Target="../media/image268.png"/><Relationship Id="rId491" Type="http://schemas.openxmlformats.org/officeDocument/2006/relationships/customXml" Target="../ink/ink714.xml"/><Relationship Id="rId505" Type="http://schemas.openxmlformats.org/officeDocument/2006/relationships/customXml" Target="../ink/ink721.xml"/><Relationship Id="rId526" Type="http://schemas.openxmlformats.org/officeDocument/2006/relationships/image" Target="../media/image296.png"/><Relationship Id="rId37" Type="http://schemas.openxmlformats.org/officeDocument/2006/relationships/customXml" Target="../ink/ink487.xml"/><Relationship Id="rId58" Type="http://schemas.openxmlformats.org/officeDocument/2006/relationships/image" Target="../media/image57.png"/><Relationship Id="rId79" Type="http://schemas.openxmlformats.org/officeDocument/2006/relationships/customXml" Target="../ink/ink508.xml"/><Relationship Id="rId102" Type="http://schemas.openxmlformats.org/officeDocument/2006/relationships/image" Target="../media/image79.png"/><Relationship Id="rId123" Type="http://schemas.openxmlformats.org/officeDocument/2006/relationships/customXml" Target="../ink/ink530.xml"/><Relationship Id="rId144" Type="http://schemas.openxmlformats.org/officeDocument/2006/relationships/image" Target="../media/image100.png"/><Relationship Id="rId330" Type="http://schemas.openxmlformats.org/officeDocument/2006/relationships/image" Target="../media/image193.png"/><Relationship Id="rId547" Type="http://schemas.openxmlformats.org/officeDocument/2006/relationships/customXml" Target="../ink/ink742.xml"/><Relationship Id="rId90" Type="http://schemas.openxmlformats.org/officeDocument/2006/relationships/image" Target="../media/image73.png"/><Relationship Id="rId165" Type="http://schemas.openxmlformats.org/officeDocument/2006/relationships/customXml" Target="../ink/ink551.xml"/><Relationship Id="rId186" Type="http://schemas.openxmlformats.org/officeDocument/2006/relationships/image" Target="../media/image121.png"/><Relationship Id="rId351" Type="http://schemas.openxmlformats.org/officeDocument/2006/relationships/customXml" Target="../ink/ink644.xml"/><Relationship Id="rId372" Type="http://schemas.openxmlformats.org/officeDocument/2006/relationships/image" Target="../media/image214.png"/><Relationship Id="rId393" Type="http://schemas.openxmlformats.org/officeDocument/2006/relationships/customXml" Target="../ink/ink665.xml"/><Relationship Id="rId407" Type="http://schemas.openxmlformats.org/officeDocument/2006/relationships/customXml" Target="../ink/ink672.xml"/><Relationship Id="rId428" Type="http://schemas.openxmlformats.org/officeDocument/2006/relationships/image" Target="../media/image242.png"/><Relationship Id="rId449" Type="http://schemas.openxmlformats.org/officeDocument/2006/relationships/customXml" Target="../ink/ink693.xml"/><Relationship Id="rId211" Type="http://schemas.openxmlformats.org/officeDocument/2006/relationships/customXml" Target="../ink/ink574.xml"/><Relationship Id="rId232" Type="http://schemas.openxmlformats.org/officeDocument/2006/relationships/image" Target="../media/image144.png"/><Relationship Id="rId253" Type="http://schemas.openxmlformats.org/officeDocument/2006/relationships/customXml" Target="../ink/ink595.xml"/><Relationship Id="rId274" Type="http://schemas.openxmlformats.org/officeDocument/2006/relationships/image" Target="../media/image165.png"/><Relationship Id="rId295" Type="http://schemas.openxmlformats.org/officeDocument/2006/relationships/customXml" Target="../ink/ink616.xml"/><Relationship Id="rId309" Type="http://schemas.openxmlformats.org/officeDocument/2006/relationships/customXml" Target="../ink/ink623.xml"/><Relationship Id="rId460" Type="http://schemas.openxmlformats.org/officeDocument/2006/relationships/image" Target="../media/image263.png"/><Relationship Id="rId481" Type="http://schemas.openxmlformats.org/officeDocument/2006/relationships/customXml" Target="../ink/ink709.xml"/><Relationship Id="rId516" Type="http://schemas.openxmlformats.org/officeDocument/2006/relationships/image" Target="../media/image291.png"/><Relationship Id="rId27" Type="http://schemas.openxmlformats.org/officeDocument/2006/relationships/customXml" Target="../ink/ink482.xml"/><Relationship Id="rId48" Type="http://schemas.openxmlformats.org/officeDocument/2006/relationships/image" Target="../media/image52.png"/><Relationship Id="rId69" Type="http://schemas.openxmlformats.org/officeDocument/2006/relationships/customXml" Target="../ink/ink503.xml"/><Relationship Id="rId113" Type="http://schemas.openxmlformats.org/officeDocument/2006/relationships/customXml" Target="../ink/ink525.xml"/><Relationship Id="rId134" Type="http://schemas.openxmlformats.org/officeDocument/2006/relationships/image" Target="../media/image95.png"/><Relationship Id="rId320" Type="http://schemas.openxmlformats.org/officeDocument/2006/relationships/image" Target="../media/image188.png"/><Relationship Id="rId537" Type="http://schemas.openxmlformats.org/officeDocument/2006/relationships/customXml" Target="../ink/ink737.xml"/><Relationship Id="rId80" Type="http://schemas.openxmlformats.org/officeDocument/2006/relationships/image" Target="../media/image68.png"/><Relationship Id="rId155" Type="http://schemas.openxmlformats.org/officeDocument/2006/relationships/customXml" Target="../ink/ink546.xml"/><Relationship Id="rId176" Type="http://schemas.openxmlformats.org/officeDocument/2006/relationships/image" Target="../media/image116.png"/><Relationship Id="rId197" Type="http://schemas.openxmlformats.org/officeDocument/2006/relationships/customXml" Target="../ink/ink567.xml"/><Relationship Id="rId341" Type="http://schemas.openxmlformats.org/officeDocument/2006/relationships/customXml" Target="../ink/ink639.xml"/><Relationship Id="rId362" Type="http://schemas.openxmlformats.org/officeDocument/2006/relationships/image" Target="../media/image209.png"/><Relationship Id="rId383" Type="http://schemas.openxmlformats.org/officeDocument/2006/relationships/customXml" Target="../ink/ink660.xml"/><Relationship Id="rId418" Type="http://schemas.openxmlformats.org/officeDocument/2006/relationships/image" Target="../media/image237.png"/><Relationship Id="rId439" Type="http://schemas.openxmlformats.org/officeDocument/2006/relationships/customXml" Target="../ink/ink688.xml"/><Relationship Id="rId201" Type="http://schemas.openxmlformats.org/officeDocument/2006/relationships/customXml" Target="../ink/ink569.xml"/><Relationship Id="rId222" Type="http://schemas.openxmlformats.org/officeDocument/2006/relationships/image" Target="../media/image139.png"/><Relationship Id="rId243" Type="http://schemas.openxmlformats.org/officeDocument/2006/relationships/customXml" Target="../ink/ink590.xml"/><Relationship Id="rId264" Type="http://schemas.openxmlformats.org/officeDocument/2006/relationships/image" Target="../media/image160.png"/><Relationship Id="rId285" Type="http://schemas.openxmlformats.org/officeDocument/2006/relationships/customXml" Target="../ink/ink611.xml"/><Relationship Id="rId450" Type="http://schemas.openxmlformats.org/officeDocument/2006/relationships/image" Target="../media/image258.png"/><Relationship Id="rId471" Type="http://schemas.openxmlformats.org/officeDocument/2006/relationships/customXml" Target="../ink/ink704.xml"/><Relationship Id="rId506" Type="http://schemas.openxmlformats.org/officeDocument/2006/relationships/image" Target="../media/image286.png"/><Relationship Id="rId17" Type="http://schemas.openxmlformats.org/officeDocument/2006/relationships/customXml" Target="../ink/ink477.xml"/><Relationship Id="rId38" Type="http://schemas.openxmlformats.org/officeDocument/2006/relationships/image" Target="../media/image47.png"/><Relationship Id="rId59" Type="http://schemas.openxmlformats.org/officeDocument/2006/relationships/customXml" Target="../ink/ink498.xml"/><Relationship Id="rId103" Type="http://schemas.openxmlformats.org/officeDocument/2006/relationships/customXml" Target="../ink/ink520.xml"/><Relationship Id="rId124" Type="http://schemas.openxmlformats.org/officeDocument/2006/relationships/image" Target="../media/image90.png"/><Relationship Id="rId310" Type="http://schemas.openxmlformats.org/officeDocument/2006/relationships/image" Target="../media/image183.png"/><Relationship Id="rId492" Type="http://schemas.openxmlformats.org/officeDocument/2006/relationships/image" Target="../media/image279.png"/><Relationship Id="rId527" Type="http://schemas.openxmlformats.org/officeDocument/2006/relationships/customXml" Target="../ink/ink732.xml"/><Relationship Id="rId548" Type="http://schemas.openxmlformats.org/officeDocument/2006/relationships/image" Target="../media/image307.png"/><Relationship Id="rId70" Type="http://schemas.openxmlformats.org/officeDocument/2006/relationships/image" Target="../media/image63.png"/><Relationship Id="rId91" Type="http://schemas.openxmlformats.org/officeDocument/2006/relationships/customXml" Target="../ink/ink514.xml"/><Relationship Id="rId145" Type="http://schemas.openxmlformats.org/officeDocument/2006/relationships/customXml" Target="../ink/ink541.xml"/><Relationship Id="rId166" Type="http://schemas.openxmlformats.org/officeDocument/2006/relationships/image" Target="../media/image111.png"/><Relationship Id="rId187" Type="http://schemas.openxmlformats.org/officeDocument/2006/relationships/customXml" Target="../ink/ink562.xml"/><Relationship Id="rId331" Type="http://schemas.openxmlformats.org/officeDocument/2006/relationships/customXml" Target="../ink/ink634.xml"/><Relationship Id="rId352" Type="http://schemas.openxmlformats.org/officeDocument/2006/relationships/image" Target="../media/image204.png"/><Relationship Id="rId373" Type="http://schemas.openxmlformats.org/officeDocument/2006/relationships/customXml" Target="../ink/ink655.xml"/><Relationship Id="rId394" Type="http://schemas.openxmlformats.org/officeDocument/2006/relationships/image" Target="../media/image225.png"/><Relationship Id="rId408" Type="http://schemas.openxmlformats.org/officeDocument/2006/relationships/image" Target="../media/image232.png"/><Relationship Id="rId429" Type="http://schemas.openxmlformats.org/officeDocument/2006/relationships/customXml" Target="../ink/ink68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4.png"/><Relationship Id="rId233" Type="http://schemas.openxmlformats.org/officeDocument/2006/relationships/customXml" Target="../ink/ink585.xml"/><Relationship Id="rId254" Type="http://schemas.openxmlformats.org/officeDocument/2006/relationships/image" Target="../media/image155.png"/><Relationship Id="rId440" Type="http://schemas.openxmlformats.org/officeDocument/2006/relationships/image" Target="../media/image248.png"/><Relationship Id="rId28" Type="http://schemas.openxmlformats.org/officeDocument/2006/relationships/image" Target="../media/image42.png"/><Relationship Id="rId49" Type="http://schemas.openxmlformats.org/officeDocument/2006/relationships/customXml" Target="../ink/ink493.xml"/><Relationship Id="rId114" Type="http://schemas.openxmlformats.org/officeDocument/2006/relationships/image" Target="../media/image85.png"/><Relationship Id="rId275" Type="http://schemas.openxmlformats.org/officeDocument/2006/relationships/customXml" Target="../ink/ink606.xml"/><Relationship Id="rId296" Type="http://schemas.openxmlformats.org/officeDocument/2006/relationships/image" Target="../media/image176.png"/><Relationship Id="rId300" Type="http://schemas.openxmlformats.org/officeDocument/2006/relationships/image" Target="../media/image178.png"/><Relationship Id="rId461" Type="http://schemas.openxmlformats.org/officeDocument/2006/relationships/customXml" Target="../ink/ink699.xml"/><Relationship Id="rId482" Type="http://schemas.openxmlformats.org/officeDocument/2006/relationships/image" Target="../media/image274.png"/><Relationship Id="rId517" Type="http://schemas.openxmlformats.org/officeDocument/2006/relationships/customXml" Target="../ink/ink727.xml"/><Relationship Id="rId538" Type="http://schemas.openxmlformats.org/officeDocument/2006/relationships/image" Target="../media/image302.png"/><Relationship Id="rId60" Type="http://schemas.openxmlformats.org/officeDocument/2006/relationships/image" Target="../media/image58.png"/><Relationship Id="rId81" Type="http://schemas.openxmlformats.org/officeDocument/2006/relationships/customXml" Target="../ink/ink509.xml"/><Relationship Id="rId135" Type="http://schemas.openxmlformats.org/officeDocument/2006/relationships/customXml" Target="../ink/ink536.xml"/><Relationship Id="rId156" Type="http://schemas.openxmlformats.org/officeDocument/2006/relationships/image" Target="../media/image106.png"/><Relationship Id="rId177" Type="http://schemas.openxmlformats.org/officeDocument/2006/relationships/customXml" Target="../ink/ink557.xml"/><Relationship Id="rId198" Type="http://schemas.openxmlformats.org/officeDocument/2006/relationships/image" Target="../media/image127.png"/><Relationship Id="rId321" Type="http://schemas.openxmlformats.org/officeDocument/2006/relationships/customXml" Target="../ink/ink629.xml"/><Relationship Id="rId342" Type="http://schemas.openxmlformats.org/officeDocument/2006/relationships/image" Target="../media/image199.png"/><Relationship Id="rId363" Type="http://schemas.openxmlformats.org/officeDocument/2006/relationships/customXml" Target="../ink/ink650.xml"/><Relationship Id="rId384" Type="http://schemas.openxmlformats.org/officeDocument/2006/relationships/image" Target="../media/image220.png"/><Relationship Id="rId419" Type="http://schemas.openxmlformats.org/officeDocument/2006/relationships/customXml" Target="../ink/ink678.xml"/><Relationship Id="rId202" Type="http://schemas.openxmlformats.org/officeDocument/2006/relationships/image" Target="../media/image129.png"/><Relationship Id="rId223" Type="http://schemas.openxmlformats.org/officeDocument/2006/relationships/customXml" Target="../ink/ink580.xml"/><Relationship Id="rId244" Type="http://schemas.openxmlformats.org/officeDocument/2006/relationships/image" Target="../media/image150.png"/><Relationship Id="rId430" Type="http://schemas.openxmlformats.org/officeDocument/2006/relationships/image" Target="../media/image243.png"/><Relationship Id="rId18" Type="http://schemas.openxmlformats.org/officeDocument/2006/relationships/image" Target="../media/image37.png"/><Relationship Id="rId39" Type="http://schemas.openxmlformats.org/officeDocument/2006/relationships/customXml" Target="../ink/ink488.xml"/><Relationship Id="rId265" Type="http://schemas.openxmlformats.org/officeDocument/2006/relationships/customXml" Target="../ink/ink601.xml"/><Relationship Id="rId286" Type="http://schemas.openxmlformats.org/officeDocument/2006/relationships/image" Target="../media/image171.png"/><Relationship Id="rId451" Type="http://schemas.openxmlformats.org/officeDocument/2006/relationships/customXml" Target="../ink/ink694.xml"/><Relationship Id="rId472" Type="http://schemas.openxmlformats.org/officeDocument/2006/relationships/image" Target="../media/image269.png"/><Relationship Id="rId493" Type="http://schemas.openxmlformats.org/officeDocument/2006/relationships/customXml" Target="../ink/ink715.xml"/><Relationship Id="rId507" Type="http://schemas.openxmlformats.org/officeDocument/2006/relationships/customXml" Target="../ink/ink722.xml"/><Relationship Id="rId528" Type="http://schemas.openxmlformats.org/officeDocument/2006/relationships/image" Target="../media/image297.png"/><Relationship Id="rId549" Type="http://schemas.openxmlformats.org/officeDocument/2006/relationships/customXml" Target="../ink/ink743.xml"/><Relationship Id="rId50" Type="http://schemas.openxmlformats.org/officeDocument/2006/relationships/image" Target="../media/image53.png"/><Relationship Id="rId104" Type="http://schemas.openxmlformats.org/officeDocument/2006/relationships/image" Target="../media/image80.png"/><Relationship Id="rId125" Type="http://schemas.openxmlformats.org/officeDocument/2006/relationships/customXml" Target="../ink/ink531.xml"/><Relationship Id="rId146" Type="http://schemas.openxmlformats.org/officeDocument/2006/relationships/image" Target="../media/image101.png"/><Relationship Id="rId167" Type="http://schemas.openxmlformats.org/officeDocument/2006/relationships/customXml" Target="../ink/ink552.xml"/><Relationship Id="rId188" Type="http://schemas.openxmlformats.org/officeDocument/2006/relationships/image" Target="../media/image122.png"/><Relationship Id="rId311" Type="http://schemas.openxmlformats.org/officeDocument/2006/relationships/customXml" Target="../ink/ink624.xml"/><Relationship Id="rId332" Type="http://schemas.openxmlformats.org/officeDocument/2006/relationships/image" Target="../media/image194.png"/><Relationship Id="rId353" Type="http://schemas.openxmlformats.org/officeDocument/2006/relationships/customXml" Target="../ink/ink645.xml"/><Relationship Id="rId374" Type="http://schemas.openxmlformats.org/officeDocument/2006/relationships/image" Target="../media/image215.png"/><Relationship Id="rId395" Type="http://schemas.openxmlformats.org/officeDocument/2006/relationships/customXml" Target="../ink/ink666.xml"/><Relationship Id="rId409" Type="http://schemas.openxmlformats.org/officeDocument/2006/relationships/customXml" Target="../ink/ink673.xml"/><Relationship Id="rId71" Type="http://schemas.openxmlformats.org/officeDocument/2006/relationships/customXml" Target="../ink/ink504.xml"/><Relationship Id="rId92" Type="http://schemas.openxmlformats.org/officeDocument/2006/relationships/image" Target="../media/image74.png"/><Relationship Id="rId213" Type="http://schemas.openxmlformats.org/officeDocument/2006/relationships/customXml" Target="../ink/ink575.xml"/><Relationship Id="rId234" Type="http://schemas.openxmlformats.org/officeDocument/2006/relationships/image" Target="../media/image145.png"/><Relationship Id="rId420" Type="http://schemas.openxmlformats.org/officeDocument/2006/relationships/image" Target="../media/image238.png"/><Relationship Id="rId2" Type="http://schemas.openxmlformats.org/officeDocument/2006/relationships/image" Target="../media/image3.png"/><Relationship Id="rId29" Type="http://schemas.openxmlformats.org/officeDocument/2006/relationships/customXml" Target="../ink/ink483.xml"/><Relationship Id="rId255" Type="http://schemas.openxmlformats.org/officeDocument/2006/relationships/customXml" Target="../ink/ink596.xml"/><Relationship Id="rId276" Type="http://schemas.openxmlformats.org/officeDocument/2006/relationships/image" Target="../media/image166.png"/><Relationship Id="rId297" Type="http://schemas.openxmlformats.org/officeDocument/2006/relationships/customXml" Target="../ink/ink617.xml"/><Relationship Id="rId441" Type="http://schemas.openxmlformats.org/officeDocument/2006/relationships/customXml" Target="../ink/ink689.xml"/><Relationship Id="rId462" Type="http://schemas.openxmlformats.org/officeDocument/2006/relationships/image" Target="../media/image264.png"/><Relationship Id="rId483" Type="http://schemas.openxmlformats.org/officeDocument/2006/relationships/customXml" Target="../ink/ink710.xml"/><Relationship Id="rId518" Type="http://schemas.openxmlformats.org/officeDocument/2006/relationships/image" Target="../media/image292.png"/><Relationship Id="rId539" Type="http://schemas.openxmlformats.org/officeDocument/2006/relationships/customXml" Target="../ink/ink738.xml"/><Relationship Id="rId40" Type="http://schemas.openxmlformats.org/officeDocument/2006/relationships/image" Target="../media/image48.png"/><Relationship Id="rId115" Type="http://schemas.openxmlformats.org/officeDocument/2006/relationships/customXml" Target="../ink/ink526.xml"/><Relationship Id="rId136" Type="http://schemas.openxmlformats.org/officeDocument/2006/relationships/image" Target="../media/image96.png"/><Relationship Id="rId157" Type="http://schemas.openxmlformats.org/officeDocument/2006/relationships/customXml" Target="../ink/ink547.xml"/><Relationship Id="rId178" Type="http://schemas.openxmlformats.org/officeDocument/2006/relationships/image" Target="../media/image117.png"/><Relationship Id="rId301" Type="http://schemas.openxmlformats.org/officeDocument/2006/relationships/customXml" Target="../ink/ink619.xml"/><Relationship Id="rId322" Type="http://schemas.openxmlformats.org/officeDocument/2006/relationships/image" Target="../media/image189.png"/><Relationship Id="rId343" Type="http://schemas.openxmlformats.org/officeDocument/2006/relationships/customXml" Target="../ink/ink640.xml"/><Relationship Id="rId364" Type="http://schemas.openxmlformats.org/officeDocument/2006/relationships/image" Target="../media/image210.png"/><Relationship Id="rId550" Type="http://schemas.openxmlformats.org/officeDocument/2006/relationships/image" Target="../media/image308.png"/><Relationship Id="rId61" Type="http://schemas.openxmlformats.org/officeDocument/2006/relationships/customXml" Target="../ink/ink499.xml"/><Relationship Id="rId82" Type="http://schemas.openxmlformats.org/officeDocument/2006/relationships/image" Target="../media/image69.png"/><Relationship Id="rId199" Type="http://schemas.openxmlformats.org/officeDocument/2006/relationships/customXml" Target="../ink/ink568.xml"/><Relationship Id="rId203" Type="http://schemas.openxmlformats.org/officeDocument/2006/relationships/customXml" Target="../ink/ink570.xml"/><Relationship Id="rId385" Type="http://schemas.openxmlformats.org/officeDocument/2006/relationships/customXml" Target="../ink/ink661.xml"/><Relationship Id="rId19" Type="http://schemas.openxmlformats.org/officeDocument/2006/relationships/customXml" Target="../ink/ink478.xml"/><Relationship Id="rId224" Type="http://schemas.openxmlformats.org/officeDocument/2006/relationships/image" Target="../media/image140.png"/><Relationship Id="rId245" Type="http://schemas.openxmlformats.org/officeDocument/2006/relationships/customXml" Target="../ink/ink591.xml"/><Relationship Id="rId266" Type="http://schemas.openxmlformats.org/officeDocument/2006/relationships/image" Target="../media/image161.png"/><Relationship Id="rId287" Type="http://schemas.openxmlformats.org/officeDocument/2006/relationships/customXml" Target="../ink/ink612.xml"/><Relationship Id="rId410" Type="http://schemas.openxmlformats.org/officeDocument/2006/relationships/image" Target="../media/image233.png"/><Relationship Id="rId431" Type="http://schemas.openxmlformats.org/officeDocument/2006/relationships/customXml" Target="../ink/ink684.xml"/><Relationship Id="rId452" Type="http://schemas.openxmlformats.org/officeDocument/2006/relationships/image" Target="../media/image259.png"/><Relationship Id="rId473" Type="http://schemas.openxmlformats.org/officeDocument/2006/relationships/customXml" Target="../ink/ink705.xml"/><Relationship Id="rId494" Type="http://schemas.openxmlformats.org/officeDocument/2006/relationships/image" Target="../media/image280.png"/><Relationship Id="rId508" Type="http://schemas.openxmlformats.org/officeDocument/2006/relationships/image" Target="../media/image287.png"/><Relationship Id="rId529" Type="http://schemas.openxmlformats.org/officeDocument/2006/relationships/customXml" Target="../ink/ink733.xml"/><Relationship Id="rId30" Type="http://schemas.openxmlformats.org/officeDocument/2006/relationships/image" Target="../media/image43.png"/><Relationship Id="rId105" Type="http://schemas.openxmlformats.org/officeDocument/2006/relationships/customXml" Target="../ink/ink521.xml"/><Relationship Id="rId126" Type="http://schemas.openxmlformats.org/officeDocument/2006/relationships/image" Target="../media/image91.png"/><Relationship Id="rId147" Type="http://schemas.openxmlformats.org/officeDocument/2006/relationships/customXml" Target="../ink/ink542.xml"/><Relationship Id="rId168" Type="http://schemas.openxmlformats.org/officeDocument/2006/relationships/image" Target="../media/image112.png"/><Relationship Id="rId312" Type="http://schemas.openxmlformats.org/officeDocument/2006/relationships/image" Target="../media/image184.png"/><Relationship Id="rId333" Type="http://schemas.openxmlformats.org/officeDocument/2006/relationships/customXml" Target="../ink/ink635.xml"/><Relationship Id="rId354" Type="http://schemas.openxmlformats.org/officeDocument/2006/relationships/image" Target="../media/image205.png"/><Relationship Id="rId540" Type="http://schemas.openxmlformats.org/officeDocument/2006/relationships/image" Target="../media/image303.png"/><Relationship Id="rId51" Type="http://schemas.openxmlformats.org/officeDocument/2006/relationships/customXml" Target="../ink/ink494.xml"/><Relationship Id="rId72" Type="http://schemas.openxmlformats.org/officeDocument/2006/relationships/image" Target="../media/image64.png"/><Relationship Id="rId93" Type="http://schemas.openxmlformats.org/officeDocument/2006/relationships/customXml" Target="../ink/ink515.xml"/><Relationship Id="rId189" Type="http://schemas.openxmlformats.org/officeDocument/2006/relationships/customXml" Target="../ink/ink563.xml"/><Relationship Id="rId375" Type="http://schemas.openxmlformats.org/officeDocument/2006/relationships/customXml" Target="../ink/ink656.xml"/><Relationship Id="rId396" Type="http://schemas.openxmlformats.org/officeDocument/2006/relationships/image" Target="../media/image226.png"/><Relationship Id="rId3" Type="http://schemas.openxmlformats.org/officeDocument/2006/relationships/customXml" Target="../ink/ink470.xml"/><Relationship Id="rId214" Type="http://schemas.openxmlformats.org/officeDocument/2006/relationships/image" Target="../media/image135.png"/><Relationship Id="rId235" Type="http://schemas.openxmlformats.org/officeDocument/2006/relationships/customXml" Target="../ink/ink586.xml"/><Relationship Id="rId256" Type="http://schemas.openxmlformats.org/officeDocument/2006/relationships/image" Target="../media/image156.png"/><Relationship Id="rId277" Type="http://schemas.openxmlformats.org/officeDocument/2006/relationships/customXml" Target="../ink/ink607.xml"/><Relationship Id="rId298" Type="http://schemas.openxmlformats.org/officeDocument/2006/relationships/image" Target="../media/image177.png"/><Relationship Id="rId400" Type="http://schemas.openxmlformats.org/officeDocument/2006/relationships/image" Target="../media/image228.png"/><Relationship Id="rId421" Type="http://schemas.openxmlformats.org/officeDocument/2006/relationships/customXml" Target="../ink/ink679.xml"/><Relationship Id="rId442" Type="http://schemas.openxmlformats.org/officeDocument/2006/relationships/image" Target="../media/image254.png"/><Relationship Id="rId463" Type="http://schemas.openxmlformats.org/officeDocument/2006/relationships/customXml" Target="../ink/ink700.xml"/><Relationship Id="rId484" Type="http://schemas.openxmlformats.org/officeDocument/2006/relationships/image" Target="../media/image275.png"/><Relationship Id="rId519" Type="http://schemas.openxmlformats.org/officeDocument/2006/relationships/customXml" Target="../ink/ink728.xml"/><Relationship Id="rId116" Type="http://schemas.openxmlformats.org/officeDocument/2006/relationships/image" Target="../media/image86.png"/><Relationship Id="rId137" Type="http://schemas.openxmlformats.org/officeDocument/2006/relationships/customXml" Target="../ink/ink537.xml"/><Relationship Id="rId158" Type="http://schemas.openxmlformats.org/officeDocument/2006/relationships/image" Target="../media/image107.png"/><Relationship Id="rId302" Type="http://schemas.openxmlformats.org/officeDocument/2006/relationships/image" Target="../media/image179.png"/><Relationship Id="rId323" Type="http://schemas.openxmlformats.org/officeDocument/2006/relationships/customXml" Target="../ink/ink630.xml"/><Relationship Id="rId344" Type="http://schemas.openxmlformats.org/officeDocument/2006/relationships/image" Target="../media/image200.png"/><Relationship Id="rId530" Type="http://schemas.openxmlformats.org/officeDocument/2006/relationships/image" Target="../media/image298.png"/><Relationship Id="rId20" Type="http://schemas.openxmlformats.org/officeDocument/2006/relationships/image" Target="../media/image38.png"/><Relationship Id="rId41" Type="http://schemas.openxmlformats.org/officeDocument/2006/relationships/customXml" Target="../ink/ink489.xml"/><Relationship Id="rId62" Type="http://schemas.openxmlformats.org/officeDocument/2006/relationships/image" Target="../media/image59.png"/><Relationship Id="rId83" Type="http://schemas.openxmlformats.org/officeDocument/2006/relationships/customXml" Target="../ink/ink510.xml"/><Relationship Id="rId179" Type="http://schemas.openxmlformats.org/officeDocument/2006/relationships/customXml" Target="../ink/ink558.xml"/><Relationship Id="rId365" Type="http://schemas.openxmlformats.org/officeDocument/2006/relationships/customXml" Target="../ink/ink651.xml"/><Relationship Id="rId386" Type="http://schemas.openxmlformats.org/officeDocument/2006/relationships/image" Target="../media/image221.png"/><Relationship Id="rId551" Type="http://schemas.openxmlformats.org/officeDocument/2006/relationships/customXml" Target="../ink/ink744.xml"/><Relationship Id="rId190" Type="http://schemas.openxmlformats.org/officeDocument/2006/relationships/image" Target="../media/image123.png"/><Relationship Id="rId204" Type="http://schemas.openxmlformats.org/officeDocument/2006/relationships/image" Target="../media/image130.png"/><Relationship Id="rId225" Type="http://schemas.openxmlformats.org/officeDocument/2006/relationships/customXml" Target="../ink/ink581.xml"/><Relationship Id="rId246" Type="http://schemas.openxmlformats.org/officeDocument/2006/relationships/image" Target="../media/image151.png"/><Relationship Id="rId267" Type="http://schemas.openxmlformats.org/officeDocument/2006/relationships/customXml" Target="../ink/ink602.xml"/><Relationship Id="rId288" Type="http://schemas.openxmlformats.org/officeDocument/2006/relationships/image" Target="../media/image172.png"/><Relationship Id="rId411" Type="http://schemas.openxmlformats.org/officeDocument/2006/relationships/customXml" Target="../ink/ink674.xml"/><Relationship Id="rId432" Type="http://schemas.openxmlformats.org/officeDocument/2006/relationships/image" Target="../media/image244.png"/><Relationship Id="rId453" Type="http://schemas.openxmlformats.org/officeDocument/2006/relationships/customXml" Target="../ink/ink695.xml"/><Relationship Id="rId474" Type="http://schemas.openxmlformats.org/officeDocument/2006/relationships/image" Target="../media/image270.png"/><Relationship Id="rId509" Type="http://schemas.openxmlformats.org/officeDocument/2006/relationships/customXml" Target="../ink/ink723.xml"/><Relationship Id="rId106" Type="http://schemas.openxmlformats.org/officeDocument/2006/relationships/image" Target="../media/image81.png"/><Relationship Id="rId127" Type="http://schemas.openxmlformats.org/officeDocument/2006/relationships/customXml" Target="../ink/ink532.xml"/><Relationship Id="rId313" Type="http://schemas.openxmlformats.org/officeDocument/2006/relationships/customXml" Target="../ink/ink625.xml"/><Relationship Id="rId495" Type="http://schemas.openxmlformats.org/officeDocument/2006/relationships/customXml" Target="../ink/ink716.xml"/><Relationship Id="rId10" Type="http://schemas.openxmlformats.org/officeDocument/2006/relationships/image" Target="../media/image33.png"/><Relationship Id="rId31" Type="http://schemas.openxmlformats.org/officeDocument/2006/relationships/customXml" Target="../ink/ink484.xml"/><Relationship Id="rId52" Type="http://schemas.openxmlformats.org/officeDocument/2006/relationships/image" Target="../media/image54.png"/><Relationship Id="rId73" Type="http://schemas.openxmlformats.org/officeDocument/2006/relationships/customXml" Target="../ink/ink505.xml"/><Relationship Id="rId94" Type="http://schemas.openxmlformats.org/officeDocument/2006/relationships/image" Target="../media/image75.png"/><Relationship Id="rId148" Type="http://schemas.openxmlformats.org/officeDocument/2006/relationships/image" Target="../media/image102.png"/><Relationship Id="rId169" Type="http://schemas.openxmlformats.org/officeDocument/2006/relationships/customXml" Target="../ink/ink553.xml"/><Relationship Id="rId334" Type="http://schemas.openxmlformats.org/officeDocument/2006/relationships/image" Target="../media/image195.png"/><Relationship Id="rId355" Type="http://schemas.openxmlformats.org/officeDocument/2006/relationships/customXml" Target="../ink/ink646.xml"/><Relationship Id="rId376" Type="http://schemas.openxmlformats.org/officeDocument/2006/relationships/image" Target="../media/image216.png"/><Relationship Id="rId397" Type="http://schemas.openxmlformats.org/officeDocument/2006/relationships/customXml" Target="../ink/ink667.xml"/><Relationship Id="rId520" Type="http://schemas.openxmlformats.org/officeDocument/2006/relationships/image" Target="../media/image293.png"/><Relationship Id="rId541" Type="http://schemas.openxmlformats.org/officeDocument/2006/relationships/customXml" Target="../ink/ink739.xml"/><Relationship Id="rId4" Type="http://schemas.openxmlformats.org/officeDocument/2006/relationships/image" Target="../media/image30.png"/><Relationship Id="rId180" Type="http://schemas.openxmlformats.org/officeDocument/2006/relationships/image" Target="../media/image118.png"/><Relationship Id="rId215" Type="http://schemas.openxmlformats.org/officeDocument/2006/relationships/customXml" Target="../ink/ink576.xml"/><Relationship Id="rId236" Type="http://schemas.openxmlformats.org/officeDocument/2006/relationships/image" Target="../media/image146.png"/><Relationship Id="rId257" Type="http://schemas.openxmlformats.org/officeDocument/2006/relationships/customXml" Target="../ink/ink597.xml"/><Relationship Id="rId278" Type="http://schemas.openxmlformats.org/officeDocument/2006/relationships/image" Target="../media/image167.png"/><Relationship Id="rId401" Type="http://schemas.openxmlformats.org/officeDocument/2006/relationships/customXml" Target="../ink/ink669.xml"/><Relationship Id="rId422" Type="http://schemas.openxmlformats.org/officeDocument/2006/relationships/image" Target="../media/image239.png"/><Relationship Id="rId443" Type="http://schemas.openxmlformats.org/officeDocument/2006/relationships/customXml" Target="../ink/ink690.xml"/><Relationship Id="rId464" Type="http://schemas.openxmlformats.org/officeDocument/2006/relationships/image" Target="../media/image265.png"/><Relationship Id="rId303" Type="http://schemas.openxmlformats.org/officeDocument/2006/relationships/customXml" Target="../ink/ink620.xml"/><Relationship Id="rId485" Type="http://schemas.openxmlformats.org/officeDocument/2006/relationships/customXml" Target="../ink/ink711.xml"/><Relationship Id="rId42" Type="http://schemas.openxmlformats.org/officeDocument/2006/relationships/image" Target="../media/image49.png"/><Relationship Id="rId84" Type="http://schemas.openxmlformats.org/officeDocument/2006/relationships/image" Target="../media/image70.png"/><Relationship Id="rId138" Type="http://schemas.openxmlformats.org/officeDocument/2006/relationships/image" Target="../media/image97.png"/><Relationship Id="rId345" Type="http://schemas.openxmlformats.org/officeDocument/2006/relationships/customXml" Target="../ink/ink641.xml"/><Relationship Id="rId387" Type="http://schemas.openxmlformats.org/officeDocument/2006/relationships/customXml" Target="../ink/ink662.xml"/><Relationship Id="rId510" Type="http://schemas.openxmlformats.org/officeDocument/2006/relationships/image" Target="../media/image288.png"/><Relationship Id="rId552" Type="http://schemas.openxmlformats.org/officeDocument/2006/relationships/image" Target="../media/image309.png"/><Relationship Id="rId191" Type="http://schemas.openxmlformats.org/officeDocument/2006/relationships/customXml" Target="../ink/ink564.xml"/><Relationship Id="rId205" Type="http://schemas.openxmlformats.org/officeDocument/2006/relationships/customXml" Target="../ink/ink571.xml"/><Relationship Id="rId247" Type="http://schemas.openxmlformats.org/officeDocument/2006/relationships/customXml" Target="../ink/ink592.xml"/><Relationship Id="rId412" Type="http://schemas.openxmlformats.org/officeDocument/2006/relationships/image" Target="../media/image234.png"/><Relationship Id="rId107" Type="http://schemas.openxmlformats.org/officeDocument/2006/relationships/customXml" Target="../ink/ink522.xml"/><Relationship Id="rId289" Type="http://schemas.openxmlformats.org/officeDocument/2006/relationships/customXml" Target="../ink/ink613.xml"/><Relationship Id="rId454" Type="http://schemas.openxmlformats.org/officeDocument/2006/relationships/image" Target="../media/image260.png"/><Relationship Id="rId496" Type="http://schemas.openxmlformats.org/officeDocument/2006/relationships/image" Target="../media/image281.png"/><Relationship Id="rId11" Type="http://schemas.openxmlformats.org/officeDocument/2006/relationships/customXml" Target="../ink/ink474.xml"/><Relationship Id="rId53" Type="http://schemas.openxmlformats.org/officeDocument/2006/relationships/customXml" Target="../ink/ink495.xml"/><Relationship Id="rId149" Type="http://schemas.openxmlformats.org/officeDocument/2006/relationships/customXml" Target="../ink/ink543.xml"/><Relationship Id="rId314" Type="http://schemas.openxmlformats.org/officeDocument/2006/relationships/image" Target="../media/image185.png"/><Relationship Id="rId356" Type="http://schemas.openxmlformats.org/officeDocument/2006/relationships/image" Target="../media/image206.png"/><Relationship Id="rId398" Type="http://schemas.openxmlformats.org/officeDocument/2006/relationships/image" Target="../media/image227.png"/><Relationship Id="rId521" Type="http://schemas.openxmlformats.org/officeDocument/2006/relationships/customXml" Target="../ink/ink729.xml"/><Relationship Id="rId95" Type="http://schemas.openxmlformats.org/officeDocument/2006/relationships/customXml" Target="../ink/ink516.xml"/><Relationship Id="rId160" Type="http://schemas.openxmlformats.org/officeDocument/2006/relationships/image" Target="../media/image108.png"/><Relationship Id="rId216" Type="http://schemas.openxmlformats.org/officeDocument/2006/relationships/image" Target="../media/image136.png"/><Relationship Id="rId423" Type="http://schemas.openxmlformats.org/officeDocument/2006/relationships/customXml" Target="../ink/ink680.xml"/><Relationship Id="rId258" Type="http://schemas.openxmlformats.org/officeDocument/2006/relationships/image" Target="../media/image157.png"/><Relationship Id="rId465" Type="http://schemas.openxmlformats.org/officeDocument/2006/relationships/customXml" Target="../ink/ink701.xml"/><Relationship Id="rId22" Type="http://schemas.openxmlformats.org/officeDocument/2006/relationships/image" Target="../media/image39.png"/><Relationship Id="rId64" Type="http://schemas.openxmlformats.org/officeDocument/2006/relationships/image" Target="../media/image60.png"/><Relationship Id="rId118" Type="http://schemas.openxmlformats.org/officeDocument/2006/relationships/image" Target="../media/image87.png"/><Relationship Id="rId325" Type="http://schemas.openxmlformats.org/officeDocument/2006/relationships/customXml" Target="../ink/ink631.xml"/><Relationship Id="rId367" Type="http://schemas.openxmlformats.org/officeDocument/2006/relationships/customXml" Target="../ink/ink652.xml"/><Relationship Id="rId532" Type="http://schemas.openxmlformats.org/officeDocument/2006/relationships/image" Target="../media/image299.png"/><Relationship Id="rId171" Type="http://schemas.openxmlformats.org/officeDocument/2006/relationships/customXml" Target="../ink/ink554.xml"/><Relationship Id="rId227" Type="http://schemas.openxmlformats.org/officeDocument/2006/relationships/customXml" Target="../ink/ink582.xml"/><Relationship Id="rId269" Type="http://schemas.openxmlformats.org/officeDocument/2006/relationships/customXml" Target="../ink/ink603.xml"/><Relationship Id="rId434" Type="http://schemas.openxmlformats.org/officeDocument/2006/relationships/image" Target="../media/image245.png"/><Relationship Id="rId476" Type="http://schemas.openxmlformats.org/officeDocument/2006/relationships/image" Target="../media/image271.png"/><Relationship Id="rId33" Type="http://schemas.openxmlformats.org/officeDocument/2006/relationships/customXml" Target="../ink/ink485.xml"/><Relationship Id="rId129" Type="http://schemas.openxmlformats.org/officeDocument/2006/relationships/customXml" Target="../ink/ink533.xml"/><Relationship Id="rId280" Type="http://schemas.openxmlformats.org/officeDocument/2006/relationships/image" Target="../media/image168.png"/><Relationship Id="rId336" Type="http://schemas.openxmlformats.org/officeDocument/2006/relationships/image" Target="../media/image196.png"/><Relationship Id="rId501" Type="http://schemas.openxmlformats.org/officeDocument/2006/relationships/customXml" Target="../ink/ink719.xml"/><Relationship Id="rId543" Type="http://schemas.openxmlformats.org/officeDocument/2006/relationships/customXml" Target="../ink/ink740.xml"/><Relationship Id="rId75" Type="http://schemas.openxmlformats.org/officeDocument/2006/relationships/customXml" Target="../ink/ink506.xml"/><Relationship Id="rId140" Type="http://schemas.openxmlformats.org/officeDocument/2006/relationships/image" Target="../media/image98.png"/><Relationship Id="rId182" Type="http://schemas.openxmlformats.org/officeDocument/2006/relationships/image" Target="../media/image119.png"/><Relationship Id="rId378" Type="http://schemas.openxmlformats.org/officeDocument/2006/relationships/image" Target="../media/image217.png"/><Relationship Id="rId403" Type="http://schemas.openxmlformats.org/officeDocument/2006/relationships/customXml" Target="../ink/ink670.xml"/><Relationship Id="rId6" Type="http://schemas.openxmlformats.org/officeDocument/2006/relationships/image" Target="../media/image31.png"/><Relationship Id="rId238" Type="http://schemas.openxmlformats.org/officeDocument/2006/relationships/image" Target="../media/image147.png"/><Relationship Id="rId445" Type="http://schemas.openxmlformats.org/officeDocument/2006/relationships/customXml" Target="../ink/ink691.xml"/><Relationship Id="rId487" Type="http://schemas.openxmlformats.org/officeDocument/2006/relationships/customXml" Target="../ink/ink712.xml"/><Relationship Id="rId291" Type="http://schemas.openxmlformats.org/officeDocument/2006/relationships/customXml" Target="../ink/ink614.xml"/><Relationship Id="rId305" Type="http://schemas.openxmlformats.org/officeDocument/2006/relationships/customXml" Target="../ink/ink621.xml"/><Relationship Id="rId347" Type="http://schemas.openxmlformats.org/officeDocument/2006/relationships/customXml" Target="../ink/ink642.xml"/><Relationship Id="rId512" Type="http://schemas.openxmlformats.org/officeDocument/2006/relationships/image" Target="../media/image289.png"/><Relationship Id="rId44" Type="http://schemas.openxmlformats.org/officeDocument/2006/relationships/image" Target="../media/image50.png"/><Relationship Id="rId86" Type="http://schemas.openxmlformats.org/officeDocument/2006/relationships/image" Target="../media/image71.png"/><Relationship Id="rId151" Type="http://schemas.openxmlformats.org/officeDocument/2006/relationships/customXml" Target="../ink/ink544.xml"/><Relationship Id="rId389" Type="http://schemas.openxmlformats.org/officeDocument/2006/relationships/customXml" Target="../ink/ink663.xml"/><Relationship Id="rId554" Type="http://schemas.openxmlformats.org/officeDocument/2006/relationships/image" Target="../media/image310.png"/><Relationship Id="rId193" Type="http://schemas.openxmlformats.org/officeDocument/2006/relationships/customXml" Target="../ink/ink565.xml"/><Relationship Id="rId207" Type="http://schemas.openxmlformats.org/officeDocument/2006/relationships/customXml" Target="../ink/ink572.xml"/><Relationship Id="rId249" Type="http://schemas.openxmlformats.org/officeDocument/2006/relationships/customXml" Target="../ink/ink593.xml"/><Relationship Id="rId414" Type="http://schemas.openxmlformats.org/officeDocument/2006/relationships/image" Target="../media/image235.png"/><Relationship Id="rId456" Type="http://schemas.openxmlformats.org/officeDocument/2006/relationships/image" Target="../media/image261.png"/><Relationship Id="rId498" Type="http://schemas.openxmlformats.org/officeDocument/2006/relationships/image" Target="../media/image282.png"/><Relationship Id="rId13" Type="http://schemas.openxmlformats.org/officeDocument/2006/relationships/customXml" Target="../ink/ink475.xml"/><Relationship Id="rId109" Type="http://schemas.openxmlformats.org/officeDocument/2006/relationships/customXml" Target="../ink/ink523.xml"/><Relationship Id="rId260" Type="http://schemas.openxmlformats.org/officeDocument/2006/relationships/image" Target="../media/image158.png"/><Relationship Id="rId316" Type="http://schemas.openxmlformats.org/officeDocument/2006/relationships/image" Target="../media/image186.png"/><Relationship Id="rId523" Type="http://schemas.openxmlformats.org/officeDocument/2006/relationships/customXml" Target="../ink/ink730.xml"/><Relationship Id="rId55" Type="http://schemas.openxmlformats.org/officeDocument/2006/relationships/customXml" Target="../ink/ink496.xml"/><Relationship Id="rId97" Type="http://schemas.openxmlformats.org/officeDocument/2006/relationships/customXml" Target="../ink/ink517.xml"/><Relationship Id="rId120" Type="http://schemas.openxmlformats.org/officeDocument/2006/relationships/image" Target="../media/image88.png"/><Relationship Id="rId358" Type="http://schemas.openxmlformats.org/officeDocument/2006/relationships/image" Target="../media/image207.png"/><Relationship Id="rId162" Type="http://schemas.openxmlformats.org/officeDocument/2006/relationships/image" Target="../media/image109.png"/><Relationship Id="rId218" Type="http://schemas.openxmlformats.org/officeDocument/2006/relationships/image" Target="../media/image137.png"/><Relationship Id="rId425" Type="http://schemas.openxmlformats.org/officeDocument/2006/relationships/customXml" Target="../ink/ink681.xml"/><Relationship Id="rId467" Type="http://schemas.openxmlformats.org/officeDocument/2006/relationships/customXml" Target="../ink/ink702.xml"/><Relationship Id="rId271" Type="http://schemas.openxmlformats.org/officeDocument/2006/relationships/customXml" Target="../ink/ink604.xml"/><Relationship Id="rId24" Type="http://schemas.openxmlformats.org/officeDocument/2006/relationships/image" Target="../media/image40.png"/><Relationship Id="rId66" Type="http://schemas.openxmlformats.org/officeDocument/2006/relationships/image" Target="../media/image61.png"/><Relationship Id="rId131" Type="http://schemas.openxmlformats.org/officeDocument/2006/relationships/customXml" Target="../ink/ink534.xml"/><Relationship Id="rId327" Type="http://schemas.openxmlformats.org/officeDocument/2006/relationships/customXml" Target="../ink/ink632.xml"/><Relationship Id="rId369" Type="http://schemas.openxmlformats.org/officeDocument/2006/relationships/customXml" Target="../ink/ink653.xml"/><Relationship Id="rId534" Type="http://schemas.openxmlformats.org/officeDocument/2006/relationships/image" Target="../media/image300.png"/><Relationship Id="rId173" Type="http://schemas.openxmlformats.org/officeDocument/2006/relationships/customXml" Target="../ink/ink555.xml"/><Relationship Id="rId229" Type="http://schemas.openxmlformats.org/officeDocument/2006/relationships/customXml" Target="../ink/ink583.xml"/><Relationship Id="rId380" Type="http://schemas.openxmlformats.org/officeDocument/2006/relationships/image" Target="../media/image218.png"/><Relationship Id="rId436" Type="http://schemas.openxmlformats.org/officeDocument/2006/relationships/image" Target="../media/image246.png"/><Relationship Id="rId240" Type="http://schemas.openxmlformats.org/officeDocument/2006/relationships/image" Target="../media/image148.png"/><Relationship Id="rId478" Type="http://schemas.openxmlformats.org/officeDocument/2006/relationships/image" Target="../media/image272.png"/><Relationship Id="rId35" Type="http://schemas.openxmlformats.org/officeDocument/2006/relationships/customXml" Target="../ink/ink486.xml"/><Relationship Id="rId77" Type="http://schemas.openxmlformats.org/officeDocument/2006/relationships/customXml" Target="../ink/ink507.xml"/><Relationship Id="rId100" Type="http://schemas.openxmlformats.org/officeDocument/2006/relationships/image" Target="../media/image78.png"/><Relationship Id="rId282" Type="http://schemas.openxmlformats.org/officeDocument/2006/relationships/image" Target="../media/image169.png"/><Relationship Id="rId338" Type="http://schemas.openxmlformats.org/officeDocument/2006/relationships/image" Target="../media/image197.png"/><Relationship Id="rId503" Type="http://schemas.openxmlformats.org/officeDocument/2006/relationships/customXml" Target="../ink/ink720.xml"/><Relationship Id="rId545" Type="http://schemas.openxmlformats.org/officeDocument/2006/relationships/customXml" Target="../ink/ink741.xml"/><Relationship Id="rId8" Type="http://schemas.openxmlformats.org/officeDocument/2006/relationships/image" Target="../media/image32.png"/><Relationship Id="rId142" Type="http://schemas.openxmlformats.org/officeDocument/2006/relationships/image" Target="../media/image99.png"/><Relationship Id="rId184" Type="http://schemas.openxmlformats.org/officeDocument/2006/relationships/image" Target="../media/image120.png"/><Relationship Id="rId391" Type="http://schemas.openxmlformats.org/officeDocument/2006/relationships/customXml" Target="../ink/ink664.xml"/><Relationship Id="rId405" Type="http://schemas.openxmlformats.org/officeDocument/2006/relationships/customXml" Target="../ink/ink671.xml"/><Relationship Id="rId447" Type="http://schemas.openxmlformats.org/officeDocument/2006/relationships/customXml" Target="../ink/ink692.xml"/><Relationship Id="rId251" Type="http://schemas.openxmlformats.org/officeDocument/2006/relationships/customXml" Target="../ink/ink594.xml"/><Relationship Id="rId489" Type="http://schemas.openxmlformats.org/officeDocument/2006/relationships/customXml" Target="../ink/ink713.xml"/><Relationship Id="rId46" Type="http://schemas.openxmlformats.org/officeDocument/2006/relationships/image" Target="../media/image51.png"/><Relationship Id="rId293" Type="http://schemas.openxmlformats.org/officeDocument/2006/relationships/customXml" Target="../ink/ink615.xml"/><Relationship Id="rId307" Type="http://schemas.openxmlformats.org/officeDocument/2006/relationships/customXml" Target="../ink/ink622.xml"/><Relationship Id="rId349" Type="http://schemas.openxmlformats.org/officeDocument/2006/relationships/customXml" Target="../ink/ink643.xml"/><Relationship Id="rId514" Type="http://schemas.openxmlformats.org/officeDocument/2006/relationships/image" Target="../media/image290.png"/><Relationship Id="rId88" Type="http://schemas.openxmlformats.org/officeDocument/2006/relationships/image" Target="../media/image72.png"/><Relationship Id="rId111" Type="http://schemas.openxmlformats.org/officeDocument/2006/relationships/customXml" Target="../ink/ink524.xml"/><Relationship Id="rId153" Type="http://schemas.openxmlformats.org/officeDocument/2006/relationships/customXml" Target="../ink/ink545.xml"/><Relationship Id="rId195" Type="http://schemas.openxmlformats.org/officeDocument/2006/relationships/customXml" Target="../ink/ink566.xml"/><Relationship Id="rId209" Type="http://schemas.openxmlformats.org/officeDocument/2006/relationships/customXml" Target="../ink/ink573.xml"/><Relationship Id="rId360" Type="http://schemas.openxmlformats.org/officeDocument/2006/relationships/image" Target="../media/image208.png"/><Relationship Id="rId416" Type="http://schemas.openxmlformats.org/officeDocument/2006/relationships/image" Target="../media/image236.png"/><Relationship Id="rId220" Type="http://schemas.openxmlformats.org/officeDocument/2006/relationships/image" Target="../media/image138.png"/><Relationship Id="rId458" Type="http://schemas.openxmlformats.org/officeDocument/2006/relationships/image" Target="../media/image262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.png"/><Relationship Id="rId299" Type="http://schemas.openxmlformats.org/officeDocument/2006/relationships/image" Target="../media/image177.png"/><Relationship Id="rId21" Type="http://schemas.openxmlformats.org/officeDocument/2006/relationships/image" Target="../media/image38.png"/><Relationship Id="rId63" Type="http://schemas.openxmlformats.org/officeDocument/2006/relationships/image" Target="../media/image59.png"/><Relationship Id="rId159" Type="http://schemas.openxmlformats.org/officeDocument/2006/relationships/image" Target="../media/image107.png"/><Relationship Id="rId324" Type="http://schemas.openxmlformats.org/officeDocument/2006/relationships/customXml" Target="../ink/ink906.xml"/><Relationship Id="rId366" Type="http://schemas.openxmlformats.org/officeDocument/2006/relationships/customXml" Target="../ink/ink927.xml"/><Relationship Id="rId531" Type="http://schemas.openxmlformats.org/officeDocument/2006/relationships/image" Target="../media/image298.png"/><Relationship Id="rId573" Type="http://schemas.openxmlformats.org/officeDocument/2006/relationships/image" Target="../media/image320.png"/><Relationship Id="rId170" Type="http://schemas.openxmlformats.org/officeDocument/2006/relationships/customXml" Target="../ink/ink829.xml"/><Relationship Id="rId226" Type="http://schemas.openxmlformats.org/officeDocument/2006/relationships/customXml" Target="../ink/ink857.xml"/><Relationship Id="rId433" Type="http://schemas.openxmlformats.org/officeDocument/2006/relationships/image" Target="../media/image244.png"/><Relationship Id="rId268" Type="http://schemas.openxmlformats.org/officeDocument/2006/relationships/customXml" Target="../ink/ink878.xml"/><Relationship Id="rId475" Type="http://schemas.openxmlformats.org/officeDocument/2006/relationships/image" Target="../media/image270.png"/><Relationship Id="rId32" Type="http://schemas.openxmlformats.org/officeDocument/2006/relationships/customXml" Target="../ink/ink760.xml"/><Relationship Id="rId74" Type="http://schemas.openxmlformats.org/officeDocument/2006/relationships/customXml" Target="../ink/ink781.xml"/><Relationship Id="rId128" Type="http://schemas.openxmlformats.org/officeDocument/2006/relationships/customXml" Target="../ink/ink808.xml"/><Relationship Id="rId335" Type="http://schemas.openxmlformats.org/officeDocument/2006/relationships/image" Target="../media/image195.png"/><Relationship Id="rId377" Type="http://schemas.openxmlformats.org/officeDocument/2006/relationships/image" Target="../media/image216.png"/><Relationship Id="rId500" Type="http://schemas.openxmlformats.org/officeDocument/2006/relationships/customXml" Target="../ink/ink994.xml"/><Relationship Id="rId542" Type="http://schemas.openxmlformats.org/officeDocument/2006/relationships/customXml" Target="../ink/ink1015.xml"/><Relationship Id="rId5" Type="http://schemas.openxmlformats.org/officeDocument/2006/relationships/image" Target="../media/image30.png"/><Relationship Id="rId181" Type="http://schemas.openxmlformats.org/officeDocument/2006/relationships/image" Target="../media/image118.png"/><Relationship Id="rId237" Type="http://schemas.openxmlformats.org/officeDocument/2006/relationships/image" Target="../media/image146.png"/><Relationship Id="rId402" Type="http://schemas.openxmlformats.org/officeDocument/2006/relationships/customXml" Target="../ink/ink945.xml"/><Relationship Id="rId279" Type="http://schemas.openxmlformats.org/officeDocument/2006/relationships/image" Target="../media/image167.png"/><Relationship Id="rId444" Type="http://schemas.openxmlformats.org/officeDocument/2006/relationships/customXml" Target="../ink/ink966.xml"/><Relationship Id="rId486" Type="http://schemas.openxmlformats.org/officeDocument/2006/relationships/customXml" Target="../ink/ink987.xml"/><Relationship Id="rId43" Type="http://schemas.openxmlformats.org/officeDocument/2006/relationships/image" Target="../media/image49.png"/><Relationship Id="rId139" Type="http://schemas.openxmlformats.org/officeDocument/2006/relationships/image" Target="../media/image97.png"/><Relationship Id="rId290" Type="http://schemas.openxmlformats.org/officeDocument/2006/relationships/customXml" Target="../ink/ink889.xml"/><Relationship Id="rId304" Type="http://schemas.openxmlformats.org/officeDocument/2006/relationships/customXml" Target="../ink/ink896.xml"/><Relationship Id="rId346" Type="http://schemas.openxmlformats.org/officeDocument/2006/relationships/customXml" Target="../ink/ink917.xml"/><Relationship Id="rId388" Type="http://schemas.openxmlformats.org/officeDocument/2006/relationships/customXml" Target="../ink/ink938.xml"/><Relationship Id="rId511" Type="http://schemas.openxmlformats.org/officeDocument/2006/relationships/image" Target="../media/image288.png"/><Relationship Id="rId553" Type="http://schemas.openxmlformats.org/officeDocument/2006/relationships/image" Target="../media/image309.png"/><Relationship Id="rId85" Type="http://schemas.openxmlformats.org/officeDocument/2006/relationships/image" Target="../media/image70.png"/><Relationship Id="rId150" Type="http://schemas.openxmlformats.org/officeDocument/2006/relationships/customXml" Target="../ink/ink819.xml"/><Relationship Id="rId192" Type="http://schemas.openxmlformats.org/officeDocument/2006/relationships/customXml" Target="../ink/ink840.xml"/><Relationship Id="rId206" Type="http://schemas.openxmlformats.org/officeDocument/2006/relationships/customXml" Target="../ink/ink847.xml"/><Relationship Id="rId413" Type="http://schemas.openxmlformats.org/officeDocument/2006/relationships/image" Target="../media/image234.png"/><Relationship Id="rId248" Type="http://schemas.openxmlformats.org/officeDocument/2006/relationships/customXml" Target="../ink/ink868.xml"/><Relationship Id="rId455" Type="http://schemas.openxmlformats.org/officeDocument/2006/relationships/image" Target="../media/image260.png"/><Relationship Id="rId497" Type="http://schemas.openxmlformats.org/officeDocument/2006/relationships/image" Target="../media/image281.png"/><Relationship Id="rId12" Type="http://schemas.openxmlformats.org/officeDocument/2006/relationships/customXml" Target="../ink/ink750.xml"/><Relationship Id="rId108" Type="http://schemas.openxmlformats.org/officeDocument/2006/relationships/customXml" Target="../ink/ink798.xml"/><Relationship Id="rId315" Type="http://schemas.openxmlformats.org/officeDocument/2006/relationships/image" Target="../media/image185.png"/><Relationship Id="rId357" Type="http://schemas.openxmlformats.org/officeDocument/2006/relationships/image" Target="../media/image206.png"/><Relationship Id="rId522" Type="http://schemas.openxmlformats.org/officeDocument/2006/relationships/customXml" Target="../ink/ink1005.xml"/><Relationship Id="rId54" Type="http://schemas.openxmlformats.org/officeDocument/2006/relationships/customXml" Target="../ink/ink771.xml"/><Relationship Id="rId96" Type="http://schemas.openxmlformats.org/officeDocument/2006/relationships/customXml" Target="../ink/ink792.xml"/><Relationship Id="rId161" Type="http://schemas.openxmlformats.org/officeDocument/2006/relationships/image" Target="../media/image108.png"/><Relationship Id="rId217" Type="http://schemas.openxmlformats.org/officeDocument/2006/relationships/image" Target="../media/image136.png"/><Relationship Id="rId399" Type="http://schemas.openxmlformats.org/officeDocument/2006/relationships/image" Target="../media/image227.png"/><Relationship Id="rId564" Type="http://schemas.openxmlformats.org/officeDocument/2006/relationships/customXml" Target="../ink/ink1026.xml"/><Relationship Id="rId259" Type="http://schemas.openxmlformats.org/officeDocument/2006/relationships/image" Target="../media/image157.png"/><Relationship Id="rId424" Type="http://schemas.openxmlformats.org/officeDocument/2006/relationships/customXml" Target="../ink/ink956.xml"/><Relationship Id="rId466" Type="http://schemas.openxmlformats.org/officeDocument/2006/relationships/customXml" Target="../ink/ink977.xml"/><Relationship Id="rId23" Type="http://schemas.openxmlformats.org/officeDocument/2006/relationships/image" Target="../media/image39.png"/><Relationship Id="rId119" Type="http://schemas.openxmlformats.org/officeDocument/2006/relationships/image" Target="../media/image87.png"/><Relationship Id="rId270" Type="http://schemas.openxmlformats.org/officeDocument/2006/relationships/customXml" Target="../ink/ink879.xml"/><Relationship Id="rId326" Type="http://schemas.openxmlformats.org/officeDocument/2006/relationships/customXml" Target="../ink/ink907.xml"/><Relationship Id="rId533" Type="http://schemas.openxmlformats.org/officeDocument/2006/relationships/image" Target="../media/image299.png"/><Relationship Id="rId65" Type="http://schemas.openxmlformats.org/officeDocument/2006/relationships/image" Target="../media/image60.png"/><Relationship Id="rId130" Type="http://schemas.openxmlformats.org/officeDocument/2006/relationships/customXml" Target="../ink/ink809.xml"/><Relationship Id="rId368" Type="http://schemas.openxmlformats.org/officeDocument/2006/relationships/customXml" Target="../ink/ink928.xml"/><Relationship Id="rId172" Type="http://schemas.openxmlformats.org/officeDocument/2006/relationships/customXml" Target="../ink/ink830.xml"/><Relationship Id="rId228" Type="http://schemas.openxmlformats.org/officeDocument/2006/relationships/customXml" Target="../ink/ink858.xml"/><Relationship Id="rId435" Type="http://schemas.openxmlformats.org/officeDocument/2006/relationships/image" Target="../media/image245.png"/><Relationship Id="rId477" Type="http://schemas.openxmlformats.org/officeDocument/2006/relationships/image" Target="../media/image271.png"/><Relationship Id="rId281" Type="http://schemas.openxmlformats.org/officeDocument/2006/relationships/image" Target="../media/image168.png"/><Relationship Id="rId337" Type="http://schemas.openxmlformats.org/officeDocument/2006/relationships/image" Target="../media/image196.png"/><Relationship Id="rId502" Type="http://schemas.openxmlformats.org/officeDocument/2006/relationships/customXml" Target="../ink/ink995.xml"/><Relationship Id="rId34" Type="http://schemas.openxmlformats.org/officeDocument/2006/relationships/customXml" Target="../ink/ink761.xml"/><Relationship Id="rId76" Type="http://schemas.openxmlformats.org/officeDocument/2006/relationships/customXml" Target="../ink/ink782.xml"/><Relationship Id="rId141" Type="http://schemas.openxmlformats.org/officeDocument/2006/relationships/image" Target="../media/image98.png"/><Relationship Id="rId379" Type="http://schemas.openxmlformats.org/officeDocument/2006/relationships/image" Target="../media/image217.png"/><Relationship Id="rId544" Type="http://schemas.openxmlformats.org/officeDocument/2006/relationships/customXml" Target="../ink/ink1016.xml"/><Relationship Id="rId7" Type="http://schemas.openxmlformats.org/officeDocument/2006/relationships/image" Target="../media/image31.png"/><Relationship Id="rId183" Type="http://schemas.openxmlformats.org/officeDocument/2006/relationships/image" Target="../media/image119.png"/><Relationship Id="rId239" Type="http://schemas.openxmlformats.org/officeDocument/2006/relationships/image" Target="../media/image147.png"/><Relationship Id="rId390" Type="http://schemas.openxmlformats.org/officeDocument/2006/relationships/customXml" Target="../ink/ink939.xml"/><Relationship Id="rId404" Type="http://schemas.openxmlformats.org/officeDocument/2006/relationships/customXml" Target="../ink/ink946.xml"/><Relationship Id="rId446" Type="http://schemas.openxmlformats.org/officeDocument/2006/relationships/customXml" Target="../ink/ink967.xml"/><Relationship Id="rId250" Type="http://schemas.openxmlformats.org/officeDocument/2006/relationships/customXml" Target="../ink/ink869.xml"/><Relationship Id="rId292" Type="http://schemas.openxmlformats.org/officeDocument/2006/relationships/customXml" Target="../ink/ink890.xml"/><Relationship Id="rId306" Type="http://schemas.openxmlformats.org/officeDocument/2006/relationships/customXml" Target="../ink/ink897.xml"/><Relationship Id="rId488" Type="http://schemas.openxmlformats.org/officeDocument/2006/relationships/customXml" Target="../ink/ink988.xml"/><Relationship Id="rId45" Type="http://schemas.openxmlformats.org/officeDocument/2006/relationships/image" Target="../media/image50.png"/><Relationship Id="rId87" Type="http://schemas.openxmlformats.org/officeDocument/2006/relationships/image" Target="../media/image71.png"/><Relationship Id="rId110" Type="http://schemas.openxmlformats.org/officeDocument/2006/relationships/customXml" Target="../ink/ink799.xml"/><Relationship Id="rId348" Type="http://schemas.openxmlformats.org/officeDocument/2006/relationships/customXml" Target="../ink/ink918.xml"/><Relationship Id="rId513" Type="http://schemas.openxmlformats.org/officeDocument/2006/relationships/image" Target="../media/image289.png"/><Relationship Id="rId555" Type="http://schemas.openxmlformats.org/officeDocument/2006/relationships/image" Target="../media/image310.png"/><Relationship Id="rId152" Type="http://schemas.openxmlformats.org/officeDocument/2006/relationships/customXml" Target="../ink/ink820.xml"/><Relationship Id="rId194" Type="http://schemas.openxmlformats.org/officeDocument/2006/relationships/customXml" Target="../ink/ink841.xml"/><Relationship Id="rId208" Type="http://schemas.openxmlformats.org/officeDocument/2006/relationships/customXml" Target="../ink/ink848.xml"/><Relationship Id="rId415" Type="http://schemas.openxmlformats.org/officeDocument/2006/relationships/image" Target="../media/image235.png"/><Relationship Id="rId457" Type="http://schemas.openxmlformats.org/officeDocument/2006/relationships/image" Target="../media/image261.png"/><Relationship Id="rId261" Type="http://schemas.openxmlformats.org/officeDocument/2006/relationships/image" Target="../media/image158.png"/><Relationship Id="rId499" Type="http://schemas.openxmlformats.org/officeDocument/2006/relationships/image" Target="../media/image282.png"/><Relationship Id="rId14" Type="http://schemas.openxmlformats.org/officeDocument/2006/relationships/customXml" Target="../ink/ink751.xml"/><Relationship Id="rId56" Type="http://schemas.openxmlformats.org/officeDocument/2006/relationships/customXml" Target="../ink/ink772.xml"/><Relationship Id="rId317" Type="http://schemas.openxmlformats.org/officeDocument/2006/relationships/image" Target="../media/image186.png"/><Relationship Id="rId359" Type="http://schemas.openxmlformats.org/officeDocument/2006/relationships/image" Target="../media/image207.png"/><Relationship Id="rId524" Type="http://schemas.openxmlformats.org/officeDocument/2006/relationships/customXml" Target="../ink/ink1006.xml"/><Relationship Id="rId566" Type="http://schemas.openxmlformats.org/officeDocument/2006/relationships/customXml" Target="../ink/ink1027.xml"/><Relationship Id="rId98" Type="http://schemas.openxmlformats.org/officeDocument/2006/relationships/customXml" Target="../ink/ink793.xml"/><Relationship Id="rId121" Type="http://schemas.openxmlformats.org/officeDocument/2006/relationships/image" Target="../media/image88.png"/><Relationship Id="rId163" Type="http://schemas.openxmlformats.org/officeDocument/2006/relationships/image" Target="../media/image109.png"/><Relationship Id="rId219" Type="http://schemas.openxmlformats.org/officeDocument/2006/relationships/image" Target="../media/image137.png"/><Relationship Id="rId370" Type="http://schemas.openxmlformats.org/officeDocument/2006/relationships/customXml" Target="../ink/ink929.xml"/><Relationship Id="rId426" Type="http://schemas.openxmlformats.org/officeDocument/2006/relationships/customXml" Target="../ink/ink957.xml"/><Relationship Id="rId230" Type="http://schemas.openxmlformats.org/officeDocument/2006/relationships/customXml" Target="../ink/ink859.xml"/><Relationship Id="rId468" Type="http://schemas.openxmlformats.org/officeDocument/2006/relationships/customXml" Target="../ink/ink978.xml"/><Relationship Id="rId25" Type="http://schemas.openxmlformats.org/officeDocument/2006/relationships/image" Target="../media/image40.png"/><Relationship Id="rId67" Type="http://schemas.openxmlformats.org/officeDocument/2006/relationships/image" Target="../media/image61.png"/><Relationship Id="rId272" Type="http://schemas.openxmlformats.org/officeDocument/2006/relationships/customXml" Target="../ink/ink880.xml"/><Relationship Id="rId328" Type="http://schemas.openxmlformats.org/officeDocument/2006/relationships/customXml" Target="../ink/ink908.xml"/><Relationship Id="rId535" Type="http://schemas.openxmlformats.org/officeDocument/2006/relationships/image" Target="../media/image300.png"/><Relationship Id="rId132" Type="http://schemas.openxmlformats.org/officeDocument/2006/relationships/customXml" Target="../ink/ink810.xml"/><Relationship Id="rId174" Type="http://schemas.openxmlformats.org/officeDocument/2006/relationships/customXml" Target="../ink/ink831.xml"/><Relationship Id="rId381" Type="http://schemas.openxmlformats.org/officeDocument/2006/relationships/image" Target="../media/image218.png"/><Relationship Id="rId241" Type="http://schemas.openxmlformats.org/officeDocument/2006/relationships/image" Target="../media/image148.png"/><Relationship Id="rId437" Type="http://schemas.openxmlformats.org/officeDocument/2006/relationships/image" Target="../media/image246.png"/><Relationship Id="rId479" Type="http://schemas.openxmlformats.org/officeDocument/2006/relationships/image" Target="../media/image272.png"/><Relationship Id="rId36" Type="http://schemas.openxmlformats.org/officeDocument/2006/relationships/customXml" Target="../ink/ink762.xml"/><Relationship Id="rId283" Type="http://schemas.openxmlformats.org/officeDocument/2006/relationships/image" Target="../media/image169.png"/><Relationship Id="rId339" Type="http://schemas.openxmlformats.org/officeDocument/2006/relationships/image" Target="../media/image197.png"/><Relationship Id="rId490" Type="http://schemas.openxmlformats.org/officeDocument/2006/relationships/customXml" Target="../ink/ink989.xml"/><Relationship Id="rId504" Type="http://schemas.openxmlformats.org/officeDocument/2006/relationships/customXml" Target="../ink/ink996.xml"/><Relationship Id="rId546" Type="http://schemas.openxmlformats.org/officeDocument/2006/relationships/customXml" Target="../ink/ink1017.xml"/><Relationship Id="rId78" Type="http://schemas.openxmlformats.org/officeDocument/2006/relationships/customXml" Target="../ink/ink783.xml"/><Relationship Id="rId101" Type="http://schemas.openxmlformats.org/officeDocument/2006/relationships/image" Target="../media/image78.png"/><Relationship Id="rId143" Type="http://schemas.openxmlformats.org/officeDocument/2006/relationships/image" Target="../media/image99.png"/><Relationship Id="rId185" Type="http://schemas.openxmlformats.org/officeDocument/2006/relationships/image" Target="../media/image120.png"/><Relationship Id="rId350" Type="http://schemas.openxmlformats.org/officeDocument/2006/relationships/customXml" Target="../ink/ink919.xml"/><Relationship Id="rId406" Type="http://schemas.openxmlformats.org/officeDocument/2006/relationships/customXml" Target="../ink/ink947.xml"/><Relationship Id="rId9" Type="http://schemas.openxmlformats.org/officeDocument/2006/relationships/image" Target="../media/image32.png"/><Relationship Id="rId210" Type="http://schemas.openxmlformats.org/officeDocument/2006/relationships/customXml" Target="../ink/ink849.xml"/><Relationship Id="rId392" Type="http://schemas.openxmlformats.org/officeDocument/2006/relationships/customXml" Target="../ink/ink940.xml"/><Relationship Id="rId448" Type="http://schemas.openxmlformats.org/officeDocument/2006/relationships/customXml" Target="../ink/ink968.xml"/><Relationship Id="rId26" Type="http://schemas.openxmlformats.org/officeDocument/2006/relationships/customXml" Target="../ink/ink757.xml"/><Relationship Id="rId231" Type="http://schemas.openxmlformats.org/officeDocument/2006/relationships/image" Target="../media/image143.png"/><Relationship Id="rId252" Type="http://schemas.openxmlformats.org/officeDocument/2006/relationships/customXml" Target="../ink/ink870.xml"/><Relationship Id="rId273" Type="http://schemas.openxmlformats.org/officeDocument/2006/relationships/image" Target="../media/image164.png"/><Relationship Id="rId294" Type="http://schemas.openxmlformats.org/officeDocument/2006/relationships/customXml" Target="../ink/ink891.xml"/><Relationship Id="rId308" Type="http://schemas.openxmlformats.org/officeDocument/2006/relationships/customXml" Target="../ink/ink898.xml"/><Relationship Id="rId329" Type="http://schemas.openxmlformats.org/officeDocument/2006/relationships/image" Target="../media/image192.png"/><Relationship Id="rId480" Type="http://schemas.openxmlformats.org/officeDocument/2006/relationships/customXml" Target="../ink/ink984.xml"/><Relationship Id="rId515" Type="http://schemas.openxmlformats.org/officeDocument/2006/relationships/image" Target="../media/image290.png"/><Relationship Id="rId536" Type="http://schemas.openxmlformats.org/officeDocument/2006/relationships/customXml" Target="../ink/ink1012.xml"/><Relationship Id="rId47" Type="http://schemas.openxmlformats.org/officeDocument/2006/relationships/image" Target="../media/image51.png"/><Relationship Id="rId68" Type="http://schemas.openxmlformats.org/officeDocument/2006/relationships/customXml" Target="../ink/ink778.xml"/><Relationship Id="rId89" Type="http://schemas.openxmlformats.org/officeDocument/2006/relationships/image" Target="../media/image72.png"/><Relationship Id="rId112" Type="http://schemas.openxmlformats.org/officeDocument/2006/relationships/customXml" Target="../ink/ink800.xml"/><Relationship Id="rId133" Type="http://schemas.openxmlformats.org/officeDocument/2006/relationships/image" Target="../media/image94.png"/><Relationship Id="rId154" Type="http://schemas.openxmlformats.org/officeDocument/2006/relationships/customXml" Target="../ink/ink821.xml"/><Relationship Id="rId175" Type="http://schemas.openxmlformats.org/officeDocument/2006/relationships/image" Target="../media/image115.png"/><Relationship Id="rId340" Type="http://schemas.openxmlformats.org/officeDocument/2006/relationships/customXml" Target="../ink/ink914.xml"/><Relationship Id="rId361" Type="http://schemas.openxmlformats.org/officeDocument/2006/relationships/image" Target="../media/image208.png"/><Relationship Id="rId557" Type="http://schemas.openxmlformats.org/officeDocument/2006/relationships/image" Target="../media/image312.png"/><Relationship Id="rId196" Type="http://schemas.openxmlformats.org/officeDocument/2006/relationships/customXml" Target="../ink/ink842.xml"/><Relationship Id="rId200" Type="http://schemas.openxmlformats.org/officeDocument/2006/relationships/customXml" Target="../ink/ink844.xml"/><Relationship Id="rId382" Type="http://schemas.openxmlformats.org/officeDocument/2006/relationships/customXml" Target="../ink/ink935.xml"/><Relationship Id="rId417" Type="http://schemas.openxmlformats.org/officeDocument/2006/relationships/image" Target="../media/image236.png"/><Relationship Id="rId438" Type="http://schemas.openxmlformats.org/officeDocument/2006/relationships/customXml" Target="../ink/ink963.xml"/><Relationship Id="rId459" Type="http://schemas.openxmlformats.org/officeDocument/2006/relationships/image" Target="../media/image262.png"/><Relationship Id="rId16" Type="http://schemas.openxmlformats.org/officeDocument/2006/relationships/customXml" Target="../ink/ink752.xml"/><Relationship Id="rId221" Type="http://schemas.openxmlformats.org/officeDocument/2006/relationships/image" Target="../media/image138.png"/><Relationship Id="rId242" Type="http://schemas.openxmlformats.org/officeDocument/2006/relationships/customXml" Target="../ink/ink865.xml"/><Relationship Id="rId263" Type="http://schemas.openxmlformats.org/officeDocument/2006/relationships/image" Target="../media/image159.png"/><Relationship Id="rId284" Type="http://schemas.openxmlformats.org/officeDocument/2006/relationships/customXml" Target="../ink/ink886.xml"/><Relationship Id="rId319" Type="http://schemas.openxmlformats.org/officeDocument/2006/relationships/image" Target="../media/image187.png"/><Relationship Id="rId470" Type="http://schemas.openxmlformats.org/officeDocument/2006/relationships/customXml" Target="../ink/ink979.xml"/><Relationship Id="rId491" Type="http://schemas.openxmlformats.org/officeDocument/2006/relationships/image" Target="../media/image278.png"/><Relationship Id="rId505" Type="http://schemas.openxmlformats.org/officeDocument/2006/relationships/image" Target="../media/image285.png"/><Relationship Id="rId526" Type="http://schemas.openxmlformats.org/officeDocument/2006/relationships/customXml" Target="../ink/ink1007.xml"/><Relationship Id="rId37" Type="http://schemas.openxmlformats.org/officeDocument/2006/relationships/image" Target="../media/image46.png"/><Relationship Id="rId58" Type="http://schemas.openxmlformats.org/officeDocument/2006/relationships/customXml" Target="../ink/ink773.xml"/><Relationship Id="rId79" Type="http://schemas.openxmlformats.org/officeDocument/2006/relationships/image" Target="../media/image67.png"/><Relationship Id="rId102" Type="http://schemas.openxmlformats.org/officeDocument/2006/relationships/customXml" Target="../ink/ink795.xml"/><Relationship Id="rId123" Type="http://schemas.openxmlformats.org/officeDocument/2006/relationships/image" Target="../media/image89.png"/><Relationship Id="rId144" Type="http://schemas.openxmlformats.org/officeDocument/2006/relationships/customXml" Target="../ink/ink816.xml"/><Relationship Id="rId330" Type="http://schemas.openxmlformats.org/officeDocument/2006/relationships/customXml" Target="../ink/ink909.xml"/><Relationship Id="rId547" Type="http://schemas.openxmlformats.org/officeDocument/2006/relationships/image" Target="../media/image306.png"/><Relationship Id="rId568" Type="http://schemas.openxmlformats.org/officeDocument/2006/relationships/customXml" Target="../ink/ink1028.xml"/><Relationship Id="rId90" Type="http://schemas.openxmlformats.org/officeDocument/2006/relationships/customXml" Target="../ink/ink789.xml"/><Relationship Id="rId165" Type="http://schemas.openxmlformats.org/officeDocument/2006/relationships/image" Target="../media/image110.png"/><Relationship Id="rId186" Type="http://schemas.openxmlformats.org/officeDocument/2006/relationships/customXml" Target="../ink/ink837.xml"/><Relationship Id="rId351" Type="http://schemas.openxmlformats.org/officeDocument/2006/relationships/image" Target="../media/image203.png"/><Relationship Id="rId372" Type="http://schemas.openxmlformats.org/officeDocument/2006/relationships/customXml" Target="../ink/ink930.xml"/><Relationship Id="rId393" Type="http://schemas.openxmlformats.org/officeDocument/2006/relationships/image" Target="../media/image224.png"/><Relationship Id="rId407" Type="http://schemas.openxmlformats.org/officeDocument/2006/relationships/image" Target="../media/image231.png"/><Relationship Id="rId428" Type="http://schemas.openxmlformats.org/officeDocument/2006/relationships/customXml" Target="../ink/ink958.xml"/><Relationship Id="rId449" Type="http://schemas.openxmlformats.org/officeDocument/2006/relationships/image" Target="../media/image257.png"/><Relationship Id="rId211" Type="http://schemas.openxmlformats.org/officeDocument/2006/relationships/image" Target="../media/image133.png"/><Relationship Id="rId232" Type="http://schemas.openxmlformats.org/officeDocument/2006/relationships/customXml" Target="../ink/ink860.xml"/><Relationship Id="rId253" Type="http://schemas.openxmlformats.org/officeDocument/2006/relationships/image" Target="../media/image154.png"/><Relationship Id="rId274" Type="http://schemas.openxmlformats.org/officeDocument/2006/relationships/customXml" Target="../ink/ink881.xml"/><Relationship Id="rId295" Type="http://schemas.openxmlformats.org/officeDocument/2006/relationships/image" Target="../media/image175.png"/><Relationship Id="rId309" Type="http://schemas.openxmlformats.org/officeDocument/2006/relationships/image" Target="../media/image182.png"/><Relationship Id="rId460" Type="http://schemas.openxmlformats.org/officeDocument/2006/relationships/customXml" Target="../ink/ink974.xml"/><Relationship Id="rId481" Type="http://schemas.openxmlformats.org/officeDocument/2006/relationships/image" Target="../media/image273.png"/><Relationship Id="rId516" Type="http://schemas.openxmlformats.org/officeDocument/2006/relationships/customXml" Target="../ink/ink1002.xml"/><Relationship Id="rId27" Type="http://schemas.openxmlformats.org/officeDocument/2006/relationships/image" Target="../media/image41.png"/><Relationship Id="rId48" Type="http://schemas.openxmlformats.org/officeDocument/2006/relationships/customXml" Target="../ink/ink768.xml"/><Relationship Id="rId69" Type="http://schemas.openxmlformats.org/officeDocument/2006/relationships/image" Target="../media/image62.png"/><Relationship Id="rId113" Type="http://schemas.openxmlformats.org/officeDocument/2006/relationships/image" Target="../media/image84.png"/><Relationship Id="rId134" Type="http://schemas.openxmlformats.org/officeDocument/2006/relationships/customXml" Target="../ink/ink811.xml"/><Relationship Id="rId320" Type="http://schemas.openxmlformats.org/officeDocument/2006/relationships/customXml" Target="../ink/ink904.xml"/><Relationship Id="rId537" Type="http://schemas.openxmlformats.org/officeDocument/2006/relationships/image" Target="../media/image301.png"/><Relationship Id="rId558" Type="http://schemas.openxmlformats.org/officeDocument/2006/relationships/customXml" Target="../ink/ink1023.xml"/><Relationship Id="rId80" Type="http://schemas.openxmlformats.org/officeDocument/2006/relationships/customXml" Target="../ink/ink784.xml"/><Relationship Id="rId155" Type="http://schemas.openxmlformats.org/officeDocument/2006/relationships/image" Target="../media/image105.png"/><Relationship Id="rId176" Type="http://schemas.openxmlformats.org/officeDocument/2006/relationships/customXml" Target="../ink/ink832.xml"/><Relationship Id="rId197" Type="http://schemas.openxmlformats.org/officeDocument/2006/relationships/image" Target="../media/image126.png"/><Relationship Id="rId341" Type="http://schemas.openxmlformats.org/officeDocument/2006/relationships/image" Target="../media/image198.png"/><Relationship Id="rId362" Type="http://schemas.openxmlformats.org/officeDocument/2006/relationships/customXml" Target="../ink/ink925.xml"/><Relationship Id="rId383" Type="http://schemas.openxmlformats.org/officeDocument/2006/relationships/image" Target="../media/image219.png"/><Relationship Id="rId418" Type="http://schemas.openxmlformats.org/officeDocument/2006/relationships/customXml" Target="../ink/ink953.xml"/><Relationship Id="rId439" Type="http://schemas.openxmlformats.org/officeDocument/2006/relationships/image" Target="../media/image247.png"/><Relationship Id="rId201" Type="http://schemas.openxmlformats.org/officeDocument/2006/relationships/image" Target="../media/image128.png"/><Relationship Id="rId222" Type="http://schemas.openxmlformats.org/officeDocument/2006/relationships/customXml" Target="../ink/ink855.xml"/><Relationship Id="rId243" Type="http://schemas.openxmlformats.org/officeDocument/2006/relationships/image" Target="../media/image149.png"/><Relationship Id="rId264" Type="http://schemas.openxmlformats.org/officeDocument/2006/relationships/customXml" Target="../ink/ink876.xml"/><Relationship Id="rId285" Type="http://schemas.openxmlformats.org/officeDocument/2006/relationships/image" Target="../media/image170.png"/><Relationship Id="rId450" Type="http://schemas.openxmlformats.org/officeDocument/2006/relationships/customXml" Target="../ink/ink969.xml"/><Relationship Id="rId471" Type="http://schemas.openxmlformats.org/officeDocument/2006/relationships/image" Target="../media/image268.png"/><Relationship Id="rId506" Type="http://schemas.openxmlformats.org/officeDocument/2006/relationships/customXml" Target="../ink/ink997.xml"/><Relationship Id="rId17" Type="http://schemas.openxmlformats.org/officeDocument/2006/relationships/image" Target="../media/image36.png"/><Relationship Id="rId38" Type="http://schemas.openxmlformats.org/officeDocument/2006/relationships/customXml" Target="../ink/ink763.xml"/><Relationship Id="rId59" Type="http://schemas.openxmlformats.org/officeDocument/2006/relationships/image" Target="../media/image57.png"/><Relationship Id="rId103" Type="http://schemas.openxmlformats.org/officeDocument/2006/relationships/image" Target="../media/image79.png"/><Relationship Id="rId124" Type="http://schemas.openxmlformats.org/officeDocument/2006/relationships/customXml" Target="../ink/ink806.xml"/><Relationship Id="rId310" Type="http://schemas.openxmlformats.org/officeDocument/2006/relationships/customXml" Target="../ink/ink899.xml"/><Relationship Id="rId492" Type="http://schemas.openxmlformats.org/officeDocument/2006/relationships/customXml" Target="../ink/ink990.xml"/><Relationship Id="rId527" Type="http://schemas.openxmlformats.org/officeDocument/2006/relationships/image" Target="../media/image296.png"/><Relationship Id="rId548" Type="http://schemas.openxmlformats.org/officeDocument/2006/relationships/customXml" Target="../ink/ink1018.xml"/><Relationship Id="rId569" Type="http://schemas.openxmlformats.org/officeDocument/2006/relationships/image" Target="../media/image318.png"/><Relationship Id="rId70" Type="http://schemas.openxmlformats.org/officeDocument/2006/relationships/customXml" Target="../ink/ink779.xml"/><Relationship Id="rId91" Type="http://schemas.openxmlformats.org/officeDocument/2006/relationships/image" Target="../media/image73.png"/><Relationship Id="rId145" Type="http://schemas.openxmlformats.org/officeDocument/2006/relationships/image" Target="../media/image100.png"/><Relationship Id="rId166" Type="http://schemas.openxmlformats.org/officeDocument/2006/relationships/customXml" Target="../ink/ink827.xml"/><Relationship Id="rId187" Type="http://schemas.openxmlformats.org/officeDocument/2006/relationships/image" Target="../media/image121.png"/><Relationship Id="rId331" Type="http://schemas.openxmlformats.org/officeDocument/2006/relationships/image" Target="../media/image193.png"/><Relationship Id="rId352" Type="http://schemas.openxmlformats.org/officeDocument/2006/relationships/customXml" Target="../ink/ink920.xml"/><Relationship Id="rId373" Type="http://schemas.openxmlformats.org/officeDocument/2006/relationships/image" Target="../media/image214.png"/><Relationship Id="rId394" Type="http://schemas.openxmlformats.org/officeDocument/2006/relationships/customXml" Target="../ink/ink941.xml"/><Relationship Id="rId408" Type="http://schemas.openxmlformats.org/officeDocument/2006/relationships/customXml" Target="../ink/ink948.xml"/><Relationship Id="rId429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50.xml"/><Relationship Id="rId233" Type="http://schemas.openxmlformats.org/officeDocument/2006/relationships/image" Target="../media/image144.png"/><Relationship Id="rId254" Type="http://schemas.openxmlformats.org/officeDocument/2006/relationships/customXml" Target="../ink/ink871.xml"/><Relationship Id="rId440" Type="http://schemas.openxmlformats.org/officeDocument/2006/relationships/customXml" Target="../ink/ink964.xml"/><Relationship Id="rId28" Type="http://schemas.openxmlformats.org/officeDocument/2006/relationships/customXml" Target="../ink/ink758.xml"/><Relationship Id="rId49" Type="http://schemas.openxmlformats.org/officeDocument/2006/relationships/image" Target="../media/image52.png"/><Relationship Id="rId114" Type="http://schemas.openxmlformats.org/officeDocument/2006/relationships/customXml" Target="../ink/ink801.xml"/><Relationship Id="rId275" Type="http://schemas.openxmlformats.org/officeDocument/2006/relationships/image" Target="../media/image165.png"/><Relationship Id="rId296" Type="http://schemas.openxmlformats.org/officeDocument/2006/relationships/customXml" Target="../ink/ink892.xml"/><Relationship Id="rId300" Type="http://schemas.openxmlformats.org/officeDocument/2006/relationships/customXml" Target="../ink/ink894.xml"/><Relationship Id="rId461" Type="http://schemas.openxmlformats.org/officeDocument/2006/relationships/image" Target="../media/image263.png"/><Relationship Id="rId482" Type="http://schemas.openxmlformats.org/officeDocument/2006/relationships/customXml" Target="../ink/ink985.xml"/><Relationship Id="rId517" Type="http://schemas.openxmlformats.org/officeDocument/2006/relationships/image" Target="../media/image291.png"/><Relationship Id="rId538" Type="http://schemas.openxmlformats.org/officeDocument/2006/relationships/customXml" Target="../ink/ink1013.xml"/><Relationship Id="rId559" Type="http://schemas.openxmlformats.org/officeDocument/2006/relationships/image" Target="../media/image313.png"/><Relationship Id="rId60" Type="http://schemas.openxmlformats.org/officeDocument/2006/relationships/customXml" Target="../ink/ink774.xml"/><Relationship Id="rId81" Type="http://schemas.openxmlformats.org/officeDocument/2006/relationships/image" Target="../media/image68.png"/><Relationship Id="rId135" Type="http://schemas.openxmlformats.org/officeDocument/2006/relationships/image" Target="../media/image95.png"/><Relationship Id="rId156" Type="http://schemas.openxmlformats.org/officeDocument/2006/relationships/customXml" Target="../ink/ink822.xml"/><Relationship Id="rId177" Type="http://schemas.openxmlformats.org/officeDocument/2006/relationships/image" Target="../media/image116.png"/><Relationship Id="rId198" Type="http://schemas.openxmlformats.org/officeDocument/2006/relationships/customXml" Target="../ink/ink843.xml"/><Relationship Id="rId321" Type="http://schemas.openxmlformats.org/officeDocument/2006/relationships/image" Target="../media/image188.png"/><Relationship Id="rId342" Type="http://schemas.openxmlformats.org/officeDocument/2006/relationships/customXml" Target="../ink/ink915.xml"/><Relationship Id="rId363" Type="http://schemas.openxmlformats.org/officeDocument/2006/relationships/image" Target="../media/image209.png"/><Relationship Id="rId384" Type="http://schemas.openxmlformats.org/officeDocument/2006/relationships/customXml" Target="../ink/ink936.xml"/><Relationship Id="rId419" Type="http://schemas.openxmlformats.org/officeDocument/2006/relationships/image" Target="../media/image237.png"/><Relationship Id="rId570" Type="http://schemas.openxmlformats.org/officeDocument/2006/relationships/customXml" Target="../ink/ink1029.xml"/><Relationship Id="rId202" Type="http://schemas.openxmlformats.org/officeDocument/2006/relationships/customXml" Target="../ink/ink845.xml"/><Relationship Id="rId223" Type="http://schemas.openxmlformats.org/officeDocument/2006/relationships/image" Target="../media/image139.png"/><Relationship Id="rId244" Type="http://schemas.openxmlformats.org/officeDocument/2006/relationships/customXml" Target="../ink/ink866.xml"/><Relationship Id="rId430" Type="http://schemas.openxmlformats.org/officeDocument/2006/relationships/customXml" Target="../ink/ink959.xml"/><Relationship Id="rId18" Type="http://schemas.openxmlformats.org/officeDocument/2006/relationships/customXml" Target="../ink/ink753.xml"/><Relationship Id="rId39" Type="http://schemas.openxmlformats.org/officeDocument/2006/relationships/image" Target="../media/image47.png"/><Relationship Id="rId265" Type="http://schemas.openxmlformats.org/officeDocument/2006/relationships/image" Target="../media/image160.png"/><Relationship Id="rId286" Type="http://schemas.openxmlformats.org/officeDocument/2006/relationships/customXml" Target="../ink/ink887.xml"/><Relationship Id="rId451" Type="http://schemas.openxmlformats.org/officeDocument/2006/relationships/image" Target="../media/image258.png"/><Relationship Id="rId472" Type="http://schemas.openxmlformats.org/officeDocument/2006/relationships/customXml" Target="../ink/ink980.xml"/><Relationship Id="rId493" Type="http://schemas.openxmlformats.org/officeDocument/2006/relationships/image" Target="../media/image279.png"/><Relationship Id="rId507" Type="http://schemas.openxmlformats.org/officeDocument/2006/relationships/image" Target="../media/image286.png"/><Relationship Id="rId528" Type="http://schemas.openxmlformats.org/officeDocument/2006/relationships/customXml" Target="../ink/ink1008.xml"/><Relationship Id="rId549" Type="http://schemas.openxmlformats.org/officeDocument/2006/relationships/image" Target="../media/image307.png"/><Relationship Id="rId50" Type="http://schemas.openxmlformats.org/officeDocument/2006/relationships/customXml" Target="../ink/ink769.xml"/><Relationship Id="rId104" Type="http://schemas.openxmlformats.org/officeDocument/2006/relationships/customXml" Target="../ink/ink796.xml"/><Relationship Id="rId125" Type="http://schemas.openxmlformats.org/officeDocument/2006/relationships/image" Target="../media/image90.png"/><Relationship Id="rId146" Type="http://schemas.openxmlformats.org/officeDocument/2006/relationships/customXml" Target="../ink/ink817.xml"/><Relationship Id="rId167" Type="http://schemas.openxmlformats.org/officeDocument/2006/relationships/image" Target="../media/image111.png"/><Relationship Id="rId188" Type="http://schemas.openxmlformats.org/officeDocument/2006/relationships/customXml" Target="../ink/ink838.xml"/><Relationship Id="rId311" Type="http://schemas.openxmlformats.org/officeDocument/2006/relationships/image" Target="../media/image183.png"/><Relationship Id="rId332" Type="http://schemas.openxmlformats.org/officeDocument/2006/relationships/customXml" Target="../ink/ink910.xml"/><Relationship Id="rId353" Type="http://schemas.openxmlformats.org/officeDocument/2006/relationships/image" Target="../media/image204.png"/><Relationship Id="rId374" Type="http://schemas.openxmlformats.org/officeDocument/2006/relationships/customXml" Target="../ink/ink931.xml"/><Relationship Id="rId395" Type="http://schemas.openxmlformats.org/officeDocument/2006/relationships/image" Target="../media/image225.png"/><Relationship Id="rId409" Type="http://schemas.openxmlformats.org/officeDocument/2006/relationships/image" Target="../media/image232.png"/><Relationship Id="rId560" Type="http://schemas.openxmlformats.org/officeDocument/2006/relationships/customXml" Target="../ink/ink1024.xml"/><Relationship Id="rId71" Type="http://schemas.openxmlformats.org/officeDocument/2006/relationships/image" Target="../media/image63.png"/><Relationship Id="rId92" Type="http://schemas.openxmlformats.org/officeDocument/2006/relationships/customXml" Target="../ink/ink790.xml"/><Relationship Id="rId213" Type="http://schemas.openxmlformats.org/officeDocument/2006/relationships/image" Target="../media/image134.png"/><Relationship Id="rId234" Type="http://schemas.openxmlformats.org/officeDocument/2006/relationships/customXml" Target="../ink/ink861.xml"/><Relationship Id="rId420" Type="http://schemas.openxmlformats.org/officeDocument/2006/relationships/customXml" Target="../ink/ink954.xml"/><Relationship Id="rId2" Type="http://schemas.openxmlformats.org/officeDocument/2006/relationships/image" Target="../media/image3.png"/><Relationship Id="rId29" Type="http://schemas.openxmlformats.org/officeDocument/2006/relationships/image" Target="../media/image42.png"/><Relationship Id="rId255" Type="http://schemas.openxmlformats.org/officeDocument/2006/relationships/image" Target="../media/image155.png"/><Relationship Id="rId276" Type="http://schemas.openxmlformats.org/officeDocument/2006/relationships/customXml" Target="../ink/ink882.xml"/><Relationship Id="rId297" Type="http://schemas.openxmlformats.org/officeDocument/2006/relationships/image" Target="../media/image176.png"/><Relationship Id="rId441" Type="http://schemas.openxmlformats.org/officeDocument/2006/relationships/image" Target="../media/image248.png"/><Relationship Id="rId462" Type="http://schemas.openxmlformats.org/officeDocument/2006/relationships/customXml" Target="../ink/ink975.xml"/><Relationship Id="rId483" Type="http://schemas.openxmlformats.org/officeDocument/2006/relationships/image" Target="../media/image274.png"/><Relationship Id="rId518" Type="http://schemas.openxmlformats.org/officeDocument/2006/relationships/customXml" Target="../ink/ink1003.xml"/><Relationship Id="rId539" Type="http://schemas.openxmlformats.org/officeDocument/2006/relationships/image" Target="../media/image302.png"/><Relationship Id="rId40" Type="http://schemas.openxmlformats.org/officeDocument/2006/relationships/customXml" Target="../ink/ink764.xml"/><Relationship Id="rId115" Type="http://schemas.openxmlformats.org/officeDocument/2006/relationships/image" Target="../media/image85.png"/><Relationship Id="rId136" Type="http://schemas.openxmlformats.org/officeDocument/2006/relationships/customXml" Target="../ink/ink812.xml"/><Relationship Id="rId157" Type="http://schemas.openxmlformats.org/officeDocument/2006/relationships/image" Target="../media/image106.png"/><Relationship Id="rId178" Type="http://schemas.openxmlformats.org/officeDocument/2006/relationships/customXml" Target="../ink/ink833.xml"/><Relationship Id="rId301" Type="http://schemas.openxmlformats.org/officeDocument/2006/relationships/image" Target="../media/image178.png"/><Relationship Id="rId322" Type="http://schemas.openxmlformats.org/officeDocument/2006/relationships/customXml" Target="../ink/ink905.xml"/><Relationship Id="rId343" Type="http://schemas.openxmlformats.org/officeDocument/2006/relationships/image" Target="../media/image199.png"/><Relationship Id="rId364" Type="http://schemas.openxmlformats.org/officeDocument/2006/relationships/customXml" Target="../ink/ink926.xml"/><Relationship Id="rId550" Type="http://schemas.openxmlformats.org/officeDocument/2006/relationships/customXml" Target="../ink/ink1019.xml"/><Relationship Id="rId61" Type="http://schemas.openxmlformats.org/officeDocument/2006/relationships/image" Target="../media/image58.png"/><Relationship Id="rId82" Type="http://schemas.openxmlformats.org/officeDocument/2006/relationships/customXml" Target="../ink/ink785.xml"/><Relationship Id="rId199" Type="http://schemas.openxmlformats.org/officeDocument/2006/relationships/image" Target="../media/image127.png"/><Relationship Id="rId203" Type="http://schemas.openxmlformats.org/officeDocument/2006/relationships/image" Target="../media/image129.png"/><Relationship Id="rId385" Type="http://schemas.openxmlformats.org/officeDocument/2006/relationships/image" Target="../media/image220.png"/><Relationship Id="rId571" Type="http://schemas.openxmlformats.org/officeDocument/2006/relationships/image" Target="../media/image319.png"/><Relationship Id="rId19" Type="http://schemas.openxmlformats.org/officeDocument/2006/relationships/image" Target="../media/image37.png"/><Relationship Id="rId224" Type="http://schemas.openxmlformats.org/officeDocument/2006/relationships/customXml" Target="../ink/ink856.xml"/><Relationship Id="rId245" Type="http://schemas.openxmlformats.org/officeDocument/2006/relationships/image" Target="../media/image150.png"/><Relationship Id="rId266" Type="http://schemas.openxmlformats.org/officeDocument/2006/relationships/customXml" Target="../ink/ink877.xml"/><Relationship Id="rId287" Type="http://schemas.openxmlformats.org/officeDocument/2006/relationships/image" Target="../media/image171.png"/><Relationship Id="rId410" Type="http://schemas.openxmlformats.org/officeDocument/2006/relationships/customXml" Target="../ink/ink949.xml"/><Relationship Id="rId431" Type="http://schemas.openxmlformats.org/officeDocument/2006/relationships/image" Target="../media/image243.png"/><Relationship Id="rId452" Type="http://schemas.openxmlformats.org/officeDocument/2006/relationships/customXml" Target="../ink/ink970.xml"/><Relationship Id="rId473" Type="http://schemas.openxmlformats.org/officeDocument/2006/relationships/image" Target="../media/image269.png"/><Relationship Id="rId494" Type="http://schemas.openxmlformats.org/officeDocument/2006/relationships/customXml" Target="../ink/ink991.xml"/><Relationship Id="rId508" Type="http://schemas.openxmlformats.org/officeDocument/2006/relationships/customXml" Target="../ink/ink998.xml"/><Relationship Id="rId529" Type="http://schemas.openxmlformats.org/officeDocument/2006/relationships/image" Target="../media/image297.png"/><Relationship Id="rId30" Type="http://schemas.openxmlformats.org/officeDocument/2006/relationships/customXml" Target="../ink/ink759.xml"/><Relationship Id="rId105" Type="http://schemas.openxmlformats.org/officeDocument/2006/relationships/image" Target="../media/image80.png"/><Relationship Id="rId126" Type="http://schemas.openxmlformats.org/officeDocument/2006/relationships/customXml" Target="../ink/ink807.xml"/><Relationship Id="rId147" Type="http://schemas.openxmlformats.org/officeDocument/2006/relationships/image" Target="../media/image101.png"/><Relationship Id="rId168" Type="http://schemas.openxmlformats.org/officeDocument/2006/relationships/customXml" Target="../ink/ink828.xml"/><Relationship Id="rId312" Type="http://schemas.openxmlformats.org/officeDocument/2006/relationships/customXml" Target="../ink/ink900.xml"/><Relationship Id="rId333" Type="http://schemas.openxmlformats.org/officeDocument/2006/relationships/image" Target="../media/image194.png"/><Relationship Id="rId354" Type="http://schemas.openxmlformats.org/officeDocument/2006/relationships/customXml" Target="../ink/ink921.xml"/><Relationship Id="rId540" Type="http://schemas.openxmlformats.org/officeDocument/2006/relationships/customXml" Target="../ink/ink1014.xml"/><Relationship Id="rId51" Type="http://schemas.openxmlformats.org/officeDocument/2006/relationships/image" Target="../media/image53.png"/><Relationship Id="rId72" Type="http://schemas.openxmlformats.org/officeDocument/2006/relationships/customXml" Target="../ink/ink780.xml"/><Relationship Id="rId93" Type="http://schemas.openxmlformats.org/officeDocument/2006/relationships/image" Target="../media/image74.png"/><Relationship Id="rId189" Type="http://schemas.openxmlformats.org/officeDocument/2006/relationships/image" Target="../media/image122.png"/><Relationship Id="rId375" Type="http://schemas.openxmlformats.org/officeDocument/2006/relationships/image" Target="../media/image215.png"/><Relationship Id="rId396" Type="http://schemas.openxmlformats.org/officeDocument/2006/relationships/customXml" Target="../ink/ink942.xml"/><Relationship Id="rId561" Type="http://schemas.openxmlformats.org/officeDocument/2006/relationships/image" Target="../media/image314.png"/><Relationship Id="rId3" Type="http://schemas.openxmlformats.org/officeDocument/2006/relationships/customXml" Target="../ink/ink746.xml"/><Relationship Id="rId214" Type="http://schemas.openxmlformats.org/officeDocument/2006/relationships/customXml" Target="../ink/ink851.xml"/><Relationship Id="rId235" Type="http://schemas.openxmlformats.org/officeDocument/2006/relationships/image" Target="../media/image145.png"/><Relationship Id="rId256" Type="http://schemas.openxmlformats.org/officeDocument/2006/relationships/customXml" Target="../ink/ink872.xml"/><Relationship Id="rId277" Type="http://schemas.openxmlformats.org/officeDocument/2006/relationships/image" Target="../media/image166.png"/><Relationship Id="rId298" Type="http://schemas.openxmlformats.org/officeDocument/2006/relationships/customXml" Target="../ink/ink893.xml"/><Relationship Id="rId400" Type="http://schemas.openxmlformats.org/officeDocument/2006/relationships/customXml" Target="../ink/ink944.xml"/><Relationship Id="rId421" Type="http://schemas.openxmlformats.org/officeDocument/2006/relationships/image" Target="../media/image238.png"/><Relationship Id="rId442" Type="http://schemas.openxmlformats.org/officeDocument/2006/relationships/customXml" Target="../ink/ink965.xml"/><Relationship Id="rId463" Type="http://schemas.openxmlformats.org/officeDocument/2006/relationships/image" Target="../media/image264.png"/><Relationship Id="rId484" Type="http://schemas.openxmlformats.org/officeDocument/2006/relationships/customXml" Target="../ink/ink986.xml"/><Relationship Id="rId519" Type="http://schemas.openxmlformats.org/officeDocument/2006/relationships/image" Target="../media/image292.png"/><Relationship Id="rId116" Type="http://schemas.openxmlformats.org/officeDocument/2006/relationships/customXml" Target="../ink/ink802.xml"/><Relationship Id="rId137" Type="http://schemas.openxmlformats.org/officeDocument/2006/relationships/image" Target="../media/image96.png"/><Relationship Id="rId158" Type="http://schemas.openxmlformats.org/officeDocument/2006/relationships/customXml" Target="../ink/ink823.xml"/><Relationship Id="rId302" Type="http://schemas.openxmlformats.org/officeDocument/2006/relationships/customXml" Target="../ink/ink895.xml"/><Relationship Id="rId323" Type="http://schemas.openxmlformats.org/officeDocument/2006/relationships/image" Target="../media/image189.png"/><Relationship Id="rId344" Type="http://schemas.openxmlformats.org/officeDocument/2006/relationships/customXml" Target="../ink/ink916.xml"/><Relationship Id="rId530" Type="http://schemas.openxmlformats.org/officeDocument/2006/relationships/customXml" Target="../ink/ink1009.xml"/><Relationship Id="rId20" Type="http://schemas.openxmlformats.org/officeDocument/2006/relationships/customXml" Target="../ink/ink754.xml"/><Relationship Id="rId41" Type="http://schemas.openxmlformats.org/officeDocument/2006/relationships/image" Target="../media/image48.png"/><Relationship Id="rId62" Type="http://schemas.openxmlformats.org/officeDocument/2006/relationships/customXml" Target="../ink/ink775.xml"/><Relationship Id="rId83" Type="http://schemas.openxmlformats.org/officeDocument/2006/relationships/image" Target="../media/image69.png"/><Relationship Id="rId179" Type="http://schemas.openxmlformats.org/officeDocument/2006/relationships/image" Target="../media/image117.png"/><Relationship Id="rId365" Type="http://schemas.openxmlformats.org/officeDocument/2006/relationships/image" Target="../media/image210.png"/><Relationship Id="rId386" Type="http://schemas.openxmlformats.org/officeDocument/2006/relationships/customXml" Target="../ink/ink937.xml"/><Relationship Id="rId551" Type="http://schemas.openxmlformats.org/officeDocument/2006/relationships/image" Target="../media/image308.png"/><Relationship Id="rId572" Type="http://schemas.openxmlformats.org/officeDocument/2006/relationships/customXml" Target="../ink/ink1030.xml"/><Relationship Id="rId190" Type="http://schemas.openxmlformats.org/officeDocument/2006/relationships/customXml" Target="../ink/ink839.xml"/><Relationship Id="rId204" Type="http://schemas.openxmlformats.org/officeDocument/2006/relationships/customXml" Target="../ink/ink846.xml"/><Relationship Id="rId225" Type="http://schemas.openxmlformats.org/officeDocument/2006/relationships/image" Target="../media/image140.png"/><Relationship Id="rId246" Type="http://schemas.openxmlformats.org/officeDocument/2006/relationships/customXml" Target="../ink/ink867.xml"/><Relationship Id="rId267" Type="http://schemas.openxmlformats.org/officeDocument/2006/relationships/image" Target="../media/image161.png"/><Relationship Id="rId288" Type="http://schemas.openxmlformats.org/officeDocument/2006/relationships/customXml" Target="../ink/ink888.xml"/><Relationship Id="rId411" Type="http://schemas.openxmlformats.org/officeDocument/2006/relationships/image" Target="../media/image233.png"/><Relationship Id="rId432" Type="http://schemas.openxmlformats.org/officeDocument/2006/relationships/customXml" Target="../ink/ink960.xml"/><Relationship Id="rId453" Type="http://schemas.openxmlformats.org/officeDocument/2006/relationships/image" Target="../media/image259.png"/><Relationship Id="rId474" Type="http://schemas.openxmlformats.org/officeDocument/2006/relationships/customXml" Target="../ink/ink981.xml"/><Relationship Id="rId509" Type="http://schemas.openxmlformats.org/officeDocument/2006/relationships/image" Target="../media/image287.png"/><Relationship Id="rId106" Type="http://schemas.openxmlformats.org/officeDocument/2006/relationships/customXml" Target="../ink/ink797.xml"/><Relationship Id="rId127" Type="http://schemas.openxmlformats.org/officeDocument/2006/relationships/image" Target="../media/image91.png"/><Relationship Id="rId313" Type="http://schemas.openxmlformats.org/officeDocument/2006/relationships/image" Target="../media/image184.png"/><Relationship Id="rId495" Type="http://schemas.openxmlformats.org/officeDocument/2006/relationships/image" Target="../media/image280.png"/><Relationship Id="rId10" Type="http://schemas.openxmlformats.org/officeDocument/2006/relationships/customXml" Target="../ink/ink749.xml"/><Relationship Id="rId31" Type="http://schemas.openxmlformats.org/officeDocument/2006/relationships/image" Target="../media/image43.png"/><Relationship Id="rId52" Type="http://schemas.openxmlformats.org/officeDocument/2006/relationships/customXml" Target="../ink/ink770.xml"/><Relationship Id="rId73" Type="http://schemas.openxmlformats.org/officeDocument/2006/relationships/image" Target="../media/image64.png"/><Relationship Id="rId94" Type="http://schemas.openxmlformats.org/officeDocument/2006/relationships/customXml" Target="../ink/ink791.xml"/><Relationship Id="rId148" Type="http://schemas.openxmlformats.org/officeDocument/2006/relationships/customXml" Target="../ink/ink818.xml"/><Relationship Id="rId169" Type="http://schemas.openxmlformats.org/officeDocument/2006/relationships/image" Target="../media/image112.png"/><Relationship Id="rId334" Type="http://schemas.openxmlformats.org/officeDocument/2006/relationships/customXml" Target="../ink/ink911.xml"/><Relationship Id="rId355" Type="http://schemas.openxmlformats.org/officeDocument/2006/relationships/image" Target="../media/image205.png"/><Relationship Id="rId376" Type="http://schemas.openxmlformats.org/officeDocument/2006/relationships/customXml" Target="../ink/ink932.xml"/><Relationship Id="rId397" Type="http://schemas.openxmlformats.org/officeDocument/2006/relationships/image" Target="../media/image226.png"/><Relationship Id="rId520" Type="http://schemas.openxmlformats.org/officeDocument/2006/relationships/customXml" Target="../ink/ink1004.xml"/><Relationship Id="rId541" Type="http://schemas.openxmlformats.org/officeDocument/2006/relationships/image" Target="../media/image303.png"/><Relationship Id="rId562" Type="http://schemas.openxmlformats.org/officeDocument/2006/relationships/customXml" Target="../ink/ink1025.xml"/><Relationship Id="rId180" Type="http://schemas.openxmlformats.org/officeDocument/2006/relationships/customXml" Target="../ink/ink834.xml"/><Relationship Id="rId215" Type="http://schemas.openxmlformats.org/officeDocument/2006/relationships/image" Target="../media/image135.png"/><Relationship Id="rId236" Type="http://schemas.openxmlformats.org/officeDocument/2006/relationships/customXml" Target="../ink/ink862.xml"/><Relationship Id="rId257" Type="http://schemas.openxmlformats.org/officeDocument/2006/relationships/image" Target="../media/image156.png"/><Relationship Id="rId278" Type="http://schemas.openxmlformats.org/officeDocument/2006/relationships/customXml" Target="../ink/ink883.xml"/><Relationship Id="rId401" Type="http://schemas.openxmlformats.org/officeDocument/2006/relationships/image" Target="../media/image228.png"/><Relationship Id="rId422" Type="http://schemas.openxmlformats.org/officeDocument/2006/relationships/customXml" Target="../ink/ink955.xml"/><Relationship Id="rId443" Type="http://schemas.openxmlformats.org/officeDocument/2006/relationships/image" Target="../media/image254.png"/><Relationship Id="rId464" Type="http://schemas.openxmlformats.org/officeDocument/2006/relationships/customXml" Target="../ink/ink976.xml"/><Relationship Id="rId303" Type="http://schemas.openxmlformats.org/officeDocument/2006/relationships/image" Target="../media/image179.png"/><Relationship Id="rId485" Type="http://schemas.openxmlformats.org/officeDocument/2006/relationships/image" Target="../media/image275.png"/><Relationship Id="rId42" Type="http://schemas.openxmlformats.org/officeDocument/2006/relationships/customXml" Target="../ink/ink765.xml"/><Relationship Id="rId84" Type="http://schemas.openxmlformats.org/officeDocument/2006/relationships/customXml" Target="../ink/ink786.xml"/><Relationship Id="rId138" Type="http://schemas.openxmlformats.org/officeDocument/2006/relationships/customXml" Target="../ink/ink813.xml"/><Relationship Id="rId345" Type="http://schemas.openxmlformats.org/officeDocument/2006/relationships/image" Target="../media/image200.png"/><Relationship Id="rId387" Type="http://schemas.openxmlformats.org/officeDocument/2006/relationships/image" Target="../media/image221.png"/><Relationship Id="rId510" Type="http://schemas.openxmlformats.org/officeDocument/2006/relationships/customXml" Target="../ink/ink999.xml"/><Relationship Id="rId552" Type="http://schemas.openxmlformats.org/officeDocument/2006/relationships/customXml" Target="../ink/ink1020.xml"/><Relationship Id="rId191" Type="http://schemas.openxmlformats.org/officeDocument/2006/relationships/image" Target="../media/image123.png"/><Relationship Id="rId205" Type="http://schemas.openxmlformats.org/officeDocument/2006/relationships/image" Target="../media/image130.png"/><Relationship Id="rId247" Type="http://schemas.openxmlformats.org/officeDocument/2006/relationships/image" Target="../media/image151.png"/><Relationship Id="rId412" Type="http://schemas.openxmlformats.org/officeDocument/2006/relationships/customXml" Target="../ink/ink950.xml"/><Relationship Id="rId107" Type="http://schemas.openxmlformats.org/officeDocument/2006/relationships/image" Target="../media/image81.png"/><Relationship Id="rId289" Type="http://schemas.openxmlformats.org/officeDocument/2006/relationships/image" Target="../media/image172.png"/><Relationship Id="rId454" Type="http://schemas.openxmlformats.org/officeDocument/2006/relationships/customXml" Target="../ink/ink971.xml"/><Relationship Id="rId496" Type="http://schemas.openxmlformats.org/officeDocument/2006/relationships/customXml" Target="../ink/ink992.xml"/><Relationship Id="rId11" Type="http://schemas.openxmlformats.org/officeDocument/2006/relationships/image" Target="../media/image33.png"/><Relationship Id="rId53" Type="http://schemas.openxmlformats.org/officeDocument/2006/relationships/image" Target="../media/image54.png"/><Relationship Id="rId149" Type="http://schemas.openxmlformats.org/officeDocument/2006/relationships/image" Target="../media/image102.png"/><Relationship Id="rId314" Type="http://schemas.openxmlformats.org/officeDocument/2006/relationships/customXml" Target="../ink/ink901.xml"/><Relationship Id="rId356" Type="http://schemas.openxmlformats.org/officeDocument/2006/relationships/customXml" Target="../ink/ink922.xml"/><Relationship Id="rId398" Type="http://schemas.openxmlformats.org/officeDocument/2006/relationships/customXml" Target="../ink/ink943.xml"/><Relationship Id="rId521" Type="http://schemas.openxmlformats.org/officeDocument/2006/relationships/image" Target="../media/image293.png"/><Relationship Id="rId563" Type="http://schemas.openxmlformats.org/officeDocument/2006/relationships/image" Target="../media/image315.png"/><Relationship Id="rId95" Type="http://schemas.openxmlformats.org/officeDocument/2006/relationships/image" Target="../media/image75.png"/><Relationship Id="rId160" Type="http://schemas.openxmlformats.org/officeDocument/2006/relationships/customXml" Target="../ink/ink824.xml"/><Relationship Id="rId216" Type="http://schemas.openxmlformats.org/officeDocument/2006/relationships/customXml" Target="../ink/ink852.xml"/><Relationship Id="rId423" Type="http://schemas.openxmlformats.org/officeDocument/2006/relationships/image" Target="../media/image239.png"/><Relationship Id="rId258" Type="http://schemas.openxmlformats.org/officeDocument/2006/relationships/customXml" Target="../ink/ink873.xml"/><Relationship Id="rId465" Type="http://schemas.openxmlformats.org/officeDocument/2006/relationships/image" Target="../media/image265.png"/><Relationship Id="rId22" Type="http://schemas.openxmlformats.org/officeDocument/2006/relationships/customXml" Target="../ink/ink755.xml"/><Relationship Id="rId64" Type="http://schemas.openxmlformats.org/officeDocument/2006/relationships/customXml" Target="../ink/ink776.xml"/><Relationship Id="rId118" Type="http://schemas.openxmlformats.org/officeDocument/2006/relationships/customXml" Target="../ink/ink803.xml"/><Relationship Id="rId325" Type="http://schemas.openxmlformats.org/officeDocument/2006/relationships/image" Target="../media/image190.png"/><Relationship Id="rId367" Type="http://schemas.openxmlformats.org/officeDocument/2006/relationships/image" Target="../media/image211.png"/><Relationship Id="rId532" Type="http://schemas.openxmlformats.org/officeDocument/2006/relationships/customXml" Target="../ink/ink1010.xml"/><Relationship Id="rId171" Type="http://schemas.openxmlformats.org/officeDocument/2006/relationships/image" Target="../media/image113.png"/><Relationship Id="rId227" Type="http://schemas.openxmlformats.org/officeDocument/2006/relationships/image" Target="../media/image141.png"/><Relationship Id="rId269" Type="http://schemas.openxmlformats.org/officeDocument/2006/relationships/image" Target="../media/image162.png"/><Relationship Id="rId434" Type="http://schemas.openxmlformats.org/officeDocument/2006/relationships/customXml" Target="../ink/ink961.xml"/><Relationship Id="rId476" Type="http://schemas.openxmlformats.org/officeDocument/2006/relationships/customXml" Target="../ink/ink982.xml"/><Relationship Id="rId33" Type="http://schemas.openxmlformats.org/officeDocument/2006/relationships/image" Target="../media/image44.png"/><Relationship Id="rId129" Type="http://schemas.openxmlformats.org/officeDocument/2006/relationships/image" Target="../media/image92.png"/><Relationship Id="rId280" Type="http://schemas.openxmlformats.org/officeDocument/2006/relationships/customXml" Target="../ink/ink884.xml"/><Relationship Id="rId336" Type="http://schemas.openxmlformats.org/officeDocument/2006/relationships/customXml" Target="../ink/ink912.xml"/><Relationship Id="rId501" Type="http://schemas.openxmlformats.org/officeDocument/2006/relationships/image" Target="../media/image283.png"/><Relationship Id="rId543" Type="http://schemas.openxmlformats.org/officeDocument/2006/relationships/image" Target="../media/image304.png"/><Relationship Id="rId75" Type="http://schemas.openxmlformats.org/officeDocument/2006/relationships/image" Target="../media/image65.png"/><Relationship Id="rId140" Type="http://schemas.openxmlformats.org/officeDocument/2006/relationships/customXml" Target="../ink/ink814.xml"/><Relationship Id="rId182" Type="http://schemas.openxmlformats.org/officeDocument/2006/relationships/customXml" Target="../ink/ink835.xml"/><Relationship Id="rId378" Type="http://schemas.openxmlformats.org/officeDocument/2006/relationships/customXml" Target="../ink/ink933.xml"/><Relationship Id="rId403" Type="http://schemas.openxmlformats.org/officeDocument/2006/relationships/image" Target="../media/image229.png"/><Relationship Id="rId6" Type="http://schemas.openxmlformats.org/officeDocument/2006/relationships/customXml" Target="../ink/ink747.xml"/><Relationship Id="rId238" Type="http://schemas.openxmlformats.org/officeDocument/2006/relationships/customXml" Target="../ink/ink863.xml"/><Relationship Id="rId445" Type="http://schemas.openxmlformats.org/officeDocument/2006/relationships/image" Target="../media/image255.png"/><Relationship Id="rId487" Type="http://schemas.openxmlformats.org/officeDocument/2006/relationships/image" Target="../media/image276.png"/><Relationship Id="rId291" Type="http://schemas.openxmlformats.org/officeDocument/2006/relationships/image" Target="../media/image173.png"/><Relationship Id="rId305" Type="http://schemas.openxmlformats.org/officeDocument/2006/relationships/image" Target="../media/image180.png"/><Relationship Id="rId347" Type="http://schemas.openxmlformats.org/officeDocument/2006/relationships/image" Target="../media/image201.png"/><Relationship Id="rId512" Type="http://schemas.openxmlformats.org/officeDocument/2006/relationships/customXml" Target="../ink/ink1000.xml"/><Relationship Id="rId44" Type="http://schemas.openxmlformats.org/officeDocument/2006/relationships/customXml" Target="../ink/ink766.xml"/><Relationship Id="rId86" Type="http://schemas.openxmlformats.org/officeDocument/2006/relationships/customXml" Target="../ink/ink787.xml"/><Relationship Id="rId151" Type="http://schemas.openxmlformats.org/officeDocument/2006/relationships/image" Target="../media/image103.png"/><Relationship Id="rId389" Type="http://schemas.openxmlformats.org/officeDocument/2006/relationships/image" Target="../media/image222.png"/><Relationship Id="rId554" Type="http://schemas.openxmlformats.org/officeDocument/2006/relationships/customXml" Target="../ink/ink1021.xml"/><Relationship Id="rId193" Type="http://schemas.openxmlformats.org/officeDocument/2006/relationships/image" Target="../media/image124.png"/><Relationship Id="rId207" Type="http://schemas.openxmlformats.org/officeDocument/2006/relationships/image" Target="../media/image131.png"/><Relationship Id="rId249" Type="http://schemas.openxmlformats.org/officeDocument/2006/relationships/image" Target="../media/image152.png"/><Relationship Id="rId414" Type="http://schemas.openxmlformats.org/officeDocument/2006/relationships/customXml" Target="../ink/ink951.xml"/><Relationship Id="rId456" Type="http://schemas.openxmlformats.org/officeDocument/2006/relationships/customXml" Target="../ink/ink972.xml"/><Relationship Id="rId498" Type="http://schemas.openxmlformats.org/officeDocument/2006/relationships/customXml" Target="../ink/ink993.xml"/><Relationship Id="rId13" Type="http://schemas.openxmlformats.org/officeDocument/2006/relationships/image" Target="../media/image34.png"/><Relationship Id="rId109" Type="http://schemas.openxmlformats.org/officeDocument/2006/relationships/image" Target="../media/image82.png"/><Relationship Id="rId260" Type="http://schemas.openxmlformats.org/officeDocument/2006/relationships/customXml" Target="../ink/ink874.xml"/><Relationship Id="rId316" Type="http://schemas.openxmlformats.org/officeDocument/2006/relationships/customXml" Target="../ink/ink902.xml"/><Relationship Id="rId523" Type="http://schemas.openxmlformats.org/officeDocument/2006/relationships/image" Target="../media/image294.png"/><Relationship Id="rId55" Type="http://schemas.openxmlformats.org/officeDocument/2006/relationships/image" Target="../media/image55.png"/><Relationship Id="rId97" Type="http://schemas.openxmlformats.org/officeDocument/2006/relationships/image" Target="../media/image76.png"/><Relationship Id="rId120" Type="http://schemas.openxmlformats.org/officeDocument/2006/relationships/customXml" Target="../ink/ink804.xml"/><Relationship Id="rId358" Type="http://schemas.openxmlformats.org/officeDocument/2006/relationships/customXml" Target="../ink/ink923.xml"/><Relationship Id="rId565" Type="http://schemas.openxmlformats.org/officeDocument/2006/relationships/image" Target="../media/image316.png"/><Relationship Id="rId162" Type="http://schemas.openxmlformats.org/officeDocument/2006/relationships/customXml" Target="../ink/ink825.xml"/><Relationship Id="rId218" Type="http://schemas.openxmlformats.org/officeDocument/2006/relationships/customXml" Target="../ink/ink853.xml"/><Relationship Id="rId425" Type="http://schemas.openxmlformats.org/officeDocument/2006/relationships/image" Target="../media/image240.png"/><Relationship Id="rId467" Type="http://schemas.openxmlformats.org/officeDocument/2006/relationships/image" Target="../media/image266.png"/><Relationship Id="rId271" Type="http://schemas.openxmlformats.org/officeDocument/2006/relationships/image" Target="../media/image163.png"/><Relationship Id="rId24" Type="http://schemas.openxmlformats.org/officeDocument/2006/relationships/customXml" Target="../ink/ink756.xml"/><Relationship Id="rId66" Type="http://schemas.openxmlformats.org/officeDocument/2006/relationships/customXml" Target="../ink/ink777.xml"/><Relationship Id="rId131" Type="http://schemas.openxmlformats.org/officeDocument/2006/relationships/image" Target="../media/image93.png"/><Relationship Id="rId327" Type="http://schemas.openxmlformats.org/officeDocument/2006/relationships/image" Target="../media/image191.png"/><Relationship Id="rId369" Type="http://schemas.openxmlformats.org/officeDocument/2006/relationships/image" Target="../media/image212.png"/><Relationship Id="rId534" Type="http://schemas.openxmlformats.org/officeDocument/2006/relationships/customXml" Target="../ink/ink1011.xml"/><Relationship Id="rId173" Type="http://schemas.openxmlformats.org/officeDocument/2006/relationships/image" Target="../media/image114.png"/><Relationship Id="rId229" Type="http://schemas.openxmlformats.org/officeDocument/2006/relationships/image" Target="../media/image142.png"/><Relationship Id="rId380" Type="http://schemas.openxmlformats.org/officeDocument/2006/relationships/customXml" Target="../ink/ink934.xml"/><Relationship Id="rId436" Type="http://schemas.openxmlformats.org/officeDocument/2006/relationships/customXml" Target="../ink/ink962.xml"/><Relationship Id="rId240" Type="http://schemas.openxmlformats.org/officeDocument/2006/relationships/customXml" Target="../ink/ink864.xml"/><Relationship Id="rId478" Type="http://schemas.openxmlformats.org/officeDocument/2006/relationships/customXml" Target="../ink/ink983.xml"/><Relationship Id="rId35" Type="http://schemas.openxmlformats.org/officeDocument/2006/relationships/image" Target="../media/image45.png"/><Relationship Id="rId77" Type="http://schemas.openxmlformats.org/officeDocument/2006/relationships/image" Target="../media/image66.png"/><Relationship Id="rId100" Type="http://schemas.openxmlformats.org/officeDocument/2006/relationships/customXml" Target="../ink/ink794.xml"/><Relationship Id="rId282" Type="http://schemas.openxmlformats.org/officeDocument/2006/relationships/customXml" Target="../ink/ink885.xml"/><Relationship Id="rId338" Type="http://schemas.openxmlformats.org/officeDocument/2006/relationships/customXml" Target="../ink/ink913.xml"/><Relationship Id="rId503" Type="http://schemas.openxmlformats.org/officeDocument/2006/relationships/image" Target="../media/image284.png"/><Relationship Id="rId545" Type="http://schemas.openxmlformats.org/officeDocument/2006/relationships/image" Target="../media/image305.png"/><Relationship Id="rId8" Type="http://schemas.openxmlformats.org/officeDocument/2006/relationships/customXml" Target="../ink/ink748.xml"/><Relationship Id="rId142" Type="http://schemas.openxmlformats.org/officeDocument/2006/relationships/customXml" Target="../ink/ink815.xml"/><Relationship Id="rId184" Type="http://schemas.openxmlformats.org/officeDocument/2006/relationships/customXml" Target="../ink/ink836.xml"/><Relationship Id="rId391" Type="http://schemas.openxmlformats.org/officeDocument/2006/relationships/image" Target="../media/image223.png"/><Relationship Id="rId405" Type="http://schemas.openxmlformats.org/officeDocument/2006/relationships/image" Target="../media/image230.png"/><Relationship Id="rId447" Type="http://schemas.openxmlformats.org/officeDocument/2006/relationships/image" Target="../media/image256.png"/><Relationship Id="rId251" Type="http://schemas.openxmlformats.org/officeDocument/2006/relationships/image" Target="../media/image153.png"/><Relationship Id="rId489" Type="http://schemas.openxmlformats.org/officeDocument/2006/relationships/image" Target="../media/image277.png"/><Relationship Id="rId46" Type="http://schemas.openxmlformats.org/officeDocument/2006/relationships/customXml" Target="../ink/ink767.xml"/><Relationship Id="rId293" Type="http://schemas.openxmlformats.org/officeDocument/2006/relationships/image" Target="../media/image174.png"/><Relationship Id="rId307" Type="http://schemas.openxmlformats.org/officeDocument/2006/relationships/image" Target="../media/image181.png"/><Relationship Id="rId349" Type="http://schemas.openxmlformats.org/officeDocument/2006/relationships/image" Target="../media/image202.png"/><Relationship Id="rId514" Type="http://schemas.openxmlformats.org/officeDocument/2006/relationships/customXml" Target="../ink/ink1001.xml"/><Relationship Id="rId556" Type="http://schemas.openxmlformats.org/officeDocument/2006/relationships/customXml" Target="../ink/ink1022.xml"/><Relationship Id="rId88" Type="http://schemas.openxmlformats.org/officeDocument/2006/relationships/customXml" Target="../ink/ink788.xml"/><Relationship Id="rId111" Type="http://schemas.openxmlformats.org/officeDocument/2006/relationships/image" Target="../media/image83.png"/><Relationship Id="rId153" Type="http://schemas.openxmlformats.org/officeDocument/2006/relationships/image" Target="../media/image104.png"/><Relationship Id="rId195" Type="http://schemas.openxmlformats.org/officeDocument/2006/relationships/image" Target="../media/image125.png"/><Relationship Id="rId209" Type="http://schemas.openxmlformats.org/officeDocument/2006/relationships/image" Target="../media/image132.png"/><Relationship Id="rId360" Type="http://schemas.openxmlformats.org/officeDocument/2006/relationships/customXml" Target="../ink/ink924.xml"/><Relationship Id="rId416" Type="http://schemas.openxmlformats.org/officeDocument/2006/relationships/customXml" Target="../ink/ink952.xml"/><Relationship Id="rId220" Type="http://schemas.openxmlformats.org/officeDocument/2006/relationships/customXml" Target="../ink/ink854.xml"/><Relationship Id="rId458" Type="http://schemas.openxmlformats.org/officeDocument/2006/relationships/customXml" Target="../ink/ink973.xml"/><Relationship Id="rId15" Type="http://schemas.openxmlformats.org/officeDocument/2006/relationships/image" Target="../media/image35.png"/><Relationship Id="rId57" Type="http://schemas.openxmlformats.org/officeDocument/2006/relationships/image" Target="../media/image56.png"/><Relationship Id="rId262" Type="http://schemas.openxmlformats.org/officeDocument/2006/relationships/customXml" Target="../ink/ink875.xml"/><Relationship Id="rId318" Type="http://schemas.openxmlformats.org/officeDocument/2006/relationships/customXml" Target="../ink/ink903.xml"/><Relationship Id="rId525" Type="http://schemas.openxmlformats.org/officeDocument/2006/relationships/image" Target="../media/image295.png"/><Relationship Id="rId567" Type="http://schemas.openxmlformats.org/officeDocument/2006/relationships/image" Target="../media/image317.png"/><Relationship Id="rId99" Type="http://schemas.openxmlformats.org/officeDocument/2006/relationships/image" Target="../media/image77.png"/><Relationship Id="rId122" Type="http://schemas.openxmlformats.org/officeDocument/2006/relationships/customXml" Target="../ink/ink805.xml"/><Relationship Id="rId164" Type="http://schemas.openxmlformats.org/officeDocument/2006/relationships/customXml" Target="../ink/ink826.xml"/><Relationship Id="rId371" Type="http://schemas.openxmlformats.org/officeDocument/2006/relationships/image" Target="../media/image213.png"/><Relationship Id="rId427" Type="http://schemas.openxmlformats.org/officeDocument/2006/relationships/image" Target="../media/image241.png"/><Relationship Id="rId469" Type="http://schemas.openxmlformats.org/officeDocument/2006/relationships/image" Target="../media/image267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.png"/><Relationship Id="rId299" Type="http://schemas.openxmlformats.org/officeDocument/2006/relationships/image" Target="../media/image177.png"/><Relationship Id="rId21" Type="http://schemas.openxmlformats.org/officeDocument/2006/relationships/image" Target="../media/image38.png"/><Relationship Id="rId63" Type="http://schemas.openxmlformats.org/officeDocument/2006/relationships/image" Target="../media/image59.png"/><Relationship Id="rId159" Type="http://schemas.openxmlformats.org/officeDocument/2006/relationships/image" Target="../media/image107.png"/><Relationship Id="rId324" Type="http://schemas.openxmlformats.org/officeDocument/2006/relationships/customXml" Target="../ink/ink1191.xml"/><Relationship Id="rId366" Type="http://schemas.openxmlformats.org/officeDocument/2006/relationships/customXml" Target="../ink/ink1212.xml"/><Relationship Id="rId531" Type="http://schemas.openxmlformats.org/officeDocument/2006/relationships/image" Target="../media/image298.png"/><Relationship Id="rId573" Type="http://schemas.openxmlformats.org/officeDocument/2006/relationships/image" Target="../media/image320.png"/><Relationship Id="rId170" Type="http://schemas.openxmlformats.org/officeDocument/2006/relationships/customXml" Target="../ink/ink1114.xml"/><Relationship Id="rId226" Type="http://schemas.openxmlformats.org/officeDocument/2006/relationships/customXml" Target="../ink/ink1142.xml"/><Relationship Id="rId433" Type="http://schemas.openxmlformats.org/officeDocument/2006/relationships/image" Target="../media/image244.png"/><Relationship Id="rId268" Type="http://schemas.openxmlformats.org/officeDocument/2006/relationships/customXml" Target="../ink/ink1163.xml"/><Relationship Id="rId475" Type="http://schemas.openxmlformats.org/officeDocument/2006/relationships/image" Target="../media/image270.png"/><Relationship Id="rId32" Type="http://schemas.openxmlformats.org/officeDocument/2006/relationships/customXml" Target="../ink/ink1045.xml"/><Relationship Id="rId74" Type="http://schemas.openxmlformats.org/officeDocument/2006/relationships/customXml" Target="../ink/ink1066.xml"/><Relationship Id="rId128" Type="http://schemas.openxmlformats.org/officeDocument/2006/relationships/customXml" Target="../ink/ink1093.xml"/><Relationship Id="rId335" Type="http://schemas.openxmlformats.org/officeDocument/2006/relationships/image" Target="../media/image195.png"/><Relationship Id="rId377" Type="http://schemas.openxmlformats.org/officeDocument/2006/relationships/image" Target="../media/image216.png"/><Relationship Id="rId500" Type="http://schemas.openxmlformats.org/officeDocument/2006/relationships/customXml" Target="../ink/ink1279.xml"/><Relationship Id="rId542" Type="http://schemas.openxmlformats.org/officeDocument/2006/relationships/customXml" Target="../ink/ink1300.xml"/><Relationship Id="rId5" Type="http://schemas.openxmlformats.org/officeDocument/2006/relationships/image" Target="../media/image30.png"/><Relationship Id="rId181" Type="http://schemas.openxmlformats.org/officeDocument/2006/relationships/image" Target="../media/image118.png"/><Relationship Id="rId237" Type="http://schemas.openxmlformats.org/officeDocument/2006/relationships/image" Target="../media/image146.png"/><Relationship Id="rId402" Type="http://schemas.openxmlformats.org/officeDocument/2006/relationships/customXml" Target="../ink/ink1230.xml"/><Relationship Id="rId279" Type="http://schemas.openxmlformats.org/officeDocument/2006/relationships/image" Target="../media/image167.png"/><Relationship Id="rId444" Type="http://schemas.openxmlformats.org/officeDocument/2006/relationships/customXml" Target="../ink/ink1251.xml"/><Relationship Id="rId486" Type="http://schemas.openxmlformats.org/officeDocument/2006/relationships/customXml" Target="../ink/ink1272.xml"/><Relationship Id="rId43" Type="http://schemas.openxmlformats.org/officeDocument/2006/relationships/image" Target="../media/image49.png"/><Relationship Id="rId139" Type="http://schemas.openxmlformats.org/officeDocument/2006/relationships/image" Target="../media/image97.png"/><Relationship Id="rId290" Type="http://schemas.openxmlformats.org/officeDocument/2006/relationships/customXml" Target="../ink/ink1174.xml"/><Relationship Id="rId304" Type="http://schemas.openxmlformats.org/officeDocument/2006/relationships/customXml" Target="../ink/ink1181.xml"/><Relationship Id="rId346" Type="http://schemas.openxmlformats.org/officeDocument/2006/relationships/customXml" Target="../ink/ink1202.xml"/><Relationship Id="rId388" Type="http://schemas.openxmlformats.org/officeDocument/2006/relationships/customXml" Target="../ink/ink1223.xml"/><Relationship Id="rId511" Type="http://schemas.openxmlformats.org/officeDocument/2006/relationships/image" Target="../media/image288.png"/><Relationship Id="rId553" Type="http://schemas.openxmlformats.org/officeDocument/2006/relationships/image" Target="../media/image309.png"/><Relationship Id="rId85" Type="http://schemas.openxmlformats.org/officeDocument/2006/relationships/image" Target="../media/image70.png"/><Relationship Id="rId150" Type="http://schemas.openxmlformats.org/officeDocument/2006/relationships/customXml" Target="../ink/ink1104.xml"/><Relationship Id="rId192" Type="http://schemas.openxmlformats.org/officeDocument/2006/relationships/customXml" Target="../ink/ink1125.xml"/><Relationship Id="rId206" Type="http://schemas.openxmlformats.org/officeDocument/2006/relationships/customXml" Target="../ink/ink1132.xml"/><Relationship Id="rId413" Type="http://schemas.openxmlformats.org/officeDocument/2006/relationships/image" Target="../media/image234.png"/><Relationship Id="rId248" Type="http://schemas.openxmlformats.org/officeDocument/2006/relationships/customXml" Target="../ink/ink1153.xml"/><Relationship Id="rId455" Type="http://schemas.openxmlformats.org/officeDocument/2006/relationships/image" Target="../media/image260.png"/><Relationship Id="rId497" Type="http://schemas.openxmlformats.org/officeDocument/2006/relationships/image" Target="../media/image281.png"/><Relationship Id="rId12" Type="http://schemas.openxmlformats.org/officeDocument/2006/relationships/customXml" Target="../ink/ink1035.xml"/><Relationship Id="rId108" Type="http://schemas.openxmlformats.org/officeDocument/2006/relationships/customXml" Target="../ink/ink1083.xml"/><Relationship Id="rId315" Type="http://schemas.openxmlformats.org/officeDocument/2006/relationships/image" Target="../media/image185.png"/><Relationship Id="rId357" Type="http://schemas.openxmlformats.org/officeDocument/2006/relationships/image" Target="../media/image206.png"/><Relationship Id="rId522" Type="http://schemas.openxmlformats.org/officeDocument/2006/relationships/customXml" Target="../ink/ink1290.xml"/><Relationship Id="rId54" Type="http://schemas.openxmlformats.org/officeDocument/2006/relationships/customXml" Target="../ink/ink1056.xml"/><Relationship Id="rId96" Type="http://schemas.openxmlformats.org/officeDocument/2006/relationships/customXml" Target="../ink/ink1077.xml"/><Relationship Id="rId161" Type="http://schemas.openxmlformats.org/officeDocument/2006/relationships/image" Target="../media/image108.png"/><Relationship Id="rId217" Type="http://schemas.openxmlformats.org/officeDocument/2006/relationships/image" Target="../media/image136.png"/><Relationship Id="rId399" Type="http://schemas.openxmlformats.org/officeDocument/2006/relationships/image" Target="../media/image227.png"/><Relationship Id="rId564" Type="http://schemas.openxmlformats.org/officeDocument/2006/relationships/customXml" Target="../ink/ink1311.xml"/><Relationship Id="rId259" Type="http://schemas.openxmlformats.org/officeDocument/2006/relationships/image" Target="../media/image157.png"/><Relationship Id="rId424" Type="http://schemas.openxmlformats.org/officeDocument/2006/relationships/customXml" Target="../ink/ink1241.xml"/><Relationship Id="rId466" Type="http://schemas.openxmlformats.org/officeDocument/2006/relationships/customXml" Target="../ink/ink1262.xml"/><Relationship Id="rId23" Type="http://schemas.openxmlformats.org/officeDocument/2006/relationships/image" Target="../media/image39.png"/><Relationship Id="rId119" Type="http://schemas.openxmlformats.org/officeDocument/2006/relationships/image" Target="../media/image87.png"/><Relationship Id="rId270" Type="http://schemas.openxmlformats.org/officeDocument/2006/relationships/customXml" Target="../ink/ink1164.xml"/><Relationship Id="rId326" Type="http://schemas.openxmlformats.org/officeDocument/2006/relationships/customXml" Target="../ink/ink1192.xml"/><Relationship Id="rId533" Type="http://schemas.openxmlformats.org/officeDocument/2006/relationships/image" Target="../media/image299.png"/><Relationship Id="rId65" Type="http://schemas.openxmlformats.org/officeDocument/2006/relationships/image" Target="../media/image60.png"/><Relationship Id="rId130" Type="http://schemas.openxmlformats.org/officeDocument/2006/relationships/customXml" Target="../ink/ink1094.xml"/><Relationship Id="rId368" Type="http://schemas.openxmlformats.org/officeDocument/2006/relationships/customXml" Target="../ink/ink1213.xml"/><Relationship Id="rId575" Type="http://schemas.openxmlformats.org/officeDocument/2006/relationships/image" Target="../media/image322.png"/><Relationship Id="rId172" Type="http://schemas.openxmlformats.org/officeDocument/2006/relationships/customXml" Target="../ink/ink1115.xml"/><Relationship Id="rId228" Type="http://schemas.openxmlformats.org/officeDocument/2006/relationships/customXml" Target="../ink/ink1143.xml"/><Relationship Id="rId435" Type="http://schemas.openxmlformats.org/officeDocument/2006/relationships/image" Target="../media/image245.png"/><Relationship Id="rId477" Type="http://schemas.openxmlformats.org/officeDocument/2006/relationships/image" Target="../media/image271.png"/><Relationship Id="rId281" Type="http://schemas.openxmlformats.org/officeDocument/2006/relationships/image" Target="../media/image168.png"/><Relationship Id="rId337" Type="http://schemas.openxmlformats.org/officeDocument/2006/relationships/image" Target="../media/image196.png"/><Relationship Id="rId502" Type="http://schemas.openxmlformats.org/officeDocument/2006/relationships/customXml" Target="../ink/ink1280.xml"/><Relationship Id="rId34" Type="http://schemas.openxmlformats.org/officeDocument/2006/relationships/customXml" Target="../ink/ink1046.xml"/><Relationship Id="rId76" Type="http://schemas.openxmlformats.org/officeDocument/2006/relationships/customXml" Target="../ink/ink1067.xml"/><Relationship Id="rId141" Type="http://schemas.openxmlformats.org/officeDocument/2006/relationships/image" Target="../media/image98.png"/><Relationship Id="rId379" Type="http://schemas.openxmlformats.org/officeDocument/2006/relationships/image" Target="../media/image217.png"/><Relationship Id="rId544" Type="http://schemas.openxmlformats.org/officeDocument/2006/relationships/customXml" Target="../ink/ink1301.xml"/><Relationship Id="rId7" Type="http://schemas.openxmlformats.org/officeDocument/2006/relationships/image" Target="../media/image31.png"/><Relationship Id="rId183" Type="http://schemas.openxmlformats.org/officeDocument/2006/relationships/image" Target="../media/image119.png"/><Relationship Id="rId239" Type="http://schemas.openxmlformats.org/officeDocument/2006/relationships/image" Target="../media/image147.png"/><Relationship Id="rId390" Type="http://schemas.openxmlformats.org/officeDocument/2006/relationships/customXml" Target="../ink/ink1224.xml"/><Relationship Id="rId404" Type="http://schemas.openxmlformats.org/officeDocument/2006/relationships/customXml" Target="../ink/ink1231.xml"/><Relationship Id="rId446" Type="http://schemas.openxmlformats.org/officeDocument/2006/relationships/customXml" Target="../ink/ink1252.xml"/><Relationship Id="rId250" Type="http://schemas.openxmlformats.org/officeDocument/2006/relationships/customXml" Target="../ink/ink1154.xml"/><Relationship Id="rId292" Type="http://schemas.openxmlformats.org/officeDocument/2006/relationships/customXml" Target="../ink/ink1175.xml"/><Relationship Id="rId306" Type="http://schemas.openxmlformats.org/officeDocument/2006/relationships/customXml" Target="../ink/ink1182.xml"/><Relationship Id="rId488" Type="http://schemas.openxmlformats.org/officeDocument/2006/relationships/customXml" Target="../ink/ink1273.xml"/><Relationship Id="rId45" Type="http://schemas.openxmlformats.org/officeDocument/2006/relationships/image" Target="../media/image50.png"/><Relationship Id="rId87" Type="http://schemas.openxmlformats.org/officeDocument/2006/relationships/image" Target="../media/image71.png"/><Relationship Id="rId110" Type="http://schemas.openxmlformats.org/officeDocument/2006/relationships/customXml" Target="../ink/ink1084.xml"/><Relationship Id="rId348" Type="http://schemas.openxmlformats.org/officeDocument/2006/relationships/customXml" Target="../ink/ink1203.xml"/><Relationship Id="rId513" Type="http://schemas.openxmlformats.org/officeDocument/2006/relationships/image" Target="../media/image289.png"/><Relationship Id="rId555" Type="http://schemas.openxmlformats.org/officeDocument/2006/relationships/image" Target="../media/image310.png"/><Relationship Id="rId152" Type="http://schemas.openxmlformats.org/officeDocument/2006/relationships/customXml" Target="../ink/ink1105.xml"/><Relationship Id="rId194" Type="http://schemas.openxmlformats.org/officeDocument/2006/relationships/customXml" Target="../ink/ink1126.xml"/><Relationship Id="rId208" Type="http://schemas.openxmlformats.org/officeDocument/2006/relationships/customXml" Target="../ink/ink1133.xml"/><Relationship Id="rId415" Type="http://schemas.openxmlformats.org/officeDocument/2006/relationships/image" Target="../media/image235.png"/><Relationship Id="rId457" Type="http://schemas.openxmlformats.org/officeDocument/2006/relationships/image" Target="../media/image261.png"/><Relationship Id="rId261" Type="http://schemas.openxmlformats.org/officeDocument/2006/relationships/image" Target="../media/image158.png"/><Relationship Id="rId499" Type="http://schemas.openxmlformats.org/officeDocument/2006/relationships/image" Target="../media/image282.png"/><Relationship Id="rId14" Type="http://schemas.openxmlformats.org/officeDocument/2006/relationships/customXml" Target="../ink/ink1036.xml"/><Relationship Id="rId56" Type="http://schemas.openxmlformats.org/officeDocument/2006/relationships/customXml" Target="../ink/ink1057.xml"/><Relationship Id="rId317" Type="http://schemas.openxmlformats.org/officeDocument/2006/relationships/image" Target="../media/image186.png"/><Relationship Id="rId359" Type="http://schemas.openxmlformats.org/officeDocument/2006/relationships/image" Target="../media/image207.png"/><Relationship Id="rId524" Type="http://schemas.openxmlformats.org/officeDocument/2006/relationships/customXml" Target="../ink/ink1291.xml"/><Relationship Id="rId566" Type="http://schemas.openxmlformats.org/officeDocument/2006/relationships/customXml" Target="../ink/ink1312.xml"/><Relationship Id="rId98" Type="http://schemas.openxmlformats.org/officeDocument/2006/relationships/customXml" Target="../ink/ink1078.xml"/><Relationship Id="rId121" Type="http://schemas.openxmlformats.org/officeDocument/2006/relationships/image" Target="../media/image88.png"/><Relationship Id="rId163" Type="http://schemas.openxmlformats.org/officeDocument/2006/relationships/image" Target="../media/image109.png"/><Relationship Id="rId219" Type="http://schemas.openxmlformats.org/officeDocument/2006/relationships/image" Target="../media/image137.png"/><Relationship Id="rId370" Type="http://schemas.openxmlformats.org/officeDocument/2006/relationships/customXml" Target="../ink/ink1214.xml"/><Relationship Id="rId426" Type="http://schemas.openxmlformats.org/officeDocument/2006/relationships/customXml" Target="../ink/ink1242.xml"/><Relationship Id="rId230" Type="http://schemas.openxmlformats.org/officeDocument/2006/relationships/customXml" Target="../ink/ink1144.xml"/><Relationship Id="rId468" Type="http://schemas.openxmlformats.org/officeDocument/2006/relationships/customXml" Target="../ink/ink1263.xml"/><Relationship Id="rId25" Type="http://schemas.openxmlformats.org/officeDocument/2006/relationships/image" Target="../media/image40.png"/><Relationship Id="rId67" Type="http://schemas.openxmlformats.org/officeDocument/2006/relationships/image" Target="../media/image61.png"/><Relationship Id="rId272" Type="http://schemas.openxmlformats.org/officeDocument/2006/relationships/customXml" Target="../ink/ink1165.xml"/><Relationship Id="rId328" Type="http://schemas.openxmlformats.org/officeDocument/2006/relationships/customXml" Target="../ink/ink1193.xml"/><Relationship Id="rId535" Type="http://schemas.openxmlformats.org/officeDocument/2006/relationships/image" Target="../media/image300.png"/><Relationship Id="rId132" Type="http://schemas.openxmlformats.org/officeDocument/2006/relationships/customXml" Target="../ink/ink1095.xml"/><Relationship Id="rId174" Type="http://schemas.openxmlformats.org/officeDocument/2006/relationships/customXml" Target="../ink/ink1116.xml"/><Relationship Id="rId381" Type="http://schemas.openxmlformats.org/officeDocument/2006/relationships/image" Target="../media/image218.png"/><Relationship Id="rId241" Type="http://schemas.openxmlformats.org/officeDocument/2006/relationships/image" Target="../media/image148.png"/><Relationship Id="rId437" Type="http://schemas.openxmlformats.org/officeDocument/2006/relationships/image" Target="../media/image246.png"/><Relationship Id="rId479" Type="http://schemas.openxmlformats.org/officeDocument/2006/relationships/image" Target="../media/image272.png"/><Relationship Id="rId36" Type="http://schemas.openxmlformats.org/officeDocument/2006/relationships/customXml" Target="../ink/ink1047.xml"/><Relationship Id="rId283" Type="http://schemas.openxmlformats.org/officeDocument/2006/relationships/image" Target="../media/image169.png"/><Relationship Id="rId339" Type="http://schemas.openxmlformats.org/officeDocument/2006/relationships/image" Target="../media/image197.png"/><Relationship Id="rId490" Type="http://schemas.openxmlformats.org/officeDocument/2006/relationships/customXml" Target="../ink/ink1274.xml"/><Relationship Id="rId504" Type="http://schemas.openxmlformats.org/officeDocument/2006/relationships/customXml" Target="../ink/ink1281.xml"/><Relationship Id="rId546" Type="http://schemas.openxmlformats.org/officeDocument/2006/relationships/customXml" Target="../ink/ink1302.xml"/><Relationship Id="rId78" Type="http://schemas.openxmlformats.org/officeDocument/2006/relationships/customXml" Target="../ink/ink1068.xml"/><Relationship Id="rId101" Type="http://schemas.openxmlformats.org/officeDocument/2006/relationships/image" Target="../media/image78.png"/><Relationship Id="rId143" Type="http://schemas.openxmlformats.org/officeDocument/2006/relationships/image" Target="../media/image99.png"/><Relationship Id="rId185" Type="http://schemas.openxmlformats.org/officeDocument/2006/relationships/image" Target="../media/image120.png"/><Relationship Id="rId350" Type="http://schemas.openxmlformats.org/officeDocument/2006/relationships/customXml" Target="../ink/ink1204.xml"/><Relationship Id="rId406" Type="http://schemas.openxmlformats.org/officeDocument/2006/relationships/customXml" Target="../ink/ink1232.xml"/><Relationship Id="rId9" Type="http://schemas.openxmlformats.org/officeDocument/2006/relationships/image" Target="../media/image32.png"/><Relationship Id="rId210" Type="http://schemas.openxmlformats.org/officeDocument/2006/relationships/customXml" Target="../ink/ink1134.xml"/><Relationship Id="rId392" Type="http://schemas.openxmlformats.org/officeDocument/2006/relationships/customXml" Target="../ink/ink1225.xml"/><Relationship Id="rId448" Type="http://schemas.openxmlformats.org/officeDocument/2006/relationships/customXml" Target="../ink/ink1253.xml"/><Relationship Id="rId26" Type="http://schemas.openxmlformats.org/officeDocument/2006/relationships/customXml" Target="../ink/ink1042.xml"/><Relationship Id="rId231" Type="http://schemas.openxmlformats.org/officeDocument/2006/relationships/image" Target="../media/image143.png"/><Relationship Id="rId252" Type="http://schemas.openxmlformats.org/officeDocument/2006/relationships/customXml" Target="../ink/ink1155.xml"/><Relationship Id="rId273" Type="http://schemas.openxmlformats.org/officeDocument/2006/relationships/image" Target="../media/image164.png"/><Relationship Id="rId294" Type="http://schemas.openxmlformats.org/officeDocument/2006/relationships/customXml" Target="../ink/ink1176.xml"/><Relationship Id="rId308" Type="http://schemas.openxmlformats.org/officeDocument/2006/relationships/customXml" Target="../ink/ink1183.xml"/><Relationship Id="rId329" Type="http://schemas.openxmlformats.org/officeDocument/2006/relationships/image" Target="../media/image192.png"/><Relationship Id="rId480" Type="http://schemas.openxmlformats.org/officeDocument/2006/relationships/customXml" Target="../ink/ink1269.xml"/><Relationship Id="rId515" Type="http://schemas.openxmlformats.org/officeDocument/2006/relationships/image" Target="../media/image290.png"/><Relationship Id="rId536" Type="http://schemas.openxmlformats.org/officeDocument/2006/relationships/customXml" Target="../ink/ink1297.xml"/><Relationship Id="rId47" Type="http://schemas.openxmlformats.org/officeDocument/2006/relationships/image" Target="../media/image51.png"/><Relationship Id="rId68" Type="http://schemas.openxmlformats.org/officeDocument/2006/relationships/customXml" Target="../ink/ink1063.xml"/><Relationship Id="rId89" Type="http://schemas.openxmlformats.org/officeDocument/2006/relationships/image" Target="../media/image72.png"/><Relationship Id="rId112" Type="http://schemas.openxmlformats.org/officeDocument/2006/relationships/customXml" Target="../ink/ink1085.xml"/><Relationship Id="rId133" Type="http://schemas.openxmlformats.org/officeDocument/2006/relationships/image" Target="../media/image94.png"/><Relationship Id="rId154" Type="http://schemas.openxmlformats.org/officeDocument/2006/relationships/customXml" Target="../ink/ink1106.xml"/><Relationship Id="rId175" Type="http://schemas.openxmlformats.org/officeDocument/2006/relationships/image" Target="../media/image115.png"/><Relationship Id="rId340" Type="http://schemas.openxmlformats.org/officeDocument/2006/relationships/customXml" Target="../ink/ink1199.xml"/><Relationship Id="rId361" Type="http://schemas.openxmlformats.org/officeDocument/2006/relationships/image" Target="../media/image208.png"/><Relationship Id="rId557" Type="http://schemas.openxmlformats.org/officeDocument/2006/relationships/image" Target="../media/image312.png"/><Relationship Id="rId196" Type="http://schemas.openxmlformats.org/officeDocument/2006/relationships/customXml" Target="../ink/ink1127.xml"/><Relationship Id="rId200" Type="http://schemas.openxmlformats.org/officeDocument/2006/relationships/customXml" Target="../ink/ink1129.xml"/><Relationship Id="rId382" Type="http://schemas.openxmlformats.org/officeDocument/2006/relationships/customXml" Target="../ink/ink1220.xml"/><Relationship Id="rId417" Type="http://schemas.openxmlformats.org/officeDocument/2006/relationships/image" Target="../media/image236.png"/><Relationship Id="rId438" Type="http://schemas.openxmlformats.org/officeDocument/2006/relationships/customXml" Target="../ink/ink1248.xml"/><Relationship Id="rId459" Type="http://schemas.openxmlformats.org/officeDocument/2006/relationships/image" Target="../media/image262.png"/><Relationship Id="rId16" Type="http://schemas.openxmlformats.org/officeDocument/2006/relationships/customXml" Target="../ink/ink1037.xml"/><Relationship Id="rId221" Type="http://schemas.openxmlformats.org/officeDocument/2006/relationships/image" Target="../media/image138.png"/><Relationship Id="rId242" Type="http://schemas.openxmlformats.org/officeDocument/2006/relationships/customXml" Target="../ink/ink1150.xml"/><Relationship Id="rId263" Type="http://schemas.openxmlformats.org/officeDocument/2006/relationships/image" Target="../media/image159.png"/><Relationship Id="rId284" Type="http://schemas.openxmlformats.org/officeDocument/2006/relationships/customXml" Target="../ink/ink1171.xml"/><Relationship Id="rId319" Type="http://schemas.openxmlformats.org/officeDocument/2006/relationships/image" Target="../media/image187.png"/><Relationship Id="rId470" Type="http://schemas.openxmlformats.org/officeDocument/2006/relationships/customXml" Target="../ink/ink1264.xml"/><Relationship Id="rId491" Type="http://schemas.openxmlformats.org/officeDocument/2006/relationships/image" Target="../media/image278.png"/><Relationship Id="rId505" Type="http://schemas.openxmlformats.org/officeDocument/2006/relationships/image" Target="../media/image285.png"/><Relationship Id="rId526" Type="http://schemas.openxmlformats.org/officeDocument/2006/relationships/customXml" Target="../ink/ink1292.xml"/><Relationship Id="rId37" Type="http://schemas.openxmlformats.org/officeDocument/2006/relationships/image" Target="../media/image46.png"/><Relationship Id="rId58" Type="http://schemas.openxmlformats.org/officeDocument/2006/relationships/customXml" Target="../ink/ink1058.xml"/><Relationship Id="rId79" Type="http://schemas.openxmlformats.org/officeDocument/2006/relationships/image" Target="../media/image67.png"/><Relationship Id="rId102" Type="http://schemas.openxmlformats.org/officeDocument/2006/relationships/customXml" Target="../ink/ink1080.xml"/><Relationship Id="rId123" Type="http://schemas.openxmlformats.org/officeDocument/2006/relationships/image" Target="../media/image89.png"/><Relationship Id="rId144" Type="http://schemas.openxmlformats.org/officeDocument/2006/relationships/customXml" Target="../ink/ink1101.xml"/><Relationship Id="rId330" Type="http://schemas.openxmlformats.org/officeDocument/2006/relationships/customXml" Target="../ink/ink1194.xml"/><Relationship Id="rId547" Type="http://schemas.openxmlformats.org/officeDocument/2006/relationships/image" Target="../media/image306.png"/><Relationship Id="rId568" Type="http://schemas.openxmlformats.org/officeDocument/2006/relationships/customXml" Target="../ink/ink1313.xml"/><Relationship Id="rId90" Type="http://schemas.openxmlformats.org/officeDocument/2006/relationships/customXml" Target="../ink/ink1074.xml"/><Relationship Id="rId165" Type="http://schemas.openxmlformats.org/officeDocument/2006/relationships/image" Target="../media/image110.png"/><Relationship Id="rId186" Type="http://schemas.openxmlformats.org/officeDocument/2006/relationships/customXml" Target="../ink/ink1122.xml"/><Relationship Id="rId351" Type="http://schemas.openxmlformats.org/officeDocument/2006/relationships/image" Target="../media/image203.png"/><Relationship Id="rId372" Type="http://schemas.openxmlformats.org/officeDocument/2006/relationships/customXml" Target="../ink/ink1215.xml"/><Relationship Id="rId393" Type="http://schemas.openxmlformats.org/officeDocument/2006/relationships/image" Target="../media/image224.png"/><Relationship Id="rId407" Type="http://schemas.openxmlformats.org/officeDocument/2006/relationships/image" Target="../media/image231.png"/><Relationship Id="rId428" Type="http://schemas.openxmlformats.org/officeDocument/2006/relationships/customXml" Target="../ink/ink1243.xml"/><Relationship Id="rId449" Type="http://schemas.openxmlformats.org/officeDocument/2006/relationships/image" Target="../media/image257.png"/><Relationship Id="rId211" Type="http://schemas.openxmlformats.org/officeDocument/2006/relationships/image" Target="../media/image133.png"/><Relationship Id="rId232" Type="http://schemas.openxmlformats.org/officeDocument/2006/relationships/customXml" Target="../ink/ink1145.xml"/><Relationship Id="rId253" Type="http://schemas.openxmlformats.org/officeDocument/2006/relationships/image" Target="../media/image154.png"/><Relationship Id="rId274" Type="http://schemas.openxmlformats.org/officeDocument/2006/relationships/customXml" Target="../ink/ink1166.xml"/><Relationship Id="rId295" Type="http://schemas.openxmlformats.org/officeDocument/2006/relationships/image" Target="../media/image175.png"/><Relationship Id="rId309" Type="http://schemas.openxmlformats.org/officeDocument/2006/relationships/image" Target="../media/image182.png"/><Relationship Id="rId460" Type="http://schemas.openxmlformats.org/officeDocument/2006/relationships/customXml" Target="../ink/ink1259.xml"/><Relationship Id="rId481" Type="http://schemas.openxmlformats.org/officeDocument/2006/relationships/image" Target="../media/image273.png"/><Relationship Id="rId516" Type="http://schemas.openxmlformats.org/officeDocument/2006/relationships/customXml" Target="../ink/ink1287.xml"/><Relationship Id="rId27" Type="http://schemas.openxmlformats.org/officeDocument/2006/relationships/image" Target="../media/image41.png"/><Relationship Id="rId48" Type="http://schemas.openxmlformats.org/officeDocument/2006/relationships/customXml" Target="../ink/ink1053.xml"/><Relationship Id="rId69" Type="http://schemas.openxmlformats.org/officeDocument/2006/relationships/image" Target="../media/image62.png"/><Relationship Id="rId113" Type="http://schemas.openxmlformats.org/officeDocument/2006/relationships/image" Target="../media/image84.png"/><Relationship Id="rId134" Type="http://schemas.openxmlformats.org/officeDocument/2006/relationships/customXml" Target="../ink/ink1096.xml"/><Relationship Id="rId320" Type="http://schemas.openxmlformats.org/officeDocument/2006/relationships/customXml" Target="../ink/ink1189.xml"/><Relationship Id="rId537" Type="http://schemas.openxmlformats.org/officeDocument/2006/relationships/image" Target="../media/image301.png"/><Relationship Id="rId558" Type="http://schemas.openxmlformats.org/officeDocument/2006/relationships/customXml" Target="../ink/ink1308.xml"/><Relationship Id="rId80" Type="http://schemas.openxmlformats.org/officeDocument/2006/relationships/customXml" Target="../ink/ink1069.xml"/><Relationship Id="rId155" Type="http://schemas.openxmlformats.org/officeDocument/2006/relationships/image" Target="../media/image105.png"/><Relationship Id="rId176" Type="http://schemas.openxmlformats.org/officeDocument/2006/relationships/customXml" Target="../ink/ink1117.xml"/><Relationship Id="rId197" Type="http://schemas.openxmlformats.org/officeDocument/2006/relationships/image" Target="../media/image126.png"/><Relationship Id="rId341" Type="http://schemas.openxmlformats.org/officeDocument/2006/relationships/image" Target="../media/image198.png"/><Relationship Id="rId362" Type="http://schemas.openxmlformats.org/officeDocument/2006/relationships/customXml" Target="../ink/ink1210.xml"/><Relationship Id="rId383" Type="http://schemas.openxmlformats.org/officeDocument/2006/relationships/image" Target="../media/image219.png"/><Relationship Id="rId418" Type="http://schemas.openxmlformats.org/officeDocument/2006/relationships/customXml" Target="../ink/ink1238.xml"/><Relationship Id="rId439" Type="http://schemas.openxmlformats.org/officeDocument/2006/relationships/image" Target="../media/image247.png"/><Relationship Id="rId201" Type="http://schemas.openxmlformats.org/officeDocument/2006/relationships/image" Target="../media/image128.png"/><Relationship Id="rId222" Type="http://schemas.openxmlformats.org/officeDocument/2006/relationships/customXml" Target="../ink/ink1140.xml"/><Relationship Id="rId243" Type="http://schemas.openxmlformats.org/officeDocument/2006/relationships/image" Target="../media/image149.png"/><Relationship Id="rId264" Type="http://schemas.openxmlformats.org/officeDocument/2006/relationships/customXml" Target="../ink/ink1161.xml"/><Relationship Id="rId285" Type="http://schemas.openxmlformats.org/officeDocument/2006/relationships/image" Target="../media/image170.png"/><Relationship Id="rId450" Type="http://schemas.openxmlformats.org/officeDocument/2006/relationships/customXml" Target="../ink/ink1254.xml"/><Relationship Id="rId471" Type="http://schemas.openxmlformats.org/officeDocument/2006/relationships/image" Target="../media/image268.png"/><Relationship Id="rId506" Type="http://schemas.openxmlformats.org/officeDocument/2006/relationships/customXml" Target="../ink/ink1282.xml"/><Relationship Id="rId17" Type="http://schemas.openxmlformats.org/officeDocument/2006/relationships/image" Target="../media/image36.png"/><Relationship Id="rId38" Type="http://schemas.openxmlformats.org/officeDocument/2006/relationships/customXml" Target="../ink/ink1048.xml"/><Relationship Id="rId59" Type="http://schemas.openxmlformats.org/officeDocument/2006/relationships/image" Target="../media/image57.png"/><Relationship Id="rId103" Type="http://schemas.openxmlformats.org/officeDocument/2006/relationships/image" Target="../media/image79.png"/><Relationship Id="rId124" Type="http://schemas.openxmlformats.org/officeDocument/2006/relationships/customXml" Target="../ink/ink1091.xml"/><Relationship Id="rId310" Type="http://schemas.openxmlformats.org/officeDocument/2006/relationships/customXml" Target="../ink/ink1184.xml"/><Relationship Id="rId492" Type="http://schemas.openxmlformats.org/officeDocument/2006/relationships/customXml" Target="../ink/ink1275.xml"/><Relationship Id="rId527" Type="http://schemas.openxmlformats.org/officeDocument/2006/relationships/image" Target="../media/image296.png"/><Relationship Id="rId548" Type="http://schemas.openxmlformats.org/officeDocument/2006/relationships/customXml" Target="../ink/ink1303.xml"/><Relationship Id="rId569" Type="http://schemas.openxmlformats.org/officeDocument/2006/relationships/image" Target="../media/image318.png"/><Relationship Id="rId70" Type="http://schemas.openxmlformats.org/officeDocument/2006/relationships/customXml" Target="../ink/ink1064.xml"/><Relationship Id="rId91" Type="http://schemas.openxmlformats.org/officeDocument/2006/relationships/image" Target="../media/image73.png"/><Relationship Id="rId145" Type="http://schemas.openxmlformats.org/officeDocument/2006/relationships/image" Target="../media/image100.png"/><Relationship Id="rId166" Type="http://schemas.openxmlformats.org/officeDocument/2006/relationships/customXml" Target="../ink/ink1112.xml"/><Relationship Id="rId187" Type="http://schemas.openxmlformats.org/officeDocument/2006/relationships/image" Target="../media/image121.png"/><Relationship Id="rId331" Type="http://schemas.openxmlformats.org/officeDocument/2006/relationships/image" Target="../media/image193.png"/><Relationship Id="rId352" Type="http://schemas.openxmlformats.org/officeDocument/2006/relationships/customXml" Target="../ink/ink1205.xml"/><Relationship Id="rId373" Type="http://schemas.openxmlformats.org/officeDocument/2006/relationships/image" Target="../media/image214.png"/><Relationship Id="rId394" Type="http://schemas.openxmlformats.org/officeDocument/2006/relationships/customXml" Target="../ink/ink1226.xml"/><Relationship Id="rId408" Type="http://schemas.openxmlformats.org/officeDocument/2006/relationships/customXml" Target="../ink/ink1233.xml"/><Relationship Id="rId429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135.xml"/><Relationship Id="rId233" Type="http://schemas.openxmlformats.org/officeDocument/2006/relationships/image" Target="../media/image144.png"/><Relationship Id="rId254" Type="http://schemas.openxmlformats.org/officeDocument/2006/relationships/customXml" Target="../ink/ink1156.xml"/><Relationship Id="rId440" Type="http://schemas.openxmlformats.org/officeDocument/2006/relationships/customXml" Target="../ink/ink1249.xml"/><Relationship Id="rId28" Type="http://schemas.openxmlformats.org/officeDocument/2006/relationships/customXml" Target="../ink/ink1043.xml"/><Relationship Id="rId49" Type="http://schemas.openxmlformats.org/officeDocument/2006/relationships/image" Target="../media/image52.png"/><Relationship Id="rId114" Type="http://schemas.openxmlformats.org/officeDocument/2006/relationships/customXml" Target="../ink/ink1086.xml"/><Relationship Id="rId275" Type="http://schemas.openxmlformats.org/officeDocument/2006/relationships/image" Target="../media/image165.png"/><Relationship Id="rId296" Type="http://schemas.openxmlformats.org/officeDocument/2006/relationships/customXml" Target="../ink/ink1177.xml"/><Relationship Id="rId300" Type="http://schemas.openxmlformats.org/officeDocument/2006/relationships/customXml" Target="../ink/ink1179.xml"/><Relationship Id="rId461" Type="http://schemas.openxmlformats.org/officeDocument/2006/relationships/image" Target="../media/image263.png"/><Relationship Id="rId482" Type="http://schemas.openxmlformats.org/officeDocument/2006/relationships/customXml" Target="../ink/ink1270.xml"/><Relationship Id="rId517" Type="http://schemas.openxmlformats.org/officeDocument/2006/relationships/image" Target="../media/image291.png"/><Relationship Id="rId538" Type="http://schemas.openxmlformats.org/officeDocument/2006/relationships/customXml" Target="../ink/ink1298.xml"/><Relationship Id="rId559" Type="http://schemas.openxmlformats.org/officeDocument/2006/relationships/image" Target="../media/image313.png"/><Relationship Id="rId60" Type="http://schemas.openxmlformats.org/officeDocument/2006/relationships/customXml" Target="../ink/ink1059.xml"/><Relationship Id="rId81" Type="http://schemas.openxmlformats.org/officeDocument/2006/relationships/image" Target="../media/image68.png"/><Relationship Id="rId135" Type="http://schemas.openxmlformats.org/officeDocument/2006/relationships/image" Target="../media/image95.png"/><Relationship Id="rId156" Type="http://schemas.openxmlformats.org/officeDocument/2006/relationships/customXml" Target="../ink/ink1107.xml"/><Relationship Id="rId177" Type="http://schemas.openxmlformats.org/officeDocument/2006/relationships/image" Target="../media/image116.png"/><Relationship Id="rId198" Type="http://schemas.openxmlformats.org/officeDocument/2006/relationships/customXml" Target="../ink/ink1128.xml"/><Relationship Id="rId321" Type="http://schemas.openxmlformats.org/officeDocument/2006/relationships/image" Target="../media/image188.png"/><Relationship Id="rId342" Type="http://schemas.openxmlformats.org/officeDocument/2006/relationships/customXml" Target="../ink/ink1200.xml"/><Relationship Id="rId363" Type="http://schemas.openxmlformats.org/officeDocument/2006/relationships/image" Target="../media/image209.png"/><Relationship Id="rId384" Type="http://schemas.openxmlformats.org/officeDocument/2006/relationships/customXml" Target="../ink/ink1221.xml"/><Relationship Id="rId419" Type="http://schemas.openxmlformats.org/officeDocument/2006/relationships/image" Target="../media/image237.png"/><Relationship Id="rId570" Type="http://schemas.openxmlformats.org/officeDocument/2006/relationships/customXml" Target="../ink/ink1314.xml"/><Relationship Id="rId202" Type="http://schemas.openxmlformats.org/officeDocument/2006/relationships/customXml" Target="../ink/ink1130.xml"/><Relationship Id="rId223" Type="http://schemas.openxmlformats.org/officeDocument/2006/relationships/image" Target="../media/image139.png"/><Relationship Id="rId244" Type="http://schemas.openxmlformats.org/officeDocument/2006/relationships/customXml" Target="../ink/ink1151.xml"/><Relationship Id="rId430" Type="http://schemas.openxmlformats.org/officeDocument/2006/relationships/customXml" Target="../ink/ink1244.xml"/><Relationship Id="rId18" Type="http://schemas.openxmlformats.org/officeDocument/2006/relationships/customXml" Target="../ink/ink1038.xml"/><Relationship Id="rId39" Type="http://schemas.openxmlformats.org/officeDocument/2006/relationships/image" Target="../media/image47.png"/><Relationship Id="rId265" Type="http://schemas.openxmlformats.org/officeDocument/2006/relationships/image" Target="../media/image160.png"/><Relationship Id="rId286" Type="http://schemas.openxmlformats.org/officeDocument/2006/relationships/customXml" Target="../ink/ink1172.xml"/><Relationship Id="rId451" Type="http://schemas.openxmlformats.org/officeDocument/2006/relationships/image" Target="../media/image258.png"/><Relationship Id="rId472" Type="http://schemas.openxmlformats.org/officeDocument/2006/relationships/customXml" Target="../ink/ink1265.xml"/><Relationship Id="rId493" Type="http://schemas.openxmlformats.org/officeDocument/2006/relationships/image" Target="../media/image279.png"/><Relationship Id="rId507" Type="http://schemas.openxmlformats.org/officeDocument/2006/relationships/image" Target="../media/image286.png"/><Relationship Id="rId528" Type="http://schemas.openxmlformats.org/officeDocument/2006/relationships/customXml" Target="../ink/ink1293.xml"/><Relationship Id="rId549" Type="http://schemas.openxmlformats.org/officeDocument/2006/relationships/image" Target="../media/image307.png"/><Relationship Id="rId50" Type="http://schemas.openxmlformats.org/officeDocument/2006/relationships/customXml" Target="../ink/ink1054.xml"/><Relationship Id="rId104" Type="http://schemas.openxmlformats.org/officeDocument/2006/relationships/customXml" Target="../ink/ink1081.xml"/><Relationship Id="rId125" Type="http://schemas.openxmlformats.org/officeDocument/2006/relationships/image" Target="../media/image90.png"/><Relationship Id="rId146" Type="http://schemas.openxmlformats.org/officeDocument/2006/relationships/customXml" Target="../ink/ink1102.xml"/><Relationship Id="rId167" Type="http://schemas.openxmlformats.org/officeDocument/2006/relationships/image" Target="../media/image111.png"/><Relationship Id="rId188" Type="http://schemas.openxmlformats.org/officeDocument/2006/relationships/customXml" Target="../ink/ink1123.xml"/><Relationship Id="rId311" Type="http://schemas.openxmlformats.org/officeDocument/2006/relationships/image" Target="../media/image183.png"/><Relationship Id="rId332" Type="http://schemas.openxmlformats.org/officeDocument/2006/relationships/customXml" Target="../ink/ink1195.xml"/><Relationship Id="rId353" Type="http://schemas.openxmlformats.org/officeDocument/2006/relationships/image" Target="../media/image204.png"/><Relationship Id="rId374" Type="http://schemas.openxmlformats.org/officeDocument/2006/relationships/customXml" Target="../ink/ink1216.xml"/><Relationship Id="rId395" Type="http://schemas.openxmlformats.org/officeDocument/2006/relationships/image" Target="../media/image225.png"/><Relationship Id="rId409" Type="http://schemas.openxmlformats.org/officeDocument/2006/relationships/image" Target="../media/image232.png"/><Relationship Id="rId560" Type="http://schemas.openxmlformats.org/officeDocument/2006/relationships/customXml" Target="../ink/ink1309.xml"/><Relationship Id="rId71" Type="http://schemas.openxmlformats.org/officeDocument/2006/relationships/image" Target="../media/image63.png"/><Relationship Id="rId92" Type="http://schemas.openxmlformats.org/officeDocument/2006/relationships/customXml" Target="../ink/ink1075.xml"/><Relationship Id="rId213" Type="http://schemas.openxmlformats.org/officeDocument/2006/relationships/image" Target="../media/image134.png"/><Relationship Id="rId234" Type="http://schemas.openxmlformats.org/officeDocument/2006/relationships/customXml" Target="../ink/ink1146.xml"/><Relationship Id="rId420" Type="http://schemas.openxmlformats.org/officeDocument/2006/relationships/customXml" Target="../ink/ink1239.xml"/><Relationship Id="rId2" Type="http://schemas.openxmlformats.org/officeDocument/2006/relationships/image" Target="../media/image3.png"/><Relationship Id="rId29" Type="http://schemas.openxmlformats.org/officeDocument/2006/relationships/image" Target="../media/image42.png"/><Relationship Id="rId255" Type="http://schemas.openxmlformats.org/officeDocument/2006/relationships/image" Target="../media/image155.png"/><Relationship Id="rId276" Type="http://schemas.openxmlformats.org/officeDocument/2006/relationships/customXml" Target="../ink/ink1167.xml"/><Relationship Id="rId297" Type="http://schemas.openxmlformats.org/officeDocument/2006/relationships/image" Target="../media/image176.png"/><Relationship Id="rId441" Type="http://schemas.openxmlformats.org/officeDocument/2006/relationships/image" Target="../media/image248.png"/><Relationship Id="rId462" Type="http://schemas.openxmlformats.org/officeDocument/2006/relationships/customXml" Target="../ink/ink1260.xml"/><Relationship Id="rId483" Type="http://schemas.openxmlformats.org/officeDocument/2006/relationships/image" Target="../media/image274.png"/><Relationship Id="rId518" Type="http://schemas.openxmlformats.org/officeDocument/2006/relationships/customXml" Target="../ink/ink1288.xml"/><Relationship Id="rId539" Type="http://schemas.openxmlformats.org/officeDocument/2006/relationships/image" Target="../media/image302.png"/><Relationship Id="rId40" Type="http://schemas.openxmlformats.org/officeDocument/2006/relationships/customXml" Target="../ink/ink1049.xml"/><Relationship Id="rId115" Type="http://schemas.openxmlformats.org/officeDocument/2006/relationships/image" Target="../media/image85.png"/><Relationship Id="rId136" Type="http://schemas.openxmlformats.org/officeDocument/2006/relationships/customXml" Target="../ink/ink1097.xml"/><Relationship Id="rId157" Type="http://schemas.openxmlformats.org/officeDocument/2006/relationships/image" Target="../media/image106.png"/><Relationship Id="rId178" Type="http://schemas.openxmlformats.org/officeDocument/2006/relationships/customXml" Target="../ink/ink1118.xml"/><Relationship Id="rId301" Type="http://schemas.openxmlformats.org/officeDocument/2006/relationships/image" Target="../media/image178.png"/><Relationship Id="rId322" Type="http://schemas.openxmlformats.org/officeDocument/2006/relationships/customXml" Target="../ink/ink1190.xml"/><Relationship Id="rId343" Type="http://schemas.openxmlformats.org/officeDocument/2006/relationships/image" Target="../media/image199.png"/><Relationship Id="rId364" Type="http://schemas.openxmlformats.org/officeDocument/2006/relationships/customXml" Target="../ink/ink1211.xml"/><Relationship Id="rId550" Type="http://schemas.openxmlformats.org/officeDocument/2006/relationships/customXml" Target="../ink/ink1304.xml"/><Relationship Id="rId61" Type="http://schemas.openxmlformats.org/officeDocument/2006/relationships/image" Target="../media/image58.png"/><Relationship Id="rId82" Type="http://schemas.openxmlformats.org/officeDocument/2006/relationships/customXml" Target="../ink/ink1070.xml"/><Relationship Id="rId199" Type="http://schemas.openxmlformats.org/officeDocument/2006/relationships/image" Target="../media/image127.png"/><Relationship Id="rId203" Type="http://schemas.openxmlformats.org/officeDocument/2006/relationships/image" Target="../media/image129.png"/><Relationship Id="rId385" Type="http://schemas.openxmlformats.org/officeDocument/2006/relationships/image" Target="../media/image220.png"/><Relationship Id="rId571" Type="http://schemas.openxmlformats.org/officeDocument/2006/relationships/image" Target="../media/image319.png"/><Relationship Id="rId19" Type="http://schemas.openxmlformats.org/officeDocument/2006/relationships/image" Target="../media/image37.png"/><Relationship Id="rId224" Type="http://schemas.openxmlformats.org/officeDocument/2006/relationships/customXml" Target="../ink/ink1141.xml"/><Relationship Id="rId245" Type="http://schemas.openxmlformats.org/officeDocument/2006/relationships/image" Target="../media/image150.png"/><Relationship Id="rId266" Type="http://schemas.openxmlformats.org/officeDocument/2006/relationships/customXml" Target="../ink/ink1162.xml"/><Relationship Id="rId287" Type="http://schemas.openxmlformats.org/officeDocument/2006/relationships/image" Target="../media/image171.png"/><Relationship Id="rId410" Type="http://schemas.openxmlformats.org/officeDocument/2006/relationships/customXml" Target="../ink/ink1234.xml"/><Relationship Id="rId431" Type="http://schemas.openxmlformats.org/officeDocument/2006/relationships/image" Target="../media/image243.png"/><Relationship Id="rId452" Type="http://schemas.openxmlformats.org/officeDocument/2006/relationships/customXml" Target="../ink/ink1255.xml"/><Relationship Id="rId473" Type="http://schemas.openxmlformats.org/officeDocument/2006/relationships/image" Target="../media/image269.png"/><Relationship Id="rId494" Type="http://schemas.openxmlformats.org/officeDocument/2006/relationships/customXml" Target="../ink/ink1276.xml"/><Relationship Id="rId508" Type="http://schemas.openxmlformats.org/officeDocument/2006/relationships/customXml" Target="../ink/ink1283.xml"/><Relationship Id="rId529" Type="http://schemas.openxmlformats.org/officeDocument/2006/relationships/image" Target="../media/image297.png"/><Relationship Id="rId30" Type="http://schemas.openxmlformats.org/officeDocument/2006/relationships/customXml" Target="../ink/ink1044.xml"/><Relationship Id="rId105" Type="http://schemas.openxmlformats.org/officeDocument/2006/relationships/image" Target="../media/image80.png"/><Relationship Id="rId126" Type="http://schemas.openxmlformats.org/officeDocument/2006/relationships/customXml" Target="../ink/ink1092.xml"/><Relationship Id="rId147" Type="http://schemas.openxmlformats.org/officeDocument/2006/relationships/image" Target="../media/image101.png"/><Relationship Id="rId168" Type="http://schemas.openxmlformats.org/officeDocument/2006/relationships/customXml" Target="../ink/ink1113.xml"/><Relationship Id="rId312" Type="http://schemas.openxmlformats.org/officeDocument/2006/relationships/customXml" Target="../ink/ink1185.xml"/><Relationship Id="rId333" Type="http://schemas.openxmlformats.org/officeDocument/2006/relationships/image" Target="../media/image194.png"/><Relationship Id="rId354" Type="http://schemas.openxmlformats.org/officeDocument/2006/relationships/customXml" Target="../ink/ink1206.xml"/><Relationship Id="rId540" Type="http://schemas.openxmlformats.org/officeDocument/2006/relationships/customXml" Target="../ink/ink1299.xml"/><Relationship Id="rId51" Type="http://schemas.openxmlformats.org/officeDocument/2006/relationships/image" Target="../media/image53.png"/><Relationship Id="rId72" Type="http://schemas.openxmlformats.org/officeDocument/2006/relationships/customXml" Target="../ink/ink1065.xml"/><Relationship Id="rId93" Type="http://schemas.openxmlformats.org/officeDocument/2006/relationships/image" Target="../media/image74.png"/><Relationship Id="rId189" Type="http://schemas.openxmlformats.org/officeDocument/2006/relationships/image" Target="../media/image122.png"/><Relationship Id="rId375" Type="http://schemas.openxmlformats.org/officeDocument/2006/relationships/image" Target="../media/image215.png"/><Relationship Id="rId396" Type="http://schemas.openxmlformats.org/officeDocument/2006/relationships/customXml" Target="../ink/ink1227.xml"/><Relationship Id="rId561" Type="http://schemas.openxmlformats.org/officeDocument/2006/relationships/image" Target="../media/image314.png"/><Relationship Id="rId3" Type="http://schemas.openxmlformats.org/officeDocument/2006/relationships/customXml" Target="../ink/ink1031.xml"/><Relationship Id="rId214" Type="http://schemas.openxmlformats.org/officeDocument/2006/relationships/customXml" Target="../ink/ink1136.xml"/><Relationship Id="rId235" Type="http://schemas.openxmlformats.org/officeDocument/2006/relationships/image" Target="../media/image145.png"/><Relationship Id="rId256" Type="http://schemas.openxmlformats.org/officeDocument/2006/relationships/customXml" Target="../ink/ink1157.xml"/><Relationship Id="rId277" Type="http://schemas.openxmlformats.org/officeDocument/2006/relationships/image" Target="../media/image166.png"/><Relationship Id="rId298" Type="http://schemas.openxmlformats.org/officeDocument/2006/relationships/customXml" Target="../ink/ink1178.xml"/><Relationship Id="rId400" Type="http://schemas.openxmlformats.org/officeDocument/2006/relationships/customXml" Target="../ink/ink1229.xml"/><Relationship Id="rId421" Type="http://schemas.openxmlformats.org/officeDocument/2006/relationships/image" Target="../media/image238.png"/><Relationship Id="rId442" Type="http://schemas.openxmlformats.org/officeDocument/2006/relationships/customXml" Target="../ink/ink1250.xml"/><Relationship Id="rId463" Type="http://schemas.openxmlformats.org/officeDocument/2006/relationships/image" Target="../media/image264.png"/><Relationship Id="rId484" Type="http://schemas.openxmlformats.org/officeDocument/2006/relationships/customXml" Target="../ink/ink1271.xml"/><Relationship Id="rId519" Type="http://schemas.openxmlformats.org/officeDocument/2006/relationships/image" Target="../media/image292.png"/><Relationship Id="rId116" Type="http://schemas.openxmlformats.org/officeDocument/2006/relationships/customXml" Target="../ink/ink1087.xml"/><Relationship Id="rId137" Type="http://schemas.openxmlformats.org/officeDocument/2006/relationships/image" Target="../media/image96.png"/><Relationship Id="rId158" Type="http://schemas.openxmlformats.org/officeDocument/2006/relationships/customXml" Target="../ink/ink1108.xml"/><Relationship Id="rId302" Type="http://schemas.openxmlformats.org/officeDocument/2006/relationships/customXml" Target="../ink/ink1180.xml"/><Relationship Id="rId323" Type="http://schemas.openxmlformats.org/officeDocument/2006/relationships/image" Target="../media/image189.png"/><Relationship Id="rId344" Type="http://schemas.openxmlformats.org/officeDocument/2006/relationships/customXml" Target="../ink/ink1201.xml"/><Relationship Id="rId530" Type="http://schemas.openxmlformats.org/officeDocument/2006/relationships/customXml" Target="../ink/ink1294.xml"/><Relationship Id="rId20" Type="http://schemas.openxmlformats.org/officeDocument/2006/relationships/customXml" Target="../ink/ink1039.xml"/><Relationship Id="rId41" Type="http://schemas.openxmlformats.org/officeDocument/2006/relationships/image" Target="../media/image48.png"/><Relationship Id="rId62" Type="http://schemas.openxmlformats.org/officeDocument/2006/relationships/customXml" Target="../ink/ink1060.xml"/><Relationship Id="rId83" Type="http://schemas.openxmlformats.org/officeDocument/2006/relationships/image" Target="../media/image69.png"/><Relationship Id="rId179" Type="http://schemas.openxmlformats.org/officeDocument/2006/relationships/image" Target="../media/image117.png"/><Relationship Id="rId365" Type="http://schemas.openxmlformats.org/officeDocument/2006/relationships/image" Target="../media/image210.png"/><Relationship Id="rId386" Type="http://schemas.openxmlformats.org/officeDocument/2006/relationships/customXml" Target="../ink/ink1222.xml"/><Relationship Id="rId551" Type="http://schemas.openxmlformats.org/officeDocument/2006/relationships/image" Target="../media/image308.png"/><Relationship Id="rId572" Type="http://schemas.openxmlformats.org/officeDocument/2006/relationships/customXml" Target="../ink/ink1315.xml"/><Relationship Id="rId190" Type="http://schemas.openxmlformats.org/officeDocument/2006/relationships/customXml" Target="../ink/ink1124.xml"/><Relationship Id="rId204" Type="http://schemas.openxmlformats.org/officeDocument/2006/relationships/customXml" Target="../ink/ink1131.xml"/><Relationship Id="rId225" Type="http://schemas.openxmlformats.org/officeDocument/2006/relationships/image" Target="../media/image140.png"/><Relationship Id="rId246" Type="http://schemas.openxmlformats.org/officeDocument/2006/relationships/customXml" Target="../ink/ink1152.xml"/><Relationship Id="rId267" Type="http://schemas.openxmlformats.org/officeDocument/2006/relationships/image" Target="../media/image161.png"/><Relationship Id="rId288" Type="http://schemas.openxmlformats.org/officeDocument/2006/relationships/customXml" Target="../ink/ink1173.xml"/><Relationship Id="rId411" Type="http://schemas.openxmlformats.org/officeDocument/2006/relationships/image" Target="../media/image233.png"/><Relationship Id="rId432" Type="http://schemas.openxmlformats.org/officeDocument/2006/relationships/customXml" Target="../ink/ink1245.xml"/><Relationship Id="rId453" Type="http://schemas.openxmlformats.org/officeDocument/2006/relationships/image" Target="../media/image259.png"/><Relationship Id="rId474" Type="http://schemas.openxmlformats.org/officeDocument/2006/relationships/customXml" Target="../ink/ink1266.xml"/><Relationship Id="rId509" Type="http://schemas.openxmlformats.org/officeDocument/2006/relationships/image" Target="../media/image287.png"/><Relationship Id="rId106" Type="http://schemas.openxmlformats.org/officeDocument/2006/relationships/customXml" Target="../ink/ink1082.xml"/><Relationship Id="rId127" Type="http://schemas.openxmlformats.org/officeDocument/2006/relationships/image" Target="../media/image91.png"/><Relationship Id="rId313" Type="http://schemas.openxmlformats.org/officeDocument/2006/relationships/image" Target="../media/image184.png"/><Relationship Id="rId495" Type="http://schemas.openxmlformats.org/officeDocument/2006/relationships/image" Target="../media/image280.png"/><Relationship Id="rId10" Type="http://schemas.openxmlformats.org/officeDocument/2006/relationships/customXml" Target="../ink/ink1034.xml"/><Relationship Id="rId31" Type="http://schemas.openxmlformats.org/officeDocument/2006/relationships/image" Target="../media/image43.png"/><Relationship Id="rId52" Type="http://schemas.openxmlformats.org/officeDocument/2006/relationships/customXml" Target="../ink/ink1055.xml"/><Relationship Id="rId73" Type="http://schemas.openxmlformats.org/officeDocument/2006/relationships/image" Target="../media/image64.png"/><Relationship Id="rId94" Type="http://schemas.openxmlformats.org/officeDocument/2006/relationships/customXml" Target="../ink/ink1076.xml"/><Relationship Id="rId148" Type="http://schemas.openxmlformats.org/officeDocument/2006/relationships/customXml" Target="../ink/ink1103.xml"/><Relationship Id="rId169" Type="http://schemas.openxmlformats.org/officeDocument/2006/relationships/image" Target="../media/image112.png"/><Relationship Id="rId334" Type="http://schemas.openxmlformats.org/officeDocument/2006/relationships/customXml" Target="../ink/ink1196.xml"/><Relationship Id="rId355" Type="http://schemas.openxmlformats.org/officeDocument/2006/relationships/image" Target="../media/image205.png"/><Relationship Id="rId376" Type="http://schemas.openxmlformats.org/officeDocument/2006/relationships/customXml" Target="../ink/ink1217.xml"/><Relationship Id="rId397" Type="http://schemas.openxmlformats.org/officeDocument/2006/relationships/image" Target="../media/image226.png"/><Relationship Id="rId520" Type="http://schemas.openxmlformats.org/officeDocument/2006/relationships/customXml" Target="../ink/ink1289.xml"/><Relationship Id="rId541" Type="http://schemas.openxmlformats.org/officeDocument/2006/relationships/image" Target="../media/image303.png"/><Relationship Id="rId562" Type="http://schemas.openxmlformats.org/officeDocument/2006/relationships/customXml" Target="../ink/ink1310.xml"/><Relationship Id="rId180" Type="http://schemas.openxmlformats.org/officeDocument/2006/relationships/customXml" Target="../ink/ink1119.xml"/><Relationship Id="rId215" Type="http://schemas.openxmlformats.org/officeDocument/2006/relationships/image" Target="../media/image135.png"/><Relationship Id="rId236" Type="http://schemas.openxmlformats.org/officeDocument/2006/relationships/customXml" Target="../ink/ink1147.xml"/><Relationship Id="rId257" Type="http://schemas.openxmlformats.org/officeDocument/2006/relationships/image" Target="../media/image156.png"/><Relationship Id="rId278" Type="http://schemas.openxmlformats.org/officeDocument/2006/relationships/customXml" Target="../ink/ink1168.xml"/><Relationship Id="rId401" Type="http://schemas.openxmlformats.org/officeDocument/2006/relationships/image" Target="../media/image228.png"/><Relationship Id="rId422" Type="http://schemas.openxmlformats.org/officeDocument/2006/relationships/customXml" Target="../ink/ink1240.xml"/><Relationship Id="rId443" Type="http://schemas.openxmlformats.org/officeDocument/2006/relationships/image" Target="../media/image254.png"/><Relationship Id="rId464" Type="http://schemas.openxmlformats.org/officeDocument/2006/relationships/customXml" Target="../ink/ink1261.xml"/><Relationship Id="rId303" Type="http://schemas.openxmlformats.org/officeDocument/2006/relationships/image" Target="../media/image179.png"/><Relationship Id="rId485" Type="http://schemas.openxmlformats.org/officeDocument/2006/relationships/image" Target="../media/image275.png"/><Relationship Id="rId42" Type="http://schemas.openxmlformats.org/officeDocument/2006/relationships/customXml" Target="../ink/ink1050.xml"/><Relationship Id="rId84" Type="http://schemas.openxmlformats.org/officeDocument/2006/relationships/customXml" Target="../ink/ink1071.xml"/><Relationship Id="rId138" Type="http://schemas.openxmlformats.org/officeDocument/2006/relationships/customXml" Target="../ink/ink1098.xml"/><Relationship Id="rId345" Type="http://schemas.openxmlformats.org/officeDocument/2006/relationships/image" Target="../media/image200.png"/><Relationship Id="rId387" Type="http://schemas.openxmlformats.org/officeDocument/2006/relationships/image" Target="../media/image221.png"/><Relationship Id="rId510" Type="http://schemas.openxmlformats.org/officeDocument/2006/relationships/customXml" Target="../ink/ink1284.xml"/><Relationship Id="rId552" Type="http://schemas.openxmlformats.org/officeDocument/2006/relationships/customXml" Target="../ink/ink1305.xml"/><Relationship Id="rId191" Type="http://schemas.openxmlformats.org/officeDocument/2006/relationships/image" Target="../media/image123.png"/><Relationship Id="rId205" Type="http://schemas.openxmlformats.org/officeDocument/2006/relationships/image" Target="../media/image130.png"/><Relationship Id="rId247" Type="http://schemas.openxmlformats.org/officeDocument/2006/relationships/image" Target="../media/image151.png"/><Relationship Id="rId412" Type="http://schemas.openxmlformats.org/officeDocument/2006/relationships/customXml" Target="../ink/ink1235.xml"/><Relationship Id="rId107" Type="http://schemas.openxmlformats.org/officeDocument/2006/relationships/image" Target="../media/image81.png"/><Relationship Id="rId289" Type="http://schemas.openxmlformats.org/officeDocument/2006/relationships/image" Target="../media/image172.png"/><Relationship Id="rId454" Type="http://schemas.openxmlformats.org/officeDocument/2006/relationships/customXml" Target="../ink/ink1256.xml"/><Relationship Id="rId496" Type="http://schemas.openxmlformats.org/officeDocument/2006/relationships/customXml" Target="../ink/ink1277.xml"/><Relationship Id="rId11" Type="http://schemas.openxmlformats.org/officeDocument/2006/relationships/image" Target="../media/image33.png"/><Relationship Id="rId53" Type="http://schemas.openxmlformats.org/officeDocument/2006/relationships/image" Target="../media/image54.png"/><Relationship Id="rId149" Type="http://schemas.openxmlformats.org/officeDocument/2006/relationships/image" Target="../media/image102.png"/><Relationship Id="rId314" Type="http://schemas.openxmlformats.org/officeDocument/2006/relationships/customXml" Target="../ink/ink1186.xml"/><Relationship Id="rId356" Type="http://schemas.openxmlformats.org/officeDocument/2006/relationships/customXml" Target="../ink/ink1207.xml"/><Relationship Id="rId398" Type="http://schemas.openxmlformats.org/officeDocument/2006/relationships/customXml" Target="../ink/ink1228.xml"/><Relationship Id="rId521" Type="http://schemas.openxmlformats.org/officeDocument/2006/relationships/image" Target="../media/image293.png"/><Relationship Id="rId563" Type="http://schemas.openxmlformats.org/officeDocument/2006/relationships/image" Target="../media/image315.png"/><Relationship Id="rId95" Type="http://schemas.openxmlformats.org/officeDocument/2006/relationships/image" Target="../media/image75.png"/><Relationship Id="rId160" Type="http://schemas.openxmlformats.org/officeDocument/2006/relationships/customXml" Target="../ink/ink1109.xml"/><Relationship Id="rId216" Type="http://schemas.openxmlformats.org/officeDocument/2006/relationships/customXml" Target="../ink/ink1137.xml"/><Relationship Id="rId423" Type="http://schemas.openxmlformats.org/officeDocument/2006/relationships/image" Target="../media/image239.png"/><Relationship Id="rId258" Type="http://schemas.openxmlformats.org/officeDocument/2006/relationships/customXml" Target="../ink/ink1158.xml"/><Relationship Id="rId465" Type="http://schemas.openxmlformats.org/officeDocument/2006/relationships/image" Target="../media/image265.png"/><Relationship Id="rId22" Type="http://schemas.openxmlformats.org/officeDocument/2006/relationships/customXml" Target="../ink/ink1040.xml"/><Relationship Id="rId64" Type="http://schemas.openxmlformats.org/officeDocument/2006/relationships/customXml" Target="../ink/ink1061.xml"/><Relationship Id="rId118" Type="http://schemas.openxmlformats.org/officeDocument/2006/relationships/customXml" Target="../ink/ink1088.xml"/><Relationship Id="rId325" Type="http://schemas.openxmlformats.org/officeDocument/2006/relationships/image" Target="../media/image190.png"/><Relationship Id="rId367" Type="http://schemas.openxmlformats.org/officeDocument/2006/relationships/image" Target="../media/image211.png"/><Relationship Id="rId532" Type="http://schemas.openxmlformats.org/officeDocument/2006/relationships/customXml" Target="../ink/ink1295.xml"/><Relationship Id="rId574" Type="http://schemas.openxmlformats.org/officeDocument/2006/relationships/customXml" Target="../ink/ink1316.xml"/><Relationship Id="rId171" Type="http://schemas.openxmlformats.org/officeDocument/2006/relationships/image" Target="../media/image113.png"/><Relationship Id="rId227" Type="http://schemas.openxmlformats.org/officeDocument/2006/relationships/image" Target="../media/image141.png"/><Relationship Id="rId269" Type="http://schemas.openxmlformats.org/officeDocument/2006/relationships/image" Target="../media/image162.png"/><Relationship Id="rId434" Type="http://schemas.openxmlformats.org/officeDocument/2006/relationships/customXml" Target="../ink/ink1246.xml"/><Relationship Id="rId476" Type="http://schemas.openxmlformats.org/officeDocument/2006/relationships/customXml" Target="../ink/ink1267.xml"/><Relationship Id="rId33" Type="http://schemas.openxmlformats.org/officeDocument/2006/relationships/image" Target="../media/image44.png"/><Relationship Id="rId129" Type="http://schemas.openxmlformats.org/officeDocument/2006/relationships/image" Target="../media/image92.png"/><Relationship Id="rId280" Type="http://schemas.openxmlformats.org/officeDocument/2006/relationships/customXml" Target="../ink/ink1169.xml"/><Relationship Id="rId336" Type="http://schemas.openxmlformats.org/officeDocument/2006/relationships/customXml" Target="../ink/ink1197.xml"/><Relationship Id="rId501" Type="http://schemas.openxmlformats.org/officeDocument/2006/relationships/image" Target="../media/image283.png"/><Relationship Id="rId543" Type="http://schemas.openxmlformats.org/officeDocument/2006/relationships/image" Target="../media/image304.png"/><Relationship Id="rId75" Type="http://schemas.openxmlformats.org/officeDocument/2006/relationships/image" Target="../media/image65.png"/><Relationship Id="rId140" Type="http://schemas.openxmlformats.org/officeDocument/2006/relationships/customXml" Target="../ink/ink1099.xml"/><Relationship Id="rId182" Type="http://schemas.openxmlformats.org/officeDocument/2006/relationships/customXml" Target="../ink/ink1120.xml"/><Relationship Id="rId378" Type="http://schemas.openxmlformats.org/officeDocument/2006/relationships/customXml" Target="../ink/ink1218.xml"/><Relationship Id="rId403" Type="http://schemas.openxmlformats.org/officeDocument/2006/relationships/image" Target="../media/image229.png"/><Relationship Id="rId6" Type="http://schemas.openxmlformats.org/officeDocument/2006/relationships/customXml" Target="../ink/ink1032.xml"/><Relationship Id="rId238" Type="http://schemas.openxmlformats.org/officeDocument/2006/relationships/customXml" Target="../ink/ink1148.xml"/><Relationship Id="rId445" Type="http://schemas.openxmlformats.org/officeDocument/2006/relationships/image" Target="../media/image255.png"/><Relationship Id="rId487" Type="http://schemas.openxmlformats.org/officeDocument/2006/relationships/image" Target="../media/image276.png"/><Relationship Id="rId291" Type="http://schemas.openxmlformats.org/officeDocument/2006/relationships/image" Target="../media/image173.png"/><Relationship Id="rId305" Type="http://schemas.openxmlformats.org/officeDocument/2006/relationships/image" Target="../media/image180.png"/><Relationship Id="rId347" Type="http://schemas.openxmlformats.org/officeDocument/2006/relationships/image" Target="../media/image201.png"/><Relationship Id="rId512" Type="http://schemas.openxmlformats.org/officeDocument/2006/relationships/customXml" Target="../ink/ink1285.xml"/><Relationship Id="rId44" Type="http://schemas.openxmlformats.org/officeDocument/2006/relationships/customXml" Target="../ink/ink1051.xml"/><Relationship Id="rId86" Type="http://schemas.openxmlformats.org/officeDocument/2006/relationships/customXml" Target="../ink/ink1072.xml"/><Relationship Id="rId151" Type="http://schemas.openxmlformats.org/officeDocument/2006/relationships/image" Target="../media/image103.png"/><Relationship Id="rId389" Type="http://schemas.openxmlformats.org/officeDocument/2006/relationships/image" Target="../media/image222.png"/><Relationship Id="rId554" Type="http://schemas.openxmlformats.org/officeDocument/2006/relationships/customXml" Target="../ink/ink1306.xml"/><Relationship Id="rId193" Type="http://schemas.openxmlformats.org/officeDocument/2006/relationships/image" Target="../media/image124.png"/><Relationship Id="rId207" Type="http://schemas.openxmlformats.org/officeDocument/2006/relationships/image" Target="../media/image131.png"/><Relationship Id="rId249" Type="http://schemas.openxmlformats.org/officeDocument/2006/relationships/image" Target="../media/image152.png"/><Relationship Id="rId414" Type="http://schemas.openxmlformats.org/officeDocument/2006/relationships/customXml" Target="../ink/ink1236.xml"/><Relationship Id="rId456" Type="http://schemas.openxmlformats.org/officeDocument/2006/relationships/customXml" Target="../ink/ink1257.xml"/><Relationship Id="rId498" Type="http://schemas.openxmlformats.org/officeDocument/2006/relationships/customXml" Target="../ink/ink1278.xml"/><Relationship Id="rId13" Type="http://schemas.openxmlformats.org/officeDocument/2006/relationships/image" Target="../media/image34.png"/><Relationship Id="rId109" Type="http://schemas.openxmlformats.org/officeDocument/2006/relationships/image" Target="../media/image82.png"/><Relationship Id="rId260" Type="http://schemas.openxmlformats.org/officeDocument/2006/relationships/customXml" Target="../ink/ink1159.xml"/><Relationship Id="rId316" Type="http://schemas.openxmlformats.org/officeDocument/2006/relationships/customXml" Target="../ink/ink1187.xml"/><Relationship Id="rId523" Type="http://schemas.openxmlformats.org/officeDocument/2006/relationships/image" Target="../media/image294.png"/><Relationship Id="rId55" Type="http://schemas.openxmlformats.org/officeDocument/2006/relationships/image" Target="../media/image55.png"/><Relationship Id="rId97" Type="http://schemas.openxmlformats.org/officeDocument/2006/relationships/image" Target="../media/image76.png"/><Relationship Id="rId120" Type="http://schemas.openxmlformats.org/officeDocument/2006/relationships/customXml" Target="../ink/ink1089.xml"/><Relationship Id="rId358" Type="http://schemas.openxmlformats.org/officeDocument/2006/relationships/customXml" Target="../ink/ink1208.xml"/><Relationship Id="rId565" Type="http://schemas.openxmlformats.org/officeDocument/2006/relationships/image" Target="../media/image316.png"/><Relationship Id="rId162" Type="http://schemas.openxmlformats.org/officeDocument/2006/relationships/customXml" Target="../ink/ink1110.xml"/><Relationship Id="rId218" Type="http://schemas.openxmlformats.org/officeDocument/2006/relationships/customXml" Target="../ink/ink1138.xml"/><Relationship Id="rId425" Type="http://schemas.openxmlformats.org/officeDocument/2006/relationships/image" Target="../media/image240.png"/><Relationship Id="rId467" Type="http://schemas.openxmlformats.org/officeDocument/2006/relationships/image" Target="../media/image266.png"/><Relationship Id="rId271" Type="http://schemas.openxmlformats.org/officeDocument/2006/relationships/image" Target="../media/image163.png"/><Relationship Id="rId24" Type="http://schemas.openxmlformats.org/officeDocument/2006/relationships/customXml" Target="../ink/ink1041.xml"/><Relationship Id="rId66" Type="http://schemas.openxmlformats.org/officeDocument/2006/relationships/customXml" Target="../ink/ink1062.xml"/><Relationship Id="rId131" Type="http://schemas.openxmlformats.org/officeDocument/2006/relationships/image" Target="../media/image93.png"/><Relationship Id="rId327" Type="http://schemas.openxmlformats.org/officeDocument/2006/relationships/image" Target="../media/image191.png"/><Relationship Id="rId369" Type="http://schemas.openxmlformats.org/officeDocument/2006/relationships/image" Target="../media/image212.png"/><Relationship Id="rId534" Type="http://schemas.openxmlformats.org/officeDocument/2006/relationships/customXml" Target="../ink/ink1296.xml"/><Relationship Id="rId173" Type="http://schemas.openxmlformats.org/officeDocument/2006/relationships/image" Target="../media/image114.png"/><Relationship Id="rId229" Type="http://schemas.openxmlformats.org/officeDocument/2006/relationships/image" Target="../media/image142.png"/><Relationship Id="rId380" Type="http://schemas.openxmlformats.org/officeDocument/2006/relationships/customXml" Target="../ink/ink1219.xml"/><Relationship Id="rId436" Type="http://schemas.openxmlformats.org/officeDocument/2006/relationships/customXml" Target="../ink/ink1247.xml"/><Relationship Id="rId240" Type="http://schemas.openxmlformats.org/officeDocument/2006/relationships/customXml" Target="../ink/ink1149.xml"/><Relationship Id="rId478" Type="http://schemas.openxmlformats.org/officeDocument/2006/relationships/customXml" Target="../ink/ink1268.xml"/><Relationship Id="rId35" Type="http://schemas.openxmlformats.org/officeDocument/2006/relationships/image" Target="../media/image45.png"/><Relationship Id="rId77" Type="http://schemas.openxmlformats.org/officeDocument/2006/relationships/image" Target="../media/image66.png"/><Relationship Id="rId100" Type="http://schemas.openxmlformats.org/officeDocument/2006/relationships/customXml" Target="../ink/ink1079.xml"/><Relationship Id="rId282" Type="http://schemas.openxmlformats.org/officeDocument/2006/relationships/customXml" Target="../ink/ink1170.xml"/><Relationship Id="rId338" Type="http://schemas.openxmlformats.org/officeDocument/2006/relationships/customXml" Target="../ink/ink1198.xml"/><Relationship Id="rId503" Type="http://schemas.openxmlformats.org/officeDocument/2006/relationships/image" Target="../media/image284.png"/><Relationship Id="rId545" Type="http://schemas.openxmlformats.org/officeDocument/2006/relationships/image" Target="../media/image305.png"/><Relationship Id="rId8" Type="http://schemas.openxmlformats.org/officeDocument/2006/relationships/customXml" Target="../ink/ink1033.xml"/><Relationship Id="rId142" Type="http://schemas.openxmlformats.org/officeDocument/2006/relationships/customXml" Target="../ink/ink1100.xml"/><Relationship Id="rId184" Type="http://schemas.openxmlformats.org/officeDocument/2006/relationships/customXml" Target="../ink/ink1121.xml"/><Relationship Id="rId391" Type="http://schemas.openxmlformats.org/officeDocument/2006/relationships/image" Target="../media/image223.png"/><Relationship Id="rId405" Type="http://schemas.openxmlformats.org/officeDocument/2006/relationships/image" Target="../media/image230.png"/><Relationship Id="rId447" Type="http://schemas.openxmlformats.org/officeDocument/2006/relationships/image" Target="../media/image256.png"/><Relationship Id="rId251" Type="http://schemas.openxmlformats.org/officeDocument/2006/relationships/image" Target="../media/image153.png"/><Relationship Id="rId489" Type="http://schemas.openxmlformats.org/officeDocument/2006/relationships/image" Target="../media/image277.png"/><Relationship Id="rId46" Type="http://schemas.openxmlformats.org/officeDocument/2006/relationships/customXml" Target="../ink/ink1052.xml"/><Relationship Id="rId293" Type="http://schemas.openxmlformats.org/officeDocument/2006/relationships/image" Target="../media/image174.png"/><Relationship Id="rId307" Type="http://schemas.openxmlformats.org/officeDocument/2006/relationships/image" Target="../media/image181.png"/><Relationship Id="rId349" Type="http://schemas.openxmlformats.org/officeDocument/2006/relationships/image" Target="../media/image202.png"/><Relationship Id="rId514" Type="http://schemas.openxmlformats.org/officeDocument/2006/relationships/customXml" Target="../ink/ink1286.xml"/><Relationship Id="rId556" Type="http://schemas.openxmlformats.org/officeDocument/2006/relationships/customXml" Target="../ink/ink1307.xml"/><Relationship Id="rId88" Type="http://schemas.openxmlformats.org/officeDocument/2006/relationships/customXml" Target="../ink/ink1073.xml"/><Relationship Id="rId111" Type="http://schemas.openxmlformats.org/officeDocument/2006/relationships/image" Target="../media/image83.png"/><Relationship Id="rId153" Type="http://schemas.openxmlformats.org/officeDocument/2006/relationships/image" Target="../media/image104.png"/><Relationship Id="rId195" Type="http://schemas.openxmlformats.org/officeDocument/2006/relationships/image" Target="../media/image125.png"/><Relationship Id="rId209" Type="http://schemas.openxmlformats.org/officeDocument/2006/relationships/image" Target="../media/image132.png"/><Relationship Id="rId360" Type="http://schemas.openxmlformats.org/officeDocument/2006/relationships/customXml" Target="../ink/ink1209.xml"/><Relationship Id="rId416" Type="http://schemas.openxmlformats.org/officeDocument/2006/relationships/customXml" Target="../ink/ink1237.xml"/><Relationship Id="rId220" Type="http://schemas.openxmlformats.org/officeDocument/2006/relationships/customXml" Target="../ink/ink1139.xml"/><Relationship Id="rId458" Type="http://schemas.openxmlformats.org/officeDocument/2006/relationships/customXml" Target="../ink/ink1258.xml"/><Relationship Id="rId15" Type="http://schemas.openxmlformats.org/officeDocument/2006/relationships/image" Target="../media/image35.png"/><Relationship Id="rId57" Type="http://schemas.openxmlformats.org/officeDocument/2006/relationships/image" Target="../media/image56.png"/><Relationship Id="rId262" Type="http://schemas.openxmlformats.org/officeDocument/2006/relationships/customXml" Target="../ink/ink1160.xml"/><Relationship Id="rId318" Type="http://schemas.openxmlformats.org/officeDocument/2006/relationships/customXml" Target="../ink/ink1188.xml"/><Relationship Id="rId525" Type="http://schemas.openxmlformats.org/officeDocument/2006/relationships/image" Target="../media/image295.png"/><Relationship Id="rId567" Type="http://schemas.openxmlformats.org/officeDocument/2006/relationships/image" Target="../media/image317.png"/><Relationship Id="rId99" Type="http://schemas.openxmlformats.org/officeDocument/2006/relationships/image" Target="../media/image77.png"/><Relationship Id="rId122" Type="http://schemas.openxmlformats.org/officeDocument/2006/relationships/customXml" Target="../ink/ink1090.xml"/><Relationship Id="rId164" Type="http://schemas.openxmlformats.org/officeDocument/2006/relationships/customXml" Target="../ink/ink1111.xml"/><Relationship Id="rId371" Type="http://schemas.openxmlformats.org/officeDocument/2006/relationships/image" Target="../media/image213.png"/><Relationship Id="rId427" Type="http://schemas.openxmlformats.org/officeDocument/2006/relationships/image" Target="../media/image241.png"/><Relationship Id="rId469" Type="http://schemas.openxmlformats.org/officeDocument/2006/relationships/image" Target="../media/image267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.png"/><Relationship Id="rId299" Type="http://schemas.openxmlformats.org/officeDocument/2006/relationships/image" Target="../media/image177.png"/><Relationship Id="rId21" Type="http://schemas.openxmlformats.org/officeDocument/2006/relationships/image" Target="../media/image38.png"/><Relationship Id="rId63" Type="http://schemas.openxmlformats.org/officeDocument/2006/relationships/image" Target="../media/image59.png"/><Relationship Id="rId159" Type="http://schemas.openxmlformats.org/officeDocument/2006/relationships/image" Target="../media/image107.png"/><Relationship Id="rId324" Type="http://schemas.openxmlformats.org/officeDocument/2006/relationships/customXml" Target="../ink/ink1477.xml"/><Relationship Id="rId366" Type="http://schemas.openxmlformats.org/officeDocument/2006/relationships/customXml" Target="../ink/ink1498.xml"/><Relationship Id="rId531" Type="http://schemas.openxmlformats.org/officeDocument/2006/relationships/image" Target="../media/image298.png"/><Relationship Id="rId573" Type="http://schemas.openxmlformats.org/officeDocument/2006/relationships/image" Target="../media/image320.png"/><Relationship Id="rId170" Type="http://schemas.openxmlformats.org/officeDocument/2006/relationships/customXml" Target="../ink/ink1400.xml"/><Relationship Id="rId226" Type="http://schemas.openxmlformats.org/officeDocument/2006/relationships/customXml" Target="../ink/ink1428.xml"/><Relationship Id="rId433" Type="http://schemas.openxmlformats.org/officeDocument/2006/relationships/image" Target="../media/image244.png"/><Relationship Id="rId268" Type="http://schemas.openxmlformats.org/officeDocument/2006/relationships/customXml" Target="../ink/ink1449.xml"/><Relationship Id="rId475" Type="http://schemas.openxmlformats.org/officeDocument/2006/relationships/image" Target="../media/image270.png"/><Relationship Id="rId32" Type="http://schemas.openxmlformats.org/officeDocument/2006/relationships/customXml" Target="../ink/ink1331.xml"/><Relationship Id="rId74" Type="http://schemas.openxmlformats.org/officeDocument/2006/relationships/customXml" Target="../ink/ink1352.xml"/><Relationship Id="rId128" Type="http://schemas.openxmlformats.org/officeDocument/2006/relationships/customXml" Target="../ink/ink1379.xml"/><Relationship Id="rId335" Type="http://schemas.openxmlformats.org/officeDocument/2006/relationships/image" Target="../media/image195.png"/><Relationship Id="rId377" Type="http://schemas.openxmlformats.org/officeDocument/2006/relationships/image" Target="../media/image216.png"/><Relationship Id="rId500" Type="http://schemas.openxmlformats.org/officeDocument/2006/relationships/customXml" Target="../ink/ink1565.xml"/><Relationship Id="rId542" Type="http://schemas.openxmlformats.org/officeDocument/2006/relationships/customXml" Target="../ink/ink1586.xml"/><Relationship Id="rId5" Type="http://schemas.openxmlformats.org/officeDocument/2006/relationships/image" Target="../media/image30.png"/><Relationship Id="rId181" Type="http://schemas.openxmlformats.org/officeDocument/2006/relationships/image" Target="../media/image118.png"/><Relationship Id="rId237" Type="http://schemas.openxmlformats.org/officeDocument/2006/relationships/image" Target="../media/image146.png"/><Relationship Id="rId402" Type="http://schemas.openxmlformats.org/officeDocument/2006/relationships/customXml" Target="../ink/ink1516.xml"/><Relationship Id="rId279" Type="http://schemas.openxmlformats.org/officeDocument/2006/relationships/image" Target="../media/image167.png"/><Relationship Id="rId444" Type="http://schemas.openxmlformats.org/officeDocument/2006/relationships/customXml" Target="../ink/ink1537.xml"/><Relationship Id="rId486" Type="http://schemas.openxmlformats.org/officeDocument/2006/relationships/customXml" Target="../ink/ink1558.xml"/><Relationship Id="rId43" Type="http://schemas.openxmlformats.org/officeDocument/2006/relationships/image" Target="../media/image49.png"/><Relationship Id="rId139" Type="http://schemas.openxmlformats.org/officeDocument/2006/relationships/image" Target="../media/image97.png"/><Relationship Id="rId290" Type="http://schemas.openxmlformats.org/officeDocument/2006/relationships/customXml" Target="../ink/ink1460.xml"/><Relationship Id="rId304" Type="http://schemas.openxmlformats.org/officeDocument/2006/relationships/customXml" Target="../ink/ink1467.xml"/><Relationship Id="rId346" Type="http://schemas.openxmlformats.org/officeDocument/2006/relationships/customXml" Target="../ink/ink1488.xml"/><Relationship Id="rId388" Type="http://schemas.openxmlformats.org/officeDocument/2006/relationships/customXml" Target="../ink/ink1509.xml"/><Relationship Id="rId511" Type="http://schemas.openxmlformats.org/officeDocument/2006/relationships/image" Target="../media/image288.png"/><Relationship Id="rId553" Type="http://schemas.openxmlformats.org/officeDocument/2006/relationships/image" Target="../media/image309.png"/><Relationship Id="rId85" Type="http://schemas.openxmlformats.org/officeDocument/2006/relationships/image" Target="../media/image70.png"/><Relationship Id="rId150" Type="http://schemas.openxmlformats.org/officeDocument/2006/relationships/customXml" Target="../ink/ink1390.xml"/><Relationship Id="rId192" Type="http://schemas.openxmlformats.org/officeDocument/2006/relationships/customXml" Target="../ink/ink1411.xml"/><Relationship Id="rId206" Type="http://schemas.openxmlformats.org/officeDocument/2006/relationships/customXml" Target="../ink/ink1418.xml"/><Relationship Id="rId413" Type="http://schemas.openxmlformats.org/officeDocument/2006/relationships/image" Target="../media/image234.png"/><Relationship Id="rId248" Type="http://schemas.openxmlformats.org/officeDocument/2006/relationships/customXml" Target="../ink/ink1439.xml"/><Relationship Id="rId455" Type="http://schemas.openxmlformats.org/officeDocument/2006/relationships/image" Target="../media/image260.png"/><Relationship Id="rId497" Type="http://schemas.openxmlformats.org/officeDocument/2006/relationships/image" Target="../media/image281.png"/><Relationship Id="rId12" Type="http://schemas.openxmlformats.org/officeDocument/2006/relationships/customXml" Target="../ink/ink1321.xml"/><Relationship Id="rId108" Type="http://schemas.openxmlformats.org/officeDocument/2006/relationships/customXml" Target="../ink/ink1369.xml"/><Relationship Id="rId315" Type="http://schemas.openxmlformats.org/officeDocument/2006/relationships/image" Target="../media/image185.png"/><Relationship Id="rId357" Type="http://schemas.openxmlformats.org/officeDocument/2006/relationships/image" Target="../media/image206.png"/><Relationship Id="rId522" Type="http://schemas.openxmlformats.org/officeDocument/2006/relationships/customXml" Target="../ink/ink1576.xml"/><Relationship Id="rId54" Type="http://schemas.openxmlformats.org/officeDocument/2006/relationships/customXml" Target="../ink/ink1342.xml"/><Relationship Id="rId96" Type="http://schemas.openxmlformats.org/officeDocument/2006/relationships/customXml" Target="../ink/ink1363.xml"/><Relationship Id="rId161" Type="http://schemas.openxmlformats.org/officeDocument/2006/relationships/image" Target="../media/image108.png"/><Relationship Id="rId217" Type="http://schemas.openxmlformats.org/officeDocument/2006/relationships/image" Target="../media/image136.png"/><Relationship Id="rId399" Type="http://schemas.openxmlformats.org/officeDocument/2006/relationships/image" Target="../media/image227.png"/><Relationship Id="rId564" Type="http://schemas.openxmlformats.org/officeDocument/2006/relationships/customXml" Target="../ink/ink1597.xml"/><Relationship Id="rId259" Type="http://schemas.openxmlformats.org/officeDocument/2006/relationships/image" Target="../media/image157.png"/><Relationship Id="rId424" Type="http://schemas.openxmlformats.org/officeDocument/2006/relationships/customXml" Target="../ink/ink1527.xml"/><Relationship Id="rId466" Type="http://schemas.openxmlformats.org/officeDocument/2006/relationships/customXml" Target="../ink/ink1548.xml"/><Relationship Id="rId23" Type="http://schemas.openxmlformats.org/officeDocument/2006/relationships/image" Target="../media/image39.png"/><Relationship Id="rId119" Type="http://schemas.openxmlformats.org/officeDocument/2006/relationships/image" Target="../media/image87.png"/><Relationship Id="rId270" Type="http://schemas.openxmlformats.org/officeDocument/2006/relationships/customXml" Target="../ink/ink1450.xml"/><Relationship Id="rId326" Type="http://schemas.openxmlformats.org/officeDocument/2006/relationships/customXml" Target="../ink/ink1478.xml"/><Relationship Id="rId533" Type="http://schemas.openxmlformats.org/officeDocument/2006/relationships/image" Target="../media/image299.png"/><Relationship Id="rId65" Type="http://schemas.openxmlformats.org/officeDocument/2006/relationships/image" Target="../media/image60.png"/><Relationship Id="rId130" Type="http://schemas.openxmlformats.org/officeDocument/2006/relationships/customXml" Target="../ink/ink1380.xml"/><Relationship Id="rId368" Type="http://schemas.openxmlformats.org/officeDocument/2006/relationships/customXml" Target="../ink/ink1499.xml"/><Relationship Id="rId575" Type="http://schemas.openxmlformats.org/officeDocument/2006/relationships/image" Target="../media/image322.png"/><Relationship Id="rId172" Type="http://schemas.openxmlformats.org/officeDocument/2006/relationships/customXml" Target="../ink/ink1401.xml"/><Relationship Id="rId228" Type="http://schemas.openxmlformats.org/officeDocument/2006/relationships/customXml" Target="../ink/ink1429.xml"/><Relationship Id="rId435" Type="http://schemas.openxmlformats.org/officeDocument/2006/relationships/image" Target="../media/image245.png"/><Relationship Id="rId477" Type="http://schemas.openxmlformats.org/officeDocument/2006/relationships/image" Target="../media/image271.png"/><Relationship Id="rId281" Type="http://schemas.openxmlformats.org/officeDocument/2006/relationships/image" Target="../media/image168.png"/><Relationship Id="rId337" Type="http://schemas.openxmlformats.org/officeDocument/2006/relationships/image" Target="../media/image196.png"/><Relationship Id="rId502" Type="http://schemas.openxmlformats.org/officeDocument/2006/relationships/customXml" Target="../ink/ink1566.xml"/><Relationship Id="rId34" Type="http://schemas.openxmlformats.org/officeDocument/2006/relationships/customXml" Target="../ink/ink1332.xml"/><Relationship Id="rId76" Type="http://schemas.openxmlformats.org/officeDocument/2006/relationships/customXml" Target="../ink/ink1353.xml"/><Relationship Id="rId141" Type="http://schemas.openxmlformats.org/officeDocument/2006/relationships/image" Target="../media/image98.png"/><Relationship Id="rId379" Type="http://schemas.openxmlformats.org/officeDocument/2006/relationships/image" Target="../media/image217.png"/><Relationship Id="rId544" Type="http://schemas.openxmlformats.org/officeDocument/2006/relationships/customXml" Target="../ink/ink1587.xml"/><Relationship Id="rId7" Type="http://schemas.openxmlformats.org/officeDocument/2006/relationships/image" Target="../media/image31.png"/><Relationship Id="rId183" Type="http://schemas.openxmlformats.org/officeDocument/2006/relationships/image" Target="../media/image119.png"/><Relationship Id="rId239" Type="http://schemas.openxmlformats.org/officeDocument/2006/relationships/image" Target="../media/image147.png"/><Relationship Id="rId390" Type="http://schemas.openxmlformats.org/officeDocument/2006/relationships/customXml" Target="../ink/ink1510.xml"/><Relationship Id="rId404" Type="http://schemas.openxmlformats.org/officeDocument/2006/relationships/customXml" Target="../ink/ink1517.xml"/><Relationship Id="rId446" Type="http://schemas.openxmlformats.org/officeDocument/2006/relationships/customXml" Target="../ink/ink1538.xml"/><Relationship Id="rId250" Type="http://schemas.openxmlformats.org/officeDocument/2006/relationships/customXml" Target="../ink/ink1440.xml"/><Relationship Id="rId292" Type="http://schemas.openxmlformats.org/officeDocument/2006/relationships/customXml" Target="../ink/ink1461.xml"/><Relationship Id="rId306" Type="http://schemas.openxmlformats.org/officeDocument/2006/relationships/customXml" Target="../ink/ink1468.xml"/><Relationship Id="rId488" Type="http://schemas.openxmlformats.org/officeDocument/2006/relationships/customXml" Target="../ink/ink1559.xml"/><Relationship Id="rId45" Type="http://schemas.openxmlformats.org/officeDocument/2006/relationships/image" Target="../media/image50.png"/><Relationship Id="rId87" Type="http://schemas.openxmlformats.org/officeDocument/2006/relationships/image" Target="../media/image71.png"/><Relationship Id="rId110" Type="http://schemas.openxmlformats.org/officeDocument/2006/relationships/customXml" Target="../ink/ink1370.xml"/><Relationship Id="rId348" Type="http://schemas.openxmlformats.org/officeDocument/2006/relationships/customXml" Target="../ink/ink1489.xml"/><Relationship Id="rId513" Type="http://schemas.openxmlformats.org/officeDocument/2006/relationships/image" Target="../media/image289.png"/><Relationship Id="rId555" Type="http://schemas.openxmlformats.org/officeDocument/2006/relationships/image" Target="../media/image310.png"/><Relationship Id="rId152" Type="http://schemas.openxmlformats.org/officeDocument/2006/relationships/customXml" Target="../ink/ink1391.xml"/><Relationship Id="rId194" Type="http://schemas.openxmlformats.org/officeDocument/2006/relationships/customXml" Target="../ink/ink1412.xml"/><Relationship Id="rId208" Type="http://schemas.openxmlformats.org/officeDocument/2006/relationships/customXml" Target="../ink/ink1419.xml"/><Relationship Id="rId415" Type="http://schemas.openxmlformats.org/officeDocument/2006/relationships/image" Target="../media/image235.png"/><Relationship Id="rId457" Type="http://schemas.openxmlformats.org/officeDocument/2006/relationships/image" Target="../media/image261.png"/><Relationship Id="rId261" Type="http://schemas.openxmlformats.org/officeDocument/2006/relationships/image" Target="../media/image158.png"/><Relationship Id="rId499" Type="http://schemas.openxmlformats.org/officeDocument/2006/relationships/image" Target="../media/image282.png"/><Relationship Id="rId14" Type="http://schemas.openxmlformats.org/officeDocument/2006/relationships/customXml" Target="../ink/ink1322.xml"/><Relationship Id="rId56" Type="http://schemas.openxmlformats.org/officeDocument/2006/relationships/customXml" Target="../ink/ink1343.xml"/><Relationship Id="rId317" Type="http://schemas.openxmlformats.org/officeDocument/2006/relationships/image" Target="../media/image186.png"/><Relationship Id="rId359" Type="http://schemas.openxmlformats.org/officeDocument/2006/relationships/image" Target="../media/image207.png"/><Relationship Id="rId524" Type="http://schemas.openxmlformats.org/officeDocument/2006/relationships/customXml" Target="../ink/ink1577.xml"/><Relationship Id="rId566" Type="http://schemas.openxmlformats.org/officeDocument/2006/relationships/customXml" Target="../ink/ink1598.xml"/><Relationship Id="rId98" Type="http://schemas.openxmlformats.org/officeDocument/2006/relationships/customXml" Target="../ink/ink1364.xml"/><Relationship Id="rId121" Type="http://schemas.openxmlformats.org/officeDocument/2006/relationships/image" Target="../media/image88.png"/><Relationship Id="rId163" Type="http://schemas.openxmlformats.org/officeDocument/2006/relationships/image" Target="../media/image109.png"/><Relationship Id="rId219" Type="http://schemas.openxmlformats.org/officeDocument/2006/relationships/image" Target="../media/image137.png"/><Relationship Id="rId370" Type="http://schemas.openxmlformats.org/officeDocument/2006/relationships/customXml" Target="../ink/ink1500.xml"/><Relationship Id="rId426" Type="http://schemas.openxmlformats.org/officeDocument/2006/relationships/customXml" Target="../ink/ink1528.xml"/><Relationship Id="rId230" Type="http://schemas.openxmlformats.org/officeDocument/2006/relationships/customXml" Target="../ink/ink1430.xml"/><Relationship Id="rId468" Type="http://schemas.openxmlformats.org/officeDocument/2006/relationships/customXml" Target="../ink/ink1549.xml"/><Relationship Id="rId25" Type="http://schemas.openxmlformats.org/officeDocument/2006/relationships/image" Target="../media/image40.png"/><Relationship Id="rId67" Type="http://schemas.openxmlformats.org/officeDocument/2006/relationships/image" Target="../media/image61.png"/><Relationship Id="rId272" Type="http://schemas.openxmlformats.org/officeDocument/2006/relationships/customXml" Target="../ink/ink1451.xml"/><Relationship Id="rId328" Type="http://schemas.openxmlformats.org/officeDocument/2006/relationships/customXml" Target="../ink/ink1479.xml"/><Relationship Id="rId535" Type="http://schemas.openxmlformats.org/officeDocument/2006/relationships/image" Target="../media/image300.png"/><Relationship Id="rId132" Type="http://schemas.openxmlformats.org/officeDocument/2006/relationships/customXml" Target="../ink/ink1381.xml"/><Relationship Id="rId174" Type="http://schemas.openxmlformats.org/officeDocument/2006/relationships/customXml" Target="../ink/ink1402.xml"/><Relationship Id="rId381" Type="http://schemas.openxmlformats.org/officeDocument/2006/relationships/image" Target="../media/image218.png"/><Relationship Id="rId241" Type="http://schemas.openxmlformats.org/officeDocument/2006/relationships/image" Target="../media/image148.png"/><Relationship Id="rId437" Type="http://schemas.openxmlformats.org/officeDocument/2006/relationships/image" Target="../media/image246.png"/><Relationship Id="rId479" Type="http://schemas.openxmlformats.org/officeDocument/2006/relationships/image" Target="../media/image272.png"/><Relationship Id="rId36" Type="http://schemas.openxmlformats.org/officeDocument/2006/relationships/customXml" Target="../ink/ink1333.xml"/><Relationship Id="rId283" Type="http://schemas.openxmlformats.org/officeDocument/2006/relationships/image" Target="../media/image169.png"/><Relationship Id="rId339" Type="http://schemas.openxmlformats.org/officeDocument/2006/relationships/image" Target="../media/image197.png"/><Relationship Id="rId490" Type="http://schemas.openxmlformats.org/officeDocument/2006/relationships/customXml" Target="../ink/ink1560.xml"/><Relationship Id="rId504" Type="http://schemas.openxmlformats.org/officeDocument/2006/relationships/customXml" Target="../ink/ink1567.xml"/><Relationship Id="rId546" Type="http://schemas.openxmlformats.org/officeDocument/2006/relationships/customXml" Target="../ink/ink1588.xml"/><Relationship Id="rId78" Type="http://schemas.openxmlformats.org/officeDocument/2006/relationships/customXml" Target="../ink/ink1354.xml"/><Relationship Id="rId101" Type="http://schemas.openxmlformats.org/officeDocument/2006/relationships/image" Target="../media/image78.png"/><Relationship Id="rId143" Type="http://schemas.openxmlformats.org/officeDocument/2006/relationships/image" Target="../media/image99.png"/><Relationship Id="rId185" Type="http://schemas.openxmlformats.org/officeDocument/2006/relationships/image" Target="../media/image120.png"/><Relationship Id="rId350" Type="http://schemas.openxmlformats.org/officeDocument/2006/relationships/customXml" Target="../ink/ink1490.xml"/><Relationship Id="rId406" Type="http://schemas.openxmlformats.org/officeDocument/2006/relationships/customXml" Target="../ink/ink1518.xml"/><Relationship Id="rId9" Type="http://schemas.openxmlformats.org/officeDocument/2006/relationships/image" Target="../media/image32.png"/><Relationship Id="rId210" Type="http://schemas.openxmlformats.org/officeDocument/2006/relationships/customXml" Target="../ink/ink1420.xml"/><Relationship Id="rId392" Type="http://schemas.openxmlformats.org/officeDocument/2006/relationships/customXml" Target="../ink/ink1511.xml"/><Relationship Id="rId448" Type="http://schemas.openxmlformats.org/officeDocument/2006/relationships/customXml" Target="../ink/ink1539.xml"/><Relationship Id="rId26" Type="http://schemas.openxmlformats.org/officeDocument/2006/relationships/customXml" Target="../ink/ink1328.xml"/><Relationship Id="rId231" Type="http://schemas.openxmlformats.org/officeDocument/2006/relationships/image" Target="../media/image143.png"/><Relationship Id="rId252" Type="http://schemas.openxmlformats.org/officeDocument/2006/relationships/customXml" Target="../ink/ink1441.xml"/><Relationship Id="rId273" Type="http://schemas.openxmlformats.org/officeDocument/2006/relationships/image" Target="../media/image164.png"/><Relationship Id="rId294" Type="http://schemas.openxmlformats.org/officeDocument/2006/relationships/customXml" Target="../ink/ink1462.xml"/><Relationship Id="rId308" Type="http://schemas.openxmlformats.org/officeDocument/2006/relationships/customXml" Target="../ink/ink1469.xml"/><Relationship Id="rId329" Type="http://schemas.openxmlformats.org/officeDocument/2006/relationships/image" Target="../media/image192.png"/><Relationship Id="rId480" Type="http://schemas.openxmlformats.org/officeDocument/2006/relationships/customXml" Target="../ink/ink1555.xml"/><Relationship Id="rId515" Type="http://schemas.openxmlformats.org/officeDocument/2006/relationships/image" Target="../media/image290.png"/><Relationship Id="rId536" Type="http://schemas.openxmlformats.org/officeDocument/2006/relationships/customXml" Target="../ink/ink1583.xml"/><Relationship Id="rId47" Type="http://schemas.openxmlformats.org/officeDocument/2006/relationships/image" Target="../media/image51.png"/><Relationship Id="rId68" Type="http://schemas.openxmlformats.org/officeDocument/2006/relationships/customXml" Target="../ink/ink1349.xml"/><Relationship Id="rId89" Type="http://schemas.openxmlformats.org/officeDocument/2006/relationships/image" Target="../media/image72.png"/><Relationship Id="rId112" Type="http://schemas.openxmlformats.org/officeDocument/2006/relationships/customXml" Target="../ink/ink1371.xml"/><Relationship Id="rId133" Type="http://schemas.openxmlformats.org/officeDocument/2006/relationships/image" Target="../media/image94.png"/><Relationship Id="rId154" Type="http://schemas.openxmlformats.org/officeDocument/2006/relationships/customXml" Target="../ink/ink1392.xml"/><Relationship Id="rId175" Type="http://schemas.openxmlformats.org/officeDocument/2006/relationships/image" Target="../media/image115.png"/><Relationship Id="rId340" Type="http://schemas.openxmlformats.org/officeDocument/2006/relationships/customXml" Target="../ink/ink1485.xml"/><Relationship Id="rId361" Type="http://schemas.openxmlformats.org/officeDocument/2006/relationships/image" Target="../media/image208.png"/><Relationship Id="rId557" Type="http://schemas.openxmlformats.org/officeDocument/2006/relationships/image" Target="../media/image312.png"/><Relationship Id="rId196" Type="http://schemas.openxmlformats.org/officeDocument/2006/relationships/customXml" Target="../ink/ink1413.xml"/><Relationship Id="rId200" Type="http://schemas.openxmlformats.org/officeDocument/2006/relationships/customXml" Target="../ink/ink1415.xml"/><Relationship Id="rId382" Type="http://schemas.openxmlformats.org/officeDocument/2006/relationships/customXml" Target="../ink/ink1506.xml"/><Relationship Id="rId417" Type="http://schemas.openxmlformats.org/officeDocument/2006/relationships/image" Target="../media/image236.png"/><Relationship Id="rId438" Type="http://schemas.openxmlformats.org/officeDocument/2006/relationships/customXml" Target="../ink/ink1534.xml"/><Relationship Id="rId459" Type="http://schemas.openxmlformats.org/officeDocument/2006/relationships/image" Target="../media/image262.png"/><Relationship Id="rId16" Type="http://schemas.openxmlformats.org/officeDocument/2006/relationships/customXml" Target="../ink/ink1323.xml"/><Relationship Id="rId221" Type="http://schemas.openxmlformats.org/officeDocument/2006/relationships/image" Target="../media/image138.png"/><Relationship Id="rId242" Type="http://schemas.openxmlformats.org/officeDocument/2006/relationships/customXml" Target="../ink/ink1436.xml"/><Relationship Id="rId263" Type="http://schemas.openxmlformats.org/officeDocument/2006/relationships/image" Target="../media/image159.png"/><Relationship Id="rId284" Type="http://schemas.openxmlformats.org/officeDocument/2006/relationships/customXml" Target="../ink/ink1457.xml"/><Relationship Id="rId319" Type="http://schemas.openxmlformats.org/officeDocument/2006/relationships/image" Target="../media/image187.png"/><Relationship Id="rId470" Type="http://schemas.openxmlformats.org/officeDocument/2006/relationships/customXml" Target="../ink/ink1550.xml"/><Relationship Id="rId491" Type="http://schemas.openxmlformats.org/officeDocument/2006/relationships/image" Target="../media/image278.png"/><Relationship Id="rId505" Type="http://schemas.openxmlformats.org/officeDocument/2006/relationships/image" Target="../media/image285.png"/><Relationship Id="rId526" Type="http://schemas.openxmlformats.org/officeDocument/2006/relationships/customXml" Target="../ink/ink1578.xml"/><Relationship Id="rId37" Type="http://schemas.openxmlformats.org/officeDocument/2006/relationships/image" Target="../media/image46.png"/><Relationship Id="rId58" Type="http://schemas.openxmlformats.org/officeDocument/2006/relationships/customXml" Target="../ink/ink1344.xml"/><Relationship Id="rId79" Type="http://schemas.openxmlformats.org/officeDocument/2006/relationships/image" Target="../media/image67.png"/><Relationship Id="rId102" Type="http://schemas.openxmlformats.org/officeDocument/2006/relationships/customXml" Target="../ink/ink1366.xml"/><Relationship Id="rId123" Type="http://schemas.openxmlformats.org/officeDocument/2006/relationships/image" Target="../media/image89.png"/><Relationship Id="rId144" Type="http://schemas.openxmlformats.org/officeDocument/2006/relationships/customXml" Target="../ink/ink1387.xml"/><Relationship Id="rId330" Type="http://schemas.openxmlformats.org/officeDocument/2006/relationships/customXml" Target="../ink/ink1480.xml"/><Relationship Id="rId547" Type="http://schemas.openxmlformats.org/officeDocument/2006/relationships/image" Target="../media/image306.png"/><Relationship Id="rId568" Type="http://schemas.openxmlformats.org/officeDocument/2006/relationships/customXml" Target="../ink/ink1599.xml"/><Relationship Id="rId90" Type="http://schemas.openxmlformats.org/officeDocument/2006/relationships/customXml" Target="../ink/ink1360.xml"/><Relationship Id="rId165" Type="http://schemas.openxmlformats.org/officeDocument/2006/relationships/image" Target="../media/image110.png"/><Relationship Id="rId186" Type="http://schemas.openxmlformats.org/officeDocument/2006/relationships/customXml" Target="../ink/ink1408.xml"/><Relationship Id="rId351" Type="http://schemas.openxmlformats.org/officeDocument/2006/relationships/image" Target="../media/image203.png"/><Relationship Id="rId372" Type="http://schemas.openxmlformats.org/officeDocument/2006/relationships/customXml" Target="../ink/ink1501.xml"/><Relationship Id="rId393" Type="http://schemas.openxmlformats.org/officeDocument/2006/relationships/image" Target="../media/image224.png"/><Relationship Id="rId407" Type="http://schemas.openxmlformats.org/officeDocument/2006/relationships/image" Target="../media/image231.png"/><Relationship Id="rId428" Type="http://schemas.openxmlformats.org/officeDocument/2006/relationships/customXml" Target="../ink/ink1529.xml"/><Relationship Id="rId449" Type="http://schemas.openxmlformats.org/officeDocument/2006/relationships/image" Target="../media/image257.png"/><Relationship Id="rId211" Type="http://schemas.openxmlformats.org/officeDocument/2006/relationships/image" Target="../media/image133.png"/><Relationship Id="rId232" Type="http://schemas.openxmlformats.org/officeDocument/2006/relationships/customXml" Target="../ink/ink1431.xml"/><Relationship Id="rId253" Type="http://schemas.openxmlformats.org/officeDocument/2006/relationships/image" Target="../media/image154.png"/><Relationship Id="rId274" Type="http://schemas.openxmlformats.org/officeDocument/2006/relationships/customXml" Target="../ink/ink1452.xml"/><Relationship Id="rId295" Type="http://schemas.openxmlformats.org/officeDocument/2006/relationships/image" Target="../media/image175.png"/><Relationship Id="rId309" Type="http://schemas.openxmlformats.org/officeDocument/2006/relationships/image" Target="../media/image182.png"/><Relationship Id="rId460" Type="http://schemas.openxmlformats.org/officeDocument/2006/relationships/customXml" Target="../ink/ink1545.xml"/><Relationship Id="rId481" Type="http://schemas.openxmlformats.org/officeDocument/2006/relationships/image" Target="../media/image273.png"/><Relationship Id="rId516" Type="http://schemas.openxmlformats.org/officeDocument/2006/relationships/customXml" Target="../ink/ink1573.xml"/><Relationship Id="rId27" Type="http://schemas.openxmlformats.org/officeDocument/2006/relationships/image" Target="../media/image41.png"/><Relationship Id="rId48" Type="http://schemas.openxmlformats.org/officeDocument/2006/relationships/customXml" Target="../ink/ink1339.xml"/><Relationship Id="rId69" Type="http://schemas.openxmlformats.org/officeDocument/2006/relationships/image" Target="../media/image62.png"/><Relationship Id="rId113" Type="http://schemas.openxmlformats.org/officeDocument/2006/relationships/image" Target="../media/image84.png"/><Relationship Id="rId134" Type="http://schemas.openxmlformats.org/officeDocument/2006/relationships/customXml" Target="../ink/ink1382.xml"/><Relationship Id="rId320" Type="http://schemas.openxmlformats.org/officeDocument/2006/relationships/customXml" Target="../ink/ink1475.xml"/><Relationship Id="rId537" Type="http://schemas.openxmlformats.org/officeDocument/2006/relationships/image" Target="../media/image301.png"/><Relationship Id="rId558" Type="http://schemas.openxmlformats.org/officeDocument/2006/relationships/customXml" Target="../ink/ink1594.xml"/><Relationship Id="rId80" Type="http://schemas.openxmlformats.org/officeDocument/2006/relationships/customXml" Target="../ink/ink1355.xml"/><Relationship Id="rId155" Type="http://schemas.openxmlformats.org/officeDocument/2006/relationships/image" Target="../media/image105.png"/><Relationship Id="rId176" Type="http://schemas.openxmlformats.org/officeDocument/2006/relationships/customXml" Target="../ink/ink1403.xml"/><Relationship Id="rId197" Type="http://schemas.openxmlformats.org/officeDocument/2006/relationships/image" Target="../media/image126.png"/><Relationship Id="rId341" Type="http://schemas.openxmlformats.org/officeDocument/2006/relationships/image" Target="../media/image198.png"/><Relationship Id="rId362" Type="http://schemas.openxmlformats.org/officeDocument/2006/relationships/customXml" Target="../ink/ink1496.xml"/><Relationship Id="rId383" Type="http://schemas.openxmlformats.org/officeDocument/2006/relationships/image" Target="../media/image219.png"/><Relationship Id="rId418" Type="http://schemas.openxmlformats.org/officeDocument/2006/relationships/customXml" Target="../ink/ink1524.xml"/><Relationship Id="rId439" Type="http://schemas.openxmlformats.org/officeDocument/2006/relationships/image" Target="../media/image247.png"/><Relationship Id="rId201" Type="http://schemas.openxmlformats.org/officeDocument/2006/relationships/image" Target="../media/image128.png"/><Relationship Id="rId222" Type="http://schemas.openxmlformats.org/officeDocument/2006/relationships/customXml" Target="../ink/ink1426.xml"/><Relationship Id="rId243" Type="http://schemas.openxmlformats.org/officeDocument/2006/relationships/image" Target="../media/image149.png"/><Relationship Id="rId264" Type="http://schemas.openxmlformats.org/officeDocument/2006/relationships/customXml" Target="../ink/ink1447.xml"/><Relationship Id="rId285" Type="http://schemas.openxmlformats.org/officeDocument/2006/relationships/image" Target="../media/image170.png"/><Relationship Id="rId450" Type="http://schemas.openxmlformats.org/officeDocument/2006/relationships/customXml" Target="../ink/ink1540.xml"/><Relationship Id="rId471" Type="http://schemas.openxmlformats.org/officeDocument/2006/relationships/image" Target="../media/image268.png"/><Relationship Id="rId506" Type="http://schemas.openxmlformats.org/officeDocument/2006/relationships/customXml" Target="../ink/ink1568.xml"/><Relationship Id="rId17" Type="http://schemas.openxmlformats.org/officeDocument/2006/relationships/image" Target="../media/image36.png"/><Relationship Id="rId38" Type="http://schemas.openxmlformats.org/officeDocument/2006/relationships/customXml" Target="../ink/ink1334.xml"/><Relationship Id="rId59" Type="http://schemas.openxmlformats.org/officeDocument/2006/relationships/image" Target="../media/image57.png"/><Relationship Id="rId103" Type="http://schemas.openxmlformats.org/officeDocument/2006/relationships/image" Target="../media/image79.png"/><Relationship Id="rId124" Type="http://schemas.openxmlformats.org/officeDocument/2006/relationships/customXml" Target="../ink/ink1377.xml"/><Relationship Id="rId310" Type="http://schemas.openxmlformats.org/officeDocument/2006/relationships/customXml" Target="../ink/ink1470.xml"/><Relationship Id="rId492" Type="http://schemas.openxmlformats.org/officeDocument/2006/relationships/customXml" Target="../ink/ink1561.xml"/><Relationship Id="rId527" Type="http://schemas.openxmlformats.org/officeDocument/2006/relationships/image" Target="../media/image296.png"/><Relationship Id="rId548" Type="http://schemas.openxmlformats.org/officeDocument/2006/relationships/customXml" Target="../ink/ink1589.xml"/><Relationship Id="rId569" Type="http://schemas.openxmlformats.org/officeDocument/2006/relationships/image" Target="../media/image318.png"/><Relationship Id="rId70" Type="http://schemas.openxmlformats.org/officeDocument/2006/relationships/customXml" Target="../ink/ink1350.xml"/><Relationship Id="rId91" Type="http://schemas.openxmlformats.org/officeDocument/2006/relationships/image" Target="../media/image73.png"/><Relationship Id="rId145" Type="http://schemas.openxmlformats.org/officeDocument/2006/relationships/image" Target="../media/image100.png"/><Relationship Id="rId166" Type="http://schemas.openxmlformats.org/officeDocument/2006/relationships/customXml" Target="../ink/ink1398.xml"/><Relationship Id="rId187" Type="http://schemas.openxmlformats.org/officeDocument/2006/relationships/image" Target="../media/image121.png"/><Relationship Id="rId331" Type="http://schemas.openxmlformats.org/officeDocument/2006/relationships/image" Target="../media/image193.png"/><Relationship Id="rId352" Type="http://schemas.openxmlformats.org/officeDocument/2006/relationships/customXml" Target="../ink/ink1491.xml"/><Relationship Id="rId373" Type="http://schemas.openxmlformats.org/officeDocument/2006/relationships/image" Target="../media/image214.png"/><Relationship Id="rId394" Type="http://schemas.openxmlformats.org/officeDocument/2006/relationships/customXml" Target="../ink/ink1512.xml"/><Relationship Id="rId408" Type="http://schemas.openxmlformats.org/officeDocument/2006/relationships/customXml" Target="../ink/ink1519.xml"/><Relationship Id="rId429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21.xml"/><Relationship Id="rId233" Type="http://schemas.openxmlformats.org/officeDocument/2006/relationships/image" Target="../media/image144.png"/><Relationship Id="rId254" Type="http://schemas.openxmlformats.org/officeDocument/2006/relationships/customXml" Target="../ink/ink1442.xml"/><Relationship Id="rId440" Type="http://schemas.openxmlformats.org/officeDocument/2006/relationships/customXml" Target="../ink/ink1535.xml"/><Relationship Id="rId28" Type="http://schemas.openxmlformats.org/officeDocument/2006/relationships/customXml" Target="../ink/ink1329.xml"/><Relationship Id="rId49" Type="http://schemas.openxmlformats.org/officeDocument/2006/relationships/image" Target="../media/image52.png"/><Relationship Id="rId114" Type="http://schemas.openxmlformats.org/officeDocument/2006/relationships/customXml" Target="../ink/ink1372.xml"/><Relationship Id="rId275" Type="http://schemas.openxmlformats.org/officeDocument/2006/relationships/image" Target="../media/image165.png"/><Relationship Id="rId296" Type="http://schemas.openxmlformats.org/officeDocument/2006/relationships/customXml" Target="../ink/ink1463.xml"/><Relationship Id="rId300" Type="http://schemas.openxmlformats.org/officeDocument/2006/relationships/customXml" Target="../ink/ink1465.xml"/><Relationship Id="rId461" Type="http://schemas.openxmlformats.org/officeDocument/2006/relationships/image" Target="../media/image263.png"/><Relationship Id="rId482" Type="http://schemas.openxmlformats.org/officeDocument/2006/relationships/customXml" Target="../ink/ink1556.xml"/><Relationship Id="rId517" Type="http://schemas.openxmlformats.org/officeDocument/2006/relationships/image" Target="../media/image291.png"/><Relationship Id="rId538" Type="http://schemas.openxmlformats.org/officeDocument/2006/relationships/customXml" Target="../ink/ink1584.xml"/><Relationship Id="rId559" Type="http://schemas.openxmlformats.org/officeDocument/2006/relationships/image" Target="../media/image313.png"/><Relationship Id="rId60" Type="http://schemas.openxmlformats.org/officeDocument/2006/relationships/customXml" Target="../ink/ink1345.xml"/><Relationship Id="rId81" Type="http://schemas.openxmlformats.org/officeDocument/2006/relationships/image" Target="../media/image68.png"/><Relationship Id="rId135" Type="http://schemas.openxmlformats.org/officeDocument/2006/relationships/image" Target="../media/image95.png"/><Relationship Id="rId156" Type="http://schemas.openxmlformats.org/officeDocument/2006/relationships/customXml" Target="../ink/ink1393.xml"/><Relationship Id="rId177" Type="http://schemas.openxmlformats.org/officeDocument/2006/relationships/image" Target="../media/image116.png"/><Relationship Id="rId198" Type="http://schemas.openxmlformats.org/officeDocument/2006/relationships/customXml" Target="../ink/ink1414.xml"/><Relationship Id="rId321" Type="http://schemas.openxmlformats.org/officeDocument/2006/relationships/image" Target="../media/image188.png"/><Relationship Id="rId342" Type="http://schemas.openxmlformats.org/officeDocument/2006/relationships/customXml" Target="../ink/ink1486.xml"/><Relationship Id="rId363" Type="http://schemas.openxmlformats.org/officeDocument/2006/relationships/image" Target="../media/image209.png"/><Relationship Id="rId384" Type="http://schemas.openxmlformats.org/officeDocument/2006/relationships/customXml" Target="../ink/ink1507.xml"/><Relationship Id="rId419" Type="http://schemas.openxmlformats.org/officeDocument/2006/relationships/image" Target="../media/image237.png"/><Relationship Id="rId570" Type="http://schemas.openxmlformats.org/officeDocument/2006/relationships/customXml" Target="../ink/ink1600.xml"/><Relationship Id="rId202" Type="http://schemas.openxmlformats.org/officeDocument/2006/relationships/customXml" Target="../ink/ink1416.xml"/><Relationship Id="rId223" Type="http://schemas.openxmlformats.org/officeDocument/2006/relationships/image" Target="../media/image139.png"/><Relationship Id="rId244" Type="http://schemas.openxmlformats.org/officeDocument/2006/relationships/customXml" Target="../ink/ink1437.xml"/><Relationship Id="rId430" Type="http://schemas.openxmlformats.org/officeDocument/2006/relationships/customXml" Target="../ink/ink1530.xml"/><Relationship Id="rId18" Type="http://schemas.openxmlformats.org/officeDocument/2006/relationships/customXml" Target="../ink/ink1324.xml"/><Relationship Id="rId39" Type="http://schemas.openxmlformats.org/officeDocument/2006/relationships/image" Target="../media/image47.png"/><Relationship Id="rId265" Type="http://schemas.openxmlformats.org/officeDocument/2006/relationships/image" Target="../media/image160.png"/><Relationship Id="rId286" Type="http://schemas.openxmlformats.org/officeDocument/2006/relationships/customXml" Target="../ink/ink1458.xml"/><Relationship Id="rId451" Type="http://schemas.openxmlformats.org/officeDocument/2006/relationships/image" Target="../media/image258.png"/><Relationship Id="rId472" Type="http://schemas.openxmlformats.org/officeDocument/2006/relationships/customXml" Target="../ink/ink1551.xml"/><Relationship Id="rId493" Type="http://schemas.openxmlformats.org/officeDocument/2006/relationships/image" Target="../media/image279.png"/><Relationship Id="rId507" Type="http://schemas.openxmlformats.org/officeDocument/2006/relationships/image" Target="../media/image286.png"/><Relationship Id="rId528" Type="http://schemas.openxmlformats.org/officeDocument/2006/relationships/customXml" Target="../ink/ink1579.xml"/><Relationship Id="rId549" Type="http://schemas.openxmlformats.org/officeDocument/2006/relationships/image" Target="../media/image307.png"/><Relationship Id="rId50" Type="http://schemas.openxmlformats.org/officeDocument/2006/relationships/customXml" Target="../ink/ink1340.xml"/><Relationship Id="rId104" Type="http://schemas.openxmlformats.org/officeDocument/2006/relationships/customXml" Target="../ink/ink1367.xml"/><Relationship Id="rId125" Type="http://schemas.openxmlformats.org/officeDocument/2006/relationships/image" Target="../media/image90.png"/><Relationship Id="rId146" Type="http://schemas.openxmlformats.org/officeDocument/2006/relationships/customXml" Target="../ink/ink1388.xml"/><Relationship Id="rId167" Type="http://schemas.openxmlformats.org/officeDocument/2006/relationships/image" Target="../media/image111.png"/><Relationship Id="rId188" Type="http://schemas.openxmlformats.org/officeDocument/2006/relationships/customXml" Target="../ink/ink1409.xml"/><Relationship Id="rId311" Type="http://schemas.openxmlformats.org/officeDocument/2006/relationships/image" Target="../media/image183.png"/><Relationship Id="rId332" Type="http://schemas.openxmlformats.org/officeDocument/2006/relationships/customXml" Target="../ink/ink1481.xml"/><Relationship Id="rId353" Type="http://schemas.openxmlformats.org/officeDocument/2006/relationships/image" Target="../media/image204.png"/><Relationship Id="rId374" Type="http://schemas.openxmlformats.org/officeDocument/2006/relationships/customXml" Target="../ink/ink1502.xml"/><Relationship Id="rId395" Type="http://schemas.openxmlformats.org/officeDocument/2006/relationships/image" Target="../media/image225.png"/><Relationship Id="rId409" Type="http://schemas.openxmlformats.org/officeDocument/2006/relationships/image" Target="../media/image232.png"/><Relationship Id="rId560" Type="http://schemas.openxmlformats.org/officeDocument/2006/relationships/customXml" Target="../ink/ink1595.xml"/><Relationship Id="rId71" Type="http://schemas.openxmlformats.org/officeDocument/2006/relationships/image" Target="../media/image63.png"/><Relationship Id="rId92" Type="http://schemas.openxmlformats.org/officeDocument/2006/relationships/customXml" Target="../ink/ink1361.xml"/><Relationship Id="rId213" Type="http://schemas.openxmlformats.org/officeDocument/2006/relationships/image" Target="../media/image134.png"/><Relationship Id="rId234" Type="http://schemas.openxmlformats.org/officeDocument/2006/relationships/customXml" Target="../ink/ink1432.xml"/><Relationship Id="rId420" Type="http://schemas.openxmlformats.org/officeDocument/2006/relationships/customXml" Target="../ink/ink1525.xml"/><Relationship Id="rId2" Type="http://schemas.openxmlformats.org/officeDocument/2006/relationships/image" Target="../media/image3.png"/><Relationship Id="rId29" Type="http://schemas.openxmlformats.org/officeDocument/2006/relationships/image" Target="../media/image42.png"/><Relationship Id="rId255" Type="http://schemas.openxmlformats.org/officeDocument/2006/relationships/image" Target="../media/image155.png"/><Relationship Id="rId276" Type="http://schemas.openxmlformats.org/officeDocument/2006/relationships/customXml" Target="../ink/ink1453.xml"/><Relationship Id="rId297" Type="http://schemas.openxmlformats.org/officeDocument/2006/relationships/image" Target="../media/image176.png"/><Relationship Id="rId441" Type="http://schemas.openxmlformats.org/officeDocument/2006/relationships/image" Target="../media/image248.png"/><Relationship Id="rId462" Type="http://schemas.openxmlformats.org/officeDocument/2006/relationships/customXml" Target="../ink/ink1546.xml"/><Relationship Id="rId483" Type="http://schemas.openxmlformats.org/officeDocument/2006/relationships/image" Target="../media/image274.png"/><Relationship Id="rId518" Type="http://schemas.openxmlformats.org/officeDocument/2006/relationships/customXml" Target="../ink/ink1574.xml"/><Relationship Id="rId539" Type="http://schemas.openxmlformats.org/officeDocument/2006/relationships/image" Target="../media/image302.png"/><Relationship Id="rId40" Type="http://schemas.openxmlformats.org/officeDocument/2006/relationships/customXml" Target="../ink/ink1335.xml"/><Relationship Id="rId115" Type="http://schemas.openxmlformats.org/officeDocument/2006/relationships/image" Target="../media/image85.png"/><Relationship Id="rId136" Type="http://schemas.openxmlformats.org/officeDocument/2006/relationships/customXml" Target="../ink/ink1383.xml"/><Relationship Id="rId157" Type="http://schemas.openxmlformats.org/officeDocument/2006/relationships/image" Target="../media/image106.png"/><Relationship Id="rId178" Type="http://schemas.openxmlformats.org/officeDocument/2006/relationships/customXml" Target="../ink/ink1404.xml"/><Relationship Id="rId301" Type="http://schemas.openxmlformats.org/officeDocument/2006/relationships/image" Target="../media/image178.png"/><Relationship Id="rId322" Type="http://schemas.openxmlformats.org/officeDocument/2006/relationships/customXml" Target="../ink/ink1476.xml"/><Relationship Id="rId343" Type="http://schemas.openxmlformats.org/officeDocument/2006/relationships/image" Target="../media/image199.png"/><Relationship Id="rId364" Type="http://schemas.openxmlformats.org/officeDocument/2006/relationships/customXml" Target="../ink/ink1497.xml"/><Relationship Id="rId550" Type="http://schemas.openxmlformats.org/officeDocument/2006/relationships/customXml" Target="../ink/ink1590.xml"/><Relationship Id="rId61" Type="http://schemas.openxmlformats.org/officeDocument/2006/relationships/image" Target="../media/image58.png"/><Relationship Id="rId82" Type="http://schemas.openxmlformats.org/officeDocument/2006/relationships/customXml" Target="../ink/ink1356.xml"/><Relationship Id="rId199" Type="http://schemas.openxmlformats.org/officeDocument/2006/relationships/image" Target="../media/image127.png"/><Relationship Id="rId203" Type="http://schemas.openxmlformats.org/officeDocument/2006/relationships/image" Target="../media/image129.png"/><Relationship Id="rId385" Type="http://schemas.openxmlformats.org/officeDocument/2006/relationships/image" Target="../media/image220.png"/><Relationship Id="rId571" Type="http://schemas.openxmlformats.org/officeDocument/2006/relationships/image" Target="../media/image319.png"/><Relationship Id="rId19" Type="http://schemas.openxmlformats.org/officeDocument/2006/relationships/image" Target="../media/image37.png"/><Relationship Id="rId224" Type="http://schemas.openxmlformats.org/officeDocument/2006/relationships/customXml" Target="../ink/ink1427.xml"/><Relationship Id="rId245" Type="http://schemas.openxmlformats.org/officeDocument/2006/relationships/image" Target="../media/image150.png"/><Relationship Id="rId266" Type="http://schemas.openxmlformats.org/officeDocument/2006/relationships/customXml" Target="../ink/ink1448.xml"/><Relationship Id="rId287" Type="http://schemas.openxmlformats.org/officeDocument/2006/relationships/image" Target="../media/image171.png"/><Relationship Id="rId410" Type="http://schemas.openxmlformats.org/officeDocument/2006/relationships/customXml" Target="../ink/ink1520.xml"/><Relationship Id="rId431" Type="http://schemas.openxmlformats.org/officeDocument/2006/relationships/image" Target="../media/image243.png"/><Relationship Id="rId452" Type="http://schemas.openxmlformats.org/officeDocument/2006/relationships/customXml" Target="../ink/ink1541.xml"/><Relationship Id="rId473" Type="http://schemas.openxmlformats.org/officeDocument/2006/relationships/image" Target="../media/image269.png"/><Relationship Id="rId494" Type="http://schemas.openxmlformats.org/officeDocument/2006/relationships/customXml" Target="../ink/ink1562.xml"/><Relationship Id="rId508" Type="http://schemas.openxmlformats.org/officeDocument/2006/relationships/customXml" Target="../ink/ink1569.xml"/><Relationship Id="rId529" Type="http://schemas.openxmlformats.org/officeDocument/2006/relationships/image" Target="../media/image297.png"/><Relationship Id="rId30" Type="http://schemas.openxmlformats.org/officeDocument/2006/relationships/customXml" Target="../ink/ink1330.xml"/><Relationship Id="rId105" Type="http://schemas.openxmlformats.org/officeDocument/2006/relationships/image" Target="../media/image80.png"/><Relationship Id="rId126" Type="http://schemas.openxmlformats.org/officeDocument/2006/relationships/customXml" Target="../ink/ink1378.xml"/><Relationship Id="rId147" Type="http://schemas.openxmlformats.org/officeDocument/2006/relationships/image" Target="../media/image101.png"/><Relationship Id="rId168" Type="http://schemas.openxmlformats.org/officeDocument/2006/relationships/customXml" Target="../ink/ink1399.xml"/><Relationship Id="rId312" Type="http://schemas.openxmlformats.org/officeDocument/2006/relationships/customXml" Target="../ink/ink1471.xml"/><Relationship Id="rId333" Type="http://schemas.openxmlformats.org/officeDocument/2006/relationships/image" Target="../media/image194.png"/><Relationship Id="rId354" Type="http://schemas.openxmlformats.org/officeDocument/2006/relationships/customXml" Target="../ink/ink1492.xml"/><Relationship Id="rId540" Type="http://schemas.openxmlformats.org/officeDocument/2006/relationships/customXml" Target="../ink/ink1585.xml"/><Relationship Id="rId51" Type="http://schemas.openxmlformats.org/officeDocument/2006/relationships/image" Target="../media/image53.png"/><Relationship Id="rId72" Type="http://schemas.openxmlformats.org/officeDocument/2006/relationships/customXml" Target="../ink/ink1351.xml"/><Relationship Id="rId93" Type="http://schemas.openxmlformats.org/officeDocument/2006/relationships/image" Target="../media/image74.png"/><Relationship Id="rId189" Type="http://schemas.openxmlformats.org/officeDocument/2006/relationships/image" Target="../media/image122.png"/><Relationship Id="rId375" Type="http://schemas.openxmlformats.org/officeDocument/2006/relationships/image" Target="../media/image215.png"/><Relationship Id="rId396" Type="http://schemas.openxmlformats.org/officeDocument/2006/relationships/customXml" Target="../ink/ink1513.xml"/><Relationship Id="rId561" Type="http://schemas.openxmlformats.org/officeDocument/2006/relationships/image" Target="../media/image314.png"/><Relationship Id="rId3" Type="http://schemas.openxmlformats.org/officeDocument/2006/relationships/customXml" Target="../ink/ink1317.xml"/><Relationship Id="rId214" Type="http://schemas.openxmlformats.org/officeDocument/2006/relationships/customXml" Target="../ink/ink1422.xml"/><Relationship Id="rId235" Type="http://schemas.openxmlformats.org/officeDocument/2006/relationships/image" Target="../media/image145.png"/><Relationship Id="rId256" Type="http://schemas.openxmlformats.org/officeDocument/2006/relationships/customXml" Target="../ink/ink1443.xml"/><Relationship Id="rId277" Type="http://schemas.openxmlformats.org/officeDocument/2006/relationships/image" Target="../media/image166.png"/><Relationship Id="rId298" Type="http://schemas.openxmlformats.org/officeDocument/2006/relationships/customXml" Target="../ink/ink1464.xml"/><Relationship Id="rId400" Type="http://schemas.openxmlformats.org/officeDocument/2006/relationships/customXml" Target="../ink/ink1515.xml"/><Relationship Id="rId421" Type="http://schemas.openxmlformats.org/officeDocument/2006/relationships/image" Target="../media/image238.png"/><Relationship Id="rId442" Type="http://schemas.openxmlformats.org/officeDocument/2006/relationships/customXml" Target="../ink/ink1536.xml"/><Relationship Id="rId463" Type="http://schemas.openxmlformats.org/officeDocument/2006/relationships/image" Target="../media/image264.png"/><Relationship Id="rId484" Type="http://schemas.openxmlformats.org/officeDocument/2006/relationships/customXml" Target="../ink/ink1557.xml"/><Relationship Id="rId519" Type="http://schemas.openxmlformats.org/officeDocument/2006/relationships/image" Target="../media/image292.png"/><Relationship Id="rId116" Type="http://schemas.openxmlformats.org/officeDocument/2006/relationships/customXml" Target="../ink/ink1373.xml"/><Relationship Id="rId137" Type="http://schemas.openxmlformats.org/officeDocument/2006/relationships/image" Target="../media/image96.png"/><Relationship Id="rId158" Type="http://schemas.openxmlformats.org/officeDocument/2006/relationships/customXml" Target="../ink/ink1394.xml"/><Relationship Id="rId302" Type="http://schemas.openxmlformats.org/officeDocument/2006/relationships/customXml" Target="../ink/ink1466.xml"/><Relationship Id="rId323" Type="http://schemas.openxmlformats.org/officeDocument/2006/relationships/image" Target="../media/image189.png"/><Relationship Id="rId344" Type="http://schemas.openxmlformats.org/officeDocument/2006/relationships/customXml" Target="../ink/ink1487.xml"/><Relationship Id="rId530" Type="http://schemas.openxmlformats.org/officeDocument/2006/relationships/customXml" Target="../ink/ink1580.xml"/><Relationship Id="rId20" Type="http://schemas.openxmlformats.org/officeDocument/2006/relationships/customXml" Target="../ink/ink1325.xml"/><Relationship Id="rId41" Type="http://schemas.openxmlformats.org/officeDocument/2006/relationships/image" Target="../media/image48.png"/><Relationship Id="rId62" Type="http://schemas.openxmlformats.org/officeDocument/2006/relationships/customXml" Target="../ink/ink1346.xml"/><Relationship Id="rId83" Type="http://schemas.openxmlformats.org/officeDocument/2006/relationships/image" Target="../media/image69.png"/><Relationship Id="rId179" Type="http://schemas.openxmlformats.org/officeDocument/2006/relationships/image" Target="../media/image117.png"/><Relationship Id="rId365" Type="http://schemas.openxmlformats.org/officeDocument/2006/relationships/image" Target="../media/image210.png"/><Relationship Id="rId386" Type="http://schemas.openxmlformats.org/officeDocument/2006/relationships/customXml" Target="../ink/ink1508.xml"/><Relationship Id="rId551" Type="http://schemas.openxmlformats.org/officeDocument/2006/relationships/image" Target="../media/image308.png"/><Relationship Id="rId572" Type="http://schemas.openxmlformats.org/officeDocument/2006/relationships/customXml" Target="../ink/ink1601.xml"/><Relationship Id="rId190" Type="http://schemas.openxmlformats.org/officeDocument/2006/relationships/customXml" Target="../ink/ink1410.xml"/><Relationship Id="rId204" Type="http://schemas.openxmlformats.org/officeDocument/2006/relationships/customXml" Target="../ink/ink1417.xml"/><Relationship Id="rId225" Type="http://schemas.openxmlformats.org/officeDocument/2006/relationships/image" Target="../media/image140.png"/><Relationship Id="rId246" Type="http://schemas.openxmlformats.org/officeDocument/2006/relationships/customXml" Target="../ink/ink1438.xml"/><Relationship Id="rId267" Type="http://schemas.openxmlformats.org/officeDocument/2006/relationships/image" Target="../media/image161.png"/><Relationship Id="rId288" Type="http://schemas.openxmlformats.org/officeDocument/2006/relationships/customXml" Target="../ink/ink1459.xml"/><Relationship Id="rId411" Type="http://schemas.openxmlformats.org/officeDocument/2006/relationships/image" Target="../media/image233.png"/><Relationship Id="rId432" Type="http://schemas.openxmlformats.org/officeDocument/2006/relationships/customXml" Target="../ink/ink1531.xml"/><Relationship Id="rId453" Type="http://schemas.openxmlformats.org/officeDocument/2006/relationships/image" Target="../media/image259.png"/><Relationship Id="rId474" Type="http://schemas.openxmlformats.org/officeDocument/2006/relationships/customXml" Target="../ink/ink1552.xml"/><Relationship Id="rId509" Type="http://schemas.openxmlformats.org/officeDocument/2006/relationships/image" Target="../media/image287.png"/><Relationship Id="rId106" Type="http://schemas.openxmlformats.org/officeDocument/2006/relationships/customXml" Target="../ink/ink1368.xml"/><Relationship Id="rId127" Type="http://schemas.openxmlformats.org/officeDocument/2006/relationships/image" Target="../media/image91.png"/><Relationship Id="rId313" Type="http://schemas.openxmlformats.org/officeDocument/2006/relationships/image" Target="../media/image184.png"/><Relationship Id="rId495" Type="http://schemas.openxmlformats.org/officeDocument/2006/relationships/image" Target="../media/image280.png"/><Relationship Id="rId10" Type="http://schemas.openxmlformats.org/officeDocument/2006/relationships/customXml" Target="../ink/ink1320.xml"/><Relationship Id="rId31" Type="http://schemas.openxmlformats.org/officeDocument/2006/relationships/image" Target="../media/image43.png"/><Relationship Id="rId52" Type="http://schemas.openxmlformats.org/officeDocument/2006/relationships/customXml" Target="../ink/ink1341.xml"/><Relationship Id="rId73" Type="http://schemas.openxmlformats.org/officeDocument/2006/relationships/image" Target="../media/image64.png"/><Relationship Id="rId94" Type="http://schemas.openxmlformats.org/officeDocument/2006/relationships/customXml" Target="../ink/ink1362.xml"/><Relationship Id="rId148" Type="http://schemas.openxmlformats.org/officeDocument/2006/relationships/customXml" Target="../ink/ink1389.xml"/><Relationship Id="rId169" Type="http://schemas.openxmlformats.org/officeDocument/2006/relationships/image" Target="../media/image112.png"/><Relationship Id="rId334" Type="http://schemas.openxmlformats.org/officeDocument/2006/relationships/customXml" Target="../ink/ink1482.xml"/><Relationship Id="rId355" Type="http://schemas.openxmlformats.org/officeDocument/2006/relationships/image" Target="../media/image205.png"/><Relationship Id="rId376" Type="http://schemas.openxmlformats.org/officeDocument/2006/relationships/customXml" Target="../ink/ink1503.xml"/><Relationship Id="rId397" Type="http://schemas.openxmlformats.org/officeDocument/2006/relationships/image" Target="../media/image226.png"/><Relationship Id="rId520" Type="http://schemas.openxmlformats.org/officeDocument/2006/relationships/customXml" Target="../ink/ink1575.xml"/><Relationship Id="rId541" Type="http://schemas.openxmlformats.org/officeDocument/2006/relationships/image" Target="../media/image303.png"/><Relationship Id="rId562" Type="http://schemas.openxmlformats.org/officeDocument/2006/relationships/customXml" Target="../ink/ink1596.xml"/><Relationship Id="rId180" Type="http://schemas.openxmlformats.org/officeDocument/2006/relationships/customXml" Target="../ink/ink1405.xml"/><Relationship Id="rId215" Type="http://schemas.openxmlformats.org/officeDocument/2006/relationships/image" Target="../media/image135.png"/><Relationship Id="rId236" Type="http://schemas.openxmlformats.org/officeDocument/2006/relationships/customXml" Target="../ink/ink1433.xml"/><Relationship Id="rId257" Type="http://schemas.openxmlformats.org/officeDocument/2006/relationships/image" Target="../media/image156.png"/><Relationship Id="rId278" Type="http://schemas.openxmlformats.org/officeDocument/2006/relationships/customXml" Target="../ink/ink1454.xml"/><Relationship Id="rId401" Type="http://schemas.openxmlformats.org/officeDocument/2006/relationships/image" Target="../media/image228.png"/><Relationship Id="rId422" Type="http://schemas.openxmlformats.org/officeDocument/2006/relationships/customXml" Target="../ink/ink1526.xml"/><Relationship Id="rId443" Type="http://schemas.openxmlformats.org/officeDocument/2006/relationships/image" Target="../media/image254.png"/><Relationship Id="rId464" Type="http://schemas.openxmlformats.org/officeDocument/2006/relationships/customXml" Target="../ink/ink1547.xml"/><Relationship Id="rId303" Type="http://schemas.openxmlformats.org/officeDocument/2006/relationships/image" Target="../media/image179.png"/><Relationship Id="rId485" Type="http://schemas.openxmlformats.org/officeDocument/2006/relationships/image" Target="../media/image275.png"/><Relationship Id="rId42" Type="http://schemas.openxmlformats.org/officeDocument/2006/relationships/customXml" Target="../ink/ink1336.xml"/><Relationship Id="rId84" Type="http://schemas.openxmlformats.org/officeDocument/2006/relationships/customXml" Target="../ink/ink1357.xml"/><Relationship Id="rId138" Type="http://schemas.openxmlformats.org/officeDocument/2006/relationships/customXml" Target="../ink/ink1384.xml"/><Relationship Id="rId345" Type="http://schemas.openxmlformats.org/officeDocument/2006/relationships/image" Target="../media/image200.png"/><Relationship Id="rId387" Type="http://schemas.openxmlformats.org/officeDocument/2006/relationships/image" Target="../media/image221.png"/><Relationship Id="rId510" Type="http://schemas.openxmlformats.org/officeDocument/2006/relationships/customXml" Target="../ink/ink1570.xml"/><Relationship Id="rId552" Type="http://schemas.openxmlformats.org/officeDocument/2006/relationships/customXml" Target="../ink/ink1591.xml"/><Relationship Id="rId191" Type="http://schemas.openxmlformats.org/officeDocument/2006/relationships/image" Target="../media/image123.png"/><Relationship Id="rId205" Type="http://schemas.openxmlformats.org/officeDocument/2006/relationships/image" Target="../media/image130.png"/><Relationship Id="rId247" Type="http://schemas.openxmlformats.org/officeDocument/2006/relationships/image" Target="../media/image151.png"/><Relationship Id="rId412" Type="http://schemas.openxmlformats.org/officeDocument/2006/relationships/customXml" Target="../ink/ink1521.xml"/><Relationship Id="rId107" Type="http://schemas.openxmlformats.org/officeDocument/2006/relationships/image" Target="../media/image81.png"/><Relationship Id="rId289" Type="http://schemas.openxmlformats.org/officeDocument/2006/relationships/image" Target="../media/image172.png"/><Relationship Id="rId454" Type="http://schemas.openxmlformats.org/officeDocument/2006/relationships/customXml" Target="../ink/ink1542.xml"/><Relationship Id="rId496" Type="http://schemas.openxmlformats.org/officeDocument/2006/relationships/customXml" Target="../ink/ink1563.xml"/><Relationship Id="rId11" Type="http://schemas.openxmlformats.org/officeDocument/2006/relationships/image" Target="../media/image33.png"/><Relationship Id="rId53" Type="http://schemas.openxmlformats.org/officeDocument/2006/relationships/image" Target="../media/image54.png"/><Relationship Id="rId149" Type="http://schemas.openxmlformats.org/officeDocument/2006/relationships/image" Target="../media/image102.png"/><Relationship Id="rId314" Type="http://schemas.openxmlformats.org/officeDocument/2006/relationships/customXml" Target="../ink/ink1472.xml"/><Relationship Id="rId356" Type="http://schemas.openxmlformats.org/officeDocument/2006/relationships/customXml" Target="../ink/ink1493.xml"/><Relationship Id="rId398" Type="http://schemas.openxmlformats.org/officeDocument/2006/relationships/customXml" Target="../ink/ink1514.xml"/><Relationship Id="rId521" Type="http://schemas.openxmlformats.org/officeDocument/2006/relationships/image" Target="../media/image293.png"/><Relationship Id="rId563" Type="http://schemas.openxmlformats.org/officeDocument/2006/relationships/image" Target="../media/image315.png"/><Relationship Id="rId95" Type="http://schemas.openxmlformats.org/officeDocument/2006/relationships/image" Target="../media/image75.png"/><Relationship Id="rId160" Type="http://schemas.openxmlformats.org/officeDocument/2006/relationships/customXml" Target="../ink/ink1395.xml"/><Relationship Id="rId216" Type="http://schemas.openxmlformats.org/officeDocument/2006/relationships/customXml" Target="../ink/ink1423.xml"/><Relationship Id="rId423" Type="http://schemas.openxmlformats.org/officeDocument/2006/relationships/image" Target="../media/image239.png"/><Relationship Id="rId258" Type="http://schemas.openxmlformats.org/officeDocument/2006/relationships/customXml" Target="../ink/ink1444.xml"/><Relationship Id="rId465" Type="http://schemas.openxmlformats.org/officeDocument/2006/relationships/image" Target="../media/image265.png"/><Relationship Id="rId22" Type="http://schemas.openxmlformats.org/officeDocument/2006/relationships/customXml" Target="../ink/ink1326.xml"/><Relationship Id="rId64" Type="http://schemas.openxmlformats.org/officeDocument/2006/relationships/customXml" Target="../ink/ink1347.xml"/><Relationship Id="rId118" Type="http://schemas.openxmlformats.org/officeDocument/2006/relationships/customXml" Target="../ink/ink1374.xml"/><Relationship Id="rId325" Type="http://schemas.openxmlformats.org/officeDocument/2006/relationships/image" Target="../media/image190.png"/><Relationship Id="rId367" Type="http://schemas.openxmlformats.org/officeDocument/2006/relationships/image" Target="../media/image211.png"/><Relationship Id="rId532" Type="http://schemas.openxmlformats.org/officeDocument/2006/relationships/customXml" Target="../ink/ink1581.xml"/><Relationship Id="rId574" Type="http://schemas.openxmlformats.org/officeDocument/2006/relationships/customXml" Target="../ink/ink1602.xml"/><Relationship Id="rId171" Type="http://schemas.openxmlformats.org/officeDocument/2006/relationships/image" Target="../media/image113.png"/><Relationship Id="rId227" Type="http://schemas.openxmlformats.org/officeDocument/2006/relationships/image" Target="../media/image141.png"/><Relationship Id="rId269" Type="http://schemas.openxmlformats.org/officeDocument/2006/relationships/image" Target="../media/image162.png"/><Relationship Id="rId434" Type="http://schemas.openxmlformats.org/officeDocument/2006/relationships/customXml" Target="../ink/ink1532.xml"/><Relationship Id="rId476" Type="http://schemas.openxmlformats.org/officeDocument/2006/relationships/customXml" Target="../ink/ink1553.xml"/><Relationship Id="rId33" Type="http://schemas.openxmlformats.org/officeDocument/2006/relationships/image" Target="../media/image44.png"/><Relationship Id="rId129" Type="http://schemas.openxmlformats.org/officeDocument/2006/relationships/image" Target="../media/image92.png"/><Relationship Id="rId280" Type="http://schemas.openxmlformats.org/officeDocument/2006/relationships/customXml" Target="../ink/ink1455.xml"/><Relationship Id="rId336" Type="http://schemas.openxmlformats.org/officeDocument/2006/relationships/customXml" Target="../ink/ink1483.xml"/><Relationship Id="rId501" Type="http://schemas.openxmlformats.org/officeDocument/2006/relationships/image" Target="../media/image283.png"/><Relationship Id="rId543" Type="http://schemas.openxmlformats.org/officeDocument/2006/relationships/image" Target="../media/image304.png"/><Relationship Id="rId75" Type="http://schemas.openxmlformats.org/officeDocument/2006/relationships/image" Target="../media/image65.png"/><Relationship Id="rId140" Type="http://schemas.openxmlformats.org/officeDocument/2006/relationships/customXml" Target="../ink/ink1385.xml"/><Relationship Id="rId182" Type="http://schemas.openxmlformats.org/officeDocument/2006/relationships/customXml" Target="../ink/ink1406.xml"/><Relationship Id="rId378" Type="http://schemas.openxmlformats.org/officeDocument/2006/relationships/customXml" Target="../ink/ink1504.xml"/><Relationship Id="rId403" Type="http://schemas.openxmlformats.org/officeDocument/2006/relationships/image" Target="../media/image229.png"/><Relationship Id="rId6" Type="http://schemas.openxmlformats.org/officeDocument/2006/relationships/customXml" Target="../ink/ink1318.xml"/><Relationship Id="rId238" Type="http://schemas.openxmlformats.org/officeDocument/2006/relationships/customXml" Target="../ink/ink1434.xml"/><Relationship Id="rId445" Type="http://schemas.openxmlformats.org/officeDocument/2006/relationships/image" Target="../media/image255.png"/><Relationship Id="rId487" Type="http://schemas.openxmlformats.org/officeDocument/2006/relationships/image" Target="../media/image276.png"/><Relationship Id="rId291" Type="http://schemas.openxmlformats.org/officeDocument/2006/relationships/image" Target="../media/image173.png"/><Relationship Id="rId305" Type="http://schemas.openxmlformats.org/officeDocument/2006/relationships/image" Target="../media/image180.png"/><Relationship Id="rId347" Type="http://schemas.openxmlformats.org/officeDocument/2006/relationships/image" Target="../media/image201.png"/><Relationship Id="rId512" Type="http://schemas.openxmlformats.org/officeDocument/2006/relationships/customXml" Target="../ink/ink1571.xml"/><Relationship Id="rId44" Type="http://schemas.openxmlformats.org/officeDocument/2006/relationships/customXml" Target="../ink/ink1337.xml"/><Relationship Id="rId86" Type="http://schemas.openxmlformats.org/officeDocument/2006/relationships/customXml" Target="../ink/ink1358.xml"/><Relationship Id="rId151" Type="http://schemas.openxmlformats.org/officeDocument/2006/relationships/image" Target="../media/image103.png"/><Relationship Id="rId389" Type="http://schemas.openxmlformats.org/officeDocument/2006/relationships/image" Target="../media/image222.png"/><Relationship Id="rId554" Type="http://schemas.openxmlformats.org/officeDocument/2006/relationships/customXml" Target="../ink/ink1592.xml"/><Relationship Id="rId193" Type="http://schemas.openxmlformats.org/officeDocument/2006/relationships/image" Target="../media/image124.png"/><Relationship Id="rId207" Type="http://schemas.openxmlformats.org/officeDocument/2006/relationships/image" Target="../media/image131.png"/><Relationship Id="rId249" Type="http://schemas.openxmlformats.org/officeDocument/2006/relationships/image" Target="../media/image152.png"/><Relationship Id="rId414" Type="http://schemas.openxmlformats.org/officeDocument/2006/relationships/customXml" Target="../ink/ink1522.xml"/><Relationship Id="rId456" Type="http://schemas.openxmlformats.org/officeDocument/2006/relationships/customXml" Target="../ink/ink1543.xml"/><Relationship Id="rId498" Type="http://schemas.openxmlformats.org/officeDocument/2006/relationships/customXml" Target="../ink/ink1564.xml"/><Relationship Id="rId13" Type="http://schemas.openxmlformats.org/officeDocument/2006/relationships/image" Target="../media/image34.png"/><Relationship Id="rId109" Type="http://schemas.openxmlformats.org/officeDocument/2006/relationships/image" Target="../media/image82.png"/><Relationship Id="rId260" Type="http://schemas.openxmlformats.org/officeDocument/2006/relationships/customXml" Target="../ink/ink1445.xml"/><Relationship Id="rId316" Type="http://schemas.openxmlformats.org/officeDocument/2006/relationships/customXml" Target="../ink/ink1473.xml"/><Relationship Id="rId523" Type="http://schemas.openxmlformats.org/officeDocument/2006/relationships/image" Target="../media/image294.png"/><Relationship Id="rId55" Type="http://schemas.openxmlformats.org/officeDocument/2006/relationships/image" Target="../media/image55.png"/><Relationship Id="rId97" Type="http://schemas.openxmlformats.org/officeDocument/2006/relationships/image" Target="../media/image76.png"/><Relationship Id="rId120" Type="http://schemas.openxmlformats.org/officeDocument/2006/relationships/customXml" Target="../ink/ink1375.xml"/><Relationship Id="rId358" Type="http://schemas.openxmlformats.org/officeDocument/2006/relationships/customXml" Target="../ink/ink1494.xml"/><Relationship Id="rId565" Type="http://schemas.openxmlformats.org/officeDocument/2006/relationships/image" Target="../media/image316.png"/><Relationship Id="rId162" Type="http://schemas.openxmlformats.org/officeDocument/2006/relationships/customXml" Target="../ink/ink1396.xml"/><Relationship Id="rId218" Type="http://schemas.openxmlformats.org/officeDocument/2006/relationships/customXml" Target="../ink/ink1424.xml"/><Relationship Id="rId425" Type="http://schemas.openxmlformats.org/officeDocument/2006/relationships/image" Target="../media/image240.png"/><Relationship Id="rId467" Type="http://schemas.openxmlformats.org/officeDocument/2006/relationships/image" Target="../media/image266.png"/><Relationship Id="rId271" Type="http://schemas.openxmlformats.org/officeDocument/2006/relationships/image" Target="../media/image163.png"/><Relationship Id="rId24" Type="http://schemas.openxmlformats.org/officeDocument/2006/relationships/customXml" Target="../ink/ink1327.xml"/><Relationship Id="rId66" Type="http://schemas.openxmlformats.org/officeDocument/2006/relationships/customXml" Target="../ink/ink1348.xml"/><Relationship Id="rId131" Type="http://schemas.openxmlformats.org/officeDocument/2006/relationships/image" Target="../media/image93.png"/><Relationship Id="rId327" Type="http://schemas.openxmlformats.org/officeDocument/2006/relationships/image" Target="../media/image191.png"/><Relationship Id="rId369" Type="http://schemas.openxmlformats.org/officeDocument/2006/relationships/image" Target="../media/image212.png"/><Relationship Id="rId534" Type="http://schemas.openxmlformats.org/officeDocument/2006/relationships/customXml" Target="../ink/ink1582.xml"/><Relationship Id="rId173" Type="http://schemas.openxmlformats.org/officeDocument/2006/relationships/image" Target="../media/image114.png"/><Relationship Id="rId229" Type="http://schemas.openxmlformats.org/officeDocument/2006/relationships/image" Target="../media/image142.png"/><Relationship Id="rId380" Type="http://schemas.openxmlformats.org/officeDocument/2006/relationships/customXml" Target="../ink/ink1505.xml"/><Relationship Id="rId436" Type="http://schemas.openxmlformats.org/officeDocument/2006/relationships/customXml" Target="../ink/ink1533.xml"/><Relationship Id="rId240" Type="http://schemas.openxmlformats.org/officeDocument/2006/relationships/customXml" Target="../ink/ink1435.xml"/><Relationship Id="rId478" Type="http://schemas.openxmlformats.org/officeDocument/2006/relationships/customXml" Target="../ink/ink1554.xml"/><Relationship Id="rId35" Type="http://schemas.openxmlformats.org/officeDocument/2006/relationships/image" Target="../media/image45.png"/><Relationship Id="rId77" Type="http://schemas.openxmlformats.org/officeDocument/2006/relationships/image" Target="../media/image66.png"/><Relationship Id="rId100" Type="http://schemas.openxmlformats.org/officeDocument/2006/relationships/customXml" Target="../ink/ink1365.xml"/><Relationship Id="rId282" Type="http://schemas.openxmlformats.org/officeDocument/2006/relationships/customXml" Target="../ink/ink1456.xml"/><Relationship Id="rId338" Type="http://schemas.openxmlformats.org/officeDocument/2006/relationships/customXml" Target="../ink/ink1484.xml"/><Relationship Id="rId503" Type="http://schemas.openxmlformats.org/officeDocument/2006/relationships/image" Target="../media/image284.png"/><Relationship Id="rId545" Type="http://schemas.openxmlformats.org/officeDocument/2006/relationships/image" Target="../media/image305.png"/><Relationship Id="rId8" Type="http://schemas.openxmlformats.org/officeDocument/2006/relationships/customXml" Target="../ink/ink1319.xml"/><Relationship Id="rId142" Type="http://schemas.openxmlformats.org/officeDocument/2006/relationships/customXml" Target="../ink/ink1386.xml"/><Relationship Id="rId184" Type="http://schemas.openxmlformats.org/officeDocument/2006/relationships/customXml" Target="../ink/ink1407.xml"/><Relationship Id="rId391" Type="http://schemas.openxmlformats.org/officeDocument/2006/relationships/image" Target="../media/image223.png"/><Relationship Id="rId405" Type="http://schemas.openxmlformats.org/officeDocument/2006/relationships/image" Target="../media/image230.png"/><Relationship Id="rId447" Type="http://schemas.openxmlformats.org/officeDocument/2006/relationships/image" Target="../media/image256.png"/><Relationship Id="rId251" Type="http://schemas.openxmlformats.org/officeDocument/2006/relationships/image" Target="../media/image153.png"/><Relationship Id="rId489" Type="http://schemas.openxmlformats.org/officeDocument/2006/relationships/image" Target="../media/image277.png"/><Relationship Id="rId46" Type="http://schemas.openxmlformats.org/officeDocument/2006/relationships/customXml" Target="../ink/ink1338.xml"/><Relationship Id="rId293" Type="http://schemas.openxmlformats.org/officeDocument/2006/relationships/image" Target="../media/image174.png"/><Relationship Id="rId307" Type="http://schemas.openxmlformats.org/officeDocument/2006/relationships/image" Target="../media/image181.png"/><Relationship Id="rId349" Type="http://schemas.openxmlformats.org/officeDocument/2006/relationships/image" Target="../media/image202.png"/><Relationship Id="rId514" Type="http://schemas.openxmlformats.org/officeDocument/2006/relationships/customXml" Target="../ink/ink1572.xml"/><Relationship Id="rId556" Type="http://schemas.openxmlformats.org/officeDocument/2006/relationships/customXml" Target="../ink/ink1593.xml"/><Relationship Id="rId88" Type="http://schemas.openxmlformats.org/officeDocument/2006/relationships/customXml" Target="../ink/ink1359.xml"/><Relationship Id="rId111" Type="http://schemas.openxmlformats.org/officeDocument/2006/relationships/image" Target="../media/image83.png"/><Relationship Id="rId153" Type="http://schemas.openxmlformats.org/officeDocument/2006/relationships/image" Target="../media/image104.png"/><Relationship Id="rId195" Type="http://schemas.openxmlformats.org/officeDocument/2006/relationships/image" Target="../media/image125.png"/><Relationship Id="rId209" Type="http://schemas.openxmlformats.org/officeDocument/2006/relationships/image" Target="../media/image132.png"/><Relationship Id="rId360" Type="http://schemas.openxmlformats.org/officeDocument/2006/relationships/customXml" Target="../ink/ink1495.xml"/><Relationship Id="rId416" Type="http://schemas.openxmlformats.org/officeDocument/2006/relationships/customXml" Target="../ink/ink1523.xml"/><Relationship Id="rId220" Type="http://schemas.openxmlformats.org/officeDocument/2006/relationships/customXml" Target="../ink/ink1425.xml"/><Relationship Id="rId458" Type="http://schemas.openxmlformats.org/officeDocument/2006/relationships/customXml" Target="../ink/ink1544.xml"/><Relationship Id="rId15" Type="http://schemas.openxmlformats.org/officeDocument/2006/relationships/image" Target="../media/image35.png"/><Relationship Id="rId57" Type="http://schemas.openxmlformats.org/officeDocument/2006/relationships/image" Target="../media/image56.png"/><Relationship Id="rId262" Type="http://schemas.openxmlformats.org/officeDocument/2006/relationships/customXml" Target="../ink/ink1446.xml"/><Relationship Id="rId318" Type="http://schemas.openxmlformats.org/officeDocument/2006/relationships/customXml" Target="../ink/ink1474.xml"/><Relationship Id="rId525" Type="http://schemas.openxmlformats.org/officeDocument/2006/relationships/image" Target="../media/image295.png"/><Relationship Id="rId567" Type="http://schemas.openxmlformats.org/officeDocument/2006/relationships/image" Target="../media/image317.png"/><Relationship Id="rId99" Type="http://schemas.openxmlformats.org/officeDocument/2006/relationships/image" Target="../media/image77.png"/><Relationship Id="rId122" Type="http://schemas.openxmlformats.org/officeDocument/2006/relationships/customXml" Target="../ink/ink1376.xml"/><Relationship Id="rId164" Type="http://schemas.openxmlformats.org/officeDocument/2006/relationships/customXml" Target="../ink/ink1397.xml"/><Relationship Id="rId371" Type="http://schemas.openxmlformats.org/officeDocument/2006/relationships/image" Target="../media/image213.png"/><Relationship Id="rId427" Type="http://schemas.openxmlformats.org/officeDocument/2006/relationships/image" Target="../media/image241.png"/><Relationship Id="rId469" Type="http://schemas.openxmlformats.org/officeDocument/2006/relationships/image" Target="../media/image267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.png"/><Relationship Id="rId299" Type="http://schemas.openxmlformats.org/officeDocument/2006/relationships/image" Target="../media/image177.png"/><Relationship Id="rId21" Type="http://schemas.openxmlformats.org/officeDocument/2006/relationships/image" Target="../media/image38.png"/><Relationship Id="rId63" Type="http://schemas.openxmlformats.org/officeDocument/2006/relationships/image" Target="../media/image59.png"/><Relationship Id="rId159" Type="http://schemas.openxmlformats.org/officeDocument/2006/relationships/image" Target="../media/image107.png"/><Relationship Id="rId324" Type="http://schemas.openxmlformats.org/officeDocument/2006/relationships/customXml" Target="../ink/ink1763.xml"/><Relationship Id="rId366" Type="http://schemas.openxmlformats.org/officeDocument/2006/relationships/customXml" Target="../ink/ink1784.xml"/><Relationship Id="rId531" Type="http://schemas.openxmlformats.org/officeDocument/2006/relationships/image" Target="../media/image298.png"/><Relationship Id="rId573" Type="http://schemas.openxmlformats.org/officeDocument/2006/relationships/image" Target="../media/image320.png"/><Relationship Id="rId170" Type="http://schemas.openxmlformats.org/officeDocument/2006/relationships/customXml" Target="../ink/ink1686.xml"/><Relationship Id="rId226" Type="http://schemas.openxmlformats.org/officeDocument/2006/relationships/customXml" Target="../ink/ink1714.xml"/><Relationship Id="rId433" Type="http://schemas.openxmlformats.org/officeDocument/2006/relationships/image" Target="../media/image244.png"/><Relationship Id="rId268" Type="http://schemas.openxmlformats.org/officeDocument/2006/relationships/customXml" Target="../ink/ink1735.xml"/><Relationship Id="rId475" Type="http://schemas.openxmlformats.org/officeDocument/2006/relationships/image" Target="../media/image270.png"/><Relationship Id="rId32" Type="http://schemas.openxmlformats.org/officeDocument/2006/relationships/customXml" Target="../ink/ink1617.xml"/><Relationship Id="rId74" Type="http://schemas.openxmlformats.org/officeDocument/2006/relationships/customXml" Target="../ink/ink1638.xml"/><Relationship Id="rId128" Type="http://schemas.openxmlformats.org/officeDocument/2006/relationships/customXml" Target="../ink/ink1665.xml"/><Relationship Id="rId335" Type="http://schemas.openxmlformats.org/officeDocument/2006/relationships/image" Target="../media/image195.png"/><Relationship Id="rId377" Type="http://schemas.openxmlformats.org/officeDocument/2006/relationships/image" Target="../media/image216.png"/><Relationship Id="rId500" Type="http://schemas.openxmlformats.org/officeDocument/2006/relationships/customXml" Target="../ink/ink1851.xml"/><Relationship Id="rId542" Type="http://schemas.openxmlformats.org/officeDocument/2006/relationships/customXml" Target="../ink/ink1872.xml"/><Relationship Id="rId5" Type="http://schemas.openxmlformats.org/officeDocument/2006/relationships/image" Target="../media/image30.png"/><Relationship Id="rId181" Type="http://schemas.openxmlformats.org/officeDocument/2006/relationships/image" Target="../media/image118.png"/><Relationship Id="rId237" Type="http://schemas.openxmlformats.org/officeDocument/2006/relationships/image" Target="../media/image146.png"/><Relationship Id="rId402" Type="http://schemas.openxmlformats.org/officeDocument/2006/relationships/customXml" Target="../ink/ink1802.xml"/><Relationship Id="rId279" Type="http://schemas.openxmlformats.org/officeDocument/2006/relationships/image" Target="../media/image167.png"/><Relationship Id="rId444" Type="http://schemas.openxmlformats.org/officeDocument/2006/relationships/customXml" Target="../ink/ink1823.xml"/><Relationship Id="rId486" Type="http://schemas.openxmlformats.org/officeDocument/2006/relationships/customXml" Target="../ink/ink1844.xml"/><Relationship Id="rId43" Type="http://schemas.openxmlformats.org/officeDocument/2006/relationships/image" Target="../media/image49.png"/><Relationship Id="rId139" Type="http://schemas.openxmlformats.org/officeDocument/2006/relationships/image" Target="../media/image97.png"/><Relationship Id="rId290" Type="http://schemas.openxmlformats.org/officeDocument/2006/relationships/customXml" Target="../ink/ink1746.xml"/><Relationship Id="rId304" Type="http://schemas.openxmlformats.org/officeDocument/2006/relationships/customXml" Target="../ink/ink1753.xml"/><Relationship Id="rId346" Type="http://schemas.openxmlformats.org/officeDocument/2006/relationships/customXml" Target="../ink/ink1774.xml"/><Relationship Id="rId388" Type="http://schemas.openxmlformats.org/officeDocument/2006/relationships/customXml" Target="../ink/ink1795.xml"/><Relationship Id="rId511" Type="http://schemas.openxmlformats.org/officeDocument/2006/relationships/image" Target="../media/image288.png"/><Relationship Id="rId553" Type="http://schemas.openxmlformats.org/officeDocument/2006/relationships/image" Target="../media/image309.png"/><Relationship Id="rId85" Type="http://schemas.openxmlformats.org/officeDocument/2006/relationships/image" Target="../media/image70.png"/><Relationship Id="rId150" Type="http://schemas.openxmlformats.org/officeDocument/2006/relationships/customXml" Target="../ink/ink1676.xml"/><Relationship Id="rId192" Type="http://schemas.openxmlformats.org/officeDocument/2006/relationships/customXml" Target="../ink/ink1697.xml"/><Relationship Id="rId206" Type="http://schemas.openxmlformats.org/officeDocument/2006/relationships/customXml" Target="../ink/ink1704.xml"/><Relationship Id="rId413" Type="http://schemas.openxmlformats.org/officeDocument/2006/relationships/image" Target="../media/image234.png"/><Relationship Id="rId248" Type="http://schemas.openxmlformats.org/officeDocument/2006/relationships/customXml" Target="../ink/ink1725.xml"/><Relationship Id="rId455" Type="http://schemas.openxmlformats.org/officeDocument/2006/relationships/image" Target="../media/image260.png"/><Relationship Id="rId497" Type="http://schemas.openxmlformats.org/officeDocument/2006/relationships/image" Target="../media/image281.png"/><Relationship Id="rId12" Type="http://schemas.openxmlformats.org/officeDocument/2006/relationships/customXml" Target="../ink/ink1607.xml"/><Relationship Id="rId108" Type="http://schemas.openxmlformats.org/officeDocument/2006/relationships/customXml" Target="../ink/ink1655.xml"/><Relationship Id="rId315" Type="http://schemas.openxmlformats.org/officeDocument/2006/relationships/image" Target="../media/image185.png"/><Relationship Id="rId357" Type="http://schemas.openxmlformats.org/officeDocument/2006/relationships/image" Target="../media/image206.png"/><Relationship Id="rId522" Type="http://schemas.openxmlformats.org/officeDocument/2006/relationships/customXml" Target="../ink/ink1862.xml"/><Relationship Id="rId54" Type="http://schemas.openxmlformats.org/officeDocument/2006/relationships/customXml" Target="../ink/ink1628.xml"/><Relationship Id="rId96" Type="http://schemas.openxmlformats.org/officeDocument/2006/relationships/customXml" Target="../ink/ink1649.xml"/><Relationship Id="rId161" Type="http://schemas.openxmlformats.org/officeDocument/2006/relationships/image" Target="../media/image108.png"/><Relationship Id="rId217" Type="http://schemas.openxmlformats.org/officeDocument/2006/relationships/image" Target="../media/image136.png"/><Relationship Id="rId399" Type="http://schemas.openxmlformats.org/officeDocument/2006/relationships/image" Target="../media/image227.png"/><Relationship Id="rId564" Type="http://schemas.openxmlformats.org/officeDocument/2006/relationships/customXml" Target="../ink/ink1883.xml"/><Relationship Id="rId259" Type="http://schemas.openxmlformats.org/officeDocument/2006/relationships/image" Target="../media/image157.png"/><Relationship Id="rId424" Type="http://schemas.openxmlformats.org/officeDocument/2006/relationships/customXml" Target="../ink/ink1813.xml"/><Relationship Id="rId466" Type="http://schemas.openxmlformats.org/officeDocument/2006/relationships/customXml" Target="../ink/ink1834.xml"/><Relationship Id="rId23" Type="http://schemas.openxmlformats.org/officeDocument/2006/relationships/image" Target="../media/image39.png"/><Relationship Id="rId119" Type="http://schemas.openxmlformats.org/officeDocument/2006/relationships/image" Target="../media/image87.png"/><Relationship Id="rId270" Type="http://schemas.openxmlformats.org/officeDocument/2006/relationships/customXml" Target="../ink/ink1736.xml"/><Relationship Id="rId326" Type="http://schemas.openxmlformats.org/officeDocument/2006/relationships/customXml" Target="../ink/ink1764.xml"/><Relationship Id="rId533" Type="http://schemas.openxmlformats.org/officeDocument/2006/relationships/image" Target="../media/image299.png"/><Relationship Id="rId65" Type="http://schemas.openxmlformats.org/officeDocument/2006/relationships/image" Target="../media/image60.png"/><Relationship Id="rId130" Type="http://schemas.openxmlformats.org/officeDocument/2006/relationships/customXml" Target="../ink/ink1666.xml"/><Relationship Id="rId368" Type="http://schemas.openxmlformats.org/officeDocument/2006/relationships/customXml" Target="../ink/ink1785.xml"/><Relationship Id="rId575" Type="http://schemas.openxmlformats.org/officeDocument/2006/relationships/image" Target="../media/image322.png"/><Relationship Id="rId172" Type="http://schemas.openxmlformats.org/officeDocument/2006/relationships/customXml" Target="../ink/ink1687.xml"/><Relationship Id="rId228" Type="http://schemas.openxmlformats.org/officeDocument/2006/relationships/customXml" Target="../ink/ink1715.xml"/><Relationship Id="rId435" Type="http://schemas.openxmlformats.org/officeDocument/2006/relationships/image" Target="../media/image245.png"/><Relationship Id="rId477" Type="http://schemas.openxmlformats.org/officeDocument/2006/relationships/image" Target="../media/image271.png"/><Relationship Id="rId281" Type="http://schemas.openxmlformats.org/officeDocument/2006/relationships/image" Target="../media/image168.png"/><Relationship Id="rId337" Type="http://schemas.openxmlformats.org/officeDocument/2006/relationships/image" Target="../media/image196.png"/><Relationship Id="rId502" Type="http://schemas.openxmlformats.org/officeDocument/2006/relationships/customXml" Target="../ink/ink1852.xml"/><Relationship Id="rId34" Type="http://schemas.openxmlformats.org/officeDocument/2006/relationships/customXml" Target="../ink/ink1618.xml"/><Relationship Id="rId76" Type="http://schemas.openxmlformats.org/officeDocument/2006/relationships/customXml" Target="../ink/ink1639.xml"/><Relationship Id="rId141" Type="http://schemas.openxmlformats.org/officeDocument/2006/relationships/image" Target="../media/image98.png"/><Relationship Id="rId379" Type="http://schemas.openxmlformats.org/officeDocument/2006/relationships/image" Target="../media/image217.png"/><Relationship Id="rId544" Type="http://schemas.openxmlformats.org/officeDocument/2006/relationships/customXml" Target="../ink/ink1873.xml"/><Relationship Id="rId7" Type="http://schemas.openxmlformats.org/officeDocument/2006/relationships/image" Target="../media/image31.png"/><Relationship Id="rId183" Type="http://schemas.openxmlformats.org/officeDocument/2006/relationships/image" Target="../media/image119.png"/><Relationship Id="rId239" Type="http://schemas.openxmlformats.org/officeDocument/2006/relationships/image" Target="../media/image147.png"/><Relationship Id="rId390" Type="http://schemas.openxmlformats.org/officeDocument/2006/relationships/customXml" Target="../ink/ink1796.xml"/><Relationship Id="rId404" Type="http://schemas.openxmlformats.org/officeDocument/2006/relationships/customXml" Target="../ink/ink1803.xml"/><Relationship Id="rId446" Type="http://schemas.openxmlformats.org/officeDocument/2006/relationships/customXml" Target="../ink/ink1824.xml"/><Relationship Id="rId250" Type="http://schemas.openxmlformats.org/officeDocument/2006/relationships/customXml" Target="../ink/ink1726.xml"/><Relationship Id="rId292" Type="http://schemas.openxmlformats.org/officeDocument/2006/relationships/customXml" Target="../ink/ink1747.xml"/><Relationship Id="rId306" Type="http://schemas.openxmlformats.org/officeDocument/2006/relationships/customXml" Target="../ink/ink1754.xml"/><Relationship Id="rId488" Type="http://schemas.openxmlformats.org/officeDocument/2006/relationships/customXml" Target="../ink/ink1845.xml"/><Relationship Id="rId45" Type="http://schemas.openxmlformats.org/officeDocument/2006/relationships/image" Target="../media/image50.png"/><Relationship Id="rId87" Type="http://schemas.openxmlformats.org/officeDocument/2006/relationships/image" Target="../media/image71.png"/><Relationship Id="rId110" Type="http://schemas.openxmlformats.org/officeDocument/2006/relationships/customXml" Target="../ink/ink1656.xml"/><Relationship Id="rId348" Type="http://schemas.openxmlformats.org/officeDocument/2006/relationships/customXml" Target="../ink/ink1775.xml"/><Relationship Id="rId513" Type="http://schemas.openxmlformats.org/officeDocument/2006/relationships/image" Target="../media/image289.png"/><Relationship Id="rId555" Type="http://schemas.openxmlformats.org/officeDocument/2006/relationships/image" Target="../media/image310.png"/><Relationship Id="rId152" Type="http://schemas.openxmlformats.org/officeDocument/2006/relationships/customXml" Target="../ink/ink1677.xml"/><Relationship Id="rId194" Type="http://schemas.openxmlformats.org/officeDocument/2006/relationships/customXml" Target="../ink/ink1698.xml"/><Relationship Id="rId208" Type="http://schemas.openxmlformats.org/officeDocument/2006/relationships/customXml" Target="../ink/ink1705.xml"/><Relationship Id="rId415" Type="http://schemas.openxmlformats.org/officeDocument/2006/relationships/image" Target="../media/image235.png"/><Relationship Id="rId457" Type="http://schemas.openxmlformats.org/officeDocument/2006/relationships/image" Target="../media/image261.png"/><Relationship Id="rId261" Type="http://schemas.openxmlformats.org/officeDocument/2006/relationships/image" Target="../media/image158.png"/><Relationship Id="rId499" Type="http://schemas.openxmlformats.org/officeDocument/2006/relationships/image" Target="../media/image282.png"/><Relationship Id="rId14" Type="http://schemas.openxmlformats.org/officeDocument/2006/relationships/customXml" Target="../ink/ink1608.xml"/><Relationship Id="rId56" Type="http://schemas.openxmlformats.org/officeDocument/2006/relationships/customXml" Target="../ink/ink1629.xml"/><Relationship Id="rId317" Type="http://schemas.openxmlformats.org/officeDocument/2006/relationships/image" Target="../media/image186.png"/><Relationship Id="rId359" Type="http://schemas.openxmlformats.org/officeDocument/2006/relationships/image" Target="../media/image207.png"/><Relationship Id="rId524" Type="http://schemas.openxmlformats.org/officeDocument/2006/relationships/customXml" Target="../ink/ink1863.xml"/><Relationship Id="rId566" Type="http://schemas.openxmlformats.org/officeDocument/2006/relationships/customXml" Target="../ink/ink1884.xml"/><Relationship Id="rId98" Type="http://schemas.openxmlformats.org/officeDocument/2006/relationships/customXml" Target="../ink/ink1650.xml"/><Relationship Id="rId121" Type="http://schemas.openxmlformats.org/officeDocument/2006/relationships/image" Target="../media/image88.png"/><Relationship Id="rId163" Type="http://schemas.openxmlformats.org/officeDocument/2006/relationships/image" Target="../media/image109.png"/><Relationship Id="rId219" Type="http://schemas.openxmlformats.org/officeDocument/2006/relationships/image" Target="../media/image137.png"/><Relationship Id="rId370" Type="http://schemas.openxmlformats.org/officeDocument/2006/relationships/customXml" Target="../ink/ink1786.xml"/><Relationship Id="rId426" Type="http://schemas.openxmlformats.org/officeDocument/2006/relationships/customXml" Target="../ink/ink1814.xml"/><Relationship Id="rId230" Type="http://schemas.openxmlformats.org/officeDocument/2006/relationships/customXml" Target="../ink/ink1716.xml"/><Relationship Id="rId468" Type="http://schemas.openxmlformats.org/officeDocument/2006/relationships/customXml" Target="../ink/ink1835.xml"/><Relationship Id="rId25" Type="http://schemas.openxmlformats.org/officeDocument/2006/relationships/image" Target="../media/image40.png"/><Relationship Id="rId67" Type="http://schemas.openxmlformats.org/officeDocument/2006/relationships/image" Target="../media/image61.png"/><Relationship Id="rId272" Type="http://schemas.openxmlformats.org/officeDocument/2006/relationships/customXml" Target="../ink/ink1737.xml"/><Relationship Id="rId328" Type="http://schemas.openxmlformats.org/officeDocument/2006/relationships/customXml" Target="../ink/ink1765.xml"/><Relationship Id="rId535" Type="http://schemas.openxmlformats.org/officeDocument/2006/relationships/image" Target="../media/image300.png"/><Relationship Id="rId132" Type="http://schemas.openxmlformats.org/officeDocument/2006/relationships/customXml" Target="../ink/ink1667.xml"/><Relationship Id="rId174" Type="http://schemas.openxmlformats.org/officeDocument/2006/relationships/customXml" Target="../ink/ink1688.xml"/><Relationship Id="rId381" Type="http://schemas.openxmlformats.org/officeDocument/2006/relationships/image" Target="../media/image218.png"/><Relationship Id="rId241" Type="http://schemas.openxmlformats.org/officeDocument/2006/relationships/image" Target="../media/image148.png"/><Relationship Id="rId437" Type="http://schemas.openxmlformats.org/officeDocument/2006/relationships/image" Target="../media/image246.png"/><Relationship Id="rId479" Type="http://schemas.openxmlformats.org/officeDocument/2006/relationships/image" Target="../media/image272.png"/><Relationship Id="rId36" Type="http://schemas.openxmlformats.org/officeDocument/2006/relationships/customXml" Target="../ink/ink1619.xml"/><Relationship Id="rId283" Type="http://schemas.openxmlformats.org/officeDocument/2006/relationships/image" Target="../media/image169.png"/><Relationship Id="rId339" Type="http://schemas.openxmlformats.org/officeDocument/2006/relationships/image" Target="../media/image197.png"/><Relationship Id="rId490" Type="http://schemas.openxmlformats.org/officeDocument/2006/relationships/customXml" Target="../ink/ink1846.xml"/><Relationship Id="rId504" Type="http://schemas.openxmlformats.org/officeDocument/2006/relationships/customXml" Target="../ink/ink1853.xml"/><Relationship Id="rId546" Type="http://schemas.openxmlformats.org/officeDocument/2006/relationships/customXml" Target="../ink/ink1874.xml"/><Relationship Id="rId78" Type="http://schemas.openxmlformats.org/officeDocument/2006/relationships/customXml" Target="../ink/ink1640.xml"/><Relationship Id="rId101" Type="http://schemas.openxmlformats.org/officeDocument/2006/relationships/image" Target="../media/image78.png"/><Relationship Id="rId143" Type="http://schemas.openxmlformats.org/officeDocument/2006/relationships/image" Target="../media/image99.png"/><Relationship Id="rId185" Type="http://schemas.openxmlformats.org/officeDocument/2006/relationships/image" Target="../media/image120.png"/><Relationship Id="rId350" Type="http://schemas.openxmlformats.org/officeDocument/2006/relationships/customXml" Target="../ink/ink1776.xml"/><Relationship Id="rId406" Type="http://schemas.openxmlformats.org/officeDocument/2006/relationships/customXml" Target="../ink/ink1804.xml"/><Relationship Id="rId9" Type="http://schemas.openxmlformats.org/officeDocument/2006/relationships/image" Target="../media/image32.png"/><Relationship Id="rId210" Type="http://schemas.openxmlformats.org/officeDocument/2006/relationships/customXml" Target="../ink/ink1706.xml"/><Relationship Id="rId392" Type="http://schemas.openxmlformats.org/officeDocument/2006/relationships/customXml" Target="../ink/ink1797.xml"/><Relationship Id="rId448" Type="http://schemas.openxmlformats.org/officeDocument/2006/relationships/customXml" Target="../ink/ink1825.xml"/><Relationship Id="rId26" Type="http://schemas.openxmlformats.org/officeDocument/2006/relationships/customXml" Target="../ink/ink1614.xml"/><Relationship Id="rId231" Type="http://schemas.openxmlformats.org/officeDocument/2006/relationships/image" Target="../media/image143.png"/><Relationship Id="rId252" Type="http://schemas.openxmlformats.org/officeDocument/2006/relationships/customXml" Target="../ink/ink1727.xml"/><Relationship Id="rId273" Type="http://schemas.openxmlformats.org/officeDocument/2006/relationships/image" Target="../media/image164.png"/><Relationship Id="rId294" Type="http://schemas.openxmlformats.org/officeDocument/2006/relationships/customXml" Target="../ink/ink1748.xml"/><Relationship Id="rId308" Type="http://schemas.openxmlformats.org/officeDocument/2006/relationships/customXml" Target="../ink/ink1755.xml"/><Relationship Id="rId329" Type="http://schemas.openxmlformats.org/officeDocument/2006/relationships/image" Target="../media/image192.png"/><Relationship Id="rId480" Type="http://schemas.openxmlformats.org/officeDocument/2006/relationships/customXml" Target="../ink/ink1841.xml"/><Relationship Id="rId515" Type="http://schemas.openxmlformats.org/officeDocument/2006/relationships/image" Target="../media/image290.png"/><Relationship Id="rId536" Type="http://schemas.openxmlformats.org/officeDocument/2006/relationships/customXml" Target="../ink/ink1869.xml"/><Relationship Id="rId47" Type="http://schemas.openxmlformats.org/officeDocument/2006/relationships/image" Target="../media/image51.png"/><Relationship Id="rId68" Type="http://schemas.openxmlformats.org/officeDocument/2006/relationships/customXml" Target="../ink/ink1635.xml"/><Relationship Id="rId89" Type="http://schemas.openxmlformats.org/officeDocument/2006/relationships/image" Target="../media/image72.png"/><Relationship Id="rId112" Type="http://schemas.openxmlformats.org/officeDocument/2006/relationships/customXml" Target="../ink/ink1657.xml"/><Relationship Id="rId133" Type="http://schemas.openxmlformats.org/officeDocument/2006/relationships/image" Target="../media/image94.png"/><Relationship Id="rId154" Type="http://schemas.openxmlformats.org/officeDocument/2006/relationships/customXml" Target="../ink/ink1678.xml"/><Relationship Id="rId175" Type="http://schemas.openxmlformats.org/officeDocument/2006/relationships/image" Target="../media/image115.png"/><Relationship Id="rId340" Type="http://schemas.openxmlformats.org/officeDocument/2006/relationships/customXml" Target="../ink/ink1771.xml"/><Relationship Id="rId361" Type="http://schemas.openxmlformats.org/officeDocument/2006/relationships/image" Target="../media/image208.png"/><Relationship Id="rId557" Type="http://schemas.openxmlformats.org/officeDocument/2006/relationships/image" Target="../media/image312.png"/><Relationship Id="rId196" Type="http://schemas.openxmlformats.org/officeDocument/2006/relationships/customXml" Target="../ink/ink1699.xml"/><Relationship Id="rId200" Type="http://schemas.openxmlformats.org/officeDocument/2006/relationships/customXml" Target="../ink/ink1701.xml"/><Relationship Id="rId382" Type="http://schemas.openxmlformats.org/officeDocument/2006/relationships/customXml" Target="../ink/ink1792.xml"/><Relationship Id="rId417" Type="http://schemas.openxmlformats.org/officeDocument/2006/relationships/image" Target="../media/image236.png"/><Relationship Id="rId438" Type="http://schemas.openxmlformats.org/officeDocument/2006/relationships/customXml" Target="../ink/ink1820.xml"/><Relationship Id="rId459" Type="http://schemas.openxmlformats.org/officeDocument/2006/relationships/image" Target="../media/image262.png"/><Relationship Id="rId16" Type="http://schemas.openxmlformats.org/officeDocument/2006/relationships/customXml" Target="../ink/ink1609.xml"/><Relationship Id="rId221" Type="http://schemas.openxmlformats.org/officeDocument/2006/relationships/image" Target="../media/image138.png"/><Relationship Id="rId242" Type="http://schemas.openxmlformats.org/officeDocument/2006/relationships/customXml" Target="../ink/ink1722.xml"/><Relationship Id="rId263" Type="http://schemas.openxmlformats.org/officeDocument/2006/relationships/image" Target="../media/image159.png"/><Relationship Id="rId284" Type="http://schemas.openxmlformats.org/officeDocument/2006/relationships/customXml" Target="../ink/ink1743.xml"/><Relationship Id="rId319" Type="http://schemas.openxmlformats.org/officeDocument/2006/relationships/image" Target="../media/image187.png"/><Relationship Id="rId470" Type="http://schemas.openxmlformats.org/officeDocument/2006/relationships/customXml" Target="../ink/ink1836.xml"/><Relationship Id="rId491" Type="http://schemas.openxmlformats.org/officeDocument/2006/relationships/image" Target="../media/image278.png"/><Relationship Id="rId505" Type="http://schemas.openxmlformats.org/officeDocument/2006/relationships/image" Target="../media/image285.png"/><Relationship Id="rId526" Type="http://schemas.openxmlformats.org/officeDocument/2006/relationships/customXml" Target="../ink/ink1864.xml"/><Relationship Id="rId37" Type="http://schemas.openxmlformats.org/officeDocument/2006/relationships/image" Target="../media/image46.png"/><Relationship Id="rId58" Type="http://schemas.openxmlformats.org/officeDocument/2006/relationships/customXml" Target="../ink/ink1630.xml"/><Relationship Id="rId79" Type="http://schemas.openxmlformats.org/officeDocument/2006/relationships/image" Target="../media/image67.png"/><Relationship Id="rId102" Type="http://schemas.openxmlformats.org/officeDocument/2006/relationships/customXml" Target="../ink/ink1652.xml"/><Relationship Id="rId123" Type="http://schemas.openxmlformats.org/officeDocument/2006/relationships/image" Target="../media/image89.png"/><Relationship Id="rId144" Type="http://schemas.openxmlformats.org/officeDocument/2006/relationships/customXml" Target="../ink/ink1673.xml"/><Relationship Id="rId330" Type="http://schemas.openxmlformats.org/officeDocument/2006/relationships/customXml" Target="../ink/ink1766.xml"/><Relationship Id="rId547" Type="http://schemas.openxmlformats.org/officeDocument/2006/relationships/image" Target="../media/image306.png"/><Relationship Id="rId568" Type="http://schemas.openxmlformats.org/officeDocument/2006/relationships/customXml" Target="../ink/ink1885.xml"/><Relationship Id="rId90" Type="http://schemas.openxmlformats.org/officeDocument/2006/relationships/customXml" Target="../ink/ink1646.xml"/><Relationship Id="rId165" Type="http://schemas.openxmlformats.org/officeDocument/2006/relationships/image" Target="../media/image110.png"/><Relationship Id="rId186" Type="http://schemas.openxmlformats.org/officeDocument/2006/relationships/customXml" Target="../ink/ink1694.xml"/><Relationship Id="rId351" Type="http://schemas.openxmlformats.org/officeDocument/2006/relationships/image" Target="../media/image203.png"/><Relationship Id="rId372" Type="http://schemas.openxmlformats.org/officeDocument/2006/relationships/customXml" Target="../ink/ink1787.xml"/><Relationship Id="rId393" Type="http://schemas.openxmlformats.org/officeDocument/2006/relationships/image" Target="../media/image224.png"/><Relationship Id="rId407" Type="http://schemas.openxmlformats.org/officeDocument/2006/relationships/image" Target="../media/image231.png"/><Relationship Id="rId428" Type="http://schemas.openxmlformats.org/officeDocument/2006/relationships/customXml" Target="../ink/ink1815.xml"/><Relationship Id="rId449" Type="http://schemas.openxmlformats.org/officeDocument/2006/relationships/image" Target="../media/image257.png"/><Relationship Id="rId211" Type="http://schemas.openxmlformats.org/officeDocument/2006/relationships/image" Target="../media/image133.png"/><Relationship Id="rId232" Type="http://schemas.openxmlformats.org/officeDocument/2006/relationships/customXml" Target="../ink/ink1717.xml"/><Relationship Id="rId253" Type="http://schemas.openxmlformats.org/officeDocument/2006/relationships/image" Target="../media/image154.png"/><Relationship Id="rId274" Type="http://schemas.openxmlformats.org/officeDocument/2006/relationships/customXml" Target="../ink/ink1738.xml"/><Relationship Id="rId295" Type="http://schemas.openxmlformats.org/officeDocument/2006/relationships/image" Target="../media/image175.png"/><Relationship Id="rId309" Type="http://schemas.openxmlformats.org/officeDocument/2006/relationships/image" Target="../media/image182.png"/><Relationship Id="rId460" Type="http://schemas.openxmlformats.org/officeDocument/2006/relationships/customXml" Target="../ink/ink1831.xml"/><Relationship Id="rId481" Type="http://schemas.openxmlformats.org/officeDocument/2006/relationships/image" Target="../media/image273.png"/><Relationship Id="rId516" Type="http://schemas.openxmlformats.org/officeDocument/2006/relationships/customXml" Target="../ink/ink1859.xml"/><Relationship Id="rId27" Type="http://schemas.openxmlformats.org/officeDocument/2006/relationships/image" Target="../media/image41.png"/><Relationship Id="rId48" Type="http://schemas.openxmlformats.org/officeDocument/2006/relationships/customXml" Target="../ink/ink1625.xml"/><Relationship Id="rId69" Type="http://schemas.openxmlformats.org/officeDocument/2006/relationships/image" Target="../media/image62.png"/><Relationship Id="rId113" Type="http://schemas.openxmlformats.org/officeDocument/2006/relationships/image" Target="../media/image84.png"/><Relationship Id="rId134" Type="http://schemas.openxmlformats.org/officeDocument/2006/relationships/customXml" Target="../ink/ink1668.xml"/><Relationship Id="rId320" Type="http://schemas.openxmlformats.org/officeDocument/2006/relationships/customXml" Target="../ink/ink1761.xml"/><Relationship Id="rId537" Type="http://schemas.openxmlformats.org/officeDocument/2006/relationships/image" Target="../media/image301.png"/><Relationship Id="rId558" Type="http://schemas.openxmlformats.org/officeDocument/2006/relationships/customXml" Target="../ink/ink1880.xml"/><Relationship Id="rId80" Type="http://schemas.openxmlformats.org/officeDocument/2006/relationships/customXml" Target="../ink/ink1641.xml"/><Relationship Id="rId155" Type="http://schemas.openxmlformats.org/officeDocument/2006/relationships/image" Target="../media/image105.png"/><Relationship Id="rId176" Type="http://schemas.openxmlformats.org/officeDocument/2006/relationships/customXml" Target="../ink/ink1689.xml"/><Relationship Id="rId197" Type="http://schemas.openxmlformats.org/officeDocument/2006/relationships/image" Target="../media/image126.png"/><Relationship Id="rId341" Type="http://schemas.openxmlformats.org/officeDocument/2006/relationships/image" Target="../media/image198.png"/><Relationship Id="rId362" Type="http://schemas.openxmlformats.org/officeDocument/2006/relationships/customXml" Target="../ink/ink1782.xml"/><Relationship Id="rId383" Type="http://schemas.openxmlformats.org/officeDocument/2006/relationships/image" Target="../media/image219.png"/><Relationship Id="rId418" Type="http://schemas.openxmlformats.org/officeDocument/2006/relationships/customXml" Target="../ink/ink1810.xml"/><Relationship Id="rId439" Type="http://schemas.openxmlformats.org/officeDocument/2006/relationships/image" Target="../media/image247.png"/><Relationship Id="rId201" Type="http://schemas.openxmlformats.org/officeDocument/2006/relationships/image" Target="../media/image128.png"/><Relationship Id="rId222" Type="http://schemas.openxmlformats.org/officeDocument/2006/relationships/customXml" Target="../ink/ink1712.xml"/><Relationship Id="rId243" Type="http://schemas.openxmlformats.org/officeDocument/2006/relationships/image" Target="../media/image149.png"/><Relationship Id="rId264" Type="http://schemas.openxmlformats.org/officeDocument/2006/relationships/customXml" Target="../ink/ink1733.xml"/><Relationship Id="rId285" Type="http://schemas.openxmlformats.org/officeDocument/2006/relationships/image" Target="../media/image170.png"/><Relationship Id="rId450" Type="http://schemas.openxmlformats.org/officeDocument/2006/relationships/customXml" Target="../ink/ink1826.xml"/><Relationship Id="rId471" Type="http://schemas.openxmlformats.org/officeDocument/2006/relationships/image" Target="../media/image268.png"/><Relationship Id="rId506" Type="http://schemas.openxmlformats.org/officeDocument/2006/relationships/customXml" Target="../ink/ink1854.xml"/><Relationship Id="rId17" Type="http://schemas.openxmlformats.org/officeDocument/2006/relationships/image" Target="../media/image36.png"/><Relationship Id="rId38" Type="http://schemas.openxmlformats.org/officeDocument/2006/relationships/customXml" Target="../ink/ink1620.xml"/><Relationship Id="rId59" Type="http://schemas.openxmlformats.org/officeDocument/2006/relationships/image" Target="../media/image57.png"/><Relationship Id="rId103" Type="http://schemas.openxmlformats.org/officeDocument/2006/relationships/image" Target="../media/image79.png"/><Relationship Id="rId124" Type="http://schemas.openxmlformats.org/officeDocument/2006/relationships/customXml" Target="../ink/ink1663.xml"/><Relationship Id="rId310" Type="http://schemas.openxmlformats.org/officeDocument/2006/relationships/customXml" Target="../ink/ink1756.xml"/><Relationship Id="rId492" Type="http://schemas.openxmlformats.org/officeDocument/2006/relationships/customXml" Target="../ink/ink1847.xml"/><Relationship Id="rId527" Type="http://schemas.openxmlformats.org/officeDocument/2006/relationships/image" Target="../media/image296.png"/><Relationship Id="rId548" Type="http://schemas.openxmlformats.org/officeDocument/2006/relationships/customXml" Target="../ink/ink1875.xml"/><Relationship Id="rId569" Type="http://schemas.openxmlformats.org/officeDocument/2006/relationships/image" Target="../media/image318.png"/><Relationship Id="rId70" Type="http://schemas.openxmlformats.org/officeDocument/2006/relationships/customXml" Target="../ink/ink1636.xml"/><Relationship Id="rId91" Type="http://schemas.openxmlformats.org/officeDocument/2006/relationships/image" Target="../media/image73.png"/><Relationship Id="rId145" Type="http://schemas.openxmlformats.org/officeDocument/2006/relationships/image" Target="../media/image100.png"/><Relationship Id="rId166" Type="http://schemas.openxmlformats.org/officeDocument/2006/relationships/customXml" Target="../ink/ink1684.xml"/><Relationship Id="rId187" Type="http://schemas.openxmlformats.org/officeDocument/2006/relationships/image" Target="../media/image121.png"/><Relationship Id="rId331" Type="http://schemas.openxmlformats.org/officeDocument/2006/relationships/image" Target="../media/image193.png"/><Relationship Id="rId352" Type="http://schemas.openxmlformats.org/officeDocument/2006/relationships/customXml" Target="../ink/ink1777.xml"/><Relationship Id="rId373" Type="http://schemas.openxmlformats.org/officeDocument/2006/relationships/image" Target="../media/image214.png"/><Relationship Id="rId394" Type="http://schemas.openxmlformats.org/officeDocument/2006/relationships/customXml" Target="../ink/ink1798.xml"/><Relationship Id="rId408" Type="http://schemas.openxmlformats.org/officeDocument/2006/relationships/customXml" Target="../ink/ink1805.xml"/><Relationship Id="rId429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07.xml"/><Relationship Id="rId233" Type="http://schemas.openxmlformats.org/officeDocument/2006/relationships/image" Target="../media/image144.png"/><Relationship Id="rId254" Type="http://schemas.openxmlformats.org/officeDocument/2006/relationships/customXml" Target="../ink/ink1728.xml"/><Relationship Id="rId440" Type="http://schemas.openxmlformats.org/officeDocument/2006/relationships/customXml" Target="../ink/ink1821.xml"/><Relationship Id="rId28" Type="http://schemas.openxmlformats.org/officeDocument/2006/relationships/customXml" Target="../ink/ink1615.xml"/><Relationship Id="rId49" Type="http://schemas.openxmlformats.org/officeDocument/2006/relationships/image" Target="../media/image52.png"/><Relationship Id="rId114" Type="http://schemas.openxmlformats.org/officeDocument/2006/relationships/customXml" Target="../ink/ink1658.xml"/><Relationship Id="rId275" Type="http://schemas.openxmlformats.org/officeDocument/2006/relationships/image" Target="../media/image165.png"/><Relationship Id="rId296" Type="http://schemas.openxmlformats.org/officeDocument/2006/relationships/customXml" Target="../ink/ink1749.xml"/><Relationship Id="rId300" Type="http://schemas.openxmlformats.org/officeDocument/2006/relationships/customXml" Target="../ink/ink1751.xml"/><Relationship Id="rId461" Type="http://schemas.openxmlformats.org/officeDocument/2006/relationships/image" Target="../media/image263.png"/><Relationship Id="rId482" Type="http://schemas.openxmlformats.org/officeDocument/2006/relationships/customXml" Target="../ink/ink1842.xml"/><Relationship Id="rId517" Type="http://schemas.openxmlformats.org/officeDocument/2006/relationships/image" Target="../media/image291.png"/><Relationship Id="rId538" Type="http://schemas.openxmlformats.org/officeDocument/2006/relationships/customXml" Target="../ink/ink1870.xml"/><Relationship Id="rId559" Type="http://schemas.openxmlformats.org/officeDocument/2006/relationships/image" Target="../media/image313.png"/><Relationship Id="rId60" Type="http://schemas.openxmlformats.org/officeDocument/2006/relationships/customXml" Target="../ink/ink1631.xml"/><Relationship Id="rId81" Type="http://schemas.openxmlformats.org/officeDocument/2006/relationships/image" Target="../media/image68.png"/><Relationship Id="rId135" Type="http://schemas.openxmlformats.org/officeDocument/2006/relationships/image" Target="../media/image95.png"/><Relationship Id="rId156" Type="http://schemas.openxmlformats.org/officeDocument/2006/relationships/customXml" Target="../ink/ink1679.xml"/><Relationship Id="rId177" Type="http://schemas.openxmlformats.org/officeDocument/2006/relationships/image" Target="../media/image116.png"/><Relationship Id="rId198" Type="http://schemas.openxmlformats.org/officeDocument/2006/relationships/customXml" Target="../ink/ink1700.xml"/><Relationship Id="rId321" Type="http://schemas.openxmlformats.org/officeDocument/2006/relationships/image" Target="../media/image188.png"/><Relationship Id="rId342" Type="http://schemas.openxmlformats.org/officeDocument/2006/relationships/customXml" Target="../ink/ink1772.xml"/><Relationship Id="rId363" Type="http://schemas.openxmlformats.org/officeDocument/2006/relationships/image" Target="../media/image209.png"/><Relationship Id="rId384" Type="http://schemas.openxmlformats.org/officeDocument/2006/relationships/customXml" Target="../ink/ink1793.xml"/><Relationship Id="rId419" Type="http://schemas.openxmlformats.org/officeDocument/2006/relationships/image" Target="../media/image237.png"/><Relationship Id="rId570" Type="http://schemas.openxmlformats.org/officeDocument/2006/relationships/customXml" Target="../ink/ink1886.xml"/><Relationship Id="rId202" Type="http://schemas.openxmlformats.org/officeDocument/2006/relationships/customXml" Target="../ink/ink1702.xml"/><Relationship Id="rId223" Type="http://schemas.openxmlformats.org/officeDocument/2006/relationships/image" Target="../media/image139.png"/><Relationship Id="rId244" Type="http://schemas.openxmlformats.org/officeDocument/2006/relationships/customXml" Target="../ink/ink1723.xml"/><Relationship Id="rId430" Type="http://schemas.openxmlformats.org/officeDocument/2006/relationships/customXml" Target="../ink/ink1816.xml"/><Relationship Id="rId18" Type="http://schemas.openxmlformats.org/officeDocument/2006/relationships/customXml" Target="../ink/ink1610.xml"/><Relationship Id="rId39" Type="http://schemas.openxmlformats.org/officeDocument/2006/relationships/image" Target="../media/image47.png"/><Relationship Id="rId265" Type="http://schemas.openxmlformats.org/officeDocument/2006/relationships/image" Target="../media/image160.png"/><Relationship Id="rId286" Type="http://schemas.openxmlformats.org/officeDocument/2006/relationships/customXml" Target="../ink/ink1744.xml"/><Relationship Id="rId451" Type="http://schemas.openxmlformats.org/officeDocument/2006/relationships/image" Target="../media/image258.png"/><Relationship Id="rId472" Type="http://schemas.openxmlformats.org/officeDocument/2006/relationships/customXml" Target="../ink/ink1837.xml"/><Relationship Id="rId493" Type="http://schemas.openxmlformats.org/officeDocument/2006/relationships/image" Target="../media/image279.png"/><Relationship Id="rId507" Type="http://schemas.openxmlformats.org/officeDocument/2006/relationships/image" Target="../media/image286.png"/><Relationship Id="rId528" Type="http://schemas.openxmlformats.org/officeDocument/2006/relationships/customXml" Target="../ink/ink1865.xml"/><Relationship Id="rId549" Type="http://schemas.openxmlformats.org/officeDocument/2006/relationships/image" Target="../media/image307.png"/><Relationship Id="rId50" Type="http://schemas.openxmlformats.org/officeDocument/2006/relationships/customXml" Target="../ink/ink1626.xml"/><Relationship Id="rId104" Type="http://schemas.openxmlformats.org/officeDocument/2006/relationships/customXml" Target="../ink/ink1653.xml"/><Relationship Id="rId125" Type="http://schemas.openxmlformats.org/officeDocument/2006/relationships/image" Target="../media/image90.png"/><Relationship Id="rId146" Type="http://schemas.openxmlformats.org/officeDocument/2006/relationships/customXml" Target="../ink/ink1674.xml"/><Relationship Id="rId167" Type="http://schemas.openxmlformats.org/officeDocument/2006/relationships/image" Target="../media/image111.png"/><Relationship Id="rId188" Type="http://schemas.openxmlformats.org/officeDocument/2006/relationships/customXml" Target="../ink/ink1695.xml"/><Relationship Id="rId311" Type="http://schemas.openxmlformats.org/officeDocument/2006/relationships/image" Target="../media/image183.png"/><Relationship Id="rId332" Type="http://schemas.openxmlformats.org/officeDocument/2006/relationships/customXml" Target="../ink/ink1767.xml"/><Relationship Id="rId353" Type="http://schemas.openxmlformats.org/officeDocument/2006/relationships/image" Target="../media/image204.png"/><Relationship Id="rId374" Type="http://schemas.openxmlformats.org/officeDocument/2006/relationships/customXml" Target="../ink/ink1788.xml"/><Relationship Id="rId395" Type="http://schemas.openxmlformats.org/officeDocument/2006/relationships/image" Target="../media/image225.png"/><Relationship Id="rId409" Type="http://schemas.openxmlformats.org/officeDocument/2006/relationships/image" Target="../media/image232.png"/><Relationship Id="rId560" Type="http://schemas.openxmlformats.org/officeDocument/2006/relationships/customXml" Target="../ink/ink1881.xml"/><Relationship Id="rId71" Type="http://schemas.openxmlformats.org/officeDocument/2006/relationships/image" Target="../media/image63.png"/><Relationship Id="rId92" Type="http://schemas.openxmlformats.org/officeDocument/2006/relationships/customXml" Target="../ink/ink1647.xml"/><Relationship Id="rId213" Type="http://schemas.openxmlformats.org/officeDocument/2006/relationships/image" Target="../media/image134.png"/><Relationship Id="rId234" Type="http://schemas.openxmlformats.org/officeDocument/2006/relationships/customXml" Target="../ink/ink1718.xml"/><Relationship Id="rId420" Type="http://schemas.openxmlformats.org/officeDocument/2006/relationships/customXml" Target="../ink/ink1811.xml"/><Relationship Id="rId2" Type="http://schemas.openxmlformats.org/officeDocument/2006/relationships/image" Target="../media/image3.png"/><Relationship Id="rId29" Type="http://schemas.openxmlformats.org/officeDocument/2006/relationships/image" Target="../media/image42.png"/><Relationship Id="rId255" Type="http://schemas.openxmlformats.org/officeDocument/2006/relationships/image" Target="../media/image155.png"/><Relationship Id="rId276" Type="http://schemas.openxmlformats.org/officeDocument/2006/relationships/customXml" Target="../ink/ink1739.xml"/><Relationship Id="rId297" Type="http://schemas.openxmlformats.org/officeDocument/2006/relationships/image" Target="../media/image176.png"/><Relationship Id="rId441" Type="http://schemas.openxmlformats.org/officeDocument/2006/relationships/image" Target="../media/image248.png"/><Relationship Id="rId462" Type="http://schemas.openxmlformats.org/officeDocument/2006/relationships/customXml" Target="../ink/ink1832.xml"/><Relationship Id="rId483" Type="http://schemas.openxmlformats.org/officeDocument/2006/relationships/image" Target="../media/image274.png"/><Relationship Id="rId518" Type="http://schemas.openxmlformats.org/officeDocument/2006/relationships/customXml" Target="../ink/ink1860.xml"/><Relationship Id="rId539" Type="http://schemas.openxmlformats.org/officeDocument/2006/relationships/image" Target="../media/image302.png"/><Relationship Id="rId40" Type="http://schemas.openxmlformats.org/officeDocument/2006/relationships/customXml" Target="../ink/ink1621.xml"/><Relationship Id="rId115" Type="http://schemas.openxmlformats.org/officeDocument/2006/relationships/image" Target="../media/image85.png"/><Relationship Id="rId136" Type="http://schemas.openxmlformats.org/officeDocument/2006/relationships/customXml" Target="../ink/ink1669.xml"/><Relationship Id="rId157" Type="http://schemas.openxmlformats.org/officeDocument/2006/relationships/image" Target="../media/image106.png"/><Relationship Id="rId178" Type="http://schemas.openxmlformats.org/officeDocument/2006/relationships/customXml" Target="../ink/ink1690.xml"/><Relationship Id="rId301" Type="http://schemas.openxmlformats.org/officeDocument/2006/relationships/image" Target="../media/image178.png"/><Relationship Id="rId322" Type="http://schemas.openxmlformats.org/officeDocument/2006/relationships/customXml" Target="../ink/ink1762.xml"/><Relationship Id="rId343" Type="http://schemas.openxmlformats.org/officeDocument/2006/relationships/image" Target="../media/image199.png"/><Relationship Id="rId364" Type="http://schemas.openxmlformats.org/officeDocument/2006/relationships/customXml" Target="../ink/ink1783.xml"/><Relationship Id="rId550" Type="http://schemas.openxmlformats.org/officeDocument/2006/relationships/customXml" Target="../ink/ink1876.xml"/><Relationship Id="rId61" Type="http://schemas.openxmlformats.org/officeDocument/2006/relationships/image" Target="../media/image58.png"/><Relationship Id="rId82" Type="http://schemas.openxmlformats.org/officeDocument/2006/relationships/customXml" Target="../ink/ink1642.xml"/><Relationship Id="rId199" Type="http://schemas.openxmlformats.org/officeDocument/2006/relationships/image" Target="../media/image127.png"/><Relationship Id="rId203" Type="http://schemas.openxmlformats.org/officeDocument/2006/relationships/image" Target="../media/image129.png"/><Relationship Id="rId385" Type="http://schemas.openxmlformats.org/officeDocument/2006/relationships/image" Target="../media/image220.png"/><Relationship Id="rId571" Type="http://schemas.openxmlformats.org/officeDocument/2006/relationships/image" Target="../media/image319.png"/><Relationship Id="rId19" Type="http://schemas.openxmlformats.org/officeDocument/2006/relationships/image" Target="../media/image37.png"/><Relationship Id="rId224" Type="http://schemas.openxmlformats.org/officeDocument/2006/relationships/customXml" Target="../ink/ink1713.xml"/><Relationship Id="rId245" Type="http://schemas.openxmlformats.org/officeDocument/2006/relationships/image" Target="../media/image150.png"/><Relationship Id="rId266" Type="http://schemas.openxmlformats.org/officeDocument/2006/relationships/customXml" Target="../ink/ink1734.xml"/><Relationship Id="rId287" Type="http://schemas.openxmlformats.org/officeDocument/2006/relationships/image" Target="../media/image171.png"/><Relationship Id="rId410" Type="http://schemas.openxmlformats.org/officeDocument/2006/relationships/customXml" Target="../ink/ink1806.xml"/><Relationship Id="rId431" Type="http://schemas.openxmlformats.org/officeDocument/2006/relationships/image" Target="../media/image243.png"/><Relationship Id="rId452" Type="http://schemas.openxmlformats.org/officeDocument/2006/relationships/customXml" Target="../ink/ink1827.xml"/><Relationship Id="rId473" Type="http://schemas.openxmlformats.org/officeDocument/2006/relationships/image" Target="../media/image269.png"/><Relationship Id="rId494" Type="http://schemas.openxmlformats.org/officeDocument/2006/relationships/customXml" Target="../ink/ink1848.xml"/><Relationship Id="rId508" Type="http://schemas.openxmlformats.org/officeDocument/2006/relationships/customXml" Target="../ink/ink1855.xml"/><Relationship Id="rId529" Type="http://schemas.openxmlformats.org/officeDocument/2006/relationships/image" Target="../media/image297.png"/><Relationship Id="rId30" Type="http://schemas.openxmlformats.org/officeDocument/2006/relationships/customXml" Target="../ink/ink1616.xml"/><Relationship Id="rId105" Type="http://schemas.openxmlformats.org/officeDocument/2006/relationships/image" Target="../media/image80.png"/><Relationship Id="rId126" Type="http://schemas.openxmlformats.org/officeDocument/2006/relationships/customXml" Target="../ink/ink1664.xml"/><Relationship Id="rId147" Type="http://schemas.openxmlformats.org/officeDocument/2006/relationships/image" Target="../media/image101.png"/><Relationship Id="rId168" Type="http://schemas.openxmlformats.org/officeDocument/2006/relationships/customXml" Target="../ink/ink1685.xml"/><Relationship Id="rId312" Type="http://schemas.openxmlformats.org/officeDocument/2006/relationships/customXml" Target="../ink/ink1757.xml"/><Relationship Id="rId333" Type="http://schemas.openxmlformats.org/officeDocument/2006/relationships/image" Target="../media/image194.png"/><Relationship Id="rId354" Type="http://schemas.openxmlformats.org/officeDocument/2006/relationships/customXml" Target="../ink/ink1778.xml"/><Relationship Id="rId540" Type="http://schemas.openxmlformats.org/officeDocument/2006/relationships/customXml" Target="../ink/ink1871.xml"/><Relationship Id="rId51" Type="http://schemas.openxmlformats.org/officeDocument/2006/relationships/image" Target="../media/image53.png"/><Relationship Id="rId72" Type="http://schemas.openxmlformats.org/officeDocument/2006/relationships/customXml" Target="../ink/ink1637.xml"/><Relationship Id="rId93" Type="http://schemas.openxmlformats.org/officeDocument/2006/relationships/image" Target="../media/image74.png"/><Relationship Id="rId189" Type="http://schemas.openxmlformats.org/officeDocument/2006/relationships/image" Target="../media/image122.png"/><Relationship Id="rId375" Type="http://schemas.openxmlformats.org/officeDocument/2006/relationships/image" Target="../media/image215.png"/><Relationship Id="rId396" Type="http://schemas.openxmlformats.org/officeDocument/2006/relationships/customXml" Target="../ink/ink1799.xml"/><Relationship Id="rId561" Type="http://schemas.openxmlformats.org/officeDocument/2006/relationships/image" Target="../media/image314.png"/><Relationship Id="rId3" Type="http://schemas.openxmlformats.org/officeDocument/2006/relationships/customXml" Target="../ink/ink1603.xml"/><Relationship Id="rId214" Type="http://schemas.openxmlformats.org/officeDocument/2006/relationships/customXml" Target="../ink/ink1708.xml"/><Relationship Id="rId235" Type="http://schemas.openxmlformats.org/officeDocument/2006/relationships/image" Target="../media/image145.png"/><Relationship Id="rId256" Type="http://schemas.openxmlformats.org/officeDocument/2006/relationships/customXml" Target="../ink/ink1729.xml"/><Relationship Id="rId277" Type="http://schemas.openxmlformats.org/officeDocument/2006/relationships/image" Target="../media/image166.png"/><Relationship Id="rId298" Type="http://schemas.openxmlformats.org/officeDocument/2006/relationships/customXml" Target="../ink/ink1750.xml"/><Relationship Id="rId400" Type="http://schemas.openxmlformats.org/officeDocument/2006/relationships/customXml" Target="../ink/ink1801.xml"/><Relationship Id="rId421" Type="http://schemas.openxmlformats.org/officeDocument/2006/relationships/image" Target="../media/image238.png"/><Relationship Id="rId442" Type="http://schemas.openxmlformats.org/officeDocument/2006/relationships/customXml" Target="../ink/ink1822.xml"/><Relationship Id="rId463" Type="http://schemas.openxmlformats.org/officeDocument/2006/relationships/image" Target="../media/image264.png"/><Relationship Id="rId484" Type="http://schemas.openxmlformats.org/officeDocument/2006/relationships/customXml" Target="../ink/ink1843.xml"/><Relationship Id="rId519" Type="http://schemas.openxmlformats.org/officeDocument/2006/relationships/image" Target="../media/image292.png"/><Relationship Id="rId116" Type="http://schemas.openxmlformats.org/officeDocument/2006/relationships/customXml" Target="../ink/ink1659.xml"/><Relationship Id="rId137" Type="http://schemas.openxmlformats.org/officeDocument/2006/relationships/image" Target="../media/image96.png"/><Relationship Id="rId158" Type="http://schemas.openxmlformats.org/officeDocument/2006/relationships/customXml" Target="../ink/ink1680.xml"/><Relationship Id="rId302" Type="http://schemas.openxmlformats.org/officeDocument/2006/relationships/customXml" Target="../ink/ink1752.xml"/><Relationship Id="rId323" Type="http://schemas.openxmlformats.org/officeDocument/2006/relationships/image" Target="../media/image189.png"/><Relationship Id="rId344" Type="http://schemas.openxmlformats.org/officeDocument/2006/relationships/customXml" Target="../ink/ink1773.xml"/><Relationship Id="rId530" Type="http://schemas.openxmlformats.org/officeDocument/2006/relationships/customXml" Target="../ink/ink1866.xml"/><Relationship Id="rId20" Type="http://schemas.openxmlformats.org/officeDocument/2006/relationships/customXml" Target="../ink/ink1611.xml"/><Relationship Id="rId41" Type="http://schemas.openxmlformats.org/officeDocument/2006/relationships/image" Target="../media/image48.png"/><Relationship Id="rId62" Type="http://schemas.openxmlformats.org/officeDocument/2006/relationships/customXml" Target="../ink/ink1632.xml"/><Relationship Id="rId83" Type="http://schemas.openxmlformats.org/officeDocument/2006/relationships/image" Target="../media/image69.png"/><Relationship Id="rId179" Type="http://schemas.openxmlformats.org/officeDocument/2006/relationships/image" Target="../media/image117.png"/><Relationship Id="rId365" Type="http://schemas.openxmlformats.org/officeDocument/2006/relationships/image" Target="../media/image210.png"/><Relationship Id="rId386" Type="http://schemas.openxmlformats.org/officeDocument/2006/relationships/customXml" Target="../ink/ink1794.xml"/><Relationship Id="rId551" Type="http://schemas.openxmlformats.org/officeDocument/2006/relationships/image" Target="../media/image308.png"/><Relationship Id="rId572" Type="http://schemas.openxmlformats.org/officeDocument/2006/relationships/customXml" Target="../ink/ink1887.xml"/><Relationship Id="rId190" Type="http://schemas.openxmlformats.org/officeDocument/2006/relationships/customXml" Target="../ink/ink1696.xml"/><Relationship Id="rId204" Type="http://schemas.openxmlformats.org/officeDocument/2006/relationships/customXml" Target="../ink/ink1703.xml"/><Relationship Id="rId225" Type="http://schemas.openxmlformats.org/officeDocument/2006/relationships/image" Target="../media/image140.png"/><Relationship Id="rId246" Type="http://schemas.openxmlformats.org/officeDocument/2006/relationships/customXml" Target="../ink/ink1724.xml"/><Relationship Id="rId267" Type="http://schemas.openxmlformats.org/officeDocument/2006/relationships/image" Target="../media/image161.png"/><Relationship Id="rId288" Type="http://schemas.openxmlformats.org/officeDocument/2006/relationships/customXml" Target="../ink/ink1745.xml"/><Relationship Id="rId411" Type="http://schemas.openxmlformats.org/officeDocument/2006/relationships/image" Target="../media/image233.png"/><Relationship Id="rId432" Type="http://schemas.openxmlformats.org/officeDocument/2006/relationships/customXml" Target="../ink/ink1817.xml"/><Relationship Id="rId453" Type="http://schemas.openxmlformats.org/officeDocument/2006/relationships/image" Target="../media/image259.png"/><Relationship Id="rId474" Type="http://schemas.openxmlformats.org/officeDocument/2006/relationships/customXml" Target="../ink/ink1838.xml"/><Relationship Id="rId509" Type="http://schemas.openxmlformats.org/officeDocument/2006/relationships/image" Target="../media/image287.png"/><Relationship Id="rId106" Type="http://schemas.openxmlformats.org/officeDocument/2006/relationships/customXml" Target="../ink/ink1654.xml"/><Relationship Id="rId127" Type="http://schemas.openxmlformats.org/officeDocument/2006/relationships/image" Target="../media/image91.png"/><Relationship Id="rId313" Type="http://schemas.openxmlformats.org/officeDocument/2006/relationships/image" Target="../media/image184.png"/><Relationship Id="rId495" Type="http://schemas.openxmlformats.org/officeDocument/2006/relationships/image" Target="../media/image280.png"/><Relationship Id="rId10" Type="http://schemas.openxmlformats.org/officeDocument/2006/relationships/customXml" Target="../ink/ink1606.xml"/><Relationship Id="rId31" Type="http://schemas.openxmlformats.org/officeDocument/2006/relationships/image" Target="../media/image43.png"/><Relationship Id="rId52" Type="http://schemas.openxmlformats.org/officeDocument/2006/relationships/customXml" Target="../ink/ink1627.xml"/><Relationship Id="rId73" Type="http://schemas.openxmlformats.org/officeDocument/2006/relationships/image" Target="../media/image64.png"/><Relationship Id="rId94" Type="http://schemas.openxmlformats.org/officeDocument/2006/relationships/customXml" Target="../ink/ink1648.xml"/><Relationship Id="rId148" Type="http://schemas.openxmlformats.org/officeDocument/2006/relationships/customXml" Target="../ink/ink1675.xml"/><Relationship Id="rId169" Type="http://schemas.openxmlformats.org/officeDocument/2006/relationships/image" Target="../media/image112.png"/><Relationship Id="rId334" Type="http://schemas.openxmlformats.org/officeDocument/2006/relationships/customXml" Target="../ink/ink1768.xml"/><Relationship Id="rId355" Type="http://schemas.openxmlformats.org/officeDocument/2006/relationships/image" Target="../media/image205.png"/><Relationship Id="rId376" Type="http://schemas.openxmlformats.org/officeDocument/2006/relationships/customXml" Target="../ink/ink1789.xml"/><Relationship Id="rId397" Type="http://schemas.openxmlformats.org/officeDocument/2006/relationships/image" Target="../media/image226.png"/><Relationship Id="rId520" Type="http://schemas.openxmlformats.org/officeDocument/2006/relationships/customXml" Target="../ink/ink1861.xml"/><Relationship Id="rId541" Type="http://schemas.openxmlformats.org/officeDocument/2006/relationships/image" Target="../media/image303.png"/><Relationship Id="rId562" Type="http://schemas.openxmlformats.org/officeDocument/2006/relationships/customXml" Target="../ink/ink1882.xml"/><Relationship Id="rId180" Type="http://schemas.openxmlformats.org/officeDocument/2006/relationships/customXml" Target="../ink/ink1691.xml"/><Relationship Id="rId215" Type="http://schemas.openxmlformats.org/officeDocument/2006/relationships/image" Target="../media/image135.png"/><Relationship Id="rId236" Type="http://schemas.openxmlformats.org/officeDocument/2006/relationships/customXml" Target="../ink/ink1719.xml"/><Relationship Id="rId257" Type="http://schemas.openxmlformats.org/officeDocument/2006/relationships/image" Target="../media/image156.png"/><Relationship Id="rId278" Type="http://schemas.openxmlformats.org/officeDocument/2006/relationships/customXml" Target="../ink/ink1740.xml"/><Relationship Id="rId401" Type="http://schemas.openxmlformats.org/officeDocument/2006/relationships/image" Target="../media/image228.png"/><Relationship Id="rId422" Type="http://schemas.openxmlformats.org/officeDocument/2006/relationships/customXml" Target="../ink/ink1812.xml"/><Relationship Id="rId443" Type="http://schemas.openxmlformats.org/officeDocument/2006/relationships/image" Target="../media/image254.png"/><Relationship Id="rId464" Type="http://schemas.openxmlformats.org/officeDocument/2006/relationships/customXml" Target="../ink/ink1833.xml"/><Relationship Id="rId303" Type="http://schemas.openxmlformats.org/officeDocument/2006/relationships/image" Target="../media/image179.png"/><Relationship Id="rId485" Type="http://schemas.openxmlformats.org/officeDocument/2006/relationships/image" Target="../media/image275.png"/><Relationship Id="rId42" Type="http://schemas.openxmlformats.org/officeDocument/2006/relationships/customXml" Target="../ink/ink1622.xml"/><Relationship Id="rId84" Type="http://schemas.openxmlformats.org/officeDocument/2006/relationships/customXml" Target="../ink/ink1643.xml"/><Relationship Id="rId138" Type="http://schemas.openxmlformats.org/officeDocument/2006/relationships/customXml" Target="../ink/ink1670.xml"/><Relationship Id="rId345" Type="http://schemas.openxmlformats.org/officeDocument/2006/relationships/image" Target="../media/image200.png"/><Relationship Id="rId387" Type="http://schemas.openxmlformats.org/officeDocument/2006/relationships/image" Target="../media/image221.png"/><Relationship Id="rId510" Type="http://schemas.openxmlformats.org/officeDocument/2006/relationships/customXml" Target="../ink/ink1856.xml"/><Relationship Id="rId552" Type="http://schemas.openxmlformats.org/officeDocument/2006/relationships/customXml" Target="../ink/ink1877.xml"/><Relationship Id="rId191" Type="http://schemas.openxmlformats.org/officeDocument/2006/relationships/image" Target="../media/image123.png"/><Relationship Id="rId205" Type="http://schemas.openxmlformats.org/officeDocument/2006/relationships/image" Target="../media/image130.png"/><Relationship Id="rId247" Type="http://schemas.openxmlformats.org/officeDocument/2006/relationships/image" Target="../media/image151.png"/><Relationship Id="rId412" Type="http://schemas.openxmlformats.org/officeDocument/2006/relationships/customXml" Target="../ink/ink1807.xml"/><Relationship Id="rId107" Type="http://schemas.openxmlformats.org/officeDocument/2006/relationships/image" Target="../media/image81.png"/><Relationship Id="rId289" Type="http://schemas.openxmlformats.org/officeDocument/2006/relationships/image" Target="../media/image172.png"/><Relationship Id="rId454" Type="http://schemas.openxmlformats.org/officeDocument/2006/relationships/customXml" Target="../ink/ink1828.xml"/><Relationship Id="rId496" Type="http://schemas.openxmlformats.org/officeDocument/2006/relationships/customXml" Target="../ink/ink1849.xml"/><Relationship Id="rId11" Type="http://schemas.openxmlformats.org/officeDocument/2006/relationships/image" Target="../media/image33.png"/><Relationship Id="rId53" Type="http://schemas.openxmlformats.org/officeDocument/2006/relationships/image" Target="../media/image54.png"/><Relationship Id="rId149" Type="http://schemas.openxmlformats.org/officeDocument/2006/relationships/image" Target="../media/image102.png"/><Relationship Id="rId314" Type="http://schemas.openxmlformats.org/officeDocument/2006/relationships/customXml" Target="../ink/ink1758.xml"/><Relationship Id="rId356" Type="http://schemas.openxmlformats.org/officeDocument/2006/relationships/customXml" Target="../ink/ink1779.xml"/><Relationship Id="rId398" Type="http://schemas.openxmlformats.org/officeDocument/2006/relationships/customXml" Target="../ink/ink1800.xml"/><Relationship Id="rId521" Type="http://schemas.openxmlformats.org/officeDocument/2006/relationships/image" Target="../media/image293.png"/><Relationship Id="rId563" Type="http://schemas.openxmlformats.org/officeDocument/2006/relationships/image" Target="../media/image315.png"/><Relationship Id="rId95" Type="http://schemas.openxmlformats.org/officeDocument/2006/relationships/image" Target="../media/image75.png"/><Relationship Id="rId160" Type="http://schemas.openxmlformats.org/officeDocument/2006/relationships/customXml" Target="../ink/ink1681.xml"/><Relationship Id="rId216" Type="http://schemas.openxmlformats.org/officeDocument/2006/relationships/customXml" Target="../ink/ink1709.xml"/><Relationship Id="rId423" Type="http://schemas.openxmlformats.org/officeDocument/2006/relationships/image" Target="../media/image239.png"/><Relationship Id="rId258" Type="http://schemas.openxmlformats.org/officeDocument/2006/relationships/customXml" Target="../ink/ink1730.xml"/><Relationship Id="rId465" Type="http://schemas.openxmlformats.org/officeDocument/2006/relationships/image" Target="../media/image265.png"/><Relationship Id="rId22" Type="http://schemas.openxmlformats.org/officeDocument/2006/relationships/customXml" Target="../ink/ink1612.xml"/><Relationship Id="rId64" Type="http://schemas.openxmlformats.org/officeDocument/2006/relationships/customXml" Target="../ink/ink1633.xml"/><Relationship Id="rId118" Type="http://schemas.openxmlformats.org/officeDocument/2006/relationships/customXml" Target="../ink/ink1660.xml"/><Relationship Id="rId325" Type="http://schemas.openxmlformats.org/officeDocument/2006/relationships/image" Target="../media/image190.png"/><Relationship Id="rId367" Type="http://schemas.openxmlformats.org/officeDocument/2006/relationships/image" Target="../media/image211.png"/><Relationship Id="rId532" Type="http://schemas.openxmlformats.org/officeDocument/2006/relationships/customXml" Target="../ink/ink1867.xml"/><Relationship Id="rId574" Type="http://schemas.openxmlformats.org/officeDocument/2006/relationships/customXml" Target="../ink/ink1888.xml"/><Relationship Id="rId171" Type="http://schemas.openxmlformats.org/officeDocument/2006/relationships/image" Target="../media/image113.png"/><Relationship Id="rId227" Type="http://schemas.openxmlformats.org/officeDocument/2006/relationships/image" Target="../media/image141.png"/><Relationship Id="rId269" Type="http://schemas.openxmlformats.org/officeDocument/2006/relationships/image" Target="../media/image162.png"/><Relationship Id="rId434" Type="http://schemas.openxmlformats.org/officeDocument/2006/relationships/customXml" Target="../ink/ink1818.xml"/><Relationship Id="rId476" Type="http://schemas.openxmlformats.org/officeDocument/2006/relationships/customXml" Target="../ink/ink1839.xml"/><Relationship Id="rId33" Type="http://schemas.openxmlformats.org/officeDocument/2006/relationships/image" Target="../media/image44.png"/><Relationship Id="rId129" Type="http://schemas.openxmlformats.org/officeDocument/2006/relationships/image" Target="../media/image92.png"/><Relationship Id="rId280" Type="http://schemas.openxmlformats.org/officeDocument/2006/relationships/customXml" Target="../ink/ink1741.xml"/><Relationship Id="rId336" Type="http://schemas.openxmlformats.org/officeDocument/2006/relationships/customXml" Target="../ink/ink1769.xml"/><Relationship Id="rId501" Type="http://schemas.openxmlformats.org/officeDocument/2006/relationships/image" Target="../media/image283.png"/><Relationship Id="rId543" Type="http://schemas.openxmlformats.org/officeDocument/2006/relationships/image" Target="../media/image304.png"/><Relationship Id="rId75" Type="http://schemas.openxmlformats.org/officeDocument/2006/relationships/image" Target="../media/image65.png"/><Relationship Id="rId140" Type="http://schemas.openxmlformats.org/officeDocument/2006/relationships/customXml" Target="../ink/ink1671.xml"/><Relationship Id="rId182" Type="http://schemas.openxmlformats.org/officeDocument/2006/relationships/customXml" Target="../ink/ink1692.xml"/><Relationship Id="rId378" Type="http://schemas.openxmlformats.org/officeDocument/2006/relationships/customXml" Target="../ink/ink1790.xml"/><Relationship Id="rId403" Type="http://schemas.openxmlformats.org/officeDocument/2006/relationships/image" Target="../media/image229.png"/><Relationship Id="rId6" Type="http://schemas.openxmlformats.org/officeDocument/2006/relationships/customXml" Target="../ink/ink1604.xml"/><Relationship Id="rId238" Type="http://schemas.openxmlformats.org/officeDocument/2006/relationships/customXml" Target="../ink/ink1720.xml"/><Relationship Id="rId445" Type="http://schemas.openxmlformats.org/officeDocument/2006/relationships/image" Target="../media/image255.png"/><Relationship Id="rId487" Type="http://schemas.openxmlformats.org/officeDocument/2006/relationships/image" Target="../media/image276.png"/><Relationship Id="rId291" Type="http://schemas.openxmlformats.org/officeDocument/2006/relationships/image" Target="../media/image173.png"/><Relationship Id="rId305" Type="http://schemas.openxmlformats.org/officeDocument/2006/relationships/image" Target="../media/image180.png"/><Relationship Id="rId347" Type="http://schemas.openxmlformats.org/officeDocument/2006/relationships/image" Target="../media/image201.png"/><Relationship Id="rId512" Type="http://schemas.openxmlformats.org/officeDocument/2006/relationships/customXml" Target="../ink/ink1857.xml"/><Relationship Id="rId44" Type="http://schemas.openxmlformats.org/officeDocument/2006/relationships/customXml" Target="../ink/ink1623.xml"/><Relationship Id="rId86" Type="http://schemas.openxmlformats.org/officeDocument/2006/relationships/customXml" Target="../ink/ink1644.xml"/><Relationship Id="rId151" Type="http://schemas.openxmlformats.org/officeDocument/2006/relationships/image" Target="../media/image103.png"/><Relationship Id="rId389" Type="http://schemas.openxmlformats.org/officeDocument/2006/relationships/image" Target="../media/image222.png"/><Relationship Id="rId554" Type="http://schemas.openxmlformats.org/officeDocument/2006/relationships/customXml" Target="../ink/ink1878.xml"/><Relationship Id="rId193" Type="http://schemas.openxmlformats.org/officeDocument/2006/relationships/image" Target="../media/image124.png"/><Relationship Id="rId207" Type="http://schemas.openxmlformats.org/officeDocument/2006/relationships/image" Target="../media/image131.png"/><Relationship Id="rId249" Type="http://schemas.openxmlformats.org/officeDocument/2006/relationships/image" Target="../media/image152.png"/><Relationship Id="rId414" Type="http://schemas.openxmlformats.org/officeDocument/2006/relationships/customXml" Target="../ink/ink1808.xml"/><Relationship Id="rId456" Type="http://schemas.openxmlformats.org/officeDocument/2006/relationships/customXml" Target="../ink/ink1829.xml"/><Relationship Id="rId498" Type="http://schemas.openxmlformats.org/officeDocument/2006/relationships/customXml" Target="../ink/ink1850.xml"/><Relationship Id="rId13" Type="http://schemas.openxmlformats.org/officeDocument/2006/relationships/image" Target="../media/image34.png"/><Relationship Id="rId109" Type="http://schemas.openxmlformats.org/officeDocument/2006/relationships/image" Target="../media/image82.png"/><Relationship Id="rId260" Type="http://schemas.openxmlformats.org/officeDocument/2006/relationships/customXml" Target="../ink/ink1731.xml"/><Relationship Id="rId316" Type="http://schemas.openxmlformats.org/officeDocument/2006/relationships/customXml" Target="../ink/ink1759.xml"/><Relationship Id="rId523" Type="http://schemas.openxmlformats.org/officeDocument/2006/relationships/image" Target="../media/image294.png"/><Relationship Id="rId55" Type="http://schemas.openxmlformats.org/officeDocument/2006/relationships/image" Target="../media/image55.png"/><Relationship Id="rId97" Type="http://schemas.openxmlformats.org/officeDocument/2006/relationships/image" Target="../media/image76.png"/><Relationship Id="rId120" Type="http://schemas.openxmlformats.org/officeDocument/2006/relationships/customXml" Target="../ink/ink1661.xml"/><Relationship Id="rId358" Type="http://schemas.openxmlformats.org/officeDocument/2006/relationships/customXml" Target="../ink/ink1780.xml"/><Relationship Id="rId565" Type="http://schemas.openxmlformats.org/officeDocument/2006/relationships/image" Target="../media/image316.png"/><Relationship Id="rId162" Type="http://schemas.openxmlformats.org/officeDocument/2006/relationships/customXml" Target="../ink/ink1682.xml"/><Relationship Id="rId218" Type="http://schemas.openxmlformats.org/officeDocument/2006/relationships/customXml" Target="../ink/ink1710.xml"/><Relationship Id="rId425" Type="http://schemas.openxmlformats.org/officeDocument/2006/relationships/image" Target="../media/image240.png"/><Relationship Id="rId467" Type="http://schemas.openxmlformats.org/officeDocument/2006/relationships/image" Target="../media/image266.png"/><Relationship Id="rId271" Type="http://schemas.openxmlformats.org/officeDocument/2006/relationships/image" Target="../media/image163.png"/><Relationship Id="rId24" Type="http://schemas.openxmlformats.org/officeDocument/2006/relationships/customXml" Target="../ink/ink1613.xml"/><Relationship Id="rId66" Type="http://schemas.openxmlformats.org/officeDocument/2006/relationships/customXml" Target="../ink/ink1634.xml"/><Relationship Id="rId131" Type="http://schemas.openxmlformats.org/officeDocument/2006/relationships/image" Target="../media/image93.png"/><Relationship Id="rId327" Type="http://schemas.openxmlformats.org/officeDocument/2006/relationships/image" Target="../media/image191.png"/><Relationship Id="rId369" Type="http://schemas.openxmlformats.org/officeDocument/2006/relationships/image" Target="../media/image212.png"/><Relationship Id="rId534" Type="http://schemas.openxmlformats.org/officeDocument/2006/relationships/customXml" Target="../ink/ink1868.xml"/><Relationship Id="rId173" Type="http://schemas.openxmlformats.org/officeDocument/2006/relationships/image" Target="../media/image114.png"/><Relationship Id="rId229" Type="http://schemas.openxmlformats.org/officeDocument/2006/relationships/image" Target="../media/image142.png"/><Relationship Id="rId380" Type="http://schemas.openxmlformats.org/officeDocument/2006/relationships/customXml" Target="../ink/ink1791.xml"/><Relationship Id="rId436" Type="http://schemas.openxmlformats.org/officeDocument/2006/relationships/customXml" Target="../ink/ink1819.xml"/><Relationship Id="rId240" Type="http://schemas.openxmlformats.org/officeDocument/2006/relationships/customXml" Target="../ink/ink1721.xml"/><Relationship Id="rId478" Type="http://schemas.openxmlformats.org/officeDocument/2006/relationships/customXml" Target="../ink/ink1840.xml"/><Relationship Id="rId35" Type="http://schemas.openxmlformats.org/officeDocument/2006/relationships/image" Target="../media/image45.png"/><Relationship Id="rId77" Type="http://schemas.openxmlformats.org/officeDocument/2006/relationships/image" Target="../media/image66.png"/><Relationship Id="rId100" Type="http://schemas.openxmlformats.org/officeDocument/2006/relationships/customXml" Target="../ink/ink1651.xml"/><Relationship Id="rId282" Type="http://schemas.openxmlformats.org/officeDocument/2006/relationships/customXml" Target="../ink/ink1742.xml"/><Relationship Id="rId338" Type="http://schemas.openxmlformats.org/officeDocument/2006/relationships/customXml" Target="../ink/ink1770.xml"/><Relationship Id="rId503" Type="http://schemas.openxmlformats.org/officeDocument/2006/relationships/image" Target="../media/image284.png"/><Relationship Id="rId545" Type="http://schemas.openxmlformats.org/officeDocument/2006/relationships/image" Target="../media/image305.png"/><Relationship Id="rId8" Type="http://schemas.openxmlformats.org/officeDocument/2006/relationships/customXml" Target="../ink/ink1605.xml"/><Relationship Id="rId142" Type="http://schemas.openxmlformats.org/officeDocument/2006/relationships/customXml" Target="../ink/ink1672.xml"/><Relationship Id="rId184" Type="http://schemas.openxmlformats.org/officeDocument/2006/relationships/customXml" Target="../ink/ink1693.xml"/><Relationship Id="rId391" Type="http://schemas.openxmlformats.org/officeDocument/2006/relationships/image" Target="../media/image223.png"/><Relationship Id="rId405" Type="http://schemas.openxmlformats.org/officeDocument/2006/relationships/image" Target="../media/image230.png"/><Relationship Id="rId447" Type="http://schemas.openxmlformats.org/officeDocument/2006/relationships/image" Target="../media/image256.png"/><Relationship Id="rId251" Type="http://schemas.openxmlformats.org/officeDocument/2006/relationships/image" Target="../media/image153.png"/><Relationship Id="rId489" Type="http://schemas.openxmlformats.org/officeDocument/2006/relationships/image" Target="../media/image277.png"/><Relationship Id="rId46" Type="http://schemas.openxmlformats.org/officeDocument/2006/relationships/customXml" Target="../ink/ink1624.xml"/><Relationship Id="rId293" Type="http://schemas.openxmlformats.org/officeDocument/2006/relationships/image" Target="../media/image174.png"/><Relationship Id="rId307" Type="http://schemas.openxmlformats.org/officeDocument/2006/relationships/image" Target="../media/image181.png"/><Relationship Id="rId349" Type="http://schemas.openxmlformats.org/officeDocument/2006/relationships/image" Target="../media/image202.png"/><Relationship Id="rId514" Type="http://schemas.openxmlformats.org/officeDocument/2006/relationships/customXml" Target="../ink/ink1858.xml"/><Relationship Id="rId556" Type="http://schemas.openxmlformats.org/officeDocument/2006/relationships/customXml" Target="../ink/ink1879.xml"/><Relationship Id="rId88" Type="http://schemas.openxmlformats.org/officeDocument/2006/relationships/customXml" Target="../ink/ink1645.xml"/><Relationship Id="rId111" Type="http://schemas.openxmlformats.org/officeDocument/2006/relationships/image" Target="../media/image83.png"/><Relationship Id="rId153" Type="http://schemas.openxmlformats.org/officeDocument/2006/relationships/image" Target="../media/image104.png"/><Relationship Id="rId195" Type="http://schemas.openxmlformats.org/officeDocument/2006/relationships/image" Target="../media/image125.png"/><Relationship Id="rId209" Type="http://schemas.openxmlformats.org/officeDocument/2006/relationships/image" Target="../media/image132.png"/><Relationship Id="rId360" Type="http://schemas.openxmlformats.org/officeDocument/2006/relationships/customXml" Target="../ink/ink1781.xml"/><Relationship Id="rId416" Type="http://schemas.openxmlformats.org/officeDocument/2006/relationships/customXml" Target="../ink/ink1809.xml"/><Relationship Id="rId220" Type="http://schemas.openxmlformats.org/officeDocument/2006/relationships/customXml" Target="../ink/ink1711.xml"/><Relationship Id="rId458" Type="http://schemas.openxmlformats.org/officeDocument/2006/relationships/customXml" Target="../ink/ink1830.xml"/><Relationship Id="rId15" Type="http://schemas.openxmlformats.org/officeDocument/2006/relationships/image" Target="../media/image35.png"/><Relationship Id="rId57" Type="http://schemas.openxmlformats.org/officeDocument/2006/relationships/image" Target="../media/image56.png"/><Relationship Id="rId262" Type="http://schemas.openxmlformats.org/officeDocument/2006/relationships/customXml" Target="../ink/ink1732.xml"/><Relationship Id="rId318" Type="http://schemas.openxmlformats.org/officeDocument/2006/relationships/customXml" Target="../ink/ink1760.xml"/><Relationship Id="rId525" Type="http://schemas.openxmlformats.org/officeDocument/2006/relationships/image" Target="../media/image295.png"/><Relationship Id="rId567" Type="http://schemas.openxmlformats.org/officeDocument/2006/relationships/image" Target="../media/image317.png"/><Relationship Id="rId99" Type="http://schemas.openxmlformats.org/officeDocument/2006/relationships/image" Target="../media/image77.png"/><Relationship Id="rId122" Type="http://schemas.openxmlformats.org/officeDocument/2006/relationships/customXml" Target="../ink/ink1662.xml"/><Relationship Id="rId164" Type="http://schemas.openxmlformats.org/officeDocument/2006/relationships/customXml" Target="../ink/ink1683.xml"/><Relationship Id="rId371" Type="http://schemas.openxmlformats.org/officeDocument/2006/relationships/image" Target="../media/image213.png"/><Relationship Id="rId427" Type="http://schemas.openxmlformats.org/officeDocument/2006/relationships/image" Target="../media/image241.png"/><Relationship Id="rId469" Type="http://schemas.openxmlformats.org/officeDocument/2006/relationships/image" Target="../media/image26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eberliuMD/Hospital-Catchment-Area-Tools-H-CA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.xml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39" Type="http://schemas.openxmlformats.org/officeDocument/2006/relationships/customXml" Target="../ink/ink21.xml"/><Relationship Id="rId3" Type="http://schemas.openxmlformats.org/officeDocument/2006/relationships/customXml" Target="../ink/ink3.xml"/><Relationship Id="rId21" Type="http://schemas.openxmlformats.org/officeDocument/2006/relationships/customXml" Target="../ink/ink12.xml"/><Relationship Id="rId34" Type="http://schemas.openxmlformats.org/officeDocument/2006/relationships/image" Target="../media/image21.png"/><Relationship Id="rId42" Type="http://schemas.openxmlformats.org/officeDocument/2006/relationships/image" Target="../media/image25.png"/><Relationship Id="rId47" Type="http://schemas.openxmlformats.org/officeDocument/2006/relationships/customXml" Target="../ink/ink25.xml"/><Relationship Id="rId50" Type="http://schemas.openxmlformats.org/officeDocument/2006/relationships/image" Target="../media/image29.png"/><Relationship Id="rId7" Type="http://schemas.openxmlformats.org/officeDocument/2006/relationships/customXml" Target="../ink/ink5.xml"/><Relationship Id="rId12" Type="http://schemas.openxmlformats.org/officeDocument/2006/relationships/image" Target="../media/image10.png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23.png"/><Relationship Id="rId46" Type="http://schemas.openxmlformats.org/officeDocument/2006/relationships/image" Target="../media/image27.png"/><Relationship Id="rId2" Type="http://schemas.openxmlformats.org/officeDocument/2006/relationships/image" Target="../media/image3.png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customXml" Target="../ink/ink16.xml"/><Relationship Id="rId41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7.xml"/><Relationship Id="rId24" Type="http://schemas.openxmlformats.org/officeDocument/2006/relationships/image" Target="../media/image16.png"/><Relationship Id="rId32" Type="http://schemas.openxmlformats.org/officeDocument/2006/relationships/image" Target="../media/image20.png"/><Relationship Id="rId37" Type="http://schemas.openxmlformats.org/officeDocument/2006/relationships/customXml" Target="../ink/ink20.xml"/><Relationship Id="rId40" Type="http://schemas.openxmlformats.org/officeDocument/2006/relationships/image" Target="../media/image24.png"/><Relationship Id="rId45" Type="http://schemas.openxmlformats.org/officeDocument/2006/relationships/customXml" Target="../ink/ink24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18.png"/><Relationship Id="rId36" Type="http://schemas.openxmlformats.org/officeDocument/2006/relationships/image" Target="../media/image22.png"/><Relationship Id="rId49" Type="http://schemas.openxmlformats.org/officeDocument/2006/relationships/customXml" Target="../ink/ink26.xml"/><Relationship Id="rId10" Type="http://schemas.openxmlformats.org/officeDocument/2006/relationships/image" Target="../media/image9.png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4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customXml" Target="../ink/ink6.xml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customXml" Target="../ink/ink15.xml"/><Relationship Id="rId30" Type="http://schemas.openxmlformats.org/officeDocument/2006/relationships/image" Target="../media/image19.png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48" Type="http://schemas.openxmlformats.org/officeDocument/2006/relationships/image" Target="../media/image28.png"/><Relationship Id="rId8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4.xml"/><Relationship Id="rId299" Type="http://schemas.openxmlformats.org/officeDocument/2006/relationships/customXml" Target="../ink/ink175.xml"/><Relationship Id="rId21" Type="http://schemas.openxmlformats.org/officeDocument/2006/relationships/customXml" Target="../ink/ink36.xml"/><Relationship Id="rId63" Type="http://schemas.openxmlformats.org/officeDocument/2006/relationships/customXml" Target="../ink/ink57.xml"/><Relationship Id="rId159" Type="http://schemas.openxmlformats.org/officeDocument/2006/relationships/customXml" Target="../ink/ink105.xml"/><Relationship Id="rId324" Type="http://schemas.openxmlformats.org/officeDocument/2006/relationships/image" Target="../media/image190.png"/><Relationship Id="rId366" Type="http://schemas.openxmlformats.org/officeDocument/2006/relationships/image" Target="../media/image211.png"/><Relationship Id="rId170" Type="http://schemas.openxmlformats.org/officeDocument/2006/relationships/image" Target="../media/image113.png"/><Relationship Id="rId226" Type="http://schemas.openxmlformats.org/officeDocument/2006/relationships/image" Target="../media/image141.png"/><Relationship Id="rId433" Type="http://schemas.openxmlformats.org/officeDocument/2006/relationships/customXml" Target="../ink/ink242.xml"/><Relationship Id="rId268" Type="http://schemas.openxmlformats.org/officeDocument/2006/relationships/image" Target="../media/image162.png"/><Relationship Id="rId32" Type="http://schemas.openxmlformats.org/officeDocument/2006/relationships/image" Target="../media/image44.png"/><Relationship Id="rId74" Type="http://schemas.openxmlformats.org/officeDocument/2006/relationships/image" Target="../media/image65.png"/><Relationship Id="rId128" Type="http://schemas.openxmlformats.org/officeDocument/2006/relationships/image" Target="../media/image92.png"/><Relationship Id="rId335" Type="http://schemas.openxmlformats.org/officeDocument/2006/relationships/customXml" Target="../ink/ink193.xml"/><Relationship Id="rId377" Type="http://schemas.openxmlformats.org/officeDocument/2006/relationships/customXml" Target="../ink/ink214.xml"/><Relationship Id="rId5" Type="http://schemas.openxmlformats.org/officeDocument/2006/relationships/customXml" Target="../ink/ink28.xml"/><Relationship Id="rId181" Type="http://schemas.openxmlformats.org/officeDocument/2006/relationships/customXml" Target="../ink/ink116.xml"/><Relationship Id="rId237" Type="http://schemas.openxmlformats.org/officeDocument/2006/relationships/customXml" Target="../ink/ink144.xml"/><Relationship Id="rId402" Type="http://schemas.openxmlformats.org/officeDocument/2006/relationships/image" Target="../media/image229.png"/><Relationship Id="rId279" Type="http://schemas.openxmlformats.org/officeDocument/2006/relationships/customXml" Target="../ink/ink165.xml"/><Relationship Id="rId43" Type="http://schemas.openxmlformats.org/officeDocument/2006/relationships/customXml" Target="../ink/ink47.xml"/><Relationship Id="rId139" Type="http://schemas.openxmlformats.org/officeDocument/2006/relationships/customXml" Target="../ink/ink95.xml"/><Relationship Id="rId290" Type="http://schemas.openxmlformats.org/officeDocument/2006/relationships/image" Target="../media/image173.png"/><Relationship Id="rId304" Type="http://schemas.openxmlformats.org/officeDocument/2006/relationships/image" Target="../media/image180.png"/><Relationship Id="rId346" Type="http://schemas.openxmlformats.org/officeDocument/2006/relationships/image" Target="../media/image201.png"/><Relationship Id="rId388" Type="http://schemas.openxmlformats.org/officeDocument/2006/relationships/image" Target="../media/image222.png"/><Relationship Id="rId85" Type="http://schemas.openxmlformats.org/officeDocument/2006/relationships/customXml" Target="../ink/ink68.xml"/><Relationship Id="rId150" Type="http://schemas.openxmlformats.org/officeDocument/2006/relationships/image" Target="../media/image103.png"/><Relationship Id="rId192" Type="http://schemas.openxmlformats.org/officeDocument/2006/relationships/image" Target="../media/image124.png"/><Relationship Id="rId206" Type="http://schemas.openxmlformats.org/officeDocument/2006/relationships/image" Target="../media/image131.png"/><Relationship Id="rId413" Type="http://schemas.openxmlformats.org/officeDocument/2006/relationships/customXml" Target="../ink/ink232.xml"/><Relationship Id="rId248" Type="http://schemas.openxmlformats.org/officeDocument/2006/relationships/image" Target="../media/image152.png"/><Relationship Id="rId12" Type="http://schemas.openxmlformats.org/officeDocument/2006/relationships/image" Target="../media/image34.png"/><Relationship Id="rId33" Type="http://schemas.openxmlformats.org/officeDocument/2006/relationships/customXml" Target="../ink/ink42.xml"/><Relationship Id="rId108" Type="http://schemas.openxmlformats.org/officeDocument/2006/relationships/image" Target="../media/image82.png"/><Relationship Id="rId129" Type="http://schemas.openxmlformats.org/officeDocument/2006/relationships/customXml" Target="../ink/ink90.xml"/><Relationship Id="rId280" Type="http://schemas.openxmlformats.org/officeDocument/2006/relationships/image" Target="../media/image168.png"/><Relationship Id="rId315" Type="http://schemas.openxmlformats.org/officeDocument/2006/relationships/customXml" Target="../ink/ink183.xml"/><Relationship Id="rId336" Type="http://schemas.openxmlformats.org/officeDocument/2006/relationships/image" Target="../media/image196.png"/><Relationship Id="rId357" Type="http://schemas.openxmlformats.org/officeDocument/2006/relationships/customXml" Target="../ink/ink204.xml"/><Relationship Id="rId54" Type="http://schemas.openxmlformats.org/officeDocument/2006/relationships/image" Target="../media/image55.png"/><Relationship Id="rId75" Type="http://schemas.openxmlformats.org/officeDocument/2006/relationships/customXml" Target="../ink/ink63.xml"/><Relationship Id="rId96" Type="http://schemas.openxmlformats.org/officeDocument/2006/relationships/image" Target="../media/image76.png"/><Relationship Id="rId140" Type="http://schemas.openxmlformats.org/officeDocument/2006/relationships/image" Target="../media/image98.png"/><Relationship Id="rId161" Type="http://schemas.openxmlformats.org/officeDocument/2006/relationships/customXml" Target="../ink/ink106.xml"/><Relationship Id="rId182" Type="http://schemas.openxmlformats.org/officeDocument/2006/relationships/image" Target="../media/image119.png"/><Relationship Id="rId217" Type="http://schemas.openxmlformats.org/officeDocument/2006/relationships/customXml" Target="../ink/ink134.xml"/><Relationship Id="rId378" Type="http://schemas.openxmlformats.org/officeDocument/2006/relationships/image" Target="../media/image217.png"/><Relationship Id="rId399" Type="http://schemas.openxmlformats.org/officeDocument/2006/relationships/customXml" Target="../ink/ink225.xml"/><Relationship Id="rId403" Type="http://schemas.openxmlformats.org/officeDocument/2006/relationships/customXml" Target="../ink/ink227.xml"/><Relationship Id="rId6" Type="http://schemas.openxmlformats.org/officeDocument/2006/relationships/image" Target="../media/image31.png"/><Relationship Id="rId238" Type="http://schemas.openxmlformats.org/officeDocument/2006/relationships/image" Target="../media/image147.png"/><Relationship Id="rId259" Type="http://schemas.openxmlformats.org/officeDocument/2006/relationships/customXml" Target="../ink/ink155.xml"/><Relationship Id="rId424" Type="http://schemas.openxmlformats.org/officeDocument/2006/relationships/image" Target="../media/image240.png"/><Relationship Id="rId23" Type="http://schemas.openxmlformats.org/officeDocument/2006/relationships/customXml" Target="../ink/ink37.xml"/><Relationship Id="rId119" Type="http://schemas.openxmlformats.org/officeDocument/2006/relationships/customXml" Target="../ink/ink85.xml"/><Relationship Id="rId270" Type="http://schemas.openxmlformats.org/officeDocument/2006/relationships/image" Target="../media/image163.png"/><Relationship Id="rId291" Type="http://schemas.openxmlformats.org/officeDocument/2006/relationships/customXml" Target="../ink/ink171.xml"/><Relationship Id="rId305" Type="http://schemas.openxmlformats.org/officeDocument/2006/relationships/customXml" Target="../ink/ink178.xml"/><Relationship Id="rId326" Type="http://schemas.openxmlformats.org/officeDocument/2006/relationships/image" Target="../media/image191.png"/><Relationship Id="rId347" Type="http://schemas.openxmlformats.org/officeDocument/2006/relationships/customXml" Target="../ink/ink199.xml"/><Relationship Id="rId44" Type="http://schemas.openxmlformats.org/officeDocument/2006/relationships/image" Target="../media/image50.png"/><Relationship Id="rId65" Type="http://schemas.openxmlformats.org/officeDocument/2006/relationships/customXml" Target="../ink/ink58.xml"/><Relationship Id="rId86" Type="http://schemas.openxmlformats.org/officeDocument/2006/relationships/image" Target="../media/image71.png"/><Relationship Id="rId130" Type="http://schemas.openxmlformats.org/officeDocument/2006/relationships/image" Target="../media/image93.png"/><Relationship Id="rId151" Type="http://schemas.openxmlformats.org/officeDocument/2006/relationships/customXml" Target="../ink/ink101.xml"/><Relationship Id="rId368" Type="http://schemas.openxmlformats.org/officeDocument/2006/relationships/image" Target="../media/image212.png"/><Relationship Id="rId389" Type="http://schemas.openxmlformats.org/officeDocument/2006/relationships/customXml" Target="../ink/ink220.xml"/><Relationship Id="rId172" Type="http://schemas.openxmlformats.org/officeDocument/2006/relationships/image" Target="../media/image114.png"/><Relationship Id="rId193" Type="http://schemas.openxmlformats.org/officeDocument/2006/relationships/customXml" Target="../ink/ink122.xml"/><Relationship Id="rId207" Type="http://schemas.openxmlformats.org/officeDocument/2006/relationships/customXml" Target="../ink/ink129.xml"/><Relationship Id="rId228" Type="http://schemas.openxmlformats.org/officeDocument/2006/relationships/image" Target="../media/image142.png"/><Relationship Id="rId249" Type="http://schemas.openxmlformats.org/officeDocument/2006/relationships/customXml" Target="../ink/ink150.xml"/><Relationship Id="rId414" Type="http://schemas.openxmlformats.org/officeDocument/2006/relationships/image" Target="../media/image235.png"/><Relationship Id="rId435" Type="http://schemas.openxmlformats.org/officeDocument/2006/relationships/customXml" Target="../ink/ink243.xml"/><Relationship Id="rId13" Type="http://schemas.openxmlformats.org/officeDocument/2006/relationships/customXml" Target="../ink/ink32.xml"/><Relationship Id="rId109" Type="http://schemas.openxmlformats.org/officeDocument/2006/relationships/customXml" Target="../ink/ink80.xml"/><Relationship Id="rId260" Type="http://schemas.openxmlformats.org/officeDocument/2006/relationships/image" Target="../media/image158.png"/><Relationship Id="rId281" Type="http://schemas.openxmlformats.org/officeDocument/2006/relationships/customXml" Target="../ink/ink166.xml"/><Relationship Id="rId316" Type="http://schemas.openxmlformats.org/officeDocument/2006/relationships/image" Target="../media/image186.png"/><Relationship Id="rId337" Type="http://schemas.openxmlformats.org/officeDocument/2006/relationships/customXml" Target="../ink/ink194.xml"/><Relationship Id="rId34" Type="http://schemas.openxmlformats.org/officeDocument/2006/relationships/image" Target="../media/image45.png"/><Relationship Id="rId55" Type="http://schemas.openxmlformats.org/officeDocument/2006/relationships/customXml" Target="../ink/ink53.xml"/><Relationship Id="rId76" Type="http://schemas.openxmlformats.org/officeDocument/2006/relationships/image" Target="../media/image66.png"/><Relationship Id="rId97" Type="http://schemas.openxmlformats.org/officeDocument/2006/relationships/customXml" Target="../ink/ink74.xml"/><Relationship Id="rId120" Type="http://schemas.openxmlformats.org/officeDocument/2006/relationships/image" Target="../media/image88.png"/><Relationship Id="rId141" Type="http://schemas.openxmlformats.org/officeDocument/2006/relationships/customXml" Target="../ink/ink96.xml"/><Relationship Id="rId358" Type="http://schemas.openxmlformats.org/officeDocument/2006/relationships/image" Target="../media/image207.png"/><Relationship Id="rId379" Type="http://schemas.openxmlformats.org/officeDocument/2006/relationships/customXml" Target="../ink/ink215.xml"/><Relationship Id="rId7" Type="http://schemas.openxmlformats.org/officeDocument/2006/relationships/customXml" Target="../ink/ink29.xml"/><Relationship Id="rId162" Type="http://schemas.openxmlformats.org/officeDocument/2006/relationships/image" Target="../media/image109.png"/><Relationship Id="rId183" Type="http://schemas.openxmlformats.org/officeDocument/2006/relationships/customXml" Target="../ink/ink117.xml"/><Relationship Id="rId218" Type="http://schemas.openxmlformats.org/officeDocument/2006/relationships/image" Target="../media/image137.png"/><Relationship Id="rId239" Type="http://schemas.openxmlformats.org/officeDocument/2006/relationships/customXml" Target="../ink/ink145.xml"/><Relationship Id="rId390" Type="http://schemas.openxmlformats.org/officeDocument/2006/relationships/image" Target="../media/image223.png"/><Relationship Id="rId404" Type="http://schemas.openxmlformats.org/officeDocument/2006/relationships/image" Target="../media/image230.png"/><Relationship Id="rId425" Type="http://schemas.openxmlformats.org/officeDocument/2006/relationships/customXml" Target="../ink/ink238.xml"/><Relationship Id="rId250" Type="http://schemas.openxmlformats.org/officeDocument/2006/relationships/image" Target="../media/image153.png"/><Relationship Id="rId271" Type="http://schemas.openxmlformats.org/officeDocument/2006/relationships/customXml" Target="../ink/ink161.xml"/><Relationship Id="rId292" Type="http://schemas.openxmlformats.org/officeDocument/2006/relationships/image" Target="../media/image174.png"/><Relationship Id="rId306" Type="http://schemas.openxmlformats.org/officeDocument/2006/relationships/image" Target="../media/image181.png"/><Relationship Id="rId24" Type="http://schemas.openxmlformats.org/officeDocument/2006/relationships/image" Target="../media/image40.png"/><Relationship Id="rId45" Type="http://schemas.openxmlformats.org/officeDocument/2006/relationships/customXml" Target="../ink/ink48.xml"/><Relationship Id="rId66" Type="http://schemas.openxmlformats.org/officeDocument/2006/relationships/image" Target="../media/image61.png"/><Relationship Id="rId87" Type="http://schemas.openxmlformats.org/officeDocument/2006/relationships/customXml" Target="../ink/ink69.xml"/><Relationship Id="rId110" Type="http://schemas.openxmlformats.org/officeDocument/2006/relationships/image" Target="../media/image83.png"/><Relationship Id="rId131" Type="http://schemas.openxmlformats.org/officeDocument/2006/relationships/customXml" Target="../ink/ink91.xml"/><Relationship Id="rId327" Type="http://schemas.openxmlformats.org/officeDocument/2006/relationships/customXml" Target="../ink/ink189.xml"/><Relationship Id="rId348" Type="http://schemas.openxmlformats.org/officeDocument/2006/relationships/image" Target="../media/image202.png"/><Relationship Id="rId369" Type="http://schemas.openxmlformats.org/officeDocument/2006/relationships/customXml" Target="../ink/ink210.xml"/><Relationship Id="rId152" Type="http://schemas.openxmlformats.org/officeDocument/2006/relationships/image" Target="../media/image104.png"/><Relationship Id="rId173" Type="http://schemas.openxmlformats.org/officeDocument/2006/relationships/customXml" Target="../ink/ink112.xml"/><Relationship Id="rId194" Type="http://schemas.openxmlformats.org/officeDocument/2006/relationships/image" Target="../media/image125.png"/><Relationship Id="rId208" Type="http://schemas.openxmlformats.org/officeDocument/2006/relationships/image" Target="../media/image132.png"/><Relationship Id="rId229" Type="http://schemas.openxmlformats.org/officeDocument/2006/relationships/customXml" Target="../ink/ink140.xml"/><Relationship Id="rId380" Type="http://schemas.openxmlformats.org/officeDocument/2006/relationships/image" Target="../media/image218.png"/><Relationship Id="rId415" Type="http://schemas.openxmlformats.org/officeDocument/2006/relationships/customXml" Target="../ink/ink233.xml"/><Relationship Id="rId436" Type="http://schemas.openxmlformats.org/officeDocument/2006/relationships/image" Target="../media/image246.png"/><Relationship Id="rId240" Type="http://schemas.openxmlformats.org/officeDocument/2006/relationships/image" Target="../media/image148.png"/><Relationship Id="rId261" Type="http://schemas.openxmlformats.org/officeDocument/2006/relationships/customXml" Target="../ink/ink156.xml"/><Relationship Id="rId14" Type="http://schemas.openxmlformats.org/officeDocument/2006/relationships/image" Target="../media/image35.png"/><Relationship Id="rId35" Type="http://schemas.openxmlformats.org/officeDocument/2006/relationships/customXml" Target="../ink/ink43.xml"/><Relationship Id="rId56" Type="http://schemas.openxmlformats.org/officeDocument/2006/relationships/image" Target="../media/image56.png"/><Relationship Id="rId77" Type="http://schemas.openxmlformats.org/officeDocument/2006/relationships/customXml" Target="../ink/ink64.xml"/><Relationship Id="rId100" Type="http://schemas.openxmlformats.org/officeDocument/2006/relationships/image" Target="../media/image78.png"/><Relationship Id="rId282" Type="http://schemas.openxmlformats.org/officeDocument/2006/relationships/image" Target="../media/image169.png"/><Relationship Id="rId317" Type="http://schemas.openxmlformats.org/officeDocument/2006/relationships/customXml" Target="../ink/ink184.xml"/><Relationship Id="rId338" Type="http://schemas.openxmlformats.org/officeDocument/2006/relationships/image" Target="../media/image197.png"/><Relationship Id="rId359" Type="http://schemas.openxmlformats.org/officeDocument/2006/relationships/customXml" Target="../ink/ink205.xml"/><Relationship Id="rId8" Type="http://schemas.openxmlformats.org/officeDocument/2006/relationships/image" Target="../media/image32.png"/><Relationship Id="rId98" Type="http://schemas.openxmlformats.org/officeDocument/2006/relationships/image" Target="../media/image77.png"/><Relationship Id="rId121" Type="http://schemas.openxmlformats.org/officeDocument/2006/relationships/customXml" Target="../ink/ink86.xml"/><Relationship Id="rId142" Type="http://schemas.openxmlformats.org/officeDocument/2006/relationships/image" Target="../media/image99.png"/><Relationship Id="rId163" Type="http://schemas.openxmlformats.org/officeDocument/2006/relationships/customXml" Target="../ink/ink107.xml"/><Relationship Id="rId184" Type="http://schemas.openxmlformats.org/officeDocument/2006/relationships/image" Target="../media/image120.png"/><Relationship Id="rId219" Type="http://schemas.openxmlformats.org/officeDocument/2006/relationships/customXml" Target="../ink/ink135.xml"/><Relationship Id="rId370" Type="http://schemas.openxmlformats.org/officeDocument/2006/relationships/image" Target="../media/image213.png"/><Relationship Id="rId391" Type="http://schemas.openxmlformats.org/officeDocument/2006/relationships/customXml" Target="../ink/ink221.xml"/><Relationship Id="rId405" Type="http://schemas.openxmlformats.org/officeDocument/2006/relationships/customXml" Target="../ink/ink228.xml"/><Relationship Id="rId426" Type="http://schemas.openxmlformats.org/officeDocument/2006/relationships/image" Target="../media/image241.png"/><Relationship Id="rId230" Type="http://schemas.openxmlformats.org/officeDocument/2006/relationships/image" Target="../media/image143.png"/><Relationship Id="rId251" Type="http://schemas.openxmlformats.org/officeDocument/2006/relationships/customXml" Target="../ink/ink151.xml"/><Relationship Id="rId25" Type="http://schemas.openxmlformats.org/officeDocument/2006/relationships/customXml" Target="../ink/ink38.xml"/><Relationship Id="rId46" Type="http://schemas.openxmlformats.org/officeDocument/2006/relationships/image" Target="../media/image51.png"/><Relationship Id="rId67" Type="http://schemas.openxmlformats.org/officeDocument/2006/relationships/customXml" Target="../ink/ink59.xml"/><Relationship Id="rId272" Type="http://schemas.openxmlformats.org/officeDocument/2006/relationships/image" Target="../media/image164.png"/><Relationship Id="rId293" Type="http://schemas.openxmlformats.org/officeDocument/2006/relationships/customXml" Target="../ink/ink172.xml"/><Relationship Id="rId307" Type="http://schemas.openxmlformats.org/officeDocument/2006/relationships/customXml" Target="../ink/ink179.xml"/><Relationship Id="rId328" Type="http://schemas.openxmlformats.org/officeDocument/2006/relationships/image" Target="../media/image192.png"/><Relationship Id="rId349" Type="http://schemas.openxmlformats.org/officeDocument/2006/relationships/customXml" Target="../ink/ink200.xml"/><Relationship Id="rId88" Type="http://schemas.openxmlformats.org/officeDocument/2006/relationships/image" Target="../media/image72.png"/><Relationship Id="rId111" Type="http://schemas.openxmlformats.org/officeDocument/2006/relationships/customXml" Target="../ink/ink81.xml"/><Relationship Id="rId132" Type="http://schemas.openxmlformats.org/officeDocument/2006/relationships/image" Target="../media/image94.png"/><Relationship Id="rId153" Type="http://schemas.openxmlformats.org/officeDocument/2006/relationships/customXml" Target="../ink/ink102.xml"/><Relationship Id="rId174" Type="http://schemas.openxmlformats.org/officeDocument/2006/relationships/image" Target="../media/image115.png"/><Relationship Id="rId195" Type="http://schemas.openxmlformats.org/officeDocument/2006/relationships/customXml" Target="../ink/ink123.xml"/><Relationship Id="rId209" Type="http://schemas.openxmlformats.org/officeDocument/2006/relationships/customXml" Target="../ink/ink130.xml"/><Relationship Id="rId360" Type="http://schemas.openxmlformats.org/officeDocument/2006/relationships/image" Target="../media/image208.png"/><Relationship Id="rId381" Type="http://schemas.openxmlformats.org/officeDocument/2006/relationships/customXml" Target="../ink/ink216.xml"/><Relationship Id="rId416" Type="http://schemas.openxmlformats.org/officeDocument/2006/relationships/image" Target="../media/image236.png"/><Relationship Id="rId220" Type="http://schemas.openxmlformats.org/officeDocument/2006/relationships/image" Target="../media/image138.png"/><Relationship Id="rId241" Type="http://schemas.openxmlformats.org/officeDocument/2006/relationships/customXml" Target="../ink/ink146.xml"/><Relationship Id="rId437" Type="http://schemas.openxmlformats.org/officeDocument/2006/relationships/customXml" Target="../ink/ink244.xml"/><Relationship Id="rId15" Type="http://schemas.openxmlformats.org/officeDocument/2006/relationships/customXml" Target="../ink/ink33.xml"/><Relationship Id="rId36" Type="http://schemas.openxmlformats.org/officeDocument/2006/relationships/image" Target="../media/image46.png"/><Relationship Id="rId57" Type="http://schemas.openxmlformats.org/officeDocument/2006/relationships/customXml" Target="../ink/ink54.xml"/><Relationship Id="rId262" Type="http://schemas.openxmlformats.org/officeDocument/2006/relationships/image" Target="../media/image159.png"/><Relationship Id="rId283" Type="http://schemas.openxmlformats.org/officeDocument/2006/relationships/customXml" Target="../ink/ink167.xml"/><Relationship Id="rId318" Type="http://schemas.openxmlformats.org/officeDocument/2006/relationships/image" Target="../media/image187.png"/><Relationship Id="rId339" Type="http://schemas.openxmlformats.org/officeDocument/2006/relationships/customXml" Target="../ink/ink195.xml"/><Relationship Id="rId78" Type="http://schemas.openxmlformats.org/officeDocument/2006/relationships/image" Target="../media/image67.png"/><Relationship Id="rId99" Type="http://schemas.openxmlformats.org/officeDocument/2006/relationships/customXml" Target="../ink/ink75.xml"/><Relationship Id="rId101" Type="http://schemas.openxmlformats.org/officeDocument/2006/relationships/customXml" Target="../ink/ink76.xml"/><Relationship Id="rId122" Type="http://schemas.openxmlformats.org/officeDocument/2006/relationships/image" Target="../media/image89.png"/><Relationship Id="rId143" Type="http://schemas.openxmlformats.org/officeDocument/2006/relationships/customXml" Target="../ink/ink97.xml"/><Relationship Id="rId164" Type="http://schemas.openxmlformats.org/officeDocument/2006/relationships/image" Target="../media/image110.png"/><Relationship Id="rId185" Type="http://schemas.openxmlformats.org/officeDocument/2006/relationships/customXml" Target="../ink/ink118.xml"/><Relationship Id="rId350" Type="http://schemas.openxmlformats.org/officeDocument/2006/relationships/image" Target="../media/image203.png"/><Relationship Id="rId371" Type="http://schemas.openxmlformats.org/officeDocument/2006/relationships/customXml" Target="../ink/ink211.xml"/><Relationship Id="rId406" Type="http://schemas.openxmlformats.org/officeDocument/2006/relationships/image" Target="../media/image231.png"/><Relationship Id="rId9" Type="http://schemas.openxmlformats.org/officeDocument/2006/relationships/customXml" Target="../ink/ink30.xml"/><Relationship Id="rId210" Type="http://schemas.openxmlformats.org/officeDocument/2006/relationships/image" Target="../media/image133.png"/><Relationship Id="rId392" Type="http://schemas.openxmlformats.org/officeDocument/2006/relationships/image" Target="../media/image224.png"/><Relationship Id="rId427" Type="http://schemas.openxmlformats.org/officeDocument/2006/relationships/customXml" Target="../ink/ink239.xml"/><Relationship Id="rId26" Type="http://schemas.openxmlformats.org/officeDocument/2006/relationships/image" Target="../media/image41.png"/><Relationship Id="rId231" Type="http://schemas.openxmlformats.org/officeDocument/2006/relationships/customXml" Target="../ink/ink141.xml"/><Relationship Id="rId252" Type="http://schemas.openxmlformats.org/officeDocument/2006/relationships/image" Target="../media/image154.png"/><Relationship Id="rId273" Type="http://schemas.openxmlformats.org/officeDocument/2006/relationships/customXml" Target="../ink/ink162.xml"/><Relationship Id="rId294" Type="http://schemas.openxmlformats.org/officeDocument/2006/relationships/image" Target="../media/image175.png"/><Relationship Id="rId308" Type="http://schemas.openxmlformats.org/officeDocument/2006/relationships/image" Target="../media/image182.png"/><Relationship Id="rId329" Type="http://schemas.openxmlformats.org/officeDocument/2006/relationships/customXml" Target="../ink/ink190.xml"/><Relationship Id="rId47" Type="http://schemas.openxmlformats.org/officeDocument/2006/relationships/customXml" Target="../ink/ink49.xml"/><Relationship Id="rId68" Type="http://schemas.openxmlformats.org/officeDocument/2006/relationships/image" Target="../media/image62.png"/><Relationship Id="rId89" Type="http://schemas.openxmlformats.org/officeDocument/2006/relationships/customXml" Target="../ink/ink70.xml"/><Relationship Id="rId112" Type="http://schemas.openxmlformats.org/officeDocument/2006/relationships/image" Target="../media/image84.png"/><Relationship Id="rId133" Type="http://schemas.openxmlformats.org/officeDocument/2006/relationships/customXml" Target="../ink/ink92.xml"/><Relationship Id="rId154" Type="http://schemas.openxmlformats.org/officeDocument/2006/relationships/image" Target="../media/image105.png"/><Relationship Id="rId175" Type="http://schemas.openxmlformats.org/officeDocument/2006/relationships/customXml" Target="../ink/ink113.xml"/><Relationship Id="rId340" Type="http://schemas.openxmlformats.org/officeDocument/2006/relationships/image" Target="../media/image198.png"/><Relationship Id="rId361" Type="http://schemas.openxmlformats.org/officeDocument/2006/relationships/customXml" Target="../ink/ink206.xml"/><Relationship Id="rId196" Type="http://schemas.openxmlformats.org/officeDocument/2006/relationships/image" Target="../media/image126.png"/><Relationship Id="rId200" Type="http://schemas.openxmlformats.org/officeDocument/2006/relationships/image" Target="../media/image128.png"/><Relationship Id="rId382" Type="http://schemas.openxmlformats.org/officeDocument/2006/relationships/image" Target="../media/image219.png"/><Relationship Id="rId417" Type="http://schemas.openxmlformats.org/officeDocument/2006/relationships/customXml" Target="../ink/ink234.xml"/><Relationship Id="rId438" Type="http://schemas.openxmlformats.org/officeDocument/2006/relationships/image" Target="../media/image247.png"/><Relationship Id="rId16" Type="http://schemas.openxmlformats.org/officeDocument/2006/relationships/image" Target="../media/image36.png"/><Relationship Id="rId221" Type="http://schemas.openxmlformats.org/officeDocument/2006/relationships/customXml" Target="../ink/ink136.xml"/><Relationship Id="rId242" Type="http://schemas.openxmlformats.org/officeDocument/2006/relationships/image" Target="../media/image149.png"/><Relationship Id="rId263" Type="http://schemas.openxmlformats.org/officeDocument/2006/relationships/customXml" Target="../ink/ink157.xml"/><Relationship Id="rId284" Type="http://schemas.openxmlformats.org/officeDocument/2006/relationships/image" Target="../media/image170.png"/><Relationship Id="rId319" Type="http://schemas.openxmlformats.org/officeDocument/2006/relationships/customXml" Target="../ink/ink185.xml"/><Relationship Id="rId37" Type="http://schemas.openxmlformats.org/officeDocument/2006/relationships/customXml" Target="../ink/ink44.xml"/><Relationship Id="rId58" Type="http://schemas.openxmlformats.org/officeDocument/2006/relationships/image" Target="../media/image57.png"/><Relationship Id="rId79" Type="http://schemas.openxmlformats.org/officeDocument/2006/relationships/customXml" Target="../ink/ink65.xml"/><Relationship Id="rId102" Type="http://schemas.openxmlformats.org/officeDocument/2006/relationships/image" Target="../media/image79.png"/><Relationship Id="rId123" Type="http://schemas.openxmlformats.org/officeDocument/2006/relationships/customXml" Target="../ink/ink87.xml"/><Relationship Id="rId144" Type="http://schemas.openxmlformats.org/officeDocument/2006/relationships/image" Target="../media/image100.png"/><Relationship Id="rId330" Type="http://schemas.openxmlformats.org/officeDocument/2006/relationships/image" Target="../media/image193.png"/><Relationship Id="rId90" Type="http://schemas.openxmlformats.org/officeDocument/2006/relationships/image" Target="../media/image73.png"/><Relationship Id="rId165" Type="http://schemas.openxmlformats.org/officeDocument/2006/relationships/customXml" Target="../ink/ink108.xml"/><Relationship Id="rId186" Type="http://schemas.openxmlformats.org/officeDocument/2006/relationships/image" Target="../media/image121.png"/><Relationship Id="rId351" Type="http://schemas.openxmlformats.org/officeDocument/2006/relationships/customXml" Target="../ink/ink201.xml"/><Relationship Id="rId372" Type="http://schemas.openxmlformats.org/officeDocument/2006/relationships/image" Target="../media/image214.png"/><Relationship Id="rId393" Type="http://schemas.openxmlformats.org/officeDocument/2006/relationships/customXml" Target="../ink/ink222.xml"/><Relationship Id="rId407" Type="http://schemas.openxmlformats.org/officeDocument/2006/relationships/customXml" Target="../ink/ink229.xml"/><Relationship Id="rId428" Type="http://schemas.openxmlformats.org/officeDocument/2006/relationships/image" Target="../media/image242.png"/><Relationship Id="rId211" Type="http://schemas.openxmlformats.org/officeDocument/2006/relationships/customXml" Target="../ink/ink131.xml"/><Relationship Id="rId232" Type="http://schemas.openxmlformats.org/officeDocument/2006/relationships/image" Target="../media/image144.png"/><Relationship Id="rId253" Type="http://schemas.openxmlformats.org/officeDocument/2006/relationships/customXml" Target="../ink/ink152.xml"/><Relationship Id="rId274" Type="http://schemas.openxmlformats.org/officeDocument/2006/relationships/image" Target="../media/image165.png"/><Relationship Id="rId295" Type="http://schemas.openxmlformats.org/officeDocument/2006/relationships/customXml" Target="../ink/ink173.xml"/><Relationship Id="rId309" Type="http://schemas.openxmlformats.org/officeDocument/2006/relationships/customXml" Target="../ink/ink180.xml"/><Relationship Id="rId27" Type="http://schemas.openxmlformats.org/officeDocument/2006/relationships/customXml" Target="../ink/ink39.xml"/><Relationship Id="rId48" Type="http://schemas.openxmlformats.org/officeDocument/2006/relationships/image" Target="../media/image52.png"/><Relationship Id="rId69" Type="http://schemas.openxmlformats.org/officeDocument/2006/relationships/customXml" Target="../ink/ink60.xml"/><Relationship Id="rId113" Type="http://schemas.openxmlformats.org/officeDocument/2006/relationships/customXml" Target="../ink/ink82.xml"/><Relationship Id="rId134" Type="http://schemas.openxmlformats.org/officeDocument/2006/relationships/image" Target="../media/image95.png"/><Relationship Id="rId320" Type="http://schemas.openxmlformats.org/officeDocument/2006/relationships/image" Target="../media/image188.png"/><Relationship Id="rId80" Type="http://schemas.openxmlformats.org/officeDocument/2006/relationships/image" Target="../media/image68.png"/><Relationship Id="rId155" Type="http://schemas.openxmlformats.org/officeDocument/2006/relationships/customXml" Target="../ink/ink103.xml"/><Relationship Id="rId176" Type="http://schemas.openxmlformats.org/officeDocument/2006/relationships/image" Target="../media/image116.png"/><Relationship Id="rId197" Type="http://schemas.openxmlformats.org/officeDocument/2006/relationships/customXml" Target="../ink/ink124.xml"/><Relationship Id="rId341" Type="http://schemas.openxmlformats.org/officeDocument/2006/relationships/customXml" Target="../ink/ink196.xml"/><Relationship Id="rId362" Type="http://schemas.openxmlformats.org/officeDocument/2006/relationships/image" Target="../media/image209.png"/><Relationship Id="rId383" Type="http://schemas.openxmlformats.org/officeDocument/2006/relationships/customXml" Target="../ink/ink217.xml"/><Relationship Id="rId418" Type="http://schemas.openxmlformats.org/officeDocument/2006/relationships/image" Target="../media/image237.png"/><Relationship Id="rId439" Type="http://schemas.openxmlformats.org/officeDocument/2006/relationships/customXml" Target="../ink/ink245.xml"/><Relationship Id="rId201" Type="http://schemas.openxmlformats.org/officeDocument/2006/relationships/customXml" Target="../ink/ink126.xml"/><Relationship Id="rId222" Type="http://schemas.openxmlformats.org/officeDocument/2006/relationships/image" Target="../media/image139.png"/><Relationship Id="rId243" Type="http://schemas.openxmlformats.org/officeDocument/2006/relationships/customXml" Target="../ink/ink147.xml"/><Relationship Id="rId264" Type="http://schemas.openxmlformats.org/officeDocument/2006/relationships/image" Target="../media/image160.png"/><Relationship Id="rId285" Type="http://schemas.openxmlformats.org/officeDocument/2006/relationships/customXml" Target="../ink/ink168.xml"/><Relationship Id="rId17" Type="http://schemas.openxmlformats.org/officeDocument/2006/relationships/customXml" Target="../ink/ink34.xml"/><Relationship Id="rId38" Type="http://schemas.openxmlformats.org/officeDocument/2006/relationships/image" Target="../media/image47.png"/><Relationship Id="rId59" Type="http://schemas.openxmlformats.org/officeDocument/2006/relationships/customXml" Target="../ink/ink55.xml"/><Relationship Id="rId103" Type="http://schemas.openxmlformats.org/officeDocument/2006/relationships/customXml" Target="../ink/ink77.xml"/><Relationship Id="rId124" Type="http://schemas.openxmlformats.org/officeDocument/2006/relationships/image" Target="../media/image90.png"/><Relationship Id="rId310" Type="http://schemas.openxmlformats.org/officeDocument/2006/relationships/image" Target="../media/image183.png"/><Relationship Id="rId70" Type="http://schemas.openxmlformats.org/officeDocument/2006/relationships/image" Target="../media/image63.png"/><Relationship Id="rId91" Type="http://schemas.openxmlformats.org/officeDocument/2006/relationships/customXml" Target="../ink/ink71.xml"/><Relationship Id="rId145" Type="http://schemas.openxmlformats.org/officeDocument/2006/relationships/customXml" Target="../ink/ink98.xml"/><Relationship Id="rId166" Type="http://schemas.openxmlformats.org/officeDocument/2006/relationships/image" Target="../media/image111.png"/><Relationship Id="rId187" Type="http://schemas.openxmlformats.org/officeDocument/2006/relationships/customXml" Target="../ink/ink119.xml"/><Relationship Id="rId331" Type="http://schemas.openxmlformats.org/officeDocument/2006/relationships/customXml" Target="../ink/ink191.xml"/><Relationship Id="rId352" Type="http://schemas.openxmlformats.org/officeDocument/2006/relationships/image" Target="../media/image204.png"/><Relationship Id="rId373" Type="http://schemas.openxmlformats.org/officeDocument/2006/relationships/customXml" Target="../ink/ink212.xml"/><Relationship Id="rId394" Type="http://schemas.openxmlformats.org/officeDocument/2006/relationships/image" Target="../media/image225.png"/><Relationship Id="rId408" Type="http://schemas.openxmlformats.org/officeDocument/2006/relationships/image" Target="../media/image232.png"/><Relationship Id="rId429" Type="http://schemas.openxmlformats.org/officeDocument/2006/relationships/customXml" Target="../ink/ink24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34.png"/><Relationship Id="rId233" Type="http://schemas.openxmlformats.org/officeDocument/2006/relationships/customXml" Target="../ink/ink142.xml"/><Relationship Id="rId254" Type="http://schemas.openxmlformats.org/officeDocument/2006/relationships/image" Target="../media/image155.png"/><Relationship Id="rId440" Type="http://schemas.openxmlformats.org/officeDocument/2006/relationships/image" Target="../media/image248.png"/><Relationship Id="rId28" Type="http://schemas.openxmlformats.org/officeDocument/2006/relationships/image" Target="../media/image42.png"/><Relationship Id="rId49" Type="http://schemas.openxmlformats.org/officeDocument/2006/relationships/customXml" Target="../ink/ink50.xml"/><Relationship Id="rId114" Type="http://schemas.openxmlformats.org/officeDocument/2006/relationships/image" Target="../media/image85.png"/><Relationship Id="rId275" Type="http://schemas.openxmlformats.org/officeDocument/2006/relationships/customXml" Target="../ink/ink163.xml"/><Relationship Id="rId296" Type="http://schemas.openxmlformats.org/officeDocument/2006/relationships/image" Target="../media/image176.png"/><Relationship Id="rId300" Type="http://schemas.openxmlformats.org/officeDocument/2006/relationships/image" Target="../media/image178.png"/><Relationship Id="rId60" Type="http://schemas.openxmlformats.org/officeDocument/2006/relationships/image" Target="../media/image58.png"/><Relationship Id="rId81" Type="http://schemas.openxmlformats.org/officeDocument/2006/relationships/customXml" Target="../ink/ink66.xml"/><Relationship Id="rId135" Type="http://schemas.openxmlformats.org/officeDocument/2006/relationships/customXml" Target="../ink/ink93.xml"/><Relationship Id="rId156" Type="http://schemas.openxmlformats.org/officeDocument/2006/relationships/image" Target="../media/image106.png"/><Relationship Id="rId177" Type="http://schemas.openxmlformats.org/officeDocument/2006/relationships/customXml" Target="../ink/ink114.xml"/><Relationship Id="rId198" Type="http://schemas.openxmlformats.org/officeDocument/2006/relationships/image" Target="../media/image127.png"/><Relationship Id="rId321" Type="http://schemas.openxmlformats.org/officeDocument/2006/relationships/customXml" Target="../ink/ink186.xml"/><Relationship Id="rId342" Type="http://schemas.openxmlformats.org/officeDocument/2006/relationships/image" Target="../media/image199.png"/><Relationship Id="rId363" Type="http://schemas.openxmlformats.org/officeDocument/2006/relationships/customXml" Target="../ink/ink207.xml"/><Relationship Id="rId384" Type="http://schemas.openxmlformats.org/officeDocument/2006/relationships/image" Target="../media/image220.png"/><Relationship Id="rId419" Type="http://schemas.openxmlformats.org/officeDocument/2006/relationships/customXml" Target="../ink/ink235.xml"/><Relationship Id="rId202" Type="http://schemas.openxmlformats.org/officeDocument/2006/relationships/image" Target="../media/image129.png"/><Relationship Id="rId223" Type="http://schemas.openxmlformats.org/officeDocument/2006/relationships/customXml" Target="../ink/ink137.xml"/><Relationship Id="rId244" Type="http://schemas.openxmlformats.org/officeDocument/2006/relationships/image" Target="../media/image150.png"/><Relationship Id="rId430" Type="http://schemas.openxmlformats.org/officeDocument/2006/relationships/image" Target="../media/image243.png"/><Relationship Id="rId18" Type="http://schemas.openxmlformats.org/officeDocument/2006/relationships/image" Target="../media/image37.png"/><Relationship Id="rId39" Type="http://schemas.openxmlformats.org/officeDocument/2006/relationships/customXml" Target="../ink/ink45.xml"/><Relationship Id="rId265" Type="http://schemas.openxmlformats.org/officeDocument/2006/relationships/customXml" Target="../ink/ink158.xml"/><Relationship Id="rId286" Type="http://schemas.openxmlformats.org/officeDocument/2006/relationships/image" Target="../media/image171.png"/><Relationship Id="rId50" Type="http://schemas.openxmlformats.org/officeDocument/2006/relationships/image" Target="../media/image53.png"/><Relationship Id="rId104" Type="http://schemas.openxmlformats.org/officeDocument/2006/relationships/image" Target="../media/image80.png"/><Relationship Id="rId125" Type="http://schemas.openxmlformats.org/officeDocument/2006/relationships/customXml" Target="../ink/ink88.xml"/><Relationship Id="rId146" Type="http://schemas.openxmlformats.org/officeDocument/2006/relationships/image" Target="../media/image101.png"/><Relationship Id="rId167" Type="http://schemas.openxmlformats.org/officeDocument/2006/relationships/customXml" Target="../ink/ink109.xml"/><Relationship Id="rId188" Type="http://schemas.openxmlformats.org/officeDocument/2006/relationships/image" Target="../media/image122.png"/><Relationship Id="rId311" Type="http://schemas.openxmlformats.org/officeDocument/2006/relationships/customXml" Target="../ink/ink181.xml"/><Relationship Id="rId332" Type="http://schemas.openxmlformats.org/officeDocument/2006/relationships/image" Target="../media/image194.png"/><Relationship Id="rId353" Type="http://schemas.openxmlformats.org/officeDocument/2006/relationships/customXml" Target="../ink/ink202.xml"/><Relationship Id="rId374" Type="http://schemas.openxmlformats.org/officeDocument/2006/relationships/image" Target="../media/image215.png"/><Relationship Id="rId395" Type="http://schemas.openxmlformats.org/officeDocument/2006/relationships/customXml" Target="../ink/ink223.xml"/><Relationship Id="rId409" Type="http://schemas.openxmlformats.org/officeDocument/2006/relationships/customXml" Target="../ink/ink230.xml"/><Relationship Id="rId71" Type="http://schemas.openxmlformats.org/officeDocument/2006/relationships/customXml" Target="../ink/ink61.xml"/><Relationship Id="rId92" Type="http://schemas.openxmlformats.org/officeDocument/2006/relationships/image" Target="../media/image74.png"/><Relationship Id="rId213" Type="http://schemas.openxmlformats.org/officeDocument/2006/relationships/customXml" Target="../ink/ink132.xml"/><Relationship Id="rId234" Type="http://schemas.openxmlformats.org/officeDocument/2006/relationships/image" Target="../media/image145.png"/><Relationship Id="rId420" Type="http://schemas.openxmlformats.org/officeDocument/2006/relationships/image" Target="../media/image238.png"/><Relationship Id="rId2" Type="http://schemas.openxmlformats.org/officeDocument/2006/relationships/image" Target="../media/image3.png"/><Relationship Id="rId29" Type="http://schemas.openxmlformats.org/officeDocument/2006/relationships/customXml" Target="../ink/ink40.xml"/><Relationship Id="rId255" Type="http://schemas.openxmlformats.org/officeDocument/2006/relationships/customXml" Target="../ink/ink153.xml"/><Relationship Id="rId276" Type="http://schemas.openxmlformats.org/officeDocument/2006/relationships/image" Target="../media/image166.png"/><Relationship Id="rId297" Type="http://schemas.openxmlformats.org/officeDocument/2006/relationships/customXml" Target="../ink/ink174.xml"/><Relationship Id="rId40" Type="http://schemas.openxmlformats.org/officeDocument/2006/relationships/image" Target="../media/image48.png"/><Relationship Id="rId115" Type="http://schemas.openxmlformats.org/officeDocument/2006/relationships/customXml" Target="../ink/ink83.xml"/><Relationship Id="rId136" Type="http://schemas.openxmlformats.org/officeDocument/2006/relationships/image" Target="../media/image96.png"/><Relationship Id="rId157" Type="http://schemas.openxmlformats.org/officeDocument/2006/relationships/customXml" Target="../ink/ink104.xml"/><Relationship Id="rId178" Type="http://schemas.openxmlformats.org/officeDocument/2006/relationships/image" Target="../media/image117.png"/><Relationship Id="rId301" Type="http://schemas.openxmlformats.org/officeDocument/2006/relationships/customXml" Target="../ink/ink176.xml"/><Relationship Id="rId322" Type="http://schemas.openxmlformats.org/officeDocument/2006/relationships/image" Target="../media/image189.png"/><Relationship Id="rId343" Type="http://schemas.openxmlformats.org/officeDocument/2006/relationships/customXml" Target="../ink/ink197.xml"/><Relationship Id="rId364" Type="http://schemas.openxmlformats.org/officeDocument/2006/relationships/image" Target="../media/image210.png"/><Relationship Id="rId61" Type="http://schemas.openxmlformats.org/officeDocument/2006/relationships/customXml" Target="../ink/ink56.xml"/><Relationship Id="rId82" Type="http://schemas.openxmlformats.org/officeDocument/2006/relationships/image" Target="../media/image69.png"/><Relationship Id="rId199" Type="http://schemas.openxmlformats.org/officeDocument/2006/relationships/customXml" Target="../ink/ink125.xml"/><Relationship Id="rId203" Type="http://schemas.openxmlformats.org/officeDocument/2006/relationships/customXml" Target="../ink/ink127.xml"/><Relationship Id="rId385" Type="http://schemas.openxmlformats.org/officeDocument/2006/relationships/customXml" Target="../ink/ink218.xml"/><Relationship Id="rId19" Type="http://schemas.openxmlformats.org/officeDocument/2006/relationships/customXml" Target="../ink/ink35.xml"/><Relationship Id="rId224" Type="http://schemas.openxmlformats.org/officeDocument/2006/relationships/image" Target="../media/image140.png"/><Relationship Id="rId245" Type="http://schemas.openxmlformats.org/officeDocument/2006/relationships/customXml" Target="../ink/ink148.xml"/><Relationship Id="rId266" Type="http://schemas.openxmlformats.org/officeDocument/2006/relationships/image" Target="../media/image161.png"/><Relationship Id="rId287" Type="http://schemas.openxmlformats.org/officeDocument/2006/relationships/customXml" Target="../ink/ink169.xml"/><Relationship Id="rId410" Type="http://schemas.openxmlformats.org/officeDocument/2006/relationships/image" Target="../media/image233.png"/><Relationship Id="rId431" Type="http://schemas.openxmlformats.org/officeDocument/2006/relationships/customXml" Target="../ink/ink241.xml"/><Relationship Id="rId30" Type="http://schemas.openxmlformats.org/officeDocument/2006/relationships/image" Target="../media/image43.png"/><Relationship Id="rId105" Type="http://schemas.openxmlformats.org/officeDocument/2006/relationships/customXml" Target="../ink/ink78.xml"/><Relationship Id="rId126" Type="http://schemas.openxmlformats.org/officeDocument/2006/relationships/image" Target="../media/image91.png"/><Relationship Id="rId147" Type="http://schemas.openxmlformats.org/officeDocument/2006/relationships/customXml" Target="../ink/ink99.xml"/><Relationship Id="rId168" Type="http://schemas.openxmlformats.org/officeDocument/2006/relationships/image" Target="../media/image112.png"/><Relationship Id="rId312" Type="http://schemas.openxmlformats.org/officeDocument/2006/relationships/image" Target="../media/image184.png"/><Relationship Id="rId333" Type="http://schemas.openxmlformats.org/officeDocument/2006/relationships/customXml" Target="../ink/ink192.xml"/><Relationship Id="rId354" Type="http://schemas.openxmlformats.org/officeDocument/2006/relationships/image" Target="../media/image205.png"/><Relationship Id="rId51" Type="http://schemas.openxmlformats.org/officeDocument/2006/relationships/customXml" Target="../ink/ink51.xml"/><Relationship Id="rId72" Type="http://schemas.openxmlformats.org/officeDocument/2006/relationships/image" Target="../media/image64.png"/><Relationship Id="rId93" Type="http://schemas.openxmlformats.org/officeDocument/2006/relationships/customXml" Target="../ink/ink72.xml"/><Relationship Id="rId189" Type="http://schemas.openxmlformats.org/officeDocument/2006/relationships/customXml" Target="../ink/ink120.xml"/><Relationship Id="rId375" Type="http://schemas.openxmlformats.org/officeDocument/2006/relationships/customXml" Target="../ink/ink213.xml"/><Relationship Id="rId396" Type="http://schemas.openxmlformats.org/officeDocument/2006/relationships/image" Target="../media/image226.png"/><Relationship Id="rId3" Type="http://schemas.openxmlformats.org/officeDocument/2006/relationships/customXml" Target="../ink/ink27.xml"/><Relationship Id="rId214" Type="http://schemas.openxmlformats.org/officeDocument/2006/relationships/image" Target="../media/image135.png"/><Relationship Id="rId235" Type="http://schemas.openxmlformats.org/officeDocument/2006/relationships/customXml" Target="../ink/ink143.xml"/><Relationship Id="rId256" Type="http://schemas.openxmlformats.org/officeDocument/2006/relationships/image" Target="../media/image156.png"/><Relationship Id="rId277" Type="http://schemas.openxmlformats.org/officeDocument/2006/relationships/customXml" Target="../ink/ink164.xml"/><Relationship Id="rId298" Type="http://schemas.openxmlformats.org/officeDocument/2006/relationships/image" Target="../media/image177.png"/><Relationship Id="rId400" Type="http://schemas.openxmlformats.org/officeDocument/2006/relationships/image" Target="../media/image228.png"/><Relationship Id="rId421" Type="http://schemas.openxmlformats.org/officeDocument/2006/relationships/customXml" Target="../ink/ink236.xml"/><Relationship Id="rId116" Type="http://schemas.openxmlformats.org/officeDocument/2006/relationships/image" Target="../media/image86.png"/><Relationship Id="rId137" Type="http://schemas.openxmlformats.org/officeDocument/2006/relationships/customXml" Target="../ink/ink94.xml"/><Relationship Id="rId158" Type="http://schemas.openxmlformats.org/officeDocument/2006/relationships/image" Target="../media/image107.png"/><Relationship Id="rId302" Type="http://schemas.openxmlformats.org/officeDocument/2006/relationships/image" Target="../media/image179.png"/><Relationship Id="rId323" Type="http://schemas.openxmlformats.org/officeDocument/2006/relationships/customXml" Target="../ink/ink187.xml"/><Relationship Id="rId344" Type="http://schemas.openxmlformats.org/officeDocument/2006/relationships/image" Target="../media/image200.png"/><Relationship Id="rId20" Type="http://schemas.openxmlformats.org/officeDocument/2006/relationships/image" Target="../media/image38.png"/><Relationship Id="rId41" Type="http://schemas.openxmlformats.org/officeDocument/2006/relationships/customXml" Target="../ink/ink46.xml"/><Relationship Id="rId62" Type="http://schemas.openxmlformats.org/officeDocument/2006/relationships/image" Target="../media/image59.png"/><Relationship Id="rId83" Type="http://schemas.openxmlformats.org/officeDocument/2006/relationships/customXml" Target="../ink/ink67.xml"/><Relationship Id="rId179" Type="http://schemas.openxmlformats.org/officeDocument/2006/relationships/customXml" Target="../ink/ink115.xml"/><Relationship Id="rId365" Type="http://schemas.openxmlformats.org/officeDocument/2006/relationships/customXml" Target="../ink/ink208.xml"/><Relationship Id="rId386" Type="http://schemas.openxmlformats.org/officeDocument/2006/relationships/image" Target="../media/image221.png"/><Relationship Id="rId190" Type="http://schemas.openxmlformats.org/officeDocument/2006/relationships/image" Target="../media/image123.png"/><Relationship Id="rId204" Type="http://schemas.openxmlformats.org/officeDocument/2006/relationships/image" Target="../media/image130.png"/><Relationship Id="rId225" Type="http://schemas.openxmlformats.org/officeDocument/2006/relationships/customXml" Target="../ink/ink138.xml"/><Relationship Id="rId246" Type="http://schemas.openxmlformats.org/officeDocument/2006/relationships/image" Target="../media/image151.png"/><Relationship Id="rId267" Type="http://schemas.openxmlformats.org/officeDocument/2006/relationships/customXml" Target="../ink/ink159.xml"/><Relationship Id="rId288" Type="http://schemas.openxmlformats.org/officeDocument/2006/relationships/image" Target="../media/image172.png"/><Relationship Id="rId411" Type="http://schemas.openxmlformats.org/officeDocument/2006/relationships/customXml" Target="../ink/ink231.xml"/><Relationship Id="rId432" Type="http://schemas.openxmlformats.org/officeDocument/2006/relationships/image" Target="../media/image244.png"/><Relationship Id="rId106" Type="http://schemas.openxmlformats.org/officeDocument/2006/relationships/image" Target="../media/image81.png"/><Relationship Id="rId127" Type="http://schemas.openxmlformats.org/officeDocument/2006/relationships/customXml" Target="../ink/ink89.xml"/><Relationship Id="rId313" Type="http://schemas.openxmlformats.org/officeDocument/2006/relationships/customXml" Target="../ink/ink182.xml"/><Relationship Id="rId10" Type="http://schemas.openxmlformats.org/officeDocument/2006/relationships/image" Target="../media/image33.png"/><Relationship Id="rId31" Type="http://schemas.openxmlformats.org/officeDocument/2006/relationships/customXml" Target="../ink/ink41.xml"/><Relationship Id="rId52" Type="http://schemas.openxmlformats.org/officeDocument/2006/relationships/image" Target="../media/image54.png"/><Relationship Id="rId73" Type="http://schemas.openxmlformats.org/officeDocument/2006/relationships/customXml" Target="../ink/ink62.xml"/><Relationship Id="rId94" Type="http://schemas.openxmlformats.org/officeDocument/2006/relationships/image" Target="../media/image75.png"/><Relationship Id="rId148" Type="http://schemas.openxmlformats.org/officeDocument/2006/relationships/image" Target="../media/image102.png"/><Relationship Id="rId169" Type="http://schemas.openxmlformats.org/officeDocument/2006/relationships/customXml" Target="../ink/ink110.xml"/><Relationship Id="rId334" Type="http://schemas.openxmlformats.org/officeDocument/2006/relationships/image" Target="../media/image195.png"/><Relationship Id="rId355" Type="http://schemas.openxmlformats.org/officeDocument/2006/relationships/customXml" Target="../ink/ink203.xml"/><Relationship Id="rId376" Type="http://schemas.openxmlformats.org/officeDocument/2006/relationships/image" Target="../media/image216.png"/><Relationship Id="rId397" Type="http://schemas.openxmlformats.org/officeDocument/2006/relationships/customXml" Target="../ink/ink224.xml"/><Relationship Id="rId4" Type="http://schemas.openxmlformats.org/officeDocument/2006/relationships/image" Target="../media/image30.png"/><Relationship Id="rId180" Type="http://schemas.openxmlformats.org/officeDocument/2006/relationships/image" Target="../media/image118.png"/><Relationship Id="rId215" Type="http://schemas.openxmlformats.org/officeDocument/2006/relationships/customXml" Target="../ink/ink133.xml"/><Relationship Id="rId236" Type="http://schemas.openxmlformats.org/officeDocument/2006/relationships/image" Target="../media/image146.png"/><Relationship Id="rId257" Type="http://schemas.openxmlformats.org/officeDocument/2006/relationships/customXml" Target="../ink/ink154.xml"/><Relationship Id="rId278" Type="http://schemas.openxmlformats.org/officeDocument/2006/relationships/image" Target="../media/image167.png"/><Relationship Id="rId401" Type="http://schemas.openxmlformats.org/officeDocument/2006/relationships/customXml" Target="../ink/ink226.xml"/><Relationship Id="rId422" Type="http://schemas.openxmlformats.org/officeDocument/2006/relationships/image" Target="../media/image239.png"/><Relationship Id="rId303" Type="http://schemas.openxmlformats.org/officeDocument/2006/relationships/customXml" Target="../ink/ink177.xml"/><Relationship Id="rId42" Type="http://schemas.openxmlformats.org/officeDocument/2006/relationships/image" Target="../media/image49.png"/><Relationship Id="rId84" Type="http://schemas.openxmlformats.org/officeDocument/2006/relationships/image" Target="../media/image70.png"/><Relationship Id="rId138" Type="http://schemas.openxmlformats.org/officeDocument/2006/relationships/image" Target="../media/image97.png"/><Relationship Id="rId345" Type="http://schemas.openxmlformats.org/officeDocument/2006/relationships/customXml" Target="../ink/ink198.xml"/><Relationship Id="rId387" Type="http://schemas.openxmlformats.org/officeDocument/2006/relationships/customXml" Target="../ink/ink219.xml"/><Relationship Id="rId191" Type="http://schemas.openxmlformats.org/officeDocument/2006/relationships/customXml" Target="../ink/ink121.xml"/><Relationship Id="rId205" Type="http://schemas.openxmlformats.org/officeDocument/2006/relationships/customXml" Target="../ink/ink128.xml"/><Relationship Id="rId247" Type="http://schemas.openxmlformats.org/officeDocument/2006/relationships/customXml" Target="../ink/ink149.xml"/><Relationship Id="rId412" Type="http://schemas.openxmlformats.org/officeDocument/2006/relationships/image" Target="../media/image234.png"/><Relationship Id="rId107" Type="http://schemas.openxmlformats.org/officeDocument/2006/relationships/customXml" Target="../ink/ink79.xml"/><Relationship Id="rId289" Type="http://schemas.openxmlformats.org/officeDocument/2006/relationships/customXml" Target="../ink/ink170.xml"/><Relationship Id="rId11" Type="http://schemas.openxmlformats.org/officeDocument/2006/relationships/customXml" Target="../ink/ink31.xml"/><Relationship Id="rId53" Type="http://schemas.openxmlformats.org/officeDocument/2006/relationships/customXml" Target="../ink/ink52.xml"/><Relationship Id="rId149" Type="http://schemas.openxmlformats.org/officeDocument/2006/relationships/customXml" Target="../ink/ink100.xml"/><Relationship Id="rId314" Type="http://schemas.openxmlformats.org/officeDocument/2006/relationships/image" Target="../media/image185.png"/><Relationship Id="rId356" Type="http://schemas.openxmlformats.org/officeDocument/2006/relationships/image" Target="../media/image206.png"/><Relationship Id="rId398" Type="http://schemas.openxmlformats.org/officeDocument/2006/relationships/image" Target="../media/image227.png"/><Relationship Id="rId95" Type="http://schemas.openxmlformats.org/officeDocument/2006/relationships/customXml" Target="../ink/ink73.xml"/><Relationship Id="rId160" Type="http://schemas.openxmlformats.org/officeDocument/2006/relationships/image" Target="../media/image108.png"/><Relationship Id="rId216" Type="http://schemas.openxmlformats.org/officeDocument/2006/relationships/image" Target="../media/image136.png"/><Relationship Id="rId423" Type="http://schemas.openxmlformats.org/officeDocument/2006/relationships/customXml" Target="../ink/ink237.xml"/><Relationship Id="rId258" Type="http://schemas.openxmlformats.org/officeDocument/2006/relationships/image" Target="../media/image157.png"/><Relationship Id="rId22" Type="http://schemas.openxmlformats.org/officeDocument/2006/relationships/image" Target="../media/image39.png"/><Relationship Id="rId64" Type="http://schemas.openxmlformats.org/officeDocument/2006/relationships/image" Target="../media/image60.png"/><Relationship Id="rId118" Type="http://schemas.openxmlformats.org/officeDocument/2006/relationships/image" Target="../media/image87.png"/><Relationship Id="rId325" Type="http://schemas.openxmlformats.org/officeDocument/2006/relationships/customXml" Target="../ink/ink188.xml"/><Relationship Id="rId367" Type="http://schemas.openxmlformats.org/officeDocument/2006/relationships/customXml" Target="../ink/ink209.xml"/><Relationship Id="rId171" Type="http://schemas.openxmlformats.org/officeDocument/2006/relationships/customXml" Target="../ink/ink111.xml"/><Relationship Id="rId227" Type="http://schemas.openxmlformats.org/officeDocument/2006/relationships/customXml" Target="../ink/ink139.xml"/><Relationship Id="rId269" Type="http://schemas.openxmlformats.org/officeDocument/2006/relationships/customXml" Target="../ink/ink160.xml"/><Relationship Id="rId434" Type="http://schemas.openxmlformats.org/officeDocument/2006/relationships/image" Target="../media/image2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B8720-98DA-44AC-8848-538C946C5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43887"/>
          </a:xfrm>
        </p:spPr>
        <p:txBody>
          <a:bodyPr>
            <a:normAutofit/>
          </a:bodyPr>
          <a:lstStyle/>
          <a:p>
            <a:r>
              <a:rPr lang="en-AU" b="1" dirty="0">
                <a:ea typeface="Cambria" panose="02040503050406030204" pitchFamily="18" charset="0"/>
              </a:rPr>
              <a:t>An evaluation of hospital catchment area algorithms in Ho Chi Minh City Vietnam</a:t>
            </a:r>
            <a:endParaRPr lang="en-AU" dirty="0">
              <a:ea typeface="Cambria" panose="02040503050406030204" pitchFamily="18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AE7AB22-CCD2-45EE-8543-AB9CE4DD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0" dirty="0"/>
              <a:t>Weber Liu</a:t>
            </a:r>
            <a:endParaRPr lang="en-AU" b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5AD4188-6525-43A7-864F-FD65D8936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9DB2CC-751C-41FC-B521-A5CF70011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14247-A0AE-44A3-A974-E52192445358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185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6505755" cy="4060225"/>
          </a:xfrm>
        </p:spPr>
        <p:txBody>
          <a:bodyPr>
            <a:normAutofit/>
          </a:bodyPr>
          <a:lstStyle/>
          <a:p>
            <a:r>
              <a:rPr lang="en-AU" sz="3600" b="1" dirty="0"/>
              <a:t>Patient data must be available and plotted</a:t>
            </a:r>
          </a:p>
          <a:p>
            <a:r>
              <a:rPr lang="en-AU" b="1" dirty="0"/>
              <a:t>This is a ‘data-based’ approach</a:t>
            </a:r>
          </a:p>
          <a:p>
            <a:pPr lvl="1"/>
            <a:r>
              <a:rPr lang="en-AU" sz="2000" b="1" dirty="0"/>
              <a:t>Variable radius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problem: (2) Patient dependent approaches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9FA10-E9C6-445C-9EBF-B544B287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955" y="1958368"/>
            <a:ext cx="4848045" cy="359974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695902-7B40-4A14-A9E5-88C4A47BF85B}"/>
              </a:ext>
            </a:extLst>
          </p:cNvPr>
          <p:cNvGrpSpPr/>
          <p:nvPr/>
        </p:nvGrpSpPr>
        <p:grpSpPr>
          <a:xfrm>
            <a:off x="10878030" y="3740370"/>
            <a:ext cx="37440" cy="56160"/>
            <a:chOff x="10878030" y="3740370"/>
            <a:chExt cx="37440" cy="5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8E9AC8E-7EE5-4658-9E79-85D188F78A35}"/>
                    </a:ext>
                  </a:extLst>
                </p14:cNvPr>
                <p14:cNvContentPartPr/>
                <p14:nvPr/>
              </p14:nvContentPartPr>
              <p14:xfrm>
                <a:off x="10878030" y="3772410"/>
                <a:ext cx="37440" cy="2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8E9AC8E-7EE5-4658-9E79-85D188F78A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73710" y="3768090"/>
                  <a:ext cx="46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AFD411-858E-4505-9975-62E36FBA8EE1}"/>
                    </a:ext>
                  </a:extLst>
                </p14:cNvPr>
                <p14:cNvContentPartPr/>
                <p14:nvPr/>
              </p14:nvContentPartPr>
              <p14:xfrm>
                <a:off x="10885230" y="3740370"/>
                <a:ext cx="29880" cy="49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AFD411-858E-4505-9975-62E36FBA8E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880910" y="3736050"/>
                  <a:ext cx="3852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152254C-FB8D-49D4-B668-51A3954F9D6D}"/>
                  </a:ext>
                </a:extLst>
              </p14:cNvPr>
              <p14:cNvContentPartPr/>
              <p14:nvPr/>
            </p14:nvContentPartPr>
            <p14:xfrm>
              <a:off x="10403190" y="3066810"/>
              <a:ext cx="28440" cy="54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152254C-FB8D-49D4-B668-51A3954F9D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98870" y="3062490"/>
                <a:ext cx="370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FC845DB-2DEB-420C-ABA0-E97171D79D9D}"/>
                  </a:ext>
                </a:extLst>
              </p14:cNvPr>
              <p14:cNvContentPartPr/>
              <p14:nvPr/>
            </p14:nvContentPartPr>
            <p14:xfrm>
              <a:off x="9549630" y="2954130"/>
              <a:ext cx="58320" cy="63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FC845DB-2DEB-420C-ABA0-E97171D79D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45310" y="2949810"/>
                <a:ext cx="669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F76719C-22A6-4CA7-8567-546DE8DC9265}"/>
                  </a:ext>
                </a:extLst>
              </p14:cNvPr>
              <p14:cNvContentPartPr/>
              <p14:nvPr/>
            </p14:nvContentPartPr>
            <p14:xfrm>
              <a:off x="8765190" y="2998770"/>
              <a:ext cx="37440" cy="77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F76719C-22A6-4CA7-8567-546DE8DC92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60870" y="2994450"/>
                <a:ext cx="460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42B850F-D8E2-4D85-96D4-E0E004BDF6C9}"/>
                  </a:ext>
                </a:extLst>
              </p14:cNvPr>
              <p14:cNvContentPartPr/>
              <p14:nvPr/>
            </p14:nvContentPartPr>
            <p14:xfrm>
              <a:off x="9261630" y="3244650"/>
              <a:ext cx="63720" cy="54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42B850F-D8E2-4D85-96D4-E0E004BDF6C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57310" y="3240330"/>
                <a:ext cx="723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1471471-C24B-44B9-8C2B-4886E7E1C84E}"/>
                  </a:ext>
                </a:extLst>
              </p14:cNvPr>
              <p14:cNvContentPartPr/>
              <p14:nvPr/>
            </p14:nvContentPartPr>
            <p14:xfrm>
              <a:off x="9852750" y="3216930"/>
              <a:ext cx="76320" cy="40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1471471-C24B-44B9-8C2B-4886E7E1C8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48430" y="3212610"/>
                <a:ext cx="84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FF6BFEA-436D-4C94-A7AE-786C090A8494}"/>
                  </a:ext>
                </a:extLst>
              </p14:cNvPr>
              <p14:cNvContentPartPr/>
              <p14:nvPr/>
            </p14:nvContentPartPr>
            <p14:xfrm>
              <a:off x="7886070" y="3435090"/>
              <a:ext cx="27000" cy="550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FF6BFEA-436D-4C94-A7AE-786C090A849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81750" y="3430770"/>
                <a:ext cx="356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C3423729-4562-477B-95B3-AA78022F91F4}"/>
              </a:ext>
            </a:extLst>
          </p:cNvPr>
          <p:cNvGrpSpPr/>
          <p:nvPr/>
        </p:nvGrpSpPr>
        <p:grpSpPr>
          <a:xfrm>
            <a:off x="7744590" y="3866010"/>
            <a:ext cx="28440" cy="41040"/>
            <a:chOff x="7744590" y="3866010"/>
            <a:chExt cx="28440" cy="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59FE9AC-137C-4A46-9BC4-0F180D0997BB}"/>
                    </a:ext>
                  </a:extLst>
                </p14:cNvPr>
                <p14:cNvContentPartPr/>
                <p14:nvPr/>
              </p14:nvContentPartPr>
              <p14:xfrm>
                <a:off x="7744590" y="3866010"/>
                <a:ext cx="19440" cy="18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59FE9AC-137C-4A46-9BC4-0F180D0997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40270" y="3861690"/>
                  <a:ext cx="28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C5CE995-15BC-4100-9242-DA6D7E21B4A3}"/>
                    </a:ext>
                  </a:extLst>
                </p14:cNvPr>
                <p14:cNvContentPartPr/>
                <p14:nvPr/>
              </p14:nvContentPartPr>
              <p14:xfrm>
                <a:off x="7758630" y="3876090"/>
                <a:ext cx="14400" cy="30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C5CE995-15BC-4100-9242-DA6D7E21B4A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54310" y="3871770"/>
                  <a:ext cx="2304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9C4CA99-539D-479A-A381-90423AE4B55E}"/>
                  </a:ext>
                </a:extLst>
              </p14:cNvPr>
              <p14:cNvContentPartPr/>
              <p14:nvPr/>
            </p14:nvContentPartPr>
            <p14:xfrm>
              <a:off x="7642710" y="4115130"/>
              <a:ext cx="60840" cy="788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9C4CA99-539D-479A-A381-90423AE4B5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38390" y="4110810"/>
                <a:ext cx="6948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F3E89F1-C323-4572-8AAE-AAE0F65EBB3C}"/>
              </a:ext>
            </a:extLst>
          </p:cNvPr>
          <p:cNvGrpSpPr/>
          <p:nvPr/>
        </p:nvGrpSpPr>
        <p:grpSpPr>
          <a:xfrm>
            <a:off x="8397270" y="2779170"/>
            <a:ext cx="41760" cy="76320"/>
            <a:chOff x="8397270" y="2779170"/>
            <a:chExt cx="4176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AD527E1-09E2-459E-ACA5-9C726511FBBC}"/>
                    </a:ext>
                  </a:extLst>
                </p14:cNvPr>
                <p14:cNvContentPartPr/>
                <p14:nvPr/>
              </p14:nvContentPartPr>
              <p14:xfrm>
                <a:off x="8400150" y="2805090"/>
                <a:ext cx="38880" cy="50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AD527E1-09E2-459E-ACA5-9C726511FB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95830" y="2800770"/>
                  <a:ext cx="47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2965354-EE90-49BA-9E93-C401CC164F2D}"/>
                    </a:ext>
                  </a:extLst>
                </p14:cNvPr>
                <p14:cNvContentPartPr/>
                <p14:nvPr/>
              </p14:nvContentPartPr>
              <p14:xfrm>
                <a:off x="8397270" y="2779170"/>
                <a:ext cx="27720" cy="66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2965354-EE90-49BA-9E93-C401CC164F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2950" y="2774850"/>
                  <a:ext cx="3636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EE3FD08-AC9F-4629-972D-68D035A9D1D0}"/>
                  </a:ext>
                </a:extLst>
              </p14:cNvPr>
              <p14:cNvContentPartPr/>
              <p14:nvPr/>
            </p14:nvContentPartPr>
            <p14:xfrm>
              <a:off x="8214750" y="3200730"/>
              <a:ext cx="72360" cy="70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EE3FD08-AC9F-4629-972D-68D035A9D1D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10430" y="3196410"/>
                <a:ext cx="8100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D6C45B5C-010B-40E2-8264-51882DC3B688}"/>
              </a:ext>
            </a:extLst>
          </p:cNvPr>
          <p:cNvGrpSpPr/>
          <p:nvPr/>
        </p:nvGrpSpPr>
        <p:grpSpPr>
          <a:xfrm>
            <a:off x="9270630" y="2576850"/>
            <a:ext cx="68400" cy="73440"/>
            <a:chOff x="9270630" y="2576850"/>
            <a:chExt cx="6840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FD3555-75E5-4A37-A93C-77AF13E75E61}"/>
                    </a:ext>
                  </a:extLst>
                </p14:cNvPr>
                <p14:cNvContentPartPr/>
                <p14:nvPr/>
              </p14:nvContentPartPr>
              <p14:xfrm>
                <a:off x="9270630" y="2582610"/>
                <a:ext cx="68400" cy="34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FD3555-75E5-4A37-A93C-77AF13E75E6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66310" y="2578290"/>
                  <a:ext cx="77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D1C958A-C5FB-4440-810D-990833894F79}"/>
                    </a:ext>
                  </a:extLst>
                </p14:cNvPr>
                <p14:cNvContentPartPr/>
                <p14:nvPr/>
              </p14:nvContentPartPr>
              <p14:xfrm>
                <a:off x="9287190" y="2576850"/>
                <a:ext cx="20880" cy="73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D1C958A-C5FB-4440-810D-990833894F7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282870" y="2572530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8DA62A71-2F18-41E1-95AF-4574EA735D21}"/>
              </a:ext>
            </a:extLst>
          </p:cNvPr>
          <p:cNvGrpSpPr/>
          <p:nvPr/>
        </p:nvGrpSpPr>
        <p:grpSpPr>
          <a:xfrm>
            <a:off x="9941670" y="2464530"/>
            <a:ext cx="80280" cy="112320"/>
            <a:chOff x="9941670" y="2464530"/>
            <a:chExt cx="8028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643378D-567A-479D-9C8C-45C4D715A590}"/>
                    </a:ext>
                  </a:extLst>
                </p14:cNvPr>
                <p14:cNvContentPartPr/>
                <p14:nvPr/>
              </p14:nvContentPartPr>
              <p14:xfrm>
                <a:off x="9941670" y="2504850"/>
                <a:ext cx="80280" cy="54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643378D-567A-479D-9C8C-45C4D715A59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7350" y="2500530"/>
                  <a:ext cx="88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2675FCE-477C-464E-9447-3B627E050EC4}"/>
                    </a:ext>
                  </a:extLst>
                </p14:cNvPr>
                <p14:cNvContentPartPr/>
                <p14:nvPr/>
              </p14:nvContentPartPr>
              <p14:xfrm>
                <a:off x="9983070" y="2464530"/>
                <a:ext cx="29880" cy="112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2675FCE-477C-464E-9447-3B627E050EC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78750" y="2460210"/>
                  <a:ext cx="3852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FD9A8F6-C747-4CD1-96FD-1D0CE06682C2}"/>
                  </a:ext>
                </a:extLst>
              </p14:cNvPr>
              <p14:cNvContentPartPr/>
              <p14:nvPr/>
            </p14:nvContentPartPr>
            <p14:xfrm>
              <a:off x="10026990" y="2741370"/>
              <a:ext cx="89640" cy="518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FD9A8F6-C747-4CD1-96FD-1D0CE06682C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022670" y="2737050"/>
                <a:ext cx="9828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F7FC748-29BC-42F4-9B84-73961BED7BE6}"/>
              </a:ext>
            </a:extLst>
          </p:cNvPr>
          <p:cNvGrpSpPr/>
          <p:nvPr/>
        </p:nvGrpSpPr>
        <p:grpSpPr>
          <a:xfrm>
            <a:off x="10730070" y="2924250"/>
            <a:ext cx="73440" cy="82800"/>
            <a:chOff x="10730070" y="2924250"/>
            <a:chExt cx="73440" cy="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4F80FE3-9ED9-4A90-B9BD-A560188FA30F}"/>
                    </a:ext>
                  </a:extLst>
                </p14:cNvPr>
                <p14:cNvContentPartPr/>
                <p14:nvPr/>
              </p14:nvContentPartPr>
              <p14:xfrm>
                <a:off x="10730070" y="2924250"/>
                <a:ext cx="73440" cy="53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4F80FE3-9ED9-4A90-B9BD-A560188FA3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725750" y="2919930"/>
                  <a:ext cx="82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1AB7EFF-76DB-4954-8068-B30E0759D4B7}"/>
                    </a:ext>
                  </a:extLst>
                </p14:cNvPr>
                <p14:cNvContentPartPr/>
                <p14:nvPr/>
              </p14:nvContentPartPr>
              <p14:xfrm>
                <a:off x="10759590" y="2930010"/>
                <a:ext cx="14400" cy="77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1AB7EFF-76DB-4954-8068-B30E0759D4B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55270" y="2925690"/>
                  <a:ext cx="2304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8A307CD-CB3A-40CA-8668-43AD4F25B612}"/>
                  </a:ext>
                </a:extLst>
              </p14:cNvPr>
              <p14:cNvContentPartPr/>
              <p14:nvPr/>
            </p14:nvContentPartPr>
            <p14:xfrm>
              <a:off x="11059470" y="3470730"/>
              <a:ext cx="33120" cy="586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8A307CD-CB3A-40CA-8668-43AD4F25B61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055150" y="3466410"/>
                <a:ext cx="4176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988F21D-86A5-4D76-9D51-7B71A5F44BA2}"/>
              </a:ext>
            </a:extLst>
          </p:cNvPr>
          <p:cNvGrpSpPr/>
          <p:nvPr/>
        </p:nvGrpSpPr>
        <p:grpSpPr>
          <a:xfrm>
            <a:off x="8315190" y="3404490"/>
            <a:ext cx="2134800" cy="1956240"/>
            <a:chOff x="8315190" y="3404490"/>
            <a:chExt cx="2134800" cy="19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11114D-94D2-41CD-B442-027763D4A41B}"/>
                    </a:ext>
                  </a:extLst>
                </p14:cNvPr>
                <p14:cNvContentPartPr/>
                <p14:nvPr/>
              </p14:nvContentPartPr>
              <p14:xfrm>
                <a:off x="10178190" y="4530930"/>
                <a:ext cx="37800" cy="2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11114D-94D2-41CD-B442-027763D4A4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73870" y="4526610"/>
                  <a:ext cx="46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17252C-5D47-412D-B84B-F8F626536C1D}"/>
                    </a:ext>
                  </a:extLst>
                </p14:cNvPr>
                <p14:cNvContentPartPr/>
                <p14:nvPr/>
              </p14:nvContentPartPr>
              <p14:xfrm>
                <a:off x="8878590" y="3410970"/>
                <a:ext cx="59760" cy="83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17252C-5D47-412D-B84B-F8F626536C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74270" y="3406650"/>
                  <a:ext cx="68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8D090D8-2C8C-41A9-8390-938262F814D0}"/>
                    </a:ext>
                  </a:extLst>
                </p14:cNvPr>
                <p14:cNvContentPartPr/>
                <p14:nvPr/>
              </p14:nvContentPartPr>
              <p14:xfrm>
                <a:off x="9072270" y="3691050"/>
                <a:ext cx="81360" cy="68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8D090D8-2C8C-41A9-8390-938262F814D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67950" y="3686730"/>
                  <a:ext cx="90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7FF9E73-FFB0-4F94-8C60-C5DFA6EF6B38}"/>
                    </a:ext>
                  </a:extLst>
                </p14:cNvPr>
                <p14:cNvContentPartPr/>
                <p14:nvPr/>
              </p14:nvContentPartPr>
              <p14:xfrm>
                <a:off x="9288270" y="3964290"/>
                <a:ext cx="62280" cy="45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7FF9E73-FFB0-4F94-8C60-C5DFA6EF6B3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83950" y="3959970"/>
                  <a:ext cx="70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DB0AA34-77CB-4657-8ACC-73F72089222E}"/>
                    </a:ext>
                  </a:extLst>
                </p14:cNvPr>
                <p14:cNvContentPartPr/>
                <p14:nvPr/>
              </p14:nvContentPartPr>
              <p14:xfrm>
                <a:off x="9299070" y="3940170"/>
                <a:ext cx="36000" cy="83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DB0AA34-77CB-4657-8ACC-73F72089222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94750" y="3935850"/>
                  <a:ext cx="44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D915B5-F322-4F20-972F-DFEEC7AE9447}"/>
                    </a:ext>
                  </a:extLst>
                </p14:cNvPr>
                <p14:cNvContentPartPr/>
                <p14:nvPr/>
              </p14:nvContentPartPr>
              <p14:xfrm>
                <a:off x="9648630" y="3596370"/>
                <a:ext cx="54360" cy="46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D915B5-F322-4F20-972F-DFEEC7AE944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44310" y="3592050"/>
                  <a:ext cx="63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1F0C886-32C6-4F99-9AD8-36439CE86DD7}"/>
                    </a:ext>
                  </a:extLst>
                </p14:cNvPr>
                <p14:cNvContentPartPr/>
                <p14:nvPr/>
              </p14:nvContentPartPr>
              <p14:xfrm>
                <a:off x="10072710" y="3560730"/>
                <a:ext cx="50400" cy="70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1F0C886-32C6-4F99-9AD8-36439CE86DD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068390" y="3556410"/>
                  <a:ext cx="59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5F171D-85F7-4BEC-9F22-70E6573B60E3}"/>
                    </a:ext>
                  </a:extLst>
                </p14:cNvPr>
                <p14:cNvContentPartPr/>
                <p14:nvPr/>
              </p14:nvContentPartPr>
              <p14:xfrm>
                <a:off x="10282230" y="4038450"/>
                <a:ext cx="54360" cy="63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5F171D-85F7-4BEC-9F22-70E6573B60E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77910" y="4034130"/>
                  <a:ext cx="63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CF2AA1D-E7BA-489E-B341-D97F257D7437}"/>
                    </a:ext>
                  </a:extLst>
                </p14:cNvPr>
                <p14:cNvContentPartPr/>
                <p14:nvPr/>
              </p14:nvContentPartPr>
              <p14:xfrm>
                <a:off x="9296190" y="3569730"/>
                <a:ext cx="62280" cy="81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CF2AA1D-E7BA-489E-B341-D97F257D743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291870" y="3565410"/>
                  <a:ext cx="70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B5A4C64-1CDD-4AF1-BC70-4119C47DF822}"/>
                    </a:ext>
                  </a:extLst>
                </p14:cNvPr>
                <p14:cNvContentPartPr/>
                <p14:nvPr/>
              </p14:nvContentPartPr>
              <p14:xfrm>
                <a:off x="9407790" y="3525090"/>
                <a:ext cx="54360" cy="3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B5A4C64-1CDD-4AF1-BC70-4119C47DF82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03470" y="3520770"/>
                  <a:ext cx="63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5E3172-3764-4164-A337-BB8EE5F8BEA1}"/>
                    </a:ext>
                  </a:extLst>
                </p14:cNvPr>
                <p14:cNvContentPartPr/>
                <p14:nvPr/>
              </p14:nvContentPartPr>
              <p14:xfrm>
                <a:off x="9494190" y="3462450"/>
                <a:ext cx="45360" cy="50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5E3172-3764-4164-A337-BB8EE5F8BE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89870" y="3458130"/>
                  <a:ext cx="54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2BD5C4-CD22-42FF-985B-64F08EA7CFD0}"/>
                    </a:ext>
                  </a:extLst>
                </p14:cNvPr>
                <p14:cNvContentPartPr/>
                <p14:nvPr/>
              </p14:nvContentPartPr>
              <p14:xfrm>
                <a:off x="9492750" y="3637410"/>
                <a:ext cx="66960" cy="52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2BD5C4-CD22-42FF-985B-64F08EA7CFD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488430" y="3633090"/>
                  <a:ext cx="75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F819EC1-5243-4EAA-AD14-B98DF782AFA9}"/>
                    </a:ext>
                  </a:extLst>
                </p14:cNvPr>
                <p14:cNvContentPartPr/>
                <p14:nvPr/>
              </p14:nvContentPartPr>
              <p14:xfrm>
                <a:off x="9387630" y="3687810"/>
                <a:ext cx="84960" cy="51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F819EC1-5243-4EAA-AD14-B98DF782AFA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83310" y="3683490"/>
                  <a:ext cx="93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7F416D-8CCE-4BCA-9003-5F4DC3ABF8E3}"/>
                    </a:ext>
                  </a:extLst>
                </p14:cNvPr>
                <p14:cNvContentPartPr/>
                <p14:nvPr/>
              </p14:nvContentPartPr>
              <p14:xfrm>
                <a:off x="9353070" y="3815610"/>
                <a:ext cx="70920" cy="25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7F416D-8CCE-4BCA-9003-5F4DC3ABF8E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348750" y="3811290"/>
                  <a:ext cx="79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3714AE-1BFB-4D18-A952-57073EC017D3}"/>
                    </a:ext>
                  </a:extLst>
                </p14:cNvPr>
                <p14:cNvContentPartPr/>
                <p14:nvPr/>
              </p14:nvContentPartPr>
              <p14:xfrm>
                <a:off x="9362070" y="3813450"/>
                <a:ext cx="22320" cy="42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3714AE-1BFB-4D18-A952-57073EC017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357750" y="3809130"/>
                  <a:ext cx="30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21EDCF-F604-4737-99FA-6D10DC73B166}"/>
                    </a:ext>
                  </a:extLst>
                </p14:cNvPr>
                <p14:cNvContentPartPr/>
                <p14:nvPr/>
              </p14:nvContentPartPr>
              <p14:xfrm>
                <a:off x="9478710" y="3739290"/>
                <a:ext cx="178920" cy="10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21EDCF-F604-4737-99FA-6D10DC73B16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474390" y="3734970"/>
                  <a:ext cx="187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C579FF-09DB-4050-9E15-7A5BE5541988}"/>
                    </a:ext>
                  </a:extLst>
                </p14:cNvPr>
                <p14:cNvContentPartPr/>
                <p14:nvPr/>
              </p14:nvContentPartPr>
              <p14:xfrm>
                <a:off x="9621630" y="3713730"/>
                <a:ext cx="37440" cy="54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C579FF-09DB-4050-9E15-7A5BE554198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617310" y="3709410"/>
                  <a:ext cx="46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63AD34-6E8E-4DDF-B96D-E9307DC19508}"/>
                    </a:ext>
                  </a:extLst>
                </p14:cNvPr>
                <p14:cNvContentPartPr/>
                <p14:nvPr/>
              </p14:nvContentPartPr>
              <p14:xfrm>
                <a:off x="9704790" y="3705090"/>
                <a:ext cx="46800" cy="26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63AD34-6E8E-4DDF-B96D-E9307DC195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00470" y="3700770"/>
                  <a:ext cx="55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A9FB2A-1A1D-4162-86E6-DD27EE1CF7FD}"/>
                    </a:ext>
                  </a:extLst>
                </p14:cNvPr>
                <p14:cNvContentPartPr/>
                <p14:nvPr/>
              </p14:nvContentPartPr>
              <p14:xfrm>
                <a:off x="9655830" y="3787170"/>
                <a:ext cx="41040" cy="42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A9FB2A-1A1D-4162-86E6-DD27EE1CF7F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51510" y="3782850"/>
                  <a:ext cx="49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E1BC8C-6D33-4993-B7A0-866FF9341966}"/>
                    </a:ext>
                  </a:extLst>
                </p14:cNvPr>
                <p14:cNvContentPartPr/>
                <p14:nvPr/>
              </p14:nvContentPartPr>
              <p14:xfrm>
                <a:off x="9700110" y="3745770"/>
                <a:ext cx="33120" cy="40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E1BC8C-6D33-4993-B7A0-866FF934196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95790" y="3741450"/>
                  <a:ext cx="41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146AB44-6EAB-4DC0-B1FD-79A1509C902C}"/>
                    </a:ext>
                  </a:extLst>
                </p14:cNvPr>
                <p14:cNvContentPartPr/>
                <p14:nvPr/>
              </p14:nvContentPartPr>
              <p14:xfrm>
                <a:off x="9531630" y="3819930"/>
                <a:ext cx="66240" cy="41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146AB44-6EAB-4DC0-B1FD-79A1509C902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27310" y="3815610"/>
                  <a:ext cx="74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1FD4E76-3181-4E6B-B36D-BE76819516B0}"/>
                    </a:ext>
                  </a:extLst>
                </p14:cNvPr>
                <p14:cNvContentPartPr/>
                <p14:nvPr/>
              </p14:nvContentPartPr>
              <p14:xfrm>
                <a:off x="9439110" y="3902370"/>
                <a:ext cx="38880" cy="30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1FD4E76-3181-4E6B-B36D-BE76819516B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434790" y="3898050"/>
                  <a:ext cx="47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4AE1BF-0A59-489E-A0F7-DF164A75B4EE}"/>
                    </a:ext>
                  </a:extLst>
                </p14:cNvPr>
                <p14:cNvContentPartPr/>
                <p14:nvPr/>
              </p14:nvContentPartPr>
              <p14:xfrm>
                <a:off x="9406350" y="3887610"/>
                <a:ext cx="36720" cy="5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4AE1BF-0A59-489E-A0F7-DF164A75B4E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02030" y="3883290"/>
                  <a:ext cx="45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BF72C26-FA9A-4273-AA54-4E008872D2CF}"/>
                    </a:ext>
                  </a:extLst>
                </p14:cNvPr>
                <p14:cNvContentPartPr/>
                <p14:nvPr/>
              </p14:nvContentPartPr>
              <p14:xfrm>
                <a:off x="9553590" y="3685290"/>
                <a:ext cx="22320" cy="28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BF72C26-FA9A-4273-AA54-4E008872D2C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49270" y="3680970"/>
                  <a:ext cx="3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5961639-7091-47C8-B0A8-6B914E5C205F}"/>
                    </a:ext>
                  </a:extLst>
                </p14:cNvPr>
                <p14:cNvContentPartPr/>
                <p14:nvPr/>
              </p14:nvContentPartPr>
              <p14:xfrm>
                <a:off x="9568710" y="3508530"/>
                <a:ext cx="30600" cy="39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5961639-7091-47C8-B0A8-6B914E5C205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564390" y="3504210"/>
                  <a:ext cx="39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F5565C6-66F9-4635-BEB4-45DFE139C4D5}"/>
                    </a:ext>
                  </a:extLst>
                </p14:cNvPr>
                <p14:cNvContentPartPr/>
                <p14:nvPr/>
              </p14:nvContentPartPr>
              <p14:xfrm>
                <a:off x="9680670" y="3572250"/>
                <a:ext cx="64440" cy="41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F5565C6-66F9-4635-BEB4-45DFE139C4D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76350" y="3567930"/>
                  <a:ext cx="73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DBF640B-001A-4A11-9D8D-49AA4DF55B11}"/>
                    </a:ext>
                  </a:extLst>
                </p14:cNvPr>
                <p14:cNvContentPartPr/>
                <p14:nvPr/>
              </p14:nvContentPartPr>
              <p14:xfrm>
                <a:off x="9890190" y="3424650"/>
                <a:ext cx="59400" cy="16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DBF640B-001A-4A11-9D8D-49AA4DF55B1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85870" y="3420330"/>
                  <a:ext cx="68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E77D2EB-8849-4E7E-8809-1CFFF79F03DE}"/>
                    </a:ext>
                  </a:extLst>
                </p14:cNvPr>
                <p14:cNvContentPartPr/>
                <p14:nvPr/>
              </p14:nvContentPartPr>
              <p14:xfrm>
                <a:off x="9890190" y="3404490"/>
                <a:ext cx="52920" cy="56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E77D2EB-8849-4E7E-8809-1CFFF79F03D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85870" y="3400170"/>
                  <a:ext cx="61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FDEEF73-547B-44E8-935C-5B90F0578275}"/>
                    </a:ext>
                  </a:extLst>
                </p14:cNvPr>
                <p14:cNvContentPartPr/>
                <p14:nvPr/>
              </p14:nvContentPartPr>
              <p14:xfrm>
                <a:off x="10324710" y="3423570"/>
                <a:ext cx="56520" cy="30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FDEEF73-547B-44E8-935C-5B90F057827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20390" y="3419250"/>
                  <a:ext cx="65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12C5E3-285F-4B37-AC15-B23FAD68D867}"/>
                    </a:ext>
                  </a:extLst>
                </p14:cNvPr>
                <p14:cNvContentPartPr/>
                <p14:nvPr/>
              </p14:nvContentPartPr>
              <p14:xfrm>
                <a:off x="10268190" y="3547050"/>
                <a:ext cx="80640" cy="59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12C5E3-285F-4B37-AC15-B23FAD68D86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263870" y="3542730"/>
                  <a:ext cx="89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E2A24CC-877C-498F-ABC8-CFA27BFD43FF}"/>
                    </a:ext>
                  </a:extLst>
                </p14:cNvPr>
                <p14:cNvContentPartPr/>
                <p14:nvPr/>
              </p14:nvContentPartPr>
              <p14:xfrm>
                <a:off x="10188270" y="3698970"/>
                <a:ext cx="53280" cy="5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E2A24CC-877C-498F-ABC8-CFA27BFD43F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183950" y="3694650"/>
                  <a:ext cx="619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4185209-E071-4913-B667-2310BE21AB15}"/>
                    </a:ext>
                  </a:extLst>
                </p14:cNvPr>
                <p14:cNvContentPartPr/>
                <p14:nvPr/>
              </p14:nvContentPartPr>
              <p14:xfrm>
                <a:off x="10188270" y="3685290"/>
                <a:ext cx="23760" cy="35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4185209-E071-4913-B667-2310BE21AB1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183950" y="3680970"/>
                  <a:ext cx="32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AEB39C-4809-482F-91D6-F675E9DBFBD2}"/>
                    </a:ext>
                  </a:extLst>
                </p14:cNvPr>
                <p14:cNvContentPartPr/>
                <p14:nvPr/>
              </p14:nvContentPartPr>
              <p14:xfrm>
                <a:off x="10129590" y="3761610"/>
                <a:ext cx="68040" cy="52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AEB39C-4809-482F-91D6-F675E9DBFBD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25270" y="3757290"/>
                  <a:ext cx="76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308769B-6918-40AD-989C-9ECE52698F06}"/>
                    </a:ext>
                  </a:extLst>
                </p14:cNvPr>
                <p14:cNvContentPartPr/>
                <p14:nvPr/>
              </p14:nvContentPartPr>
              <p14:xfrm>
                <a:off x="10077750" y="3849090"/>
                <a:ext cx="81360" cy="41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308769B-6918-40AD-989C-9ECE52698F0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073430" y="3844770"/>
                  <a:ext cx="90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BD6B4B-E9E5-45F0-8E50-B703BF17AD5E}"/>
                    </a:ext>
                  </a:extLst>
                </p14:cNvPr>
                <p14:cNvContentPartPr/>
                <p14:nvPr/>
              </p14:nvContentPartPr>
              <p14:xfrm>
                <a:off x="9950670" y="3903450"/>
                <a:ext cx="60840" cy="7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BD6B4B-E9E5-45F0-8E50-B703BF17AD5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946350" y="3899130"/>
                  <a:ext cx="694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899486-DAFC-4DFE-998E-6D2541D71036}"/>
                    </a:ext>
                  </a:extLst>
                </p14:cNvPr>
                <p14:cNvContentPartPr/>
                <p14:nvPr/>
              </p14:nvContentPartPr>
              <p14:xfrm>
                <a:off x="9971190" y="3898050"/>
                <a:ext cx="3240" cy="33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899486-DAFC-4DFE-998E-6D2541D7103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966870" y="3893730"/>
                  <a:ext cx="11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5C00C1-6FFC-4B9A-B2BC-B4B21D990E4B}"/>
                    </a:ext>
                  </a:extLst>
                </p14:cNvPr>
                <p14:cNvContentPartPr/>
                <p14:nvPr/>
              </p14:nvContentPartPr>
              <p14:xfrm>
                <a:off x="9885150" y="3918570"/>
                <a:ext cx="63000" cy="26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5C00C1-6FFC-4B9A-B2BC-B4B21D990E4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80830" y="3914250"/>
                  <a:ext cx="71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8D14564-A9D4-4368-962F-9A2E2410EDBB}"/>
                    </a:ext>
                  </a:extLst>
                </p14:cNvPr>
                <p14:cNvContentPartPr/>
                <p14:nvPr/>
              </p14:nvContentPartPr>
              <p14:xfrm>
                <a:off x="9832230" y="3933330"/>
                <a:ext cx="62280" cy="28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8D14564-A9D4-4368-962F-9A2E2410EDB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827910" y="3929010"/>
                  <a:ext cx="70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F5A31FE-8447-41B3-800F-492940423930}"/>
                    </a:ext>
                  </a:extLst>
                </p14:cNvPr>
                <p14:cNvContentPartPr/>
                <p14:nvPr/>
              </p14:nvContentPartPr>
              <p14:xfrm>
                <a:off x="9782550" y="3956010"/>
                <a:ext cx="65880" cy="14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F5A31FE-8447-41B3-800F-49294042393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778230" y="3951690"/>
                  <a:ext cx="74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A35337D-DDCB-4434-8924-C9D2F6228AF1}"/>
                    </a:ext>
                  </a:extLst>
                </p14:cNvPr>
                <p14:cNvContentPartPr/>
                <p14:nvPr/>
              </p14:nvContentPartPr>
              <p14:xfrm>
                <a:off x="9794790" y="3957090"/>
                <a:ext cx="7920" cy="22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A35337D-DDCB-4434-8924-C9D2F6228AF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790470" y="3952770"/>
                  <a:ext cx="16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15BBA0C-0171-4039-B720-1B03DD82C57F}"/>
                    </a:ext>
                  </a:extLst>
                </p14:cNvPr>
                <p14:cNvContentPartPr/>
                <p14:nvPr/>
              </p14:nvContentPartPr>
              <p14:xfrm>
                <a:off x="9743310" y="3943410"/>
                <a:ext cx="31680" cy="51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15BBA0C-0171-4039-B720-1B03DD82C57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38990" y="3939090"/>
                  <a:ext cx="40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D8FBEA5-3738-4D53-BE1A-65D055587823}"/>
                    </a:ext>
                  </a:extLst>
                </p14:cNvPr>
                <p14:cNvContentPartPr/>
                <p14:nvPr/>
              </p14:nvContentPartPr>
              <p14:xfrm>
                <a:off x="9968310" y="4061490"/>
                <a:ext cx="53280" cy="29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D8FBEA5-3738-4D53-BE1A-65D05558782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63990" y="4057170"/>
                  <a:ext cx="61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5025D47-49DF-4D04-954B-6C868FB4566A}"/>
                    </a:ext>
                  </a:extLst>
                </p14:cNvPr>
                <p14:cNvContentPartPr/>
                <p14:nvPr/>
              </p14:nvContentPartPr>
              <p14:xfrm>
                <a:off x="9980190" y="4047450"/>
                <a:ext cx="27720" cy="75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5025D47-49DF-4D04-954B-6C868FB4566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975870" y="4043130"/>
                  <a:ext cx="36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5140B3F-4261-4F61-8394-2DBBBD1ECD9E}"/>
                    </a:ext>
                  </a:extLst>
                </p14:cNvPr>
                <p14:cNvContentPartPr/>
                <p14:nvPr/>
              </p14:nvContentPartPr>
              <p14:xfrm>
                <a:off x="9891270" y="4105770"/>
                <a:ext cx="61200" cy="45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5140B3F-4261-4F61-8394-2DBBBD1ECD9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886950" y="4101450"/>
                  <a:ext cx="69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41D8B5C-E7DA-4AA3-B259-F2481BBFBBF8}"/>
                    </a:ext>
                  </a:extLst>
                </p14:cNvPr>
                <p14:cNvContentPartPr/>
                <p14:nvPr/>
              </p14:nvContentPartPr>
              <p14:xfrm>
                <a:off x="9777510" y="4241850"/>
                <a:ext cx="42120" cy="18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41D8B5C-E7DA-4AA3-B259-F2481BBFBBF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773190" y="4237530"/>
                  <a:ext cx="50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042B49-3D52-46C8-B12C-C775E7362C60}"/>
                    </a:ext>
                  </a:extLst>
                </p14:cNvPr>
                <p14:cNvContentPartPr/>
                <p14:nvPr/>
              </p14:nvContentPartPr>
              <p14:xfrm>
                <a:off x="9774630" y="4231770"/>
                <a:ext cx="22320" cy="48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042B49-3D52-46C8-B12C-C775E7362C6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770310" y="4227450"/>
                  <a:ext cx="30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2F2A658-B0DC-4BB2-BF9E-89EE0D3FBD6C}"/>
                    </a:ext>
                  </a:extLst>
                </p14:cNvPr>
                <p14:cNvContentPartPr/>
                <p14:nvPr/>
              </p14:nvContentPartPr>
              <p14:xfrm>
                <a:off x="9693630" y="4336890"/>
                <a:ext cx="33840" cy="15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2F2A658-B0DC-4BB2-BF9E-89EE0D3FBD6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89310" y="4332570"/>
                  <a:ext cx="42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96AA30-2DD9-4857-8DF6-D6E1E65F471E}"/>
                    </a:ext>
                  </a:extLst>
                </p14:cNvPr>
                <p14:cNvContentPartPr/>
                <p14:nvPr/>
              </p14:nvContentPartPr>
              <p14:xfrm>
                <a:off x="9581670" y="4311330"/>
                <a:ext cx="127800" cy="52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96AA30-2DD9-4857-8DF6-D6E1E65F471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577350" y="4307010"/>
                  <a:ext cx="136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7A7DDD-B371-4861-B81F-DD06C5A2C7EB}"/>
                    </a:ext>
                  </a:extLst>
                </p14:cNvPr>
                <p14:cNvContentPartPr/>
                <p14:nvPr/>
              </p14:nvContentPartPr>
              <p14:xfrm>
                <a:off x="9564750" y="4354890"/>
                <a:ext cx="20880" cy="32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7A7DDD-B371-4861-B81F-DD06C5A2C7E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560430" y="4350570"/>
                  <a:ext cx="29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4171123-6B7F-498A-91F5-743EDBCCCE4F}"/>
                    </a:ext>
                  </a:extLst>
                </p14:cNvPr>
                <p14:cNvContentPartPr/>
                <p14:nvPr/>
              </p14:nvContentPartPr>
              <p14:xfrm>
                <a:off x="9485550" y="4336890"/>
                <a:ext cx="7092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4171123-6B7F-498A-91F5-743EDBCCCE4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481230" y="4332570"/>
                  <a:ext cx="79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AEC391B-1ECF-4F73-972D-52B0F7775251}"/>
                    </a:ext>
                  </a:extLst>
                </p14:cNvPr>
                <p14:cNvContentPartPr/>
                <p14:nvPr/>
              </p14:nvContentPartPr>
              <p14:xfrm>
                <a:off x="9517230" y="4271730"/>
                <a:ext cx="57240" cy="18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AEC391B-1ECF-4F73-972D-52B0F777525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512910" y="4267410"/>
                  <a:ext cx="65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E5A7929-4667-490D-AEB1-A60D47DD414D}"/>
                    </a:ext>
                  </a:extLst>
                </p14:cNvPr>
                <p14:cNvContentPartPr/>
                <p14:nvPr/>
              </p14:nvContentPartPr>
              <p14:xfrm>
                <a:off x="9522270" y="4238610"/>
                <a:ext cx="20880" cy="39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E5A7929-4667-490D-AEB1-A60D47DD414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517950" y="4234290"/>
                  <a:ext cx="29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92DF770-BCBF-46B0-9D36-FF987C609A73}"/>
                    </a:ext>
                  </a:extLst>
                </p14:cNvPr>
                <p14:cNvContentPartPr/>
                <p14:nvPr/>
              </p14:nvContentPartPr>
              <p14:xfrm>
                <a:off x="9455670" y="4373250"/>
                <a:ext cx="54000" cy="30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92DF770-BCBF-46B0-9D36-FF987C609A7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451350" y="4368930"/>
                  <a:ext cx="62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CA0543F-2608-4CB7-BA88-2E92DCAFDB98}"/>
                    </a:ext>
                  </a:extLst>
                </p14:cNvPr>
                <p14:cNvContentPartPr/>
                <p14:nvPr/>
              </p14:nvContentPartPr>
              <p14:xfrm>
                <a:off x="9382230" y="4389450"/>
                <a:ext cx="52200" cy="37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CA0543F-2608-4CB7-BA88-2E92DCAFDB9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377910" y="4385130"/>
                  <a:ext cx="60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127CA1B-20E3-4478-9D56-7A55AFC02103}"/>
                    </a:ext>
                  </a:extLst>
                </p14:cNvPr>
                <p14:cNvContentPartPr/>
                <p14:nvPr/>
              </p14:nvContentPartPr>
              <p14:xfrm>
                <a:off x="9443070" y="4417890"/>
                <a:ext cx="42840" cy="15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127CA1B-20E3-4478-9D56-7A55AFC0210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38750" y="4413570"/>
                  <a:ext cx="51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47A8D3C-E3DB-4E91-BAB2-1AAA5A9DB589}"/>
                    </a:ext>
                  </a:extLst>
                </p14:cNvPr>
                <p14:cNvContentPartPr/>
                <p14:nvPr/>
              </p14:nvContentPartPr>
              <p14:xfrm>
                <a:off x="9452790" y="4406370"/>
                <a:ext cx="75240" cy="43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47A8D3C-E3DB-4E91-BAB2-1AAA5A9DB58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448470" y="4402050"/>
                  <a:ext cx="83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F7CDDE6-22EE-44CA-A225-B99D5BA50B24}"/>
                    </a:ext>
                  </a:extLst>
                </p14:cNvPr>
                <p14:cNvContentPartPr/>
                <p14:nvPr/>
              </p14:nvContentPartPr>
              <p14:xfrm>
                <a:off x="9505710" y="4398810"/>
                <a:ext cx="15840" cy="26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F7CDDE6-22EE-44CA-A225-B99D5BA50B2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01390" y="4394490"/>
                  <a:ext cx="24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75CC0B7-CF8C-4B39-BC27-37AF452C87C0}"/>
                    </a:ext>
                  </a:extLst>
                </p14:cNvPr>
                <p14:cNvContentPartPr/>
                <p14:nvPr/>
              </p14:nvContentPartPr>
              <p14:xfrm>
                <a:off x="9519030" y="4389450"/>
                <a:ext cx="71640" cy="22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75CC0B7-CF8C-4B39-BC27-37AF452C87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14710" y="4385130"/>
                  <a:ext cx="80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F8841AB-B86D-4F97-8459-248E8BD2FDF8}"/>
                    </a:ext>
                  </a:extLst>
                </p14:cNvPr>
                <p14:cNvContentPartPr/>
                <p14:nvPr/>
              </p14:nvContentPartPr>
              <p14:xfrm>
                <a:off x="9536670" y="4373250"/>
                <a:ext cx="16920" cy="58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F8841AB-B86D-4F97-8459-248E8BD2FDF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532350" y="4368930"/>
                  <a:ext cx="25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361AA0B-9C31-41A2-977D-84AD4B6EB3A2}"/>
                    </a:ext>
                  </a:extLst>
                </p14:cNvPr>
                <p14:cNvContentPartPr/>
                <p14:nvPr/>
              </p14:nvContentPartPr>
              <p14:xfrm>
                <a:off x="9310230" y="4426170"/>
                <a:ext cx="33840" cy="26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361AA0B-9C31-41A2-977D-84AD4B6EB3A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305910" y="4421850"/>
                  <a:ext cx="42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073CAE-9ED0-4D95-9F8C-D1E78C8D14EC}"/>
                    </a:ext>
                  </a:extLst>
                </p14:cNvPr>
                <p14:cNvContentPartPr/>
                <p14:nvPr/>
              </p14:nvContentPartPr>
              <p14:xfrm>
                <a:off x="9312750" y="4412130"/>
                <a:ext cx="78840" cy="93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073CAE-9ED0-4D95-9F8C-D1E78C8D14E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08430" y="4407810"/>
                  <a:ext cx="87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70098E8-5940-4DD4-8D8C-39717F0E1FDB}"/>
                    </a:ext>
                  </a:extLst>
                </p14:cNvPr>
                <p14:cNvContentPartPr/>
                <p14:nvPr/>
              </p14:nvContentPartPr>
              <p14:xfrm>
                <a:off x="9368550" y="4495650"/>
                <a:ext cx="9000" cy="19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70098E8-5940-4DD4-8D8C-39717F0E1FD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364230" y="4491330"/>
                  <a:ext cx="17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26A5479-5493-433D-B935-5A51D58AEF77}"/>
                    </a:ext>
                  </a:extLst>
                </p14:cNvPr>
                <p14:cNvContentPartPr/>
                <p14:nvPr/>
              </p14:nvContentPartPr>
              <p14:xfrm>
                <a:off x="9370710" y="4489890"/>
                <a:ext cx="70920" cy="23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26A5479-5493-433D-B935-5A51D58AEF7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66390" y="4485570"/>
                  <a:ext cx="79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8A3FDED-D6A7-49EE-92B9-E8715A7BC489}"/>
                    </a:ext>
                  </a:extLst>
                </p14:cNvPr>
                <p14:cNvContentPartPr/>
                <p14:nvPr/>
              </p14:nvContentPartPr>
              <p14:xfrm>
                <a:off x="9378270" y="4510410"/>
                <a:ext cx="11880" cy="17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8A3FDED-D6A7-49EE-92B9-E8715A7BC48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373950" y="4506090"/>
                  <a:ext cx="20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6CF441-28B0-40AC-A02D-D405D98930E7}"/>
                    </a:ext>
                  </a:extLst>
                </p14:cNvPr>
                <p14:cNvContentPartPr/>
                <p14:nvPr/>
              </p14:nvContentPartPr>
              <p14:xfrm>
                <a:off x="9243630" y="4518690"/>
                <a:ext cx="52920" cy="13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6CF441-28B0-40AC-A02D-D405D98930E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39310" y="4514370"/>
                  <a:ext cx="61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3BE091E-8C6F-491B-B418-7D4C946921D4}"/>
                    </a:ext>
                  </a:extLst>
                </p14:cNvPr>
                <p14:cNvContentPartPr/>
                <p14:nvPr/>
              </p14:nvContentPartPr>
              <p14:xfrm>
                <a:off x="9245790" y="4507890"/>
                <a:ext cx="25920" cy="43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3BE091E-8C6F-491B-B418-7D4C946921D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41470" y="4503570"/>
                  <a:ext cx="34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92EE0EB-47E6-4F75-B241-B76A82ECEFD7}"/>
                    </a:ext>
                  </a:extLst>
                </p14:cNvPr>
                <p14:cNvContentPartPr/>
                <p14:nvPr/>
              </p14:nvContentPartPr>
              <p14:xfrm>
                <a:off x="9238230" y="4417890"/>
                <a:ext cx="37800" cy="41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92EE0EB-47E6-4F75-B241-B76A82ECEFD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233910" y="4413570"/>
                  <a:ext cx="46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8CF0104-22C9-4683-8C7F-CCBBC594C6AC}"/>
                    </a:ext>
                  </a:extLst>
                </p14:cNvPr>
                <p14:cNvContentPartPr/>
                <p14:nvPr/>
              </p14:nvContentPartPr>
              <p14:xfrm>
                <a:off x="9134190" y="4412130"/>
                <a:ext cx="63360" cy="67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8CF0104-22C9-4683-8C7F-CCBBC594C6A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129870" y="4407810"/>
                  <a:ext cx="72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E9B6651-D80F-4132-9E73-2C615F3B55EB}"/>
                    </a:ext>
                  </a:extLst>
                </p14:cNvPr>
                <p14:cNvContentPartPr/>
                <p14:nvPr/>
              </p14:nvContentPartPr>
              <p14:xfrm>
                <a:off x="9067230" y="4446690"/>
                <a:ext cx="62280" cy="14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E9B6651-D80F-4132-9E73-2C615F3B55E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062910" y="4442370"/>
                  <a:ext cx="70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5F90DD-F09C-4F8D-8BC4-BBC714B00172}"/>
                    </a:ext>
                  </a:extLst>
                </p14:cNvPr>
                <p14:cNvContentPartPr/>
                <p14:nvPr/>
              </p14:nvContentPartPr>
              <p14:xfrm>
                <a:off x="9081630" y="4431570"/>
                <a:ext cx="59040" cy="96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5F90DD-F09C-4F8D-8BC4-BBC714B0017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077310" y="4427250"/>
                  <a:ext cx="6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5F51888-ACB0-4996-AB03-D93BE9DE9379}"/>
                    </a:ext>
                  </a:extLst>
                </p14:cNvPr>
                <p14:cNvContentPartPr/>
                <p14:nvPr/>
              </p14:nvContentPartPr>
              <p14:xfrm>
                <a:off x="9113670" y="4506810"/>
                <a:ext cx="8280" cy="37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5F51888-ACB0-4996-AB03-D93BE9DE93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109350" y="4502490"/>
                  <a:ext cx="16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26EF5D-4BD0-4FE0-B000-E912BE9B1D20}"/>
                    </a:ext>
                  </a:extLst>
                </p14:cNvPr>
                <p14:cNvContentPartPr/>
                <p14:nvPr/>
              </p14:nvContentPartPr>
              <p14:xfrm>
                <a:off x="9171630" y="4474770"/>
                <a:ext cx="47880" cy="42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426EF5D-4BD0-4FE0-B000-E912BE9B1D2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67310" y="4470450"/>
                  <a:ext cx="56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EFDBC3A-BA69-4037-A73E-5FF641C88F3B}"/>
                    </a:ext>
                  </a:extLst>
                </p14:cNvPr>
                <p14:cNvContentPartPr/>
                <p14:nvPr/>
              </p14:nvContentPartPr>
              <p14:xfrm>
                <a:off x="9163710" y="4539210"/>
                <a:ext cx="55800" cy="32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EFDBC3A-BA69-4037-A73E-5FF641C88F3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159390" y="4534890"/>
                  <a:ext cx="64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7901E78-B31B-4107-A348-584BF6358505}"/>
                    </a:ext>
                  </a:extLst>
                </p14:cNvPr>
                <p14:cNvContentPartPr/>
                <p14:nvPr/>
              </p14:nvContentPartPr>
              <p14:xfrm>
                <a:off x="9082710" y="4542450"/>
                <a:ext cx="39960" cy="11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7901E78-B31B-4107-A348-584BF635850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078390" y="4538130"/>
                  <a:ext cx="48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5CC2EAE-A796-4551-9279-D9CC248FFBF2}"/>
                    </a:ext>
                  </a:extLst>
                </p14:cNvPr>
                <p14:cNvContentPartPr/>
                <p14:nvPr/>
              </p14:nvContentPartPr>
              <p14:xfrm>
                <a:off x="9091710" y="4540290"/>
                <a:ext cx="9360" cy="35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5CC2EAE-A796-4551-9279-D9CC248FFBF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087390" y="4535970"/>
                  <a:ext cx="18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FB72389-78BD-4500-AB6D-B3D16539EA53}"/>
                    </a:ext>
                  </a:extLst>
                </p14:cNvPr>
                <p14:cNvContentPartPr/>
                <p14:nvPr/>
              </p14:nvContentPartPr>
              <p14:xfrm>
                <a:off x="9003150" y="4611210"/>
                <a:ext cx="55800" cy="15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FB72389-78BD-4500-AB6D-B3D16539EA5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998830" y="4606890"/>
                  <a:ext cx="64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0074F2D-2735-4525-A920-F02D96A97D52}"/>
                    </a:ext>
                  </a:extLst>
                </p14:cNvPr>
                <p14:cNvContentPartPr/>
                <p14:nvPr/>
              </p14:nvContentPartPr>
              <p14:xfrm>
                <a:off x="9012150" y="4584570"/>
                <a:ext cx="11880" cy="51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0074F2D-2735-4525-A920-F02D96A97D5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007830" y="4580250"/>
                  <a:ext cx="20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0E29AB8-0855-498F-BF04-C27F98F62208}"/>
                    </a:ext>
                  </a:extLst>
                </p14:cNvPr>
                <p14:cNvContentPartPr/>
                <p14:nvPr/>
              </p14:nvContentPartPr>
              <p14:xfrm>
                <a:off x="8969670" y="4533450"/>
                <a:ext cx="53280" cy="34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0E29AB8-0855-498F-BF04-C27F98F6220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65350" y="4529130"/>
                  <a:ext cx="61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C5BD9CF-3F23-4DE6-BCA5-B7815BF6350D}"/>
                    </a:ext>
                  </a:extLst>
                </p14:cNvPr>
                <p14:cNvContentPartPr/>
                <p14:nvPr/>
              </p14:nvContentPartPr>
              <p14:xfrm>
                <a:off x="8994150" y="4484130"/>
                <a:ext cx="45360" cy="37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C5BD9CF-3F23-4DE6-BCA5-B7815BF6350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989830" y="4479810"/>
                  <a:ext cx="54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40ACF2C-C570-40BC-8A33-F620C1EB5597}"/>
                    </a:ext>
                  </a:extLst>
                </p14:cNvPr>
                <p14:cNvContentPartPr/>
                <p14:nvPr/>
              </p14:nvContentPartPr>
              <p14:xfrm>
                <a:off x="9238230" y="4815690"/>
                <a:ext cx="53280" cy="2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40ACF2C-C570-40BC-8A33-F620C1EB559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233910" y="4811370"/>
                  <a:ext cx="61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3AACD8C-E9FC-44D2-A765-C94E5B2B8CE3}"/>
                    </a:ext>
                  </a:extLst>
                </p14:cNvPr>
                <p14:cNvContentPartPr/>
                <p14:nvPr/>
              </p14:nvContentPartPr>
              <p14:xfrm>
                <a:off x="9273150" y="4802010"/>
                <a:ext cx="11520" cy="41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3AACD8C-E9FC-44D2-A765-C94E5B2B8CE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268830" y="4797690"/>
                  <a:ext cx="20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A59E023-96B2-4E99-8B41-D3B8858A9BE3}"/>
                    </a:ext>
                  </a:extLst>
                </p14:cNvPr>
                <p14:cNvContentPartPr/>
                <p14:nvPr/>
              </p14:nvContentPartPr>
              <p14:xfrm>
                <a:off x="9584190" y="4669170"/>
                <a:ext cx="55800" cy="46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A59E023-96B2-4E99-8B41-D3B8858A9BE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79870" y="4664850"/>
                  <a:ext cx="64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810449-8F24-468F-869D-5A2584A2EAA1}"/>
                    </a:ext>
                  </a:extLst>
                </p14:cNvPr>
                <p14:cNvContentPartPr/>
                <p14:nvPr/>
              </p14:nvContentPartPr>
              <p14:xfrm>
                <a:off x="9794430" y="4549290"/>
                <a:ext cx="56160" cy="65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810449-8F24-468F-869D-5A2584A2EAA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790110" y="4544970"/>
                  <a:ext cx="64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FEAFE8-1BAC-44AD-B61D-6BBE83E6C93E}"/>
                    </a:ext>
                  </a:extLst>
                </p14:cNvPr>
                <p14:cNvContentPartPr/>
                <p14:nvPr/>
              </p14:nvContentPartPr>
              <p14:xfrm>
                <a:off x="9913230" y="4709130"/>
                <a:ext cx="53280" cy="37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FEAFE8-1BAC-44AD-B61D-6BBE83E6C93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908910" y="4704810"/>
                  <a:ext cx="61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7F40B8A-1785-4F69-B554-E99A41815F4E}"/>
                    </a:ext>
                  </a:extLst>
                </p14:cNvPr>
                <p14:cNvContentPartPr/>
                <p14:nvPr/>
              </p14:nvContentPartPr>
              <p14:xfrm>
                <a:off x="9941670" y="4677450"/>
                <a:ext cx="11880" cy="84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7F40B8A-1785-4F69-B554-E99A41815F4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937350" y="4673130"/>
                  <a:ext cx="20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E800CDC-5624-4B44-A07B-6C4936BFECE1}"/>
                    </a:ext>
                  </a:extLst>
                </p14:cNvPr>
                <p14:cNvContentPartPr/>
                <p14:nvPr/>
              </p14:nvContentPartPr>
              <p14:xfrm>
                <a:off x="9644670" y="4897050"/>
                <a:ext cx="41760" cy="98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E800CDC-5624-4B44-A07B-6C4936BFECE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640350" y="4892730"/>
                  <a:ext cx="50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0F4F075-BD19-4F95-BA2C-FB1AD7579708}"/>
                    </a:ext>
                  </a:extLst>
                </p14:cNvPr>
                <p14:cNvContentPartPr/>
                <p14:nvPr/>
              </p14:nvContentPartPr>
              <p14:xfrm>
                <a:off x="9418590" y="4965450"/>
                <a:ext cx="57960" cy="20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0F4F075-BD19-4F95-BA2C-FB1AD757970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414270" y="4961130"/>
                  <a:ext cx="66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FD83BB7-45AB-4518-8F75-745EF1B71E52}"/>
                    </a:ext>
                  </a:extLst>
                </p14:cNvPr>
                <p14:cNvContentPartPr/>
                <p14:nvPr/>
              </p14:nvContentPartPr>
              <p14:xfrm>
                <a:off x="9432270" y="4942410"/>
                <a:ext cx="23760" cy="61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FD83BB7-45AB-4518-8F75-745EF1B71E5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427950" y="4938090"/>
                  <a:ext cx="32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B784561-A157-4222-8444-A3785E044B89}"/>
                    </a:ext>
                  </a:extLst>
                </p14:cNvPr>
                <p14:cNvContentPartPr/>
                <p14:nvPr/>
              </p14:nvContentPartPr>
              <p14:xfrm>
                <a:off x="9026550" y="4975530"/>
                <a:ext cx="54000" cy="24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B784561-A157-4222-8444-A3785E044B8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22230" y="4971210"/>
                  <a:ext cx="62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E313C4F-D9CE-4740-9F01-52EEDDE48BCA}"/>
                    </a:ext>
                  </a:extLst>
                </p14:cNvPr>
                <p14:cNvContentPartPr/>
                <p14:nvPr/>
              </p14:nvContentPartPr>
              <p14:xfrm>
                <a:off x="9037710" y="4980210"/>
                <a:ext cx="1800" cy="20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E313C4F-D9CE-4740-9F01-52EEDDE48BC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033390" y="4975890"/>
                  <a:ext cx="10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2414F45-9AA8-4F94-A5F8-EA09C104480C}"/>
                    </a:ext>
                  </a:extLst>
                </p14:cNvPr>
                <p14:cNvContentPartPr/>
                <p14:nvPr/>
              </p14:nvContentPartPr>
              <p14:xfrm>
                <a:off x="8871750" y="5104770"/>
                <a:ext cx="59400" cy="59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2414F45-9AA8-4F94-A5F8-EA09C10448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867430" y="5100450"/>
                  <a:ext cx="68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E8B1FD2-0E09-4B2E-AFF1-25C0E2B47FD0}"/>
                    </a:ext>
                  </a:extLst>
                </p14:cNvPr>
                <p14:cNvContentPartPr/>
                <p14:nvPr/>
              </p14:nvContentPartPr>
              <p14:xfrm>
                <a:off x="8699670" y="4879770"/>
                <a:ext cx="59400" cy="41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E8B1FD2-0E09-4B2E-AFF1-25C0E2B47FD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695350" y="4875450"/>
                  <a:ext cx="68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D339D68-5310-49B6-B188-25CBB0F534F7}"/>
                    </a:ext>
                  </a:extLst>
                </p14:cNvPr>
                <p14:cNvContentPartPr/>
                <p14:nvPr/>
              </p14:nvContentPartPr>
              <p14:xfrm>
                <a:off x="8732790" y="4868250"/>
                <a:ext cx="14760" cy="82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D339D68-5310-49B6-B188-25CBB0F534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728470" y="4863930"/>
                  <a:ext cx="23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87014D3-5FE2-496E-AF52-1D1EC5353F8B}"/>
                    </a:ext>
                  </a:extLst>
                </p14:cNvPr>
                <p14:cNvContentPartPr/>
                <p14:nvPr/>
              </p14:nvContentPartPr>
              <p14:xfrm>
                <a:off x="8537310" y="5273610"/>
                <a:ext cx="44280" cy="52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87014D3-5FE2-496E-AF52-1D1EC5353F8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532990" y="5269290"/>
                  <a:ext cx="52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E6169A6-FDAC-46D3-855E-23389B3E6CA6}"/>
                    </a:ext>
                  </a:extLst>
                </p14:cNvPr>
                <p14:cNvContentPartPr/>
                <p14:nvPr/>
              </p14:nvContentPartPr>
              <p14:xfrm>
                <a:off x="8424630" y="5115930"/>
                <a:ext cx="153360" cy="215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E6169A6-FDAC-46D3-855E-23389B3E6CA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20310" y="5111610"/>
                  <a:ext cx="162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43B14C9-0F68-40BE-8FE5-C256D3AB05E4}"/>
                    </a:ext>
                  </a:extLst>
                </p14:cNvPr>
                <p14:cNvContentPartPr/>
                <p14:nvPr/>
              </p14:nvContentPartPr>
              <p14:xfrm>
                <a:off x="8430750" y="5102610"/>
                <a:ext cx="19800" cy="62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43B14C9-0F68-40BE-8FE5-C256D3AB05E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26430" y="5098290"/>
                  <a:ext cx="28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2AB227C-6E27-43EE-96DE-A4B3E051423B}"/>
                    </a:ext>
                  </a:extLst>
                </p14:cNvPr>
                <p14:cNvContentPartPr/>
                <p14:nvPr/>
              </p14:nvContentPartPr>
              <p14:xfrm>
                <a:off x="8405190" y="4946010"/>
                <a:ext cx="67320" cy="52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2AB227C-6E27-43EE-96DE-A4B3E051423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00870" y="4941690"/>
                  <a:ext cx="75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7EEBA5F-E610-448D-87B4-FC9F23E6E21A}"/>
                    </a:ext>
                  </a:extLst>
                </p14:cNvPr>
                <p14:cNvContentPartPr/>
                <p14:nvPr/>
              </p14:nvContentPartPr>
              <p14:xfrm>
                <a:off x="9267750" y="5329770"/>
                <a:ext cx="23760" cy="30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7EEBA5F-E610-448D-87B4-FC9F23E6E21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263430" y="5325450"/>
                  <a:ext cx="32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4CDBD0E-4E05-4131-95B0-19CF1380B135}"/>
                    </a:ext>
                  </a:extLst>
                </p14:cNvPr>
                <p14:cNvContentPartPr/>
                <p14:nvPr/>
              </p14:nvContentPartPr>
              <p14:xfrm>
                <a:off x="9240750" y="5319690"/>
                <a:ext cx="51840" cy="12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4CDBD0E-4E05-4131-95B0-19CF1380B13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236430" y="5315370"/>
                  <a:ext cx="60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A9ECBB5-2E83-4190-8EB9-B081DFD5DC02}"/>
                    </a:ext>
                  </a:extLst>
                </p14:cNvPr>
                <p14:cNvContentPartPr/>
                <p14:nvPr/>
              </p14:nvContentPartPr>
              <p14:xfrm>
                <a:off x="8324190" y="4065810"/>
                <a:ext cx="73440" cy="90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A9ECBB5-2E83-4190-8EB9-B081DFD5DC0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319870" y="4061490"/>
                  <a:ext cx="82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80CBFA2-8C90-4587-903A-22C60F888BF6}"/>
                    </a:ext>
                  </a:extLst>
                </p14:cNvPr>
                <p14:cNvContentPartPr/>
                <p14:nvPr/>
              </p14:nvContentPartPr>
              <p14:xfrm>
                <a:off x="8315190" y="4094610"/>
                <a:ext cx="34920" cy="66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80CBFA2-8C90-4587-903A-22C60F888BF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310870" y="4090290"/>
                  <a:ext cx="43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D467A48-859E-4A44-B689-2E4D80137AB5}"/>
                    </a:ext>
                  </a:extLst>
                </p14:cNvPr>
                <p14:cNvContentPartPr/>
                <p14:nvPr/>
              </p14:nvContentPartPr>
              <p14:xfrm>
                <a:off x="8400150" y="3791850"/>
                <a:ext cx="52920" cy="57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D467A48-859E-4A44-B689-2E4D80137AB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95830" y="3787530"/>
                  <a:ext cx="61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B327A6-A63B-47F0-AA42-2504DA2758A0}"/>
                    </a:ext>
                  </a:extLst>
                </p14:cNvPr>
                <p14:cNvContentPartPr/>
                <p14:nvPr/>
              </p14:nvContentPartPr>
              <p14:xfrm>
                <a:off x="8556750" y="3625530"/>
                <a:ext cx="94320" cy="30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B327A6-A63B-47F0-AA42-2504DA2758A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552430" y="3621210"/>
                  <a:ext cx="102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7CD90E3-CD2D-428C-8BD7-4B2FE327E3C6}"/>
                    </a:ext>
                  </a:extLst>
                </p14:cNvPr>
                <p14:cNvContentPartPr/>
                <p14:nvPr/>
              </p14:nvContentPartPr>
              <p14:xfrm>
                <a:off x="8603190" y="3583410"/>
                <a:ext cx="13320" cy="57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7CD90E3-CD2D-428C-8BD7-4B2FE327E3C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598870" y="3579090"/>
                  <a:ext cx="21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E1B1268-041E-4A29-911E-DAEF2EE9BC3D}"/>
                    </a:ext>
                  </a:extLst>
                </p14:cNvPr>
                <p14:cNvContentPartPr/>
                <p14:nvPr/>
              </p14:nvContentPartPr>
              <p14:xfrm>
                <a:off x="9031590" y="4060410"/>
                <a:ext cx="27000" cy="18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E1B1268-041E-4A29-911E-DAEF2EE9BC3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027270" y="4056090"/>
                  <a:ext cx="35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B6A7C9A-371C-4189-BDAB-F08B6EAF6FBD}"/>
                    </a:ext>
                  </a:extLst>
                </p14:cNvPr>
                <p14:cNvContentPartPr/>
                <p14:nvPr/>
              </p14:nvContentPartPr>
              <p14:xfrm>
                <a:off x="9005670" y="4072650"/>
                <a:ext cx="25920" cy="59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B6A7C9A-371C-4189-BDAB-F08B6EAF6FB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001350" y="4068330"/>
                  <a:ext cx="34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A3BCB58-96FD-41B9-AFA2-41209BD8041C}"/>
                    </a:ext>
                  </a:extLst>
                </p14:cNvPr>
                <p14:cNvContentPartPr/>
                <p14:nvPr/>
              </p14:nvContentPartPr>
              <p14:xfrm>
                <a:off x="9090630" y="4026210"/>
                <a:ext cx="59400" cy="50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A3BCB58-96FD-41B9-AFA2-41209BD8041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086310" y="4021890"/>
                  <a:ext cx="68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E4ECC29-252F-4284-8576-5B4DD06F4210}"/>
                    </a:ext>
                  </a:extLst>
                </p14:cNvPr>
                <p14:cNvContentPartPr/>
                <p14:nvPr/>
              </p14:nvContentPartPr>
              <p14:xfrm>
                <a:off x="9121230" y="3959610"/>
                <a:ext cx="61920" cy="55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E4ECC29-252F-4284-8576-5B4DD06F421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16910" y="3955290"/>
                  <a:ext cx="70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2F9A62C-D4E7-4937-895C-4445A38D52A2}"/>
                    </a:ext>
                  </a:extLst>
                </p14:cNvPr>
                <p14:cNvContentPartPr/>
                <p14:nvPr/>
              </p14:nvContentPartPr>
              <p14:xfrm>
                <a:off x="9111150" y="3908130"/>
                <a:ext cx="50040" cy="17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2F9A62C-D4E7-4937-895C-4445A38D52A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106830" y="3903810"/>
                  <a:ext cx="58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7DEE74E-61D2-46B0-A816-F9DB699E68EA}"/>
                    </a:ext>
                  </a:extLst>
                </p14:cNvPr>
                <p14:cNvContentPartPr/>
                <p14:nvPr/>
              </p14:nvContentPartPr>
              <p14:xfrm>
                <a:off x="9019710" y="3896970"/>
                <a:ext cx="87840" cy="40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7DEE74E-61D2-46B0-A816-F9DB699E68E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15390" y="3892650"/>
                  <a:ext cx="96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D0D9DAB-9423-419A-87E0-B80226DD1E6E}"/>
                    </a:ext>
                  </a:extLst>
                </p14:cNvPr>
                <p14:cNvContentPartPr/>
                <p14:nvPr/>
              </p14:nvContentPartPr>
              <p14:xfrm>
                <a:off x="8999550" y="3893370"/>
                <a:ext cx="10800" cy="49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D0D9DAB-9423-419A-87E0-B80226DD1E6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995230" y="3889050"/>
                  <a:ext cx="19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6EF892D-2C86-47E0-8909-2214EC6A7539}"/>
                    </a:ext>
                  </a:extLst>
                </p14:cNvPr>
                <p14:cNvContentPartPr/>
                <p14:nvPr/>
              </p14:nvContentPartPr>
              <p14:xfrm>
                <a:off x="8974710" y="4000650"/>
                <a:ext cx="55800" cy="34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6EF892D-2C86-47E0-8909-2214EC6A753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970390" y="3996330"/>
                  <a:ext cx="64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9C2D2F9-7241-4200-BA31-3F217B825D29}"/>
                    </a:ext>
                  </a:extLst>
                </p14:cNvPr>
                <p14:cNvContentPartPr/>
                <p14:nvPr/>
              </p14:nvContentPartPr>
              <p14:xfrm>
                <a:off x="8862750" y="4042050"/>
                <a:ext cx="60840" cy="11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9C2D2F9-7241-4200-BA31-3F217B825D2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858430" y="4037730"/>
                  <a:ext cx="69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2F2EAE9-0E19-4780-B32C-0FA9C68CE5F9}"/>
                    </a:ext>
                  </a:extLst>
                </p14:cNvPr>
                <p14:cNvContentPartPr/>
                <p14:nvPr/>
              </p14:nvContentPartPr>
              <p14:xfrm>
                <a:off x="8874630" y="4040970"/>
                <a:ext cx="8280" cy="43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2F2EAE9-0E19-4780-B32C-0FA9C68CE5F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870310" y="4036650"/>
                  <a:ext cx="16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8625A94-C4EE-43C5-B2C6-CD765FFDB7F9}"/>
                    </a:ext>
                  </a:extLst>
                </p14:cNvPr>
                <p14:cNvContentPartPr/>
                <p14:nvPr/>
              </p14:nvContentPartPr>
              <p14:xfrm>
                <a:off x="8828190" y="4134210"/>
                <a:ext cx="58320" cy="43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8625A94-C4EE-43C5-B2C6-CD765FFDB7F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823870" y="4129890"/>
                  <a:ext cx="66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A84D54A-A031-4E29-BEB2-90BE6388E4AE}"/>
                    </a:ext>
                  </a:extLst>
                </p14:cNvPr>
                <p14:cNvContentPartPr/>
                <p14:nvPr/>
              </p14:nvContentPartPr>
              <p14:xfrm>
                <a:off x="8869590" y="4065810"/>
                <a:ext cx="48960" cy="31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A84D54A-A031-4E29-BEB2-90BE6388E4A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865270" y="4061490"/>
                  <a:ext cx="57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9787D2E-0AFA-4B83-89A1-7E6D1B99F8CC}"/>
                    </a:ext>
                  </a:extLst>
                </p14:cNvPr>
                <p14:cNvContentPartPr/>
                <p14:nvPr/>
              </p14:nvContentPartPr>
              <p14:xfrm>
                <a:off x="8829270" y="3935850"/>
                <a:ext cx="51840" cy="40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9787D2E-0AFA-4B83-89A1-7E6D1B99F8C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824950" y="3931530"/>
                  <a:ext cx="60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5130C5F-D2D1-4F92-94BD-68E701787EBC}"/>
                    </a:ext>
                  </a:extLst>
                </p14:cNvPr>
                <p14:cNvContentPartPr/>
                <p14:nvPr/>
              </p14:nvContentPartPr>
              <p14:xfrm>
                <a:off x="8886150" y="3887610"/>
                <a:ext cx="48960" cy="18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5130C5F-D2D1-4F92-94BD-68E701787EB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881830" y="3883290"/>
                  <a:ext cx="57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EF82C37-3762-41EF-BAED-451C92852991}"/>
                    </a:ext>
                  </a:extLst>
                </p14:cNvPr>
                <p14:cNvContentPartPr/>
                <p14:nvPr/>
              </p14:nvContentPartPr>
              <p14:xfrm>
                <a:off x="8895150" y="3883290"/>
                <a:ext cx="18360" cy="30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EF82C37-3762-41EF-BAED-451C9285299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890830" y="3878970"/>
                  <a:ext cx="27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64830D9-7826-45B7-8240-59CAC0C2E4C4}"/>
                    </a:ext>
                  </a:extLst>
                </p14:cNvPr>
                <p14:cNvContentPartPr/>
                <p14:nvPr/>
              </p14:nvContentPartPr>
              <p14:xfrm>
                <a:off x="8742150" y="4085250"/>
                <a:ext cx="30960" cy="37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64830D9-7826-45B7-8240-59CAC0C2E4C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737830" y="4080930"/>
                  <a:ext cx="39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DADCB45-6A18-4541-8ECB-AB2EFA8AEF8C}"/>
                    </a:ext>
                  </a:extLst>
                </p14:cNvPr>
                <p14:cNvContentPartPr/>
                <p14:nvPr/>
              </p14:nvContentPartPr>
              <p14:xfrm>
                <a:off x="8715150" y="4167690"/>
                <a:ext cx="45360" cy="30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DADCB45-6A18-4541-8ECB-AB2EFA8AEF8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710830" y="4163370"/>
                  <a:ext cx="54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D2AE9D2-6EB1-4313-9408-6D1A62F95E57}"/>
                    </a:ext>
                  </a:extLst>
                </p14:cNvPr>
                <p14:cNvContentPartPr/>
                <p14:nvPr/>
              </p14:nvContentPartPr>
              <p14:xfrm>
                <a:off x="9059670" y="4184970"/>
                <a:ext cx="42840" cy="20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D2AE9D2-6EB1-4313-9408-6D1A62F95E5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55350" y="4180650"/>
                  <a:ext cx="51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E8C49CD-4CCB-4120-8A73-EC0F4DAA66D1}"/>
                    </a:ext>
                  </a:extLst>
                </p14:cNvPr>
                <p14:cNvContentPartPr/>
                <p14:nvPr/>
              </p14:nvContentPartPr>
              <p14:xfrm>
                <a:off x="9053190" y="4150770"/>
                <a:ext cx="126360" cy="54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E8C49CD-4CCB-4120-8A73-EC0F4DAA66D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048870" y="4146450"/>
                  <a:ext cx="135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383B236-14E8-422A-873B-E8CC0379EE18}"/>
                    </a:ext>
                  </a:extLst>
                </p14:cNvPr>
                <p14:cNvContentPartPr/>
                <p14:nvPr/>
              </p14:nvContentPartPr>
              <p14:xfrm>
                <a:off x="9133110" y="4121970"/>
                <a:ext cx="18360" cy="55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383B236-14E8-422A-873B-E8CC0379EE1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128790" y="4117650"/>
                  <a:ext cx="27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3790D85-D927-48F6-85D3-DC08A2B8BB10}"/>
                    </a:ext>
                  </a:extLst>
                </p14:cNvPr>
                <p14:cNvContentPartPr/>
                <p14:nvPr/>
              </p14:nvContentPartPr>
              <p14:xfrm>
                <a:off x="9186750" y="4121970"/>
                <a:ext cx="54360" cy="54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3790D85-D927-48F6-85D3-DC08A2B8BB1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182430" y="4117650"/>
                  <a:ext cx="63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B7E79A6-2161-4B04-BCBF-6F0895908942}"/>
                    </a:ext>
                  </a:extLst>
                </p14:cNvPr>
                <p14:cNvContentPartPr/>
                <p14:nvPr/>
              </p14:nvContentPartPr>
              <p14:xfrm>
                <a:off x="9262710" y="4087770"/>
                <a:ext cx="36720" cy="18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B7E79A6-2161-4B04-BCBF-6F089590894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258390" y="4083450"/>
                  <a:ext cx="45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3B9B7B6-5F37-4F31-A2C9-4FE6E1AD5C3D}"/>
                    </a:ext>
                  </a:extLst>
                </p14:cNvPr>
                <p14:cNvContentPartPr/>
                <p14:nvPr/>
              </p14:nvContentPartPr>
              <p14:xfrm>
                <a:off x="9272790" y="4059330"/>
                <a:ext cx="104760" cy="63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3B9B7B6-5F37-4F31-A2C9-4FE6E1AD5C3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68470" y="4055010"/>
                  <a:ext cx="113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8BC22EF-EE53-4D5E-86CE-0A1B4971F433}"/>
                    </a:ext>
                  </a:extLst>
                </p14:cNvPr>
                <p14:cNvContentPartPr/>
                <p14:nvPr/>
              </p14:nvContentPartPr>
              <p14:xfrm>
                <a:off x="9234630" y="4035210"/>
                <a:ext cx="138960" cy="139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8BC22EF-EE53-4D5E-86CE-0A1B4971F43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230310" y="4030890"/>
                  <a:ext cx="147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D8033F6-7A93-4C82-8113-B7768262A91A}"/>
                    </a:ext>
                  </a:extLst>
                </p14:cNvPr>
                <p14:cNvContentPartPr/>
                <p14:nvPr/>
              </p14:nvContentPartPr>
              <p14:xfrm>
                <a:off x="9266670" y="4131330"/>
                <a:ext cx="10800" cy="52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D8033F6-7A93-4C82-8113-B7768262A91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62350" y="4127010"/>
                  <a:ext cx="19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666E562-C134-49F0-AA50-C2FE1225695B}"/>
                    </a:ext>
                  </a:extLst>
                </p14:cNvPr>
                <p14:cNvContentPartPr/>
                <p14:nvPr/>
              </p14:nvContentPartPr>
              <p14:xfrm>
                <a:off x="9167670" y="4208730"/>
                <a:ext cx="50400" cy="37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666E562-C134-49F0-AA50-C2FE122569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163350" y="4204410"/>
                  <a:ext cx="59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680A63E-F3AE-4788-BABA-D8A9F2A419E7}"/>
                    </a:ext>
                  </a:extLst>
                </p14:cNvPr>
                <p14:cNvContentPartPr/>
                <p14:nvPr/>
              </p14:nvContentPartPr>
              <p14:xfrm>
                <a:off x="9309150" y="4193970"/>
                <a:ext cx="47880" cy="23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680A63E-F3AE-4788-BABA-D8A9F2A419E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04830" y="4189650"/>
                  <a:ext cx="56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0E610C4-AF1A-4422-8A1A-B3D58CD8858F}"/>
                    </a:ext>
                  </a:extLst>
                </p14:cNvPr>
                <p14:cNvContentPartPr/>
                <p14:nvPr/>
              </p14:nvContentPartPr>
              <p14:xfrm>
                <a:off x="9374310" y="4131330"/>
                <a:ext cx="27720" cy="26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0E610C4-AF1A-4422-8A1A-B3D58CD8858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369990" y="4127010"/>
                  <a:ext cx="36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C1162A-E02F-47A9-8A09-E819836B1CD1}"/>
                    </a:ext>
                  </a:extLst>
                </p14:cNvPr>
                <p14:cNvContentPartPr/>
                <p14:nvPr/>
              </p14:nvContentPartPr>
              <p14:xfrm>
                <a:off x="9356670" y="4088850"/>
                <a:ext cx="37800" cy="92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C1162A-E02F-47A9-8A09-E819836B1CD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352350" y="4084530"/>
                  <a:ext cx="46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7177F33-5747-484A-B2BF-049F985CB430}"/>
                    </a:ext>
                  </a:extLst>
                </p14:cNvPr>
                <p14:cNvContentPartPr/>
                <p14:nvPr/>
              </p14:nvContentPartPr>
              <p14:xfrm>
                <a:off x="9405630" y="4065810"/>
                <a:ext cx="32400" cy="9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7177F33-5747-484A-B2BF-049F985CB43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401310" y="4061490"/>
                  <a:ext cx="41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9C30EC8-A1C6-47A8-8CD1-B9D7AB1AFDAF}"/>
                    </a:ext>
                  </a:extLst>
                </p14:cNvPr>
                <p14:cNvContentPartPr/>
                <p14:nvPr/>
              </p14:nvContentPartPr>
              <p14:xfrm>
                <a:off x="9413190" y="4031610"/>
                <a:ext cx="72360" cy="63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9C30EC8-A1C6-47A8-8CD1-B9D7AB1AFDA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408870" y="4027290"/>
                  <a:ext cx="81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1702BE1-6E80-4830-A174-520E405C1C03}"/>
                    </a:ext>
                  </a:extLst>
                </p14:cNvPr>
                <p14:cNvContentPartPr/>
                <p14:nvPr/>
              </p14:nvContentPartPr>
              <p14:xfrm>
                <a:off x="9447030" y="4017930"/>
                <a:ext cx="12960" cy="115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1702BE1-6E80-4830-A174-520E405C1C0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442710" y="4013610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E5EC99-7068-4BFD-9E33-B98A6A66CB89}"/>
                    </a:ext>
                  </a:extLst>
                </p14:cNvPr>
                <p14:cNvContentPartPr/>
                <p14:nvPr/>
              </p14:nvContentPartPr>
              <p14:xfrm>
                <a:off x="9383670" y="3970050"/>
                <a:ext cx="91440" cy="83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E5EC99-7068-4BFD-9E33-B98A6A66CB8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379350" y="3965730"/>
                  <a:ext cx="100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6CB4725-5303-4BE2-8A26-9B6D8A1CEC8C}"/>
                    </a:ext>
                  </a:extLst>
                </p14:cNvPr>
                <p14:cNvContentPartPr/>
                <p14:nvPr/>
              </p14:nvContentPartPr>
              <p14:xfrm>
                <a:off x="9387630" y="3932250"/>
                <a:ext cx="113400" cy="49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6CB4725-5303-4BE2-8A26-9B6D8A1CEC8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83310" y="3927930"/>
                  <a:ext cx="122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0CB1B6D-93BB-49B7-AA97-032B312A6E65}"/>
                    </a:ext>
                  </a:extLst>
                </p14:cNvPr>
                <p14:cNvContentPartPr/>
                <p14:nvPr/>
              </p14:nvContentPartPr>
              <p14:xfrm>
                <a:off x="9460710" y="3896970"/>
                <a:ext cx="46800" cy="77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0CB1B6D-93BB-49B7-AA97-032B312A6E6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456390" y="3892650"/>
                  <a:ext cx="5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237A6E9-8AE2-4454-B307-2646EE2DBCD3}"/>
                    </a:ext>
                  </a:extLst>
                </p14:cNvPr>
                <p14:cNvContentPartPr/>
                <p14:nvPr/>
              </p14:nvContentPartPr>
              <p14:xfrm>
                <a:off x="9564750" y="3884370"/>
                <a:ext cx="40320" cy="15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237A6E9-8AE2-4454-B307-2646EE2DBCD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560430" y="3880050"/>
                  <a:ext cx="48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8B75F58-EADF-4B04-8CAF-9E308057AFB0}"/>
                    </a:ext>
                  </a:extLst>
                </p14:cNvPr>
                <p14:cNvContentPartPr/>
                <p14:nvPr/>
              </p14:nvContentPartPr>
              <p14:xfrm>
                <a:off x="9562590" y="3862410"/>
                <a:ext cx="38880" cy="43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8B75F58-EADF-4B04-8CAF-9E308057AFB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558270" y="3858090"/>
                  <a:ext cx="47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6CDECB5-DDE6-40D7-A223-E84ECB3D92FB}"/>
                    </a:ext>
                  </a:extLst>
                </p14:cNvPr>
                <p14:cNvContentPartPr/>
                <p14:nvPr/>
              </p14:nvContentPartPr>
              <p14:xfrm>
                <a:off x="9623790" y="3861330"/>
                <a:ext cx="33840" cy="37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6CDECB5-DDE6-40D7-A223-E84ECB3D92F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619470" y="3857010"/>
                  <a:ext cx="42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CEE79EF-4A7C-44B9-9E9E-0A76C4265A79}"/>
                    </a:ext>
                  </a:extLst>
                </p14:cNvPr>
                <p14:cNvContentPartPr/>
                <p14:nvPr/>
              </p14:nvContentPartPr>
              <p14:xfrm>
                <a:off x="9642150" y="3866010"/>
                <a:ext cx="50040" cy="14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CEE79EF-4A7C-44B9-9E9E-0A76C4265A7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637830" y="3861690"/>
                  <a:ext cx="58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6570460-BCD4-4197-821F-D0D6CA9B91C1}"/>
                    </a:ext>
                  </a:extLst>
                </p14:cNvPr>
                <p14:cNvContentPartPr/>
                <p14:nvPr/>
              </p14:nvContentPartPr>
              <p14:xfrm>
                <a:off x="9679230" y="3866010"/>
                <a:ext cx="5760" cy="18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6570460-BCD4-4197-821F-D0D6CA9B91C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674910" y="3861690"/>
                  <a:ext cx="14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B5D3AB6-8265-470D-AB0A-D8CBDE963869}"/>
                    </a:ext>
                  </a:extLst>
                </p14:cNvPr>
                <p14:cNvContentPartPr/>
                <p14:nvPr/>
              </p14:nvContentPartPr>
              <p14:xfrm>
                <a:off x="9706950" y="3820290"/>
                <a:ext cx="41040" cy="49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B5D3AB6-8265-470D-AB0A-D8CBDE96386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702630" y="3815970"/>
                  <a:ext cx="49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63C608D-C13D-48B0-910A-04DCB4BEDFF6}"/>
                    </a:ext>
                  </a:extLst>
                </p14:cNvPr>
                <p14:cNvContentPartPr/>
                <p14:nvPr/>
              </p14:nvContentPartPr>
              <p14:xfrm>
                <a:off x="9714150" y="3818850"/>
                <a:ext cx="45000" cy="48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63C608D-C13D-48B0-910A-04DCB4BEDFF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709830" y="3814530"/>
                  <a:ext cx="53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F2FE481-D728-4450-A3AE-B9B52B6598BC}"/>
                    </a:ext>
                  </a:extLst>
                </p14:cNvPr>
                <p14:cNvContentPartPr/>
                <p14:nvPr/>
              </p14:nvContentPartPr>
              <p14:xfrm>
                <a:off x="9780750" y="3789330"/>
                <a:ext cx="11160" cy="67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F2FE481-D728-4450-A3AE-B9B52B6598B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776430" y="3785010"/>
                  <a:ext cx="19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DD709B1-F6DF-4478-B5AE-698E834AB31C}"/>
                    </a:ext>
                  </a:extLst>
                </p14:cNvPr>
                <p14:cNvContentPartPr/>
                <p14:nvPr/>
              </p14:nvContentPartPr>
              <p14:xfrm>
                <a:off x="9801630" y="3790410"/>
                <a:ext cx="36720" cy="41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DD709B1-F6DF-4478-B5AE-698E834AB31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797310" y="3786090"/>
                  <a:ext cx="45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BEF2F66-C701-46F2-85EF-E1642159224F}"/>
                    </a:ext>
                  </a:extLst>
                </p14:cNvPr>
                <p14:cNvContentPartPr/>
                <p14:nvPr/>
              </p14:nvContentPartPr>
              <p14:xfrm>
                <a:off x="9841230" y="3767730"/>
                <a:ext cx="17280" cy="77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BEF2F66-C701-46F2-85EF-E1642159224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836910" y="3763410"/>
                  <a:ext cx="25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F5AA6CA-22A5-401E-9EBD-57CC890398AB}"/>
                    </a:ext>
                  </a:extLst>
                </p14:cNvPr>
                <p14:cNvContentPartPr/>
                <p14:nvPr/>
              </p14:nvContentPartPr>
              <p14:xfrm>
                <a:off x="9823230" y="3803010"/>
                <a:ext cx="71280" cy="19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F5AA6CA-22A5-401E-9EBD-57CC890398A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18910" y="3798690"/>
                  <a:ext cx="79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1E85957-E38B-4665-8019-899819B13B7F}"/>
                    </a:ext>
                  </a:extLst>
                </p14:cNvPr>
                <p14:cNvContentPartPr/>
                <p14:nvPr/>
              </p14:nvContentPartPr>
              <p14:xfrm>
                <a:off x="9868590" y="3803010"/>
                <a:ext cx="5040" cy="50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1E85957-E38B-4665-8019-899819B13B7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864270" y="3798690"/>
                  <a:ext cx="13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BCB5D90-FA65-4BD2-B9F5-56789B04C537}"/>
                    </a:ext>
                  </a:extLst>
                </p14:cNvPr>
                <p14:cNvContentPartPr/>
                <p14:nvPr/>
              </p14:nvContentPartPr>
              <p14:xfrm>
                <a:off x="9895590" y="3788250"/>
                <a:ext cx="34920" cy="38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BCB5D90-FA65-4BD2-B9F5-56789B04C53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891270" y="3783930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0E2912E-C7F9-4021-B5D6-FBD95256AEE2}"/>
                    </a:ext>
                  </a:extLst>
                </p14:cNvPr>
                <p14:cNvContentPartPr/>
                <p14:nvPr/>
              </p14:nvContentPartPr>
              <p14:xfrm>
                <a:off x="9878670" y="3758730"/>
                <a:ext cx="10800" cy="59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0E2912E-C7F9-4021-B5D6-FBD95256AEE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874350" y="3754410"/>
                  <a:ext cx="19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02158CC-7903-43C8-9B48-8D4F2769EDEC}"/>
                    </a:ext>
                  </a:extLst>
                </p14:cNvPr>
                <p14:cNvContentPartPr/>
                <p14:nvPr/>
              </p14:nvContentPartPr>
              <p14:xfrm>
                <a:off x="9795150" y="3715170"/>
                <a:ext cx="29880" cy="20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02158CC-7903-43C8-9B48-8D4F2769EDE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90830" y="3710850"/>
                  <a:ext cx="38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E9CCFBE-00A1-40AA-9EEE-7D48B71928F5}"/>
                    </a:ext>
                  </a:extLst>
                </p14:cNvPr>
                <p14:cNvContentPartPr/>
                <p14:nvPr/>
              </p14:nvContentPartPr>
              <p14:xfrm>
                <a:off x="9789750" y="3726330"/>
                <a:ext cx="29880" cy="32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E9CCFBE-00A1-40AA-9EEE-7D48B71928F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785430" y="3722010"/>
                  <a:ext cx="38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1E1BA61-D221-493B-B511-F8F8C7306CA5}"/>
                    </a:ext>
                  </a:extLst>
                </p14:cNvPr>
                <p14:cNvContentPartPr/>
                <p14:nvPr/>
              </p14:nvContentPartPr>
              <p14:xfrm>
                <a:off x="9273150" y="3899130"/>
                <a:ext cx="29880" cy="30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1E1BA61-D221-493B-B511-F8F8C7306CA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268830" y="3894810"/>
                  <a:ext cx="38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F0E93D9-9D7F-4190-8EE7-C0D3678ECC1A}"/>
                    </a:ext>
                  </a:extLst>
                </p14:cNvPr>
                <p14:cNvContentPartPr/>
                <p14:nvPr/>
              </p14:nvContentPartPr>
              <p14:xfrm>
                <a:off x="9273150" y="3903450"/>
                <a:ext cx="16920" cy="52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F0E93D9-9D7F-4190-8EE7-C0D3678ECC1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268830" y="3899130"/>
                  <a:ext cx="25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14E7D73-6A04-4645-AF26-7B4D21ABD7A3}"/>
                    </a:ext>
                  </a:extLst>
                </p14:cNvPr>
                <p14:cNvContentPartPr/>
                <p14:nvPr/>
              </p14:nvContentPartPr>
              <p14:xfrm>
                <a:off x="9293670" y="3884370"/>
                <a:ext cx="60840" cy="39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14E7D73-6A04-4645-AF26-7B4D21ABD7A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289350" y="3880050"/>
                  <a:ext cx="69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A0F3F63-2F96-487B-962B-E38F0C9803A9}"/>
                    </a:ext>
                  </a:extLst>
                </p14:cNvPr>
                <p14:cNvContentPartPr/>
                <p14:nvPr/>
              </p14:nvContentPartPr>
              <p14:xfrm>
                <a:off x="9354150" y="3868170"/>
                <a:ext cx="52920" cy="24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A0F3F63-2F96-487B-962B-E38F0C9803A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349830" y="3863850"/>
                  <a:ext cx="61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BB0051E-FFBC-4FCC-AA8A-5B0E2EE24879}"/>
                    </a:ext>
                  </a:extLst>
                </p14:cNvPr>
                <p14:cNvContentPartPr/>
                <p14:nvPr/>
              </p14:nvContentPartPr>
              <p14:xfrm>
                <a:off x="9130230" y="4030530"/>
                <a:ext cx="43920" cy="24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BB0051E-FFBC-4FCC-AA8A-5B0E2EE2487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25910" y="4026210"/>
                  <a:ext cx="52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ECF3B81-C7A9-449D-BBB7-7152C6BC3B41}"/>
                    </a:ext>
                  </a:extLst>
                </p14:cNvPr>
                <p14:cNvContentPartPr/>
                <p14:nvPr/>
              </p14:nvContentPartPr>
              <p14:xfrm>
                <a:off x="9188190" y="4010730"/>
                <a:ext cx="63360" cy="20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ECF3B81-C7A9-449D-BBB7-7152C6BC3B4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83870" y="4006410"/>
                  <a:ext cx="72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224D5DA-FC85-49C3-BD56-D46DFF641063}"/>
                    </a:ext>
                  </a:extLst>
                </p14:cNvPr>
                <p14:cNvContentPartPr/>
                <p14:nvPr/>
              </p14:nvContentPartPr>
              <p14:xfrm>
                <a:off x="9209070" y="3994890"/>
                <a:ext cx="18360" cy="41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224D5DA-FC85-49C3-BD56-D46DFF64106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204750" y="3990570"/>
                  <a:ext cx="27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C1E267B-027D-4028-A4C9-48C25BBFB18F}"/>
                    </a:ext>
                  </a:extLst>
                </p14:cNvPr>
                <p14:cNvContentPartPr/>
                <p14:nvPr/>
              </p14:nvContentPartPr>
              <p14:xfrm>
                <a:off x="9234990" y="3975450"/>
                <a:ext cx="66600" cy="46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C1E267B-027D-4028-A4C9-48C25BBFB18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230670" y="3971130"/>
                  <a:ext cx="75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80D497C-3C0E-4B9A-B43B-450F3857B557}"/>
                    </a:ext>
                  </a:extLst>
                </p14:cNvPr>
                <p14:cNvContentPartPr/>
                <p14:nvPr/>
              </p14:nvContentPartPr>
              <p14:xfrm>
                <a:off x="9279270" y="3961770"/>
                <a:ext cx="4320" cy="57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80D497C-3C0E-4B9A-B43B-450F3857B55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274950" y="3957450"/>
                  <a:ext cx="12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C1DA33C-C146-4E51-B6F3-D57D95D187B1}"/>
                    </a:ext>
                  </a:extLst>
                </p14:cNvPr>
                <p14:cNvContentPartPr/>
                <p14:nvPr/>
              </p14:nvContentPartPr>
              <p14:xfrm>
                <a:off x="9261630" y="4221690"/>
                <a:ext cx="41760" cy="57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C1DA33C-C146-4E51-B6F3-D57D95D187B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257310" y="4217370"/>
                  <a:ext cx="50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54819B4-4925-4C84-990E-8A47D34316D7}"/>
                    </a:ext>
                  </a:extLst>
                </p14:cNvPr>
                <p14:cNvContentPartPr/>
                <p14:nvPr/>
              </p14:nvContentPartPr>
              <p14:xfrm>
                <a:off x="9315630" y="4205130"/>
                <a:ext cx="52920" cy="16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54819B4-4925-4C84-990E-8A47D34316D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311310" y="4200810"/>
                  <a:ext cx="6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DA2FD8F-C15C-4F16-8A3E-116DE054D2C1}"/>
                    </a:ext>
                  </a:extLst>
                </p14:cNvPr>
                <p14:cNvContentPartPr/>
                <p14:nvPr/>
              </p14:nvContentPartPr>
              <p14:xfrm>
                <a:off x="9256590" y="4197210"/>
                <a:ext cx="81360" cy="100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DA2FD8F-C15C-4F16-8A3E-116DE054D2C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52270" y="4192890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ACA90B8-AB4B-40EA-88C6-8C36063CD844}"/>
                    </a:ext>
                  </a:extLst>
                </p14:cNvPr>
                <p14:cNvContentPartPr/>
                <p14:nvPr/>
              </p14:nvContentPartPr>
              <p14:xfrm>
                <a:off x="9267750" y="4252290"/>
                <a:ext cx="65160" cy="68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ACA90B8-AB4B-40EA-88C6-8C36063CD84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3430" y="4247970"/>
                  <a:ext cx="73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456B0FD-59EE-472A-A97B-A471466668DD}"/>
                    </a:ext>
                  </a:extLst>
                </p14:cNvPr>
                <p14:cNvContentPartPr/>
                <p14:nvPr/>
              </p14:nvContentPartPr>
              <p14:xfrm>
                <a:off x="9321750" y="4238610"/>
                <a:ext cx="15840" cy="18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456B0FD-59EE-472A-A97B-A471466668D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317430" y="4234290"/>
                  <a:ext cx="24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533E682-0AC8-4E21-B7C1-BF055E864085}"/>
                    </a:ext>
                  </a:extLst>
                </p14:cNvPr>
                <p14:cNvContentPartPr/>
                <p14:nvPr/>
              </p14:nvContentPartPr>
              <p14:xfrm>
                <a:off x="9192150" y="4246530"/>
                <a:ext cx="43920" cy="27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533E682-0AC8-4E21-B7C1-BF055E86408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187830" y="4242210"/>
                  <a:ext cx="52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39D55FD-C33B-4AA1-B386-9A50A1C2279C}"/>
                    </a:ext>
                  </a:extLst>
                </p14:cNvPr>
                <p14:cNvContentPartPr/>
                <p14:nvPr/>
              </p14:nvContentPartPr>
              <p14:xfrm>
                <a:off x="9205110" y="4242930"/>
                <a:ext cx="34920" cy="56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39D55FD-C33B-4AA1-B386-9A50A1C2279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200790" y="4238610"/>
                  <a:ext cx="4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C0434ED-5C08-464D-9E59-D80E6A82617B}"/>
                    </a:ext>
                  </a:extLst>
                </p14:cNvPr>
                <p14:cNvContentPartPr/>
                <p14:nvPr/>
              </p14:nvContentPartPr>
              <p14:xfrm>
                <a:off x="9950310" y="4480530"/>
                <a:ext cx="41760" cy="24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C0434ED-5C08-464D-9E59-D80E6A82617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945990" y="4476210"/>
                  <a:ext cx="50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787234C-553C-4AF3-83C9-DBE7600E44D4}"/>
                    </a:ext>
                  </a:extLst>
                </p14:cNvPr>
                <p14:cNvContentPartPr/>
                <p14:nvPr/>
              </p14:nvContentPartPr>
              <p14:xfrm>
                <a:off x="9958230" y="4462530"/>
                <a:ext cx="5400" cy="51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787234C-553C-4AF3-83C9-DBE7600E44D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53910" y="4458210"/>
                  <a:ext cx="14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0117C77-624E-4CCE-8CF5-A059B90CD7EC}"/>
                    </a:ext>
                  </a:extLst>
                </p14:cNvPr>
                <p14:cNvContentPartPr/>
                <p14:nvPr/>
              </p14:nvContentPartPr>
              <p14:xfrm>
                <a:off x="10119150" y="4366410"/>
                <a:ext cx="64440" cy="56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0117C77-624E-4CCE-8CF5-A059B90CD7E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114830" y="4362090"/>
                  <a:ext cx="73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074ED52-E3FF-48B1-A457-E5E859AED355}"/>
                    </a:ext>
                  </a:extLst>
                </p14:cNvPr>
                <p14:cNvContentPartPr/>
                <p14:nvPr/>
              </p14:nvContentPartPr>
              <p14:xfrm>
                <a:off x="10055070" y="4897770"/>
                <a:ext cx="57960" cy="82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074ED52-E3FF-48B1-A457-E5E859AED35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050750" y="4893450"/>
                  <a:ext cx="66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6482522-D625-49D2-AFEE-5CF7D698495D}"/>
                    </a:ext>
                  </a:extLst>
                </p14:cNvPr>
                <p14:cNvContentPartPr/>
                <p14:nvPr/>
              </p14:nvContentPartPr>
              <p14:xfrm>
                <a:off x="10289070" y="4784730"/>
                <a:ext cx="41400" cy="13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6482522-D625-49D2-AFEE-5CF7D698495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284750" y="4780410"/>
                  <a:ext cx="50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8733AA4-44F5-4F76-8984-1CAF01690E8C}"/>
                    </a:ext>
                  </a:extLst>
                </p14:cNvPr>
                <p14:cNvContentPartPr/>
                <p14:nvPr/>
              </p14:nvContentPartPr>
              <p14:xfrm>
                <a:off x="10287630" y="4744770"/>
                <a:ext cx="13320" cy="66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8733AA4-44F5-4F76-8984-1CAF01690E8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283310" y="4740450"/>
                  <a:ext cx="21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FA21CD3-BD4E-4B9A-A865-2B1C61FBFBDD}"/>
                    </a:ext>
                  </a:extLst>
                </p14:cNvPr>
                <p14:cNvContentPartPr/>
                <p14:nvPr/>
              </p14:nvContentPartPr>
              <p14:xfrm>
                <a:off x="10025190" y="5142570"/>
                <a:ext cx="42840" cy="41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FA21CD3-BD4E-4B9A-A865-2B1C61FBFBD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020870" y="5138250"/>
                  <a:ext cx="51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2F14E8C-4874-42C7-A1FF-DCFCC3C877CD}"/>
                    </a:ext>
                  </a:extLst>
                </p14:cNvPr>
                <p14:cNvContentPartPr/>
                <p14:nvPr/>
              </p14:nvContentPartPr>
              <p14:xfrm>
                <a:off x="9807750" y="5043930"/>
                <a:ext cx="67320" cy="40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2F14E8C-4874-42C7-A1FF-DCFCC3C877C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803430" y="5039610"/>
                  <a:ext cx="75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8BC2D45-6B49-49C4-B0AE-8E294D73458C}"/>
                    </a:ext>
                  </a:extLst>
                </p14:cNvPr>
                <p14:cNvContentPartPr/>
                <p14:nvPr/>
              </p14:nvContentPartPr>
              <p14:xfrm>
                <a:off x="9847710" y="5039970"/>
                <a:ext cx="14400" cy="96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8BC2D45-6B49-49C4-B0AE-8E294D73458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843390" y="5035650"/>
                  <a:ext cx="23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3684C24-18F7-45F0-9644-AF754C651FF1}"/>
                    </a:ext>
                  </a:extLst>
                </p14:cNvPr>
                <p14:cNvContentPartPr/>
                <p14:nvPr/>
              </p14:nvContentPartPr>
              <p14:xfrm>
                <a:off x="10396710" y="5191530"/>
                <a:ext cx="53280" cy="36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3684C24-18F7-45F0-9644-AF754C651FF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392390" y="5187210"/>
                  <a:ext cx="61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32CEBE0-631B-482A-B813-99AF6ABD4CF3}"/>
                    </a:ext>
                  </a:extLst>
                </p14:cNvPr>
                <p14:cNvContentPartPr/>
                <p14:nvPr/>
              </p14:nvContentPartPr>
              <p14:xfrm>
                <a:off x="10422270" y="5180370"/>
                <a:ext cx="10800" cy="44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32CEBE0-631B-482A-B813-99AF6ABD4CF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417950" y="5176050"/>
                  <a:ext cx="1944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2841E39-CBF7-4E61-8988-03E37E948C93}"/>
                  </a:ext>
                </a:extLst>
              </p14:cNvPr>
              <p14:cNvContentPartPr/>
              <p14:nvPr/>
            </p14:nvContentPartPr>
            <p14:xfrm>
              <a:off x="10914750" y="4859250"/>
              <a:ext cx="59400" cy="619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2841E39-CBF7-4E61-8988-03E37E948C93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10910430" y="4854930"/>
                <a:ext cx="6804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5A1391E-4FEA-41E8-8E5B-A9740D0264F4}"/>
              </a:ext>
            </a:extLst>
          </p:cNvPr>
          <p:cNvGrpSpPr/>
          <p:nvPr/>
        </p:nvGrpSpPr>
        <p:grpSpPr>
          <a:xfrm>
            <a:off x="11223630" y="4556130"/>
            <a:ext cx="59400" cy="92880"/>
            <a:chOff x="11223630" y="4556130"/>
            <a:chExt cx="5940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3A1448C-FE13-4EED-B773-11074A6CCC7D}"/>
                    </a:ext>
                  </a:extLst>
                </p14:cNvPr>
                <p14:cNvContentPartPr/>
                <p14:nvPr/>
              </p14:nvContentPartPr>
              <p14:xfrm>
                <a:off x="11229750" y="4577010"/>
                <a:ext cx="53280" cy="33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3A1448C-FE13-4EED-B773-11074A6CCC7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225430" y="4572690"/>
                  <a:ext cx="61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82F2016-94B1-41B2-AB2C-3D572E6510A0}"/>
                    </a:ext>
                  </a:extLst>
                </p14:cNvPr>
                <p14:cNvContentPartPr/>
                <p14:nvPr/>
              </p14:nvContentPartPr>
              <p14:xfrm>
                <a:off x="11223630" y="4556130"/>
                <a:ext cx="54360" cy="92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82F2016-94B1-41B2-AB2C-3D572E6510A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219310" y="4551810"/>
                  <a:ext cx="630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2A670A65-7139-48EE-BB84-61D3E34038ED}"/>
              </a:ext>
            </a:extLst>
          </p:cNvPr>
          <p:cNvGrpSpPr/>
          <p:nvPr/>
        </p:nvGrpSpPr>
        <p:grpSpPr>
          <a:xfrm>
            <a:off x="11827710" y="3637410"/>
            <a:ext cx="75240" cy="80280"/>
            <a:chOff x="11827710" y="3637410"/>
            <a:chExt cx="7524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6755603-963A-4CAC-ABDD-15FC9341D7F2}"/>
                    </a:ext>
                  </a:extLst>
                </p14:cNvPr>
                <p14:cNvContentPartPr/>
                <p14:nvPr/>
              </p14:nvContentPartPr>
              <p14:xfrm>
                <a:off x="11844630" y="3637410"/>
                <a:ext cx="58320" cy="80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6755603-963A-4CAC-ABDD-15FC9341D7F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840310" y="3633090"/>
                  <a:ext cx="66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01478AE-7676-4A91-BEE6-4B67D332697C}"/>
                    </a:ext>
                  </a:extLst>
                </p14:cNvPr>
                <p14:cNvContentPartPr/>
                <p14:nvPr/>
              </p14:nvContentPartPr>
              <p14:xfrm>
                <a:off x="11827710" y="3685290"/>
                <a:ext cx="72360" cy="17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01478AE-7676-4A91-BEE6-4B67D332697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823390" y="3680970"/>
                  <a:ext cx="810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EAC90EC-877C-419E-B664-F448CF59C791}"/>
              </a:ext>
            </a:extLst>
          </p:cNvPr>
          <p:cNvGrpSpPr/>
          <p:nvPr/>
        </p:nvGrpSpPr>
        <p:grpSpPr>
          <a:xfrm>
            <a:off x="11892150" y="2433930"/>
            <a:ext cx="65160" cy="111240"/>
            <a:chOff x="11892150" y="2433930"/>
            <a:chExt cx="651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9BC16EC-F436-41A5-A7BF-4925368117F3}"/>
                    </a:ext>
                  </a:extLst>
                </p14:cNvPr>
                <p14:cNvContentPartPr/>
                <p14:nvPr/>
              </p14:nvContentPartPr>
              <p14:xfrm>
                <a:off x="11892150" y="2433930"/>
                <a:ext cx="65160" cy="49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9BC16EC-F436-41A5-A7BF-4925368117F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887830" y="2429610"/>
                  <a:ext cx="73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8A45AB1-6EBF-445E-98AF-33B39A31CD68}"/>
                    </a:ext>
                  </a:extLst>
                </p14:cNvPr>
                <p14:cNvContentPartPr/>
                <p14:nvPr/>
              </p14:nvContentPartPr>
              <p14:xfrm>
                <a:off x="11893590" y="2446170"/>
                <a:ext cx="25920" cy="99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8A45AB1-6EBF-445E-98AF-33B39A31CD6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889270" y="2441850"/>
                  <a:ext cx="3456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1363F7E-1456-4541-80FF-709B7623CF82}"/>
              </a:ext>
            </a:extLst>
          </p:cNvPr>
          <p:cNvGrpSpPr/>
          <p:nvPr/>
        </p:nvGrpSpPr>
        <p:grpSpPr>
          <a:xfrm>
            <a:off x="8173710" y="2131170"/>
            <a:ext cx="59760" cy="127080"/>
            <a:chOff x="8173710" y="2131170"/>
            <a:chExt cx="5976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4EAA51E-DFB0-423F-851E-37CF9866C14F}"/>
                    </a:ext>
                  </a:extLst>
                </p14:cNvPr>
                <p14:cNvContentPartPr/>
                <p14:nvPr/>
              </p14:nvContentPartPr>
              <p14:xfrm>
                <a:off x="8191710" y="2131170"/>
                <a:ext cx="41760" cy="27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4EAA51E-DFB0-423F-851E-37CF9866C14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187390" y="2126850"/>
                  <a:ext cx="50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EBDA8B8-48E4-40F4-BFBA-CD6C13988361}"/>
                    </a:ext>
                  </a:extLst>
                </p14:cNvPr>
                <p14:cNvContentPartPr/>
                <p14:nvPr/>
              </p14:nvContentPartPr>
              <p14:xfrm>
                <a:off x="8173710" y="2149170"/>
                <a:ext cx="47880" cy="109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EBDA8B8-48E4-40F4-BFBA-CD6C1398836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169390" y="2144850"/>
                  <a:ext cx="565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7C899C7-4CB7-4B92-A9F6-DF3EC30FBB56}"/>
              </a:ext>
            </a:extLst>
          </p:cNvPr>
          <p:cNvGrpSpPr/>
          <p:nvPr/>
        </p:nvGrpSpPr>
        <p:grpSpPr>
          <a:xfrm>
            <a:off x="7569990" y="3753330"/>
            <a:ext cx="66600" cy="113040"/>
            <a:chOff x="7569990" y="3753330"/>
            <a:chExt cx="6660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9C509B5-2C20-42BE-AFD2-A002D3973AD6}"/>
                    </a:ext>
                  </a:extLst>
                </p14:cNvPr>
                <p14:cNvContentPartPr/>
                <p14:nvPr/>
              </p14:nvContentPartPr>
              <p14:xfrm>
                <a:off x="7569990" y="3753330"/>
                <a:ext cx="66600" cy="79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9C509B5-2C20-42BE-AFD2-A002D3973AD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565670" y="3749010"/>
                  <a:ext cx="75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F0D4EF1-CB3F-45D5-B3E1-425A2DAAE648}"/>
                    </a:ext>
                  </a:extLst>
                </p14:cNvPr>
                <p14:cNvContentPartPr/>
                <p14:nvPr/>
              </p14:nvContentPartPr>
              <p14:xfrm>
                <a:off x="7592670" y="3792930"/>
                <a:ext cx="43920" cy="73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F0D4EF1-CB3F-45D5-B3E1-425A2DAAE64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588350" y="3788610"/>
                  <a:ext cx="525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0E5F41C-09A8-485B-A5D4-40B415F9B5A9}"/>
              </a:ext>
            </a:extLst>
          </p:cNvPr>
          <p:cNvGrpSpPr/>
          <p:nvPr/>
        </p:nvGrpSpPr>
        <p:grpSpPr>
          <a:xfrm>
            <a:off x="7595190" y="4710570"/>
            <a:ext cx="66960" cy="72360"/>
            <a:chOff x="7595190" y="4710570"/>
            <a:chExt cx="66960" cy="7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4ADADF7-10A3-41FB-86E5-31D903C6AFDE}"/>
                    </a:ext>
                  </a:extLst>
                </p14:cNvPr>
                <p14:cNvContentPartPr/>
                <p14:nvPr/>
              </p14:nvContentPartPr>
              <p14:xfrm>
                <a:off x="7595190" y="4710570"/>
                <a:ext cx="66960" cy="37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4ADADF7-10A3-41FB-86E5-31D903C6AFD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590870" y="4706250"/>
                  <a:ext cx="75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0F373F6-0740-4C9E-9210-4AE47CB32430}"/>
                    </a:ext>
                  </a:extLst>
                </p14:cNvPr>
                <p14:cNvContentPartPr/>
                <p14:nvPr/>
              </p14:nvContentPartPr>
              <p14:xfrm>
                <a:off x="7622190" y="4726410"/>
                <a:ext cx="34920" cy="565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0F373F6-0740-4C9E-9210-4AE47CB3243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617870" y="4722090"/>
                  <a:ext cx="435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B85F863-9A0F-4D25-81F6-76FA5F4FC178}"/>
              </a:ext>
            </a:extLst>
          </p:cNvPr>
          <p:cNvGrpSpPr/>
          <p:nvPr/>
        </p:nvGrpSpPr>
        <p:grpSpPr>
          <a:xfrm>
            <a:off x="7732710" y="5240850"/>
            <a:ext cx="73440" cy="71280"/>
            <a:chOff x="7732710" y="5240850"/>
            <a:chExt cx="7344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2C44A8F-75B1-4746-AC74-07AA2EC751D0}"/>
                    </a:ext>
                  </a:extLst>
                </p14:cNvPr>
                <p14:cNvContentPartPr/>
                <p14:nvPr/>
              </p14:nvContentPartPr>
              <p14:xfrm>
                <a:off x="7732710" y="5267130"/>
                <a:ext cx="73440" cy="17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2C44A8F-75B1-4746-AC74-07AA2EC751D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728390" y="5262810"/>
                  <a:ext cx="82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751176D-0E15-4812-8F21-E24943727967}"/>
                    </a:ext>
                  </a:extLst>
                </p14:cNvPr>
                <p14:cNvContentPartPr/>
                <p14:nvPr/>
              </p14:nvContentPartPr>
              <p14:xfrm>
                <a:off x="7751790" y="5240850"/>
                <a:ext cx="13320" cy="71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751176D-0E15-4812-8F21-E2494372796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747470" y="5236530"/>
                  <a:ext cx="2196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2DD1A9-001E-4C1F-94F1-A6876DC84C4F}"/>
              </a:ext>
            </a:extLst>
          </p:cNvPr>
          <p:cNvGrpSpPr/>
          <p:nvPr/>
        </p:nvGrpSpPr>
        <p:grpSpPr>
          <a:xfrm>
            <a:off x="8495170" y="2650460"/>
            <a:ext cx="2302560" cy="2496240"/>
            <a:chOff x="8495170" y="2650460"/>
            <a:chExt cx="2302560" cy="249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41969E8-EE69-4E7C-9471-1330534A6B1A}"/>
                    </a:ext>
                  </a:extLst>
                </p14:cNvPr>
                <p14:cNvContentPartPr/>
                <p14:nvPr/>
              </p14:nvContentPartPr>
              <p14:xfrm>
                <a:off x="9215170" y="3747380"/>
                <a:ext cx="559080" cy="682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41969E8-EE69-4E7C-9471-1330534A6B1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210850" y="3743060"/>
                  <a:ext cx="56772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E945CD-114F-4F5F-9DE2-F1908AD82944}"/>
                    </a:ext>
                  </a:extLst>
                </p14:cNvPr>
                <p14:cNvContentPartPr/>
                <p14:nvPr/>
              </p14:nvContentPartPr>
              <p14:xfrm>
                <a:off x="8945170" y="3424460"/>
                <a:ext cx="1109520" cy="1151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E945CD-114F-4F5F-9DE2-F1908AD82944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940850" y="3420140"/>
                  <a:ext cx="1118160" cy="11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C60819-913A-4741-BEF7-0D35DF7BDA45}"/>
                    </a:ext>
                  </a:extLst>
                </p14:cNvPr>
                <p14:cNvContentPartPr/>
                <p14:nvPr/>
              </p14:nvContentPartPr>
              <p14:xfrm>
                <a:off x="8671930" y="2940260"/>
                <a:ext cx="1695240" cy="195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C60819-913A-4741-BEF7-0D35DF7BDA45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667610" y="2935940"/>
                  <a:ext cx="1703880" cy="19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268C49-DFE4-462D-A3FF-AAD292C833A7}"/>
                    </a:ext>
                  </a:extLst>
                </p14:cNvPr>
                <p14:cNvContentPartPr/>
                <p14:nvPr/>
              </p14:nvContentPartPr>
              <p14:xfrm>
                <a:off x="8495170" y="2693300"/>
                <a:ext cx="2302560" cy="245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268C49-DFE4-462D-A3FF-AAD292C833A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490850" y="2688980"/>
                  <a:ext cx="2311200" cy="24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2A28F04-53F0-4B23-A56C-702A66557BF3}"/>
                    </a:ext>
                  </a:extLst>
                </p14:cNvPr>
                <p14:cNvContentPartPr/>
                <p14:nvPr/>
              </p14:nvContentPartPr>
              <p14:xfrm>
                <a:off x="8668690" y="2650460"/>
                <a:ext cx="1960560" cy="2453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2A28F04-53F0-4B23-A56C-702A66557BF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664370" y="2646140"/>
                  <a:ext cx="1969200" cy="246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193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6505755" cy="4060225"/>
          </a:xfrm>
        </p:spPr>
        <p:txBody>
          <a:bodyPr>
            <a:normAutofit/>
          </a:bodyPr>
          <a:lstStyle/>
          <a:p>
            <a:r>
              <a:rPr lang="en-AU" sz="3600" b="1" dirty="0"/>
              <a:t>Patient data must be available and plotted</a:t>
            </a:r>
          </a:p>
          <a:p>
            <a:r>
              <a:rPr lang="en-AU" b="1" dirty="0"/>
              <a:t>This is a ‘data-based’ approach</a:t>
            </a:r>
          </a:p>
          <a:p>
            <a:pPr lvl="1"/>
            <a:r>
              <a:rPr lang="en-AU" b="1" dirty="0"/>
              <a:t>Variable radius </a:t>
            </a:r>
          </a:p>
          <a:p>
            <a:pPr lvl="1"/>
            <a:r>
              <a:rPr lang="en-AU" b="1" dirty="0"/>
              <a:t>Marginal approaches (based on ‘regions’)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problem: (2) Patient dependent approaches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F83BCB-607B-472A-8D7A-63683631E15A}"/>
              </a:ext>
            </a:extLst>
          </p:cNvPr>
          <p:cNvGrpSpPr/>
          <p:nvPr/>
        </p:nvGrpSpPr>
        <p:grpSpPr>
          <a:xfrm>
            <a:off x="7343955" y="1958368"/>
            <a:ext cx="4848045" cy="3599746"/>
            <a:chOff x="7343955" y="1958368"/>
            <a:chExt cx="4848045" cy="35997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49FA10-E9C6-445C-9EBF-B544B2875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43955" y="1958368"/>
              <a:ext cx="4848045" cy="3599746"/>
            </a:xfrm>
            <a:prstGeom prst="rect">
              <a:avLst/>
            </a:prstGeom>
          </p:spPr>
        </p:pic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0695902-7B40-4A14-A9E5-88C4A47BF85B}"/>
                </a:ext>
              </a:extLst>
            </p:cNvPr>
            <p:cNvGrpSpPr/>
            <p:nvPr/>
          </p:nvGrpSpPr>
          <p:grpSpPr>
            <a:xfrm>
              <a:off x="10878030" y="3740370"/>
              <a:ext cx="37440" cy="56160"/>
              <a:chOff x="10878030" y="3740370"/>
              <a:chExt cx="37440" cy="56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49" name="Ink 48">
                    <a:extLst>
                      <a:ext uri="{FF2B5EF4-FFF2-40B4-BE49-F238E27FC236}">
                        <a16:creationId xmlns:a16="http://schemas.microsoft.com/office/drawing/2014/main" id="{C8E9AC8E-7EE5-4658-9E79-85D188F78A35}"/>
                      </a:ext>
                    </a:extLst>
                  </p14:cNvPr>
                  <p14:cNvContentPartPr/>
                  <p14:nvPr/>
                </p14:nvContentPartPr>
                <p14:xfrm>
                  <a:off x="10878030" y="3772410"/>
                  <a:ext cx="37440" cy="24120"/>
                </p14:xfrm>
              </p:contentPart>
            </mc:Choice>
            <mc:Fallback xmlns="">
              <p:pic>
                <p:nvPicPr>
                  <p:cNvPr id="49" name="Ink 48">
                    <a:extLst>
                      <a:ext uri="{FF2B5EF4-FFF2-40B4-BE49-F238E27FC236}">
                        <a16:creationId xmlns:a16="http://schemas.microsoft.com/office/drawing/2014/main" id="{C8E9AC8E-7EE5-4658-9E79-85D188F78A35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0873710" y="3768090"/>
                    <a:ext cx="4608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50" name="Ink 49">
                    <a:extLst>
                      <a:ext uri="{FF2B5EF4-FFF2-40B4-BE49-F238E27FC236}">
                        <a16:creationId xmlns:a16="http://schemas.microsoft.com/office/drawing/2014/main" id="{B9AFD411-858E-4505-9975-62E36FBA8EE1}"/>
                      </a:ext>
                    </a:extLst>
                  </p14:cNvPr>
                  <p14:cNvContentPartPr/>
                  <p14:nvPr/>
                </p14:nvContentPartPr>
                <p14:xfrm>
                  <a:off x="10885230" y="3740370"/>
                  <a:ext cx="29880" cy="49320"/>
                </p14:xfrm>
              </p:contentPart>
            </mc:Choice>
            <mc:Fallback xmlns="">
              <p:pic>
                <p:nvPicPr>
                  <p:cNvPr id="50" name="Ink 49">
                    <a:extLst>
                      <a:ext uri="{FF2B5EF4-FFF2-40B4-BE49-F238E27FC236}">
                        <a16:creationId xmlns:a16="http://schemas.microsoft.com/office/drawing/2014/main" id="{B9AFD411-858E-4505-9975-62E36FBA8EE1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0880910" y="3736050"/>
                    <a:ext cx="38520" cy="57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152254C-FB8D-49D4-B668-51A3954F9D6D}"/>
                    </a:ext>
                  </a:extLst>
                </p14:cNvPr>
                <p14:cNvContentPartPr/>
                <p14:nvPr/>
              </p14:nvContentPartPr>
              <p14:xfrm>
                <a:off x="10403190" y="3066810"/>
                <a:ext cx="28440" cy="54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152254C-FB8D-49D4-B668-51A3954F9D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98870" y="3062490"/>
                  <a:ext cx="37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C845DB-2DEB-420C-ABA0-E97171D79D9D}"/>
                    </a:ext>
                  </a:extLst>
                </p14:cNvPr>
                <p14:cNvContentPartPr/>
                <p14:nvPr/>
              </p14:nvContentPartPr>
              <p14:xfrm>
                <a:off x="9549630" y="2954130"/>
                <a:ext cx="58320" cy="63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C845DB-2DEB-420C-ABA0-E97171D79D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45310" y="2949810"/>
                  <a:ext cx="66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F76719C-22A6-4CA7-8567-546DE8DC9265}"/>
                    </a:ext>
                  </a:extLst>
                </p14:cNvPr>
                <p14:cNvContentPartPr/>
                <p14:nvPr/>
              </p14:nvContentPartPr>
              <p14:xfrm>
                <a:off x="8765190" y="2998770"/>
                <a:ext cx="37440" cy="77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F76719C-22A6-4CA7-8567-546DE8DC92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60870" y="2994450"/>
                  <a:ext cx="460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2B850F-D8E2-4D85-96D4-E0E004BDF6C9}"/>
                    </a:ext>
                  </a:extLst>
                </p14:cNvPr>
                <p14:cNvContentPartPr/>
                <p14:nvPr/>
              </p14:nvContentPartPr>
              <p14:xfrm>
                <a:off x="9261630" y="3244650"/>
                <a:ext cx="63720" cy="54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2B850F-D8E2-4D85-96D4-E0E004BDF6C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57310" y="3240330"/>
                  <a:ext cx="72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471471-C24B-44B9-8C2B-4886E7E1C84E}"/>
                    </a:ext>
                  </a:extLst>
                </p14:cNvPr>
                <p14:cNvContentPartPr/>
                <p14:nvPr/>
              </p14:nvContentPartPr>
              <p14:xfrm>
                <a:off x="9852750" y="3216930"/>
                <a:ext cx="76320" cy="40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471471-C24B-44B9-8C2B-4886E7E1C84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848430" y="3212610"/>
                  <a:ext cx="84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FF6BFEA-436D-4C94-A7AE-786C090A8494}"/>
                    </a:ext>
                  </a:extLst>
                </p14:cNvPr>
                <p14:cNvContentPartPr/>
                <p14:nvPr/>
              </p14:nvContentPartPr>
              <p14:xfrm>
                <a:off x="7886070" y="3435090"/>
                <a:ext cx="27000" cy="55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FF6BFEA-436D-4C94-A7AE-786C090A849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81750" y="3430770"/>
                  <a:ext cx="35640" cy="637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C3423729-4562-477B-95B3-AA78022F91F4}"/>
                </a:ext>
              </a:extLst>
            </p:cNvPr>
            <p:cNvGrpSpPr/>
            <p:nvPr/>
          </p:nvGrpSpPr>
          <p:grpSpPr>
            <a:xfrm>
              <a:off x="7744590" y="3866010"/>
              <a:ext cx="28440" cy="41040"/>
              <a:chOff x="7744590" y="3866010"/>
              <a:chExt cx="28440" cy="41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65" name="Ink 164">
                    <a:extLst>
                      <a:ext uri="{FF2B5EF4-FFF2-40B4-BE49-F238E27FC236}">
                        <a16:creationId xmlns:a16="http://schemas.microsoft.com/office/drawing/2014/main" id="{459FE9AC-137C-4A46-9BC4-0F180D0997BB}"/>
                      </a:ext>
                    </a:extLst>
                  </p14:cNvPr>
                  <p14:cNvContentPartPr/>
                  <p14:nvPr/>
                </p14:nvContentPartPr>
                <p14:xfrm>
                  <a:off x="7744590" y="3866010"/>
                  <a:ext cx="19440" cy="18720"/>
                </p14:xfrm>
              </p:contentPart>
            </mc:Choice>
            <mc:Fallback xmlns="">
              <p:pic>
                <p:nvPicPr>
                  <p:cNvPr id="165" name="Ink 164">
                    <a:extLst>
                      <a:ext uri="{FF2B5EF4-FFF2-40B4-BE49-F238E27FC236}">
                        <a16:creationId xmlns:a16="http://schemas.microsoft.com/office/drawing/2014/main" id="{459FE9AC-137C-4A46-9BC4-0F180D0997BB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740270" y="3861690"/>
                    <a:ext cx="280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66" name="Ink 165">
                    <a:extLst>
                      <a:ext uri="{FF2B5EF4-FFF2-40B4-BE49-F238E27FC236}">
                        <a16:creationId xmlns:a16="http://schemas.microsoft.com/office/drawing/2014/main" id="{9C5CE995-15BC-4100-9242-DA6D7E21B4A3}"/>
                      </a:ext>
                    </a:extLst>
                  </p14:cNvPr>
                  <p14:cNvContentPartPr/>
                  <p14:nvPr/>
                </p14:nvContentPartPr>
                <p14:xfrm>
                  <a:off x="7758630" y="3876090"/>
                  <a:ext cx="14400" cy="30960"/>
                </p14:xfrm>
              </p:contentPart>
            </mc:Choice>
            <mc:Fallback xmlns="">
              <p:pic>
                <p:nvPicPr>
                  <p:cNvPr id="166" name="Ink 165">
                    <a:extLst>
                      <a:ext uri="{FF2B5EF4-FFF2-40B4-BE49-F238E27FC236}">
                        <a16:creationId xmlns:a16="http://schemas.microsoft.com/office/drawing/2014/main" id="{9C5CE995-15BC-4100-9242-DA6D7E21B4A3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754310" y="3871770"/>
                    <a:ext cx="23040" cy="39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9C4CA99-539D-479A-A381-90423AE4B55E}"/>
                    </a:ext>
                  </a:extLst>
                </p14:cNvPr>
                <p14:cNvContentPartPr/>
                <p14:nvPr/>
              </p14:nvContentPartPr>
              <p14:xfrm>
                <a:off x="7642710" y="4115130"/>
                <a:ext cx="60840" cy="78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9C4CA99-539D-479A-A381-90423AE4B55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38390" y="4110810"/>
                  <a:ext cx="69480" cy="87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DF3E89F1-C323-4572-8AAE-AAE0F65EBB3C}"/>
                </a:ext>
              </a:extLst>
            </p:cNvPr>
            <p:cNvGrpSpPr/>
            <p:nvPr/>
          </p:nvGrpSpPr>
          <p:grpSpPr>
            <a:xfrm>
              <a:off x="8397270" y="2779170"/>
              <a:ext cx="41760" cy="76320"/>
              <a:chOff x="8397270" y="2779170"/>
              <a:chExt cx="41760" cy="76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68" name="Ink 167">
                    <a:extLst>
                      <a:ext uri="{FF2B5EF4-FFF2-40B4-BE49-F238E27FC236}">
                        <a16:creationId xmlns:a16="http://schemas.microsoft.com/office/drawing/2014/main" id="{3AD527E1-09E2-459E-ACA5-9C726511FBBC}"/>
                      </a:ext>
                    </a:extLst>
                  </p14:cNvPr>
                  <p14:cNvContentPartPr/>
                  <p14:nvPr/>
                </p14:nvContentPartPr>
                <p14:xfrm>
                  <a:off x="8400150" y="2805090"/>
                  <a:ext cx="38880" cy="50400"/>
                </p14:xfrm>
              </p:contentPart>
            </mc:Choice>
            <mc:Fallback xmlns="">
              <p:pic>
                <p:nvPicPr>
                  <p:cNvPr id="168" name="Ink 167">
                    <a:extLst>
                      <a:ext uri="{FF2B5EF4-FFF2-40B4-BE49-F238E27FC236}">
                        <a16:creationId xmlns:a16="http://schemas.microsoft.com/office/drawing/2014/main" id="{3AD527E1-09E2-459E-ACA5-9C726511FBBC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8395830" y="2800770"/>
                    <a:ext cx="4752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169" name="Ink 168">
                    <a:extLst>
                      <a:ext uri="{FF2B5EF4-FFF2-40B4-BE49-F238E27FC236}">
                        <a16:creationId xmlns:a16="http://schemas.microsoft.com/office/drawing/2014/main" id="{32965354-EE90-49BA-9E93-C401CC164F2D}"/>
                      </a:ext>
                    </a:extLst>
                  </p14:cNvPr>
                  <p14:cNvContentPartPr/>
                  <p14:nvPr/>
                </p14:nvContentPartPr>
                <p14:xfrm>
                  <a:off x="8397270" y="2779170"/>
                  <a:ext cx="27720" cy="66600"/>
                </p14:xfrm>
              </p:contentPart>
            </mc:Choice>
            <mc:Fallback xmlns="">
              <p:pic>
                <p:nvPicPr>
                  <p:cNvPr id="169" name="Ink 168">
                    <a:extLst>
                      <a:ext uri="{FF2B5EF4-FFF2-40B4-BE49-F238E27FC236}">
                        <a16:creationId xmlns:a16="http://schemas.microsoft.com/office/drawing/2014/main" id="{32965354-EE90-49BA-9E93-C401CC164F2D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8392950" y="2774850"/>
                    <a:ext cx="36360" cy="752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EE3FD08-AC9F-4629-972D-68D035A9D1D0}"/>
                    </a:ext>
                  </a:extLst>
                </p14:cNvPr>
                <p14:cNvContentPartPr/>
                <p14:nvPr/>
              </p14:nvContentPartPr>
              <p14:xfrm>
                <a:off x="8214750" y="3200730"/>
                <a:ext cx="72360" cy="70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EE3FD08-AC9F-4629-972D-68D035A9D1D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10430" y="3196410"/>
                  <a:ext cx="81000" cy="78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6C45B5C-010B-40E2-8264-51882DC3B688}"/>
                </a:ext>
              </a:extLst>
            </p:cNvPr>
            <p:cNvGrpSpPr/>
            <p:nvPr/>
          </p:nvGrpSpPr>
          <p:grpSpPr>
            <a:xfrm>
              <a:off x="9270630" y="2576850"/>
              <a:ext cx="68400" cy="73440"/>
              <a:chOff x="9270630" y="2576850"/>
              <a:chExt cx="68400" cy="7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171" name="Ink 170">
                    <a:extLst>
                      <a:ext uri="{FF2B5EF4-FFF2-40B4-BE49-F238E27FC236}">
                        <a16:creationId xmlns:a16="http://schemas.microsoft.com/office/drawing/2014/main" id="{E6FD3555-75E5-4A37-A93C-77AF13E75E61}"/>
                      </a:ext>
                    </a:extLst>
                  </p14:cNvPr>
                  <p14:cNvContentPartPr/>
                  <p14:nvPr/>
                </p14:nvContentPartPr>
                <p14:xfrm>
                  <a:off x="9270630" y="2582610"/>
                  <a:ext cx="68400" cy="34560"/>
                </p14:xfrm>
              </p:contentPart>
            </mc:Choice>
            <mc:Fallback xmlns="">
              <p:pic>
                <p:nvPicPr>
                  <p:cNvPr id="171" name="Ink 170">
                    <a:extLst>
                      <a:ext uri="{FF2B5EF4-FFF2-40B4-BE49-F238E27FC236}">
                        <a16:creationId xmlns:a16="http://schemas.microsoft.com/office/drawing/2014/main" id="{E6FD3555-75E5-4A37-A93C-77AF13E75E61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9266310" y="2578290"/>
                    <a:ext cx="7704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172" name="Ink 171">
                    <a:extLst>
                      <a:ext uri="{FF2B5EF4-FFF2-40B4-BE49-F238E27FC236}">
                        <a16:creationId xmlns:a16="http://schemas.microsoft.com/office/drawing/2014/main" id="{1D1C958A-C5FB-4440-810D-990833894F79}"/>
                      </a:ext>
                    </a:extLst>
                  </p14:cNvPr>
                  <p14:cNvContentPartPr/>
                  <p14:nvPr/>
                </p14:nvContentPartPr>
                <p14:xfrm>
                  <a:off x="9287190" y="2576850"/>
                  <a:ext cx="20880" cy="73440"/>
                </p14:xfrm>
              </p:contentPart>
            </mc:Choice>
            <mc:Fallback xmlns="">
              <p:pic>
                <p:nvPicPr>
                  <p:cNvPr id="172" name="Ink 171">
                    <a:extLst>
                      <a:ext uri="{FF2B5EF4-FFF2-40B4-BE49-F238E27FC236}">
                        <a16:creationId xmlns:a16="http://schemas.microsoft.com/office/drawing/2014/main" id="{1D1C958A-C5FB-4440-810D-990833894F79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282870" y="2572530"/>
                    <a:ext cx="29520" cy="82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8DA62A71-2F18-41E1-95AF-4574EA735D21}"/>
                </a:ext>
              </a:extLst>
            </p:cNvPr>
            <p:cNvGrpSpPr/>
            <p:nvPr/>
          </p:nvGrpSpPr>
          <p:grpSpPr>
            <a:xfrm>
              <a:off x="9941670" y="2464530"/>
              <a:ext cx="80280" cy="112320"/>
              <a:chOff x="9941670" y="2464530"/>
              <a:chExt cx="80280" cy="112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173" name="Ink 172">
                    <a:extLst>
                      <a:ext uri="{FF2B5EF4-FFF2-40B4-BE49-F238E27FC236}">
                        <a16:creationId xmlns:a16="http://schemas.microsoft.com/office/drawing/2014/main" id="{B643378D-567A-479D-9C8C-45C4D715A590}"/>
                      </a:ext>
                    </a:extLst>
                  </p14:cNvPr>
                  <p14:cNvContentPartPr/>
                  <p14:nvPr/>
                </p14:nvContentPartPr>
                <p14:xfrm>
                  <a:off x="9941670" y="2504850"/>
                  <a:ext cx="80280" cy="54720"/>
                </p14:xfrm>
              </p:contentPart>
            </mc:Choice>
            <mc:Fallback xmlns="">
              <p:pic>
                <p:nvPicPr>
                  <p:cNvPr id="173" name="Ink 172">
                    <a:extLst>
                      <a:ext uri="{FF2B5EF4-FFF2-40B4-BE49-F238E27FC236}">
                        <a16:creationId xmlns:a16="http://schemas.microsoft.com/office/drawing/2014/main" id="{B643378D-567A-479D-9C8C-45C4D715A590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9937350" y="2500530"/>
                    <a:ext cx="8892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174" name="Ink 173">
                    <a:extLst>
                      <a:ext uri="{FF2B5EF4-FFF2-40B4-BE49-F238E27FC236}">
                        <a16:creationId xmlns:a16="http://schemas.microsoft.com/office/drawing/2014/main" id="{D2675FCE-477C-464E-9447-3B627E050EC4}"/>
                      </a:ext>
                    </a:extLst>
                  </p14:cNvPr>
                  <p14:cNvContentPartPr/>
                  <p14:nvPr/>
                </p14:nvContentPartPr>
                <p14:xfrm>
                  <a:off x="9983070" y="2464530"/>
                  <a:ext cx="29880" cy="112320"/>
                </p14:xfrm>
              </p:contentPart>
            </mc:Choice>
            <mc:Fallback xmlns="">
              <p:pic>
                <p:nvPicPr>
                  <p:cNvPr id="174" name="Ink 173">
                    <a:extLst>
                      <a:ext uri="{FF2B5EF4-FFF2-40B4-BE49-F238E27FC236}">
                        <a16:creationId xmlns:a16="http://schemas.microsoft.com/office/drawing/2014/main" id="{D2675FCE-477C-464E-9447-3B627E050EC4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9978750" y="2460210"/>
                    <a:ext cx="38520" cy="1209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FD9A8F6-C747-4CD1-96FD-1D0CE06682C2}"/>
                    </a:ext>
                  </a:extLst>
                </p14:cNvPr>
                <p14:cNvContentPartPr/>
                <p14:nvPr/>
              </p14:nvContentPartPr>
              <p14:xfrm>
                <a:off x="10026990" y="2741370"/>
                <a:ext cx="89640" cy="518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FD9A8F6-C747-4CD1-96FD-1D0CE06682C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022670" y="2737050"/>
                  <a:ext cx="98280" cy="604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8F7FC748-29BC-42F4-9B84-73961BED7BE6}"/>
                </a:ext>
              </a:extLst>
            </p:cNvPr>
            <p:cNvGrpSpPr/>
            <p:nvPr/>
          </p:nvGrpSpPr>
          <p:grpSpPr>
            <a:xfrm>
              <a:off x="10730070" y="2924250"/>
              <a:ext cx="73440" cy="82800"/>
              <a:chOff x="10730070" y="2924250"/>
              <a:chExt cx="73440" cy="82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176" name="Ink 175">
                    <a:extLst>
                      <a:ext uri="{FF2B5EF4-FFF2-40B4-BE49-F238E27FC236}">
                        <a16:creationId xmlns:a16="http://schemas.microsoft.com/office/drawing/2014/main" id="{64F80FE3-9ED9-4A90-B9BD-A560188FA30F}"/>
                      </a:ext>
                    </a:extLst>
                  </p14:cNvPr>
                  <p14:cNvContentPartPr/>
                  <p14:nvPr/>
                </p14:nvContentPartPr>
                <p14:xfrm>
                  <a:off x="10730070" y="2924250"/>
                  <a:ext cx="73440" cy="53640"/>
                </p14:xfrm>
              </p:contentPart>
            </mc:Choice>
            <mc:Fallback xmlns="">
              <p:pic>
                <p:nvPicPr>
                  <p:cNvPr id="176" name="Ink 175">
                    <a:extLst>
                      <a:ext uri="{FF2B5EF4-FFF2-40B4-BE49-F238E27FC236}">
                        <a16:creationId xmlns:a16="http://schemas.microsoft.com/office/drawing/2014/main" id="{64F80FE3-9ED9-4A90-B9BD-A560188FA30F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10725750" y="2919930"/>
                    <a:ext cx="82080" cy="62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177" name="Ink 176">
                    <a:extLst>
                      <a:ext uri="{FF2B5EF4-FFF2-40B4-BE49-F238E27FC236}">
                        <a16:creationId xmlns:a16="http://schemas.microsoft.com/office/drawing/2014/main" id="{B1AB7EFF-76DB-4954-8068-B30E0759D4B7}"/>
                      </a:ext>
                    </a:extLst>
                  </p14:cNvPr>
                  <p14:cNvContentPartPr/>
                  <p14:nvPr/>
                </p14:nvContentPartPr>
                <p14:xfrm>
                  <a:off x="10759590" y="2930010"/>
                  <a:ext cx="14400" cy="77040"/>
                </p14:xfrm>
              </p:contentPart>
            </mc:Choice>
            <mc:Fallback xmlns="">
              <p:pic>
                <p:nvPicPr>
                  <p:cNvPr id="177" name="Ink 176">
                    <a:extLst>
                      <a:ext uri="{FF2B5EF4-FFF2-40B4-BE49-F238E27FC236}">
                        <a16:creationId xmlns:a16="http://schemas.microsoft.com/office/drawing/2014/main" id="{B1AB7EFF-76DB-4954-8068-B30E0759D4B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10755270" y="2925690"/>
                    <a:ext cx="23040" cy="85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8A307CD-CB3A-40CA-8668-43AD4F25B612}"/>
                    </a:ext>
                  </a:extLst>
                </p14:cNvPr>
                <p14:cNvContentPartPr/>
                <p14:nvPr/>
              </p14:nvContentPartPr>
              <p14:xfrm>
                <a:off x="11059470" y="3470730"/>
                <a:ext cx="33120" cy="58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8A307CD-CB3A-40CA-8668-43AD4F25B61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055150" y="3466410"/>
                  <a:ext cx="41760" cy="673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A988F21D-86A5-4D76-9D51-7B71A5F44BA2}"/>
                </a:ext>
              </a:extLst>
            </p:cNvPr>
            <p:cNvGrpSpPr/>
            <p:nvPr/>
          </p:nvGrpSpPr>
          <p:grpSpPr>
            <a:xfrm>
              <a:off x="8315190" y="3404490"/>
              <a:ext cx="2134800" cy="1956240"/>
              <a:chOff x="8315190" y="3404490"/>
              <a:chExt cx="2134800" cy="1956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48" name="Ink 47">
                    <a:extLst>
                      <a:ext uri="{FF2B5EF4-FFF2-40B4-BE49-F238E27FC236}">
                        <a16:creationId xmlns:a16="http://schemas.microsoft.com/office/drawing/2014/main" id="{A411114D-94D2-41CD-B442-027763D4A41B}"/>
                      </a:ext>
                    </a:extLst>
                  </p14:cNvPr>
                  <p14:cNvContentPartPr/>
                  <p14:nvPr/>
                </p14:nvContentPartPr>
                <p14:xfrm>
                  <a:off x="10178190" y="4530930"/>
                  <a:ext cx="37800" cy="23400"/>
                </p14:xfrm>
              </p:contentPart>
            </mc:Choice>
            <mc:Fallback xmlns="">
              <p:pic>
                <p:nvPicPr>
                  <p:cNvPr id="48" name="Ink 47">
                    <a:extLst>
                      <a:ext uri="{FF2B5EF4-FFF2-40B4-BE49-F238E27FC236}">
                        <a16:creationId xmlns:a16="http://schemas.microsoft.com/office/drawing/2014/main" id="{A411114D-94D2-41CD-B442-027763D4A41B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10173870" y="4526610"/>
                    <a:ext cx="4644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54" name="Ink 53">
                    <a:extLst>
                      <a:ext uri="{FF2B5EF4-FFF2-40B4-BE49-F238E27FC236}">
                        <a16:creationId xmlns:a16="http://schemas.microsoft.com/office/drawing/2014/main" id="{0117252C-5D47-412D-B84B-F8F626536C1D}"/>
                      </a:ext>
                    </a:extLst>
                  </p14:cNvPr>
                  <p14:cNvContentPartPr/>
                  <p14:nvPr/>
                </p14:nvContentPartPr>
                <p14:xfrm>
                  <a:off x="8878590" y="3410970"/>
                  <a:ext cx="59760" cy="83520"/>
                </p14:xfrm>
              </p:contentPart>
            </mc:Choice>
            <mc:Fallback xmlns="">
              <p:pic>
                <p:nvPicPr>
                  <p:cNvPr id="54" name="Ink 53">
                    <a:extLst>
                      <a:ext uri="{FF2B5EF4-FFF2-40B4-BE49-F238E27FC236}">
                        <a16:creationId xmlns:a16="http://schemas.microsoft.com/office/drawing/2014/main" id="{0117252C-5D47-412D-B84B-F8F626536C1D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8874270" y="3406650"/>
                    <a:ext cx="6840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56" name="Ink 55">
                    <a:extLst>
                      <a:ext uri="{FF2B5EF4-FFF2-40B4-BE49-F238E27FC236}">
                        <a16:creationId xmlns:a16="http://schemas.microsoft.com/office/drawing/2014/main" id="{78D090D8-2C8C-41A9-8390-938262F814D0}"/>
                      </a:ext>
                    </a:extLst>
                  </p14:cNvPr>
                  <p14:cNvContentPartPr/>
                  <p14:nvPr/>
                </p14:nvContentPartPr>
                <p14:xfrm>
                  <a:off x="9072270" y="3691050"/>
                  <a:ext cx="81360" cy="68040"/>
                </p14:xfrm>
              </p:contentPart>
            </mc:Choice>
            <mc:Fallback xmlns="">
              <p:pic>
                <p:nvPicPr>
                  <p:cNvPr id="56" name="Ink 55">
                    <a:extLst>
                      <a:ext uri="{FF2B5EF4-FFF2-40B4-BE49-F238E27FC236}">
                        <a16:creationId xmlns:a16="http://schemas.microsoft.com/office/drawing/2014/main" id="{78D090D8-2C8C-41A9-8390-938262F814D0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9067950" y="3686730"/>
                    <a:ext cx="90000" cy="7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">
                <p14:nvContentPartPr>
                  <p14:cNvPr id="35" name="Ink 34">
                    <a:extLst>
                      <a:ext uri="{FF2B5EF4-FFF2-40B4-BE49-F238E27FC236}">
                        <a16:creationId xmlns:a16="http://schemas.microsoft.com/office/drawing/2014/main" id="{B7FF9E73-FFB0-4F94-8C60-C5DFA6EF6B38}"/>
                      </a:ext>
                    </a:extLst>
                  </p14:cNvPr>
                  <p14:cNvContentPartPr/>
                  <p14:nvPr/>
                </p14:nvContentPartPr>
                <p14:xfrm>
                  <a:off x="9288270" y="3964290"/>
                  <a:ext cx="62280" cy="45000"/>
                </p14:xfrm>
              </p:contentPart>
            </mc:Choice>
            <mc:Fallback xmlns="">
              <p:pic>
                <p:nvPicPr>
                  <p:cNvPr id="35" name="Ink 34">
                    <a:extLst>
                      <a:ext uri="{FF2B5EF4-FFF2-40B4-BE49-F238E27FC236}">
                        <a16:creationId xmlns:a16="http://schemas.microsoft.com/office/drawing/2014/main" id="{B7FF9E73-FFB0-4F94-8C60-C5DFA6EF6B38}"/>
                      </a:ext>
                    </a:extLst>
                  </p:cNvPr>
                  <p:cNvPicPr/>
                  <p:nvPr/>
                </p:nvPicPr>
                <p:blipFill>
                  <a:blip r:embed="rId54"/>
                  <a:stretch>
                    <a:fillRect/>
                  </a:stretch>
                </p:blipFill>
                <p:spPr>
                  <a:xfrm>
                    <a:off x="9283950" y="3959970"/>
                    <a:ext cx="7092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ADB0AA34-77CB-4657-8ACC-73F72089222E}"/>
                      </a:ext>
                    </a:extLst>
                  </p14:cNvPr>
                  <p14:cNvContentPartPr/>
                  <p14:nvPr/>
                </p14:nvContentPartPr>
                <p14:xfrm>
                  <a:off x="9299070" y="3940170"/>
                  <a:ext cx="36000" cy="8388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ADB0AA34-77CB-4657-8ACC-73F72089222E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9294750" y="3935850"/>
                    <a:ext cx="4464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45" name="Ink 44">
                    <a:extLst>
                      <a:ext uri="{FF2B5EF4-FFF2-40B4-BE49-F238E27FC236}">
                        <a16:creationId xmlns:a16="http://schemas.microsoft.com/office/drawing/2014/main" id="{F3D915B5-F322-4F20-972F-DFEEC7AE9447}"/>
                      </a:ext>
                    </a:extLst>
                  </p14:cNvPr>
                  <p14:cNvContentPartPr/>
                  <p14:nvPr/>
                </p14:nvContentPartPr>
                <p14:xfrm>
                  <a:off x="9648630" y="3596370"/>
                  <a:ext cx="54360" cy="46080"/>
                </p14:xfrm>
              </p:contentPart>
            </mc:Choice>
            <mc:Fallback xmlns="">
              <p:pic>
                <p:nvPicPr>
                  <p:cNvPr id="45" name="Ink 44">
                    <a:extLst>
                      <a:ext uri="{FF2B5EF4-FFF2-40B4-BE49-F238E27FC236}">
                        <a16:creationId xmlns:a16="http://schemas.microsoft.com/office/drawing/2014/main" id="{F3D915B5-F322-4F20-972F-DFEEC7AE9447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9644310" y="3592050"/>
                    <a:ext cx="63000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6" name="Ink 45">
                    <a:extLst>
                      <a:ext uri="{FF2B5EF4-FFF2-40B4-BE49-F238E27FC236}">
                        <a16:creationId xmlns:a16="http://schemas.microsoft.com/office/drawing/2014/main" id="{D1F0C886-32C6-4F99-9AD8-36439CE86DD7}"/>
                      </a:ext>
                    </a:extLst>
                  </p14:cNvPr>
                  <p14:cNvContentPartPr/>
                  <p14:nvPr/>
                </p14:nvContentPartPr>
                <p14:xfrm>
                  <a:off x="10072710" y="3560730"/>
                  <a:ext cx="50400" cy="70200"/>
                </p14:xfrm>
              </p:contentPart>
            </mc:Choice>
            <mc:Fallback xmlns="">
              <p:pic>
                <p:nvPicPr>
                  <p:cNvPr id="46" name="Ink 45">
                    <a:extLst>
                      <a:ext uri="{FF2B5EF4-FFF2-40B4-BE49-F238E27FC236}">
                        <a16:creationId xmlns:a16="http://schemas.microsoft.com/office/drawing/2014/main" id="{D1F0C886-32C6-4F99-9AD8-36439CE86DD7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0068390" y="3556410"/>
                    <a:ext cx="59040" cy="78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7" name="Ink 46">
                    <a:extLst>
                      <a:ext uri="{FF2B5EF4-FFF2-40B4-BE49-F238E27FC236}">
                        <a16:creationId xmlns:a16="http://schemas.microsoft.com/office/drawing/2014/main" id="{A85F171D-85F7-4BEC-9F22-70E6573B60E3}"/>
                      </a:ext>
                    </a:extLst>
                  </p14:cNvPr>
                  <p14:cNvContentPartPr/>
                  <p14:nvPr/>
                </p14:nvContentPartPr>
                <p14:xfrm>
                  <a:off x="10282230" y="4038450"/>
                  <a:ext cx="54360" cy="63000"/>
                </p14:xfrm>
              </p:contentPart>
            </mc:Choice>
            <mc:Fallback xmlns="">
              <p:pic>
                <p:nvPicPr>
                  <p:cNvPr id="47" name="Ink 46">
                    <a:extLst>
                      <a:ext uri="{FF2B5EF4-FFF2-40B4-BE49-F238E27FC236}">
                        <a16:creationId xmlns:a16="http://schemas.microsoft.com/office/drawing/2014/main" id="{A85F171D-85F7-4BEC-9F22-70E6573B60E3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0277910" y="4034130"/>
                    <a:ext cx="6300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1CF2AA1D-E7BA-489E-B341-D97F257D7437}"/>
                      </a:ext>
                    </a:extLst>
                  </p14:cNvPr>
                  <p14:cNvContentPartPr/>
                  <p14:nvPr/>
                </p14:nvContentPartPr>
                <p14:xfrm>
                  <a:off x="9296190" y="3569730"/>
                  <a:ext cx="62280" cy="8172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1CF2AA1D-E7BA-489E-B341-D97F257D7437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9291870" y="3565410"/>
                    <a:ext cx="7092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58" name="Ink 57">
                    <a:extLst>
                      <a:ext uri="{FF2B5EF4-FFF2-40B4-BE49-F238E27FC236}">
                        <a16:creationId xmlns:a16="http://schemas.microsoft.com/office/drawing/2014/main" id="{7B5A4C64-1CDD-4AF1-BC70-4119C47DF822}"/>
                      </a:ext>
                    </a:extLst>
                  </p14:cNvPr>
                  <p14:cNvContentPartPr/>
                  <p14:nvPr/>
                </p14:nvContentPartPr>
                <p14:xfrm>
                  <a:off x="9407790" y="3525090"/>
                  <a:ext cx="54360" cy="38520"/>
                </p14:xfrm>
              </p:contentPart>
            </mc:Choice>
            <mc:Fallback xmlns="">
              <p:pic>
                <p:nvPicPr>
                  <p:cNvPr id="58" name="Ink 57">
                    <a:extLst>
                      <a:ext uri="{FF2B5EF4-FFF2-40B4-BE49-F238E27FC236}">
                        <a16:creationId xmlns:a16="http://schemas.microsoft.com/office/drawing/2014/main" id="{7B5A4C64-1CDD-4AF1-BC70-4119C47DF822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9403470" y="3520770"/>
                    <a:ext cx="63000" cy="47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C95E3172-3764-4164-A337-BB8EE5F8BEA1}"/>
                      </a:ext>
                    </a:extLst>
                  </p14:cNvPr>
                  <p14:cNvContentPartPr/>
                  <p14:nvPr/>
                </p14:nvContentPartPr>
                <p14:xfrm>
                  <a:off x="9494190" y="3462450"/>
                  <a:ext cx="45360" cy="5040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C95E3172-3764-4164-A337-BB8EE5F8BEA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9489870" y="3458130"/>
                    <a:ext cx="5400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992BD5C4-CD22-42FF-985B-64F08EA7CFD0}"/>
                      </a:ext>
                    </a:extLst>
                  </p14:cNvPr>
                  <p14:cNvContentPartPr/>
                  <p14:nvPr/>
                </p14:nvContentPartPr>
                <p14:xfrm>
                  <a:off x="9492750" y="3637410"/>
                  <a:ext cx="66960" cy="5292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992BD5C4-CD22-42FF-985B-64F08EA7CFD0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9488430" y="3633090"/>
                    <a:ext cx="7560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1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8F819EC1-5243-4EAA-AD14-B98DF782AFA9}"/>
                      </a:ext>
                    </a:extLst>
                  </p14:cNvPr>
                  <p14:cNvContentPartPr/>
                  <p14:nvPr/>
                </p14:nvContentPartPr>
                <p14:xfrm>
                  <a:off x="9387630" y="3687810"/>
                  <a:ext cx="84960" cy="5184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8F819EC1-5243-4EAA-AD14-B98DF782AFA9}"/>
                      </a:ext>
                    </a:extLst>
                  </p:cNvPr>
                  <p:cNvPicPr/>
                  <p:nvPr/>
                </p:nvPicPr>
                <p:blipFill>
                  <a:blip r:embed="rId72"/>
                  <a:stretch>
                    <a:fillRect/>
                  </a:stretch>
                </p:blipFill>
                <p:spPr>
                  <a:xfrm>
                    <a:off x="9383310" y="3683490"/>
                    <a:ext cx="9360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3">
                <p14:nvContentPartPr>
                  <p14:cNvPr id="62" name="Ink 61">
                    <a:extLst>
                      <a:ext uri="{FF2B5EF4-FFF2-40B4-BE49-F238E27FC236}">
                        <a16:creationId xmlns:a16="http://schemas.microsoft.com/office/drawing/2014/main" id="{BB7F416D-8CCE-4BCA-9003-5F4DC3ABF8E3}"/>
                      </a:ext>
                    </a:extLst>
                  </p14:cNvPr>
                  <p14:cNvContentPartPr/>
                  <p14:nvPr/>
                </p14:nvContentPartPr>
                <p14:xfrm>
                  <a:off x="9353070" y="3815610"/>
                  <a:ext cx="70920" cy="25920"/>
                </p14:xfrm>
              </p:contentPart>
            </mc:Choice>
            <mc:Fallback xmlns="">
              <p:pic>
                <p:nvPicPr>
                  <p:cNvPr id="62" name="Ink 61">
                    <a:extLst>
                      <a:ext uri="{FF2B5EF4-FFF2-40B4-BE49-F238E27FC236}">
                        <a16:creationId xmlns:a16="http://schemas.microsoft.com/office/drawing/2014/main" id="{BB7F416D-8CCE-4BCA-9003-5F4DC3ABF8E3}"/>
                      </a:ext>
                    </a:extLst>
                  </p:cNvPr>
                  <p:cNvPicPr/>
                  <p:nvPr/>
                </p:nvPicPr>
                <p:blipFill>
                  <a:blip r:embed="rId74"/>
                  <a:stretch>
                    <a:fillRect/>
                  </a:stretch>
                </p:blipFill>
                <p:spPr>
                  <a:xfrm>
                    <a:off x="9348750" y="3811290"/>
                    <a:ext cx="7956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5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C53714AE-1BFB-4D18-A952-57073EC017D3}"/>
                      </a:ext>
                    </a:extLst>
                  </p14:cNvPr>
                  <p14:cNvContentPartPr/>
                  <p14:nvPr/>
                </p14:nvContentPartPr>
                <p14:xfrm>
                  <a:off x="9362070" y="3813450"/>
                  <a:ext cx="22320" cy="424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C53714AE-1BFB-4D18-A952-57073EC017D3}"/>
                      </a:ext>
                    </a:extLst>
                  </p:cNvPr>
                  <p:cNvPicPr/>
                  <p:nvPr/>
                </p:nvPicPr>
                <p:blipFill>
                  <a:blip r:embed="rId76"/>
                  <a:stretch>
                    <a:fillRect/>
                  </a:stretch>
                </p:blipFill>
                <p:spPr>
                  <a:xfrm>
                    <a:off x="9357750" y="3809130"/>
                    <a:ext cx="30960" cy="5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7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1921EDCF-F604-4737-99FA-6D10DC73B166}"/>
                      </a:ext>
                    </a:extLst>
                  </p14:cNvPr>
                  <p14:cNvContentPartPr/>
                  <p14:nvPr/>
                </p14:nvContentPartPr>
                <p14:xfrm>
                  <a:off x="9478710" y="3739290"/>
                  <a:ext cx="178920" cy="10188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1921EDCF-F604-4737-99FA-6D10DC73B166}"/>
                      </a:ext>
                    </a:extLst>
                  </p:cNvPr>
                  <p:cNvPicPr/>
                  <p:nvPr/>
                </p:nvPicPr>
                <p:blipFill>
                  <a:blip r:embed="rId78"/>
                  <a:stretch>
                    <a:fillRect/>
                  </a:stretch>
                </p:blipFill>
                <p:spPr>
                  <a:xfrm>
                    <a:off x="9474390" y="3734970"/>
                    <a:ext cx="187560" cy="11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65" name="Ink 64">
                    <a:extLst>
                      <a:ext uri="{FF2B5EF4-FFF2-40B4-BE49-F238E27FC236}">
                        <a16:creationId xmlns:a16="http://schemas.microsoft.com/office/drawing/2014/main" id="{91C579FF-09DB-4050-9E15-7A5BE5541988}"/>
                      </a:ext>
                    </a:extLst>
                  </p14:cNvPr>
                  <p14:cNvContentPartPr/>
                  <p14:nvPr/>
                </p14:nvContentPartPr>
                <p14:xfrm>
                  <a:off x="9621630" y="3713730"/>
                  <a:ext cx="37440" cy="54000"/>
                </p14:xfrm>
              </p:contentPart>
            </mc:Choice>
            <mc:Fallback xmlns="">
              <p:pic>
                <p:nvPicPr>
                  <p:cNvPr id="65" name="Ink 64">
                    <a:extLst>
                      <a:ext uri="{FF2B5EF4-FFF2-40B4-BE49-F238E27FC236}">
                        <a16:creationId xmlns:a16="http://schemas.microsoft.com/office/drawing/2014/main" id="{91C579FF-09DB-4050-9E15-7A5BE5541988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9617310" y="3709410"/>
                    <a:ext cx="4608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5463AD34-6E8E-4DDF-B96D-E9307DC19508}"/>
                      </a:ext>
                    </a:extLst>
                  </p14:cNvPr>
                  <p14:cNvContentPartPr/>
                  <p14:nvPr/>
                </p14:nvContentPartPr>
                <p14:xfrm>
                  <a:off x="9704790" y="3705090"/>
                  <a:ext cx="46800" cy="2628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5463AD34-6E8E-4DDF-B96D-E9307DC19508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9700470" y="3700770"/>
                    <a:ext cx="5544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EBA9FB2A-1A1D-4162-86E6-DD27EE1CF7FD}"/>
                      </a:ext>
                    </a:extLst>
                  </p14:cNvPr>
                  <p14:cNvContentPartPr/>
                  <p14:nvPr/>
                </p14:nvContentPartPr>
                <p14:xfrm>
                  <a:off x="9655830" y="3787170"/>
                  <a:ext cx="41040" cy="428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EBA9FB2A-1A1D-4162-86E6-DD27EE1CF7FD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9651510" y="3782850"/>
                    <a:ext cx="4968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68" name="Ink 67">
                    <a:extLst>
                      <a:ext uri="{FF2B5EF4-FFF2-40B4-BE49-F238E27FC236}">
                        <a16:creationId xmlns:a16="http://schemas.microsoft.com/office/drawing/2014/main" id="{F4E1BC8C-6D33-4993-B7A0-866FF9341966}"/>
                      </a:ext>
                    </a:extLst>
                  </p14:cNvPr>
                  <p14:cNvContentPartPr/>
                  <p14:nvPr/>
                </p14:nvContentPartPr>
                <p14:xfrm>
                  <a:off x="9700110" y="3745770"/>
                  <a:ext cx="33120" cy="40320"/>
                </p14:xfrm>
              </p:contentPart>
            </mc:Choice>
            <mc:Fallback xmlns="">
              <p:pic>
                <p:nvPicPr>
                  <p:cNvPr id="68" name="Ink 67">
                    <a:extLst>
                      <a:ext uri="{FF2B5EF4-FFF2-40B4-BE49-F238E27FC236}">
                        <a16:creationId xmlns:a16="http://schemas.microsoft.com/office/drawing/2014/main" id="{F4E1BC8C-6D33-4993-B7A0-866FF9341966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9695790" y="3741450"/>
                    <a:ext cx="4176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C146AB44-6EAB-4DC0-B1FD-79A1509C902C}"/>
                      </a:ext>
                    </a:extLst>
                  </p14:cNvPr>
                  <p14:cNvContentPartPr/>
                  <p14:nvPr/>
                </p14:nvContentPartPr>
                <p14:xfrm>
                  <a:off x="9531630" y="3819930"/>
                  <a:ext cx="66240" cy="4104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C146AB44-6EAB-4DC0-B1FD-79A1509C902C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9527310" y="3815610"/>
                    <a:ext cx="748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F1FD4E76-3181-4E6B-B36D-BE76819516B0}"/>
                      </a:ext>
                    </a:extLst>
                  </p14:cNvPr>
                  <p14:cNvContentPartPr/>
                  <p14:nvPr/>
                </p14:nvContentPartPr>
                <p14:xfrm>
                  <a:off x="9439110" y="3902370"/>
                  <a:ext cx="38880" cy="3024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F1FD4E76-3181-4E6B-B36D-BE76819516B0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9434790" y="3898050"/>
                    <a:ext cx="4752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C64AE1BF-0A59-489E-A0F7-DF164A75B4EE}"/>
                      </a:ext>
                    </a:extLst>
                  </p14:cNvPr>
                  <p14:cNvContentPartPr/>
                  <p14:nvPr/>
                </p14:nvContentPartPr>
                <p14:xfrm>
                  <a:off x="9406350" y="3887610"/>
                  <a:ext cx="36720" cy="5508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C64AE1BF-0A59-489E-A0F7-DF164A75B4EE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9402030" y="3883290"/>
                    <a:ext cx="4536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72" name="Ink 71">
                    <a:extLst>
                      <a:ext uri="{FF2B5EF4-FFF2-40B4-BE49-F238E27FC236}">
                        <a16:creationId xmlns:a16="http://schemas.microsoft.com/office/drawing/2014/main" id="{1BF72C26-FA9A-4273-AA54-4E008872D2CF}"/>
                      </a:ext>
                    </a:extLst>
                  </p14:cNvPr>
                  <p14:cNvContentPartPr/>
                  <p14:nvPr/>
                </p14:nvContentPartPr>
                <p14:xfrm>
                  <a:off x="9553590" y="3685290"/>
                  <a:ext cx="22320" cy="28800"/>
                </p14:xfrm>
              </p:contentPart>
            </mc:Choice>
            <mc:Fallback xmlns="">
              <p:pic>
                <p:nvPicPr>
                  <p:cNvPr id="72" name="Ink 71">
                    <a:extLst>
                      <a:ext uri="{FF2B5EF4-FFF2-40B4-BE49-F238E27FC236}">
                        <a16:creationId xmlns:a16="http://schemas.microsoft.com/office/drawing/2014/main" id="{1BF72C26-FA9A-4273-AA54-4E008872D2CF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9549270" y="3680970"/>
                    <a:ext cx="3096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5">
                <p14:nvContentPartPr>
                  <p14:cNvPr id="73" name="Ink 72">
                    <a:extLst>
                      <a:ext uri="{FF2B5EF4-FFF2-40B4-BE49-F238E27FC236}">
                        <a16:creationId xmlns:a16="http://schemas.microsoft.com/office/drawing/2014/main" id="{C5961639-7091-47C8-B0A8-6B914E5C205F}"/>
                      </a:ext>
                    </a:extLst>
                  </p14:cNvPr>
                  <p14:cNvContentPartPr/>
                  <p14:nvPr/>
                </p14:nvContentPartPr>
                <p14:xfrm>
                  <a:off x="9568710" y="3508530"/>
                  <a:ext cx="30600" cy="39960"/>
                </p14:xfrm>
              </p:contentPart>
            </mc:Choice>
            <mc:Fallback xmlns="">
              <p:pic>
                <p:nvPicPr>
                  <p:cNvPr id="73" name="Ink 72">
                    <a:extLst>
                      <a:ext uri="{FF2B5EF4-FFF2-40B4-BE49-F238E27FC236}">
                        <a16:creationId xmlns:a16="http://schemas.microsoft.com/office/drawing/2014/main" id="{C5961639-7091-47C8-B0A8-6B914E5C205F}"/>
                      </a:ext>
                    </a:extLst>
                  </p:cNvPr>
                  <p:cNvPicPr/>
                  <p:nvPr/>
                </p:nvPicPr>
                <p:blipFill>
                  <a:blip r:embed="rId96"/>
                  <a:stretch>
                    <a:fillRect/>
                  </a:stretch>
                </p:blipFill>
                <p:spPr>
                  <a:xfrm>
                    <a:off x="9564390" y="3504210"/>
                    <a:ext cx="3924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7">
                <p14:nvContentPartPr>
                  <p14:cNvPr id="74" name="Ink 73">
                    <a:extLst>
                      <a:ext uri="{FF2B5EF4-FFF2-40B4-BE49-F238E27FC236}">
                        <a16:creationId xmlns:a16="http://schemas.microsoft.com/office/drawing/2014/main" id="{8F5565C6-66F9-4635-BEB4-45DFE139C4D5}"/>
                      </a:ext>
                    </a:extLst>
                  </p14:cNvPr>
                  <p14:cNvContentPartPr/>
                  <p14:nvPr/>
                </p14:nvContentPartPr>
                <p14:xfrm>
                  <a:off x="9680670" y="3572250"/>
                  <a:ext cx="64440" cy="41040"/>
                </p14:xfrm>
              </p:contentPart>
            </mc:Choice>
            <mc:Fallback xmlns="">
              <p:pic>
                <p:nvPicPr>
                  <p:cNvPr id="74" name="Ink 73">
                    <a:extLst>
                      <a:ext uri="{FF2B5EF4-FFF2-40B4-BE49-F238E27FC236}">
                        <a16:creationId xmlns:a16="http://schemas.microsoft.com/office/drawing/2014/main" id="{8F5565C6-66F9-4635-BEB4-45DFE139C4D5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9676350" y="3567930"/>
                    <a:ext cx="7308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9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7DBF640B-001A-4A11-9D8D-49AA4DF55B11}"/>
                      </a:ext>
                    </a:extLst>
                  </p14:cNvPr>
                  <p14:cNvContentPartPr/>
                  <p14:nvPr/>
                </p14:nvContentPartPr>
                <p14:xfrm>
                  <a:off x="9890190" y="3424650"/>
                  <a:ext cx="59400" cy="1692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7DBF640B-001A-4A11-9D8D-49AA4DF55B11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9885870" y="3420330"/>
                    <a:ext cx="6804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1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1E77D2EB-8849-4E7E-8809-1CFFF79F03DE}"/>
                      </a:ext>
                    </a:extLst>
                  </p14:cNvPr>
                  <p14:cNvContentPartPr/>
                  <p14:nvPr/>
                </p14:nvContentPartPr>
                <p14:xfrm>
                  <a:off x="9890190" y="3404490"/>
                  <a:ext cx="52920" cy="5616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1E77D2EB-8849-4E7E-8809-1CFFF79F03DE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9885870" y="3400170"/>
                    <a:ext cx="61560" cy="64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78" name="Ink 77">
                    <a:extLst>
                      <a:ext uri="{FF2B5EF4-FFF2-40B4-BE49-F238E27FC236}">
                        <a16:creationId xmlns:a16="http://schemas.microsoft.com/office/drawing/2014/main" id="{FFDEEF73-547B-44E8-935C-5B90F0578275}"/>
                      </a:ext>
                    </a:extLst>
                  </p14:cNvPr>
                  <p14:cNvContentPartPr/>
                  <p14:nvPr/>
                </p14:nvContentPartPr>
                <p14:xfrm>
                  <a:off x="10324710" y="3423570"/>
                  <a:ext cx="56520" cy="30240"/>
                </p14:xfrm>
              </p:contentPart>
            </mc:Choice>
            <mc:Fallback xmlns="">
              <p:pic>
                <p:nvPicPr>
                  <p:cNvPr id="78" name="Ink 77">
                    <a:extLst>
                      <a:ext uri="{FF2B5EF4-FFF2-40B4-BE49-F238E27FC236}">
                        <a16:creationId xmlns:a16="http://schemas.microsoft.com/office/drawing/2014/main" id="{FFDEEF73-547B-44E8-935C-5B90F0578275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10320390" y="3419250"/>
                    <a:ext cx="65160" cy="38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4612C5E3-285F-4B37-AC15-B23FAD68D867}"/>
                      </a:ext>
                    </a:extLst>
                  </p14:cNvPr>
                  <p14:cNvContentPartPr/>
                  <p14:nvPr/>
                </p14:nvContentPartPr>
                <p14:xfrm>
                  <a:off x="10268190" y="3547050"/>
                  <a:ext cx="80640" cy="597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4612C5E3-285F-4B37-AC15-B23FAD68D867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10263870" y="3542730"/>
                    <a:ext cx="8928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7">
                <p14:nvContentPartPr>
                  <p14:cNvPr id="80" name="Ink 79">
                    <a:extLst>
                      <a:ext uri="{FF2B5EF4-FFF2-40B4-BE49-F238E27FC236}">
                        <a16:creationId xmlns:a16="http://schemas.microsoft.com/office/drawing/2014/main" id="{7E2A24CC-877C-498F-ABC8-CFA27BFD43FF}"/>
                      </a:ext>
                    </a:extLst>
                  </p14:cNvPr>
                  <p14:cNvContentPartPr/>
                  <p14:nvPr/>
                </p14:nvContentPartPr>
                <p14:xfrm>
                  <a:off x="10188270" y="3698970"/>
                  <a:ext cx="53280" cy="5040"/>
                </p14:xfrm>
              </p:contentPart>
            </mc:Choice>
            <mc:Fallback xmlns="">
              <p:pic>
                <p:nvPicPr>
                  <p:cNvPr id="80" name="Ink 79">
                    <a:extLst>
                      <a:ext uri="{FF2B5EF4-FFF2-40B4-BE49-F238E27FC236}">
                        <a16:creationId xmlns:a16="http://schemas.microsoft.com/office/drawing/2014/main" id="{7E2A24CC-877C-498F-ABC8-CFA27BFD43FF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10183950" y="3694650"/>
                    <a:ext cx="61920" cy="13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81" name="Ink 80">
                    <a:extLst>
                      <a:ext uri="{FF2B5EF4-FFF2-40B4-BE49-F238E27FC236}">
                        <a16:creationId xmlns:a16="http://schemas.microsoft.com/office/drawing/2014/main" id="{94185209-E071-4913-B667-2310BE21AB15}"/>
                      </a:ext>
                    </a:extLst>
                  </p14:cNvPr>
                  <p14:cNvContentPartPr/>
                  <p14:nvPr/>
                </p14:nvContentPartPr>
                <p14:xfrm>
                  <a:off x="10188270" y="3685290"/>
                  <a:ext cx="23760" cy="35640"/>
                </p14:xfrm>
              </p:contentPart>
            </mc:Choice>
            <mc:Fallback xmlns="">
              <p:pic>
                <p:nvPicPr>
                  <p:cNvPr id="81" name="Ink 80">
                    <a:extLst>
                      <a:ext uri="{FF2B5EF4-FFF2-40B4-BE49-F238E27FC236}">
                        <a16:creationId xmlns:a16="http://schemas.microsoft.com/office/drawing/2014/main" id="{94185209-E071-4913-B667-2310BE21AB15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10183950" y="3680970"/>
                    <a:ext cx="3240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77AEB39C-4809-482F-91D6-F675E9DBFBD2}"/>
                      </a:ext>
                    </a:extLst>
                  </p14:cNvPr>
                  <p14:cNvContentPartPr/>
                  <p14:nvPr/>
                </p14:nvContentPartPr>
                <p14:xfrm>
                  <a:off x="10129590" y="3761610"/>
                  <a:ext cx="68040" cy="5220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77AEB39C-4809-482F-91D6-F675E9DBFBD2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10125270" y="3757290"/>
                    <a:ext cx="7668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83" name="Ink 82">
                    <a:extLst>
                      <a:ext uri="{FF2B5EF4-FFF2-40B4-BE49-F238E27FC236}">
                        <a16:creationId xmlns:a16="http://schemas.microsoft.com/office/drawing/2014/main" id="{1308769B-6918-40AD-989C-9ECE52698F06}"/>
                      </a:ext>
                    </a:extLst>
                  </p14:cNvPr>
                  <p14:cNvContentPartPr/>
                  <p14:nvPr/>
                </p14:nvContentPartPr>
                <p14:xfrm>
                  <a:off x="10077750" y="3849090"/>
                  <a:ext cx="81360" cy="41400"/>
                </p14:xfrm>
              </p:contentPart>
            </mc:Choice>
            <mc:Fallback xmlns="">
              <p:pic>
                <p:nvPicPr>
                  <p:cNvPr id="83" name="Ink 82">
                    <a:extLst>
                      <a:ext uri="{FF2B5EF4-FFF2-40B4-BE49-F238E27FC236}">
                        <a16:creationId xmlns:a16="http://schemas.microsoft.com/office/drawing/2014/main" id="{1308769B-6918-40AD-989C-9ECE52698F06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10073430" y="3844770"/>
                    <a:ext cx="9000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5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EBBD6B4B-E9E5-45F0-8E50-B703BF17AD5E}"/>
                      </a:ext>
                    </a:extLst>
                  </p14:cNvPr>
                  <p14:cNvContentPartPr/>
                  <p14:nvPr/>
                </p14:nvContentPartPr>
                <p14:xfrm>
                  <a:off x="9950670" y="3903450"/>
                  <a:ext cx="60840" cy="792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EBBD6B4B-E9E5-45F0-8E50-B703BF17AD5E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9946350" y="3899130"/>
                    <a:ext cx="69480" cy="1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7">
                <p14:nvContentPartPr>
                  <p14:cNvPr id="85" name="Ink 84">
                    <a:extLst>
                      <a:ext uri="{FF2B5EF4-FFF2-40B4-BE49-F238E27FC236}">
                        <a16:creationId xmlns:a16="http://schemas.microsoft.com/office/drawing/2014/main" id="{4D899486-DAFC-4DFE-998E-6D2541D71036}"/>
                      </a:ext>
                    </a:extLst>
                  </p14:cNvPr>
                  <p14:cNvContentPartPr/>
                  <p14:nvPr/>
                </p14:nvContentPartPr>
                <p14:xfrm>
                  <a:off x="9971190" y="3898050"/>
                  <a:ext cx="3240" cy="33480"/>
                </p14:xfrm>
              </p:contentPart>
            </mc:Choice>
            <mc:Fallback xmlns="">
              <p:pic>
                <p:nvPicPr>
                  <p:cNvPr id="85" name="Ink 84">
                    <a:extLst>
                      <a:ext uri="{FF2B5EF4-FFF2-40B4-BE49-F238E27FC236}">
                        <a16:creationId xmlns:a16="http://schemas.microsoft.com/office/drawing/2014/main" id="{4D899486-DAFC-4DFE-998E-6D2541D71036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9966870" y="3893730"/>
                    <a:ext cx="1188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9">
                <p14:nvContentPartPr>
                  <p14:cNvPr id="86" name="Ink 85">
                    <a:extLst>
                      <a:ext uri="{FF2B5EF4-FFF2-40B4-BE49-F238E27FC236}">
                        <a16:creationId xmlns:a16="http://schemas.microsoft.com/office/drawing/2014/main" id="{935C00C1-6FFC-4B9A-B2BC-B4B21D990E4B}"/>
                      </a:ext>
                    </a:extLst>
                  </p14:cNvPr>
                  <p14:cNvContentPartPr/>
                  <p14:nvPr/>
                </p14:nvContentPartPr>
                <p14:xfrm>
                  <a:off x="9885150" y="3918570"/>
                  <a:ext cx="63000" cy="26280"/>
                </p14:xfrm>
              </p:contentPart>
            </mc:Choice>
            <mc:Fallback xmlns="">
              <p:pic>
                <p:nvPicPr>
                  <p:cNvPr id="86" name="Ink 85">
                    <a:extLst>
                      <a:ext uri="{FF2B5EF4-FFF2-40B4-BE49-F238E27FC236}">
                        <a16:creationId xmlns:a16="http://schemas.microsoft.com/office/drawing/2014/main" id="{935C00C1-6FFC-4B9A-B2BC-B4B21D990E4B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9880830" y="3914250"/>
                    <a:ext cx="7164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87" name="Ink 86">
                    <a:extLst>
                      <a:ext uri="{FF2B5EF4-FFF2-40B4-BE49-F238E27FC236}">
                        <a16:creationId xmlns:a16="http://schemas.microsoft.com/office/drawing/2014/main" id="{F8D14564-A9D4-4368-962F-9A2E2410EDBB}"/>
                      </a:ext>
                    </a:extLst>
                  </p14:cNvPr>
                  <p14:cNvContentPartPr/>
                  <p14:nvPr/>
                </p14:nvContentPartPr>
                <p14:xfrm>
                  <a:off x="9832230" y="3933330"/>
                  <a:ext cx="62280" cy="28800"/>
                </p14:xfrm>
              </p:contentPart>
            </mc:Choice>
            <mc:Fallback xmlns="">
              <p:pic>
                <p:nvPicPr>
                  <p:cNvPr id="87" name="Ink 86">
                    <a:extLst>
                      <a:ext uri="{FF2B5EF4-FFF2-40B4-BE49-F238E27FC236}">
                        <a16:creationId xmlns:a16="http://schemas.microsoft.com/office/drawing/2014/main" id="{F8D14564-A9D4-4368-962F-9A2E2410EDBB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9827910" y="3929010"/>
                    <a:ext cx="70920" cy="37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88" name="Ink 87">
                    <a:extLst>
                      <a:ext uri="{FF2B5EF4-FFF2-40B4-BE49-F238E27FC236}">
                        <a16:creationId xmlns:a16="http://schemas.microsoft.com/office/drawing/2014/main" id="{DF5A31FE-8447-41B3-800F-492940423930}"/>
                      </a:ext>
                    </a:extLst>
                  </p14:cNvPr>
                  <p14:cNvContentPartPr/>
                  <p14:nvPr/>
                </p14:nvContentPartPr>
                <p14:xfrm>
                  <a:off x="9782550" y="3956010"/>
                  <a:ext cx="65880" cy="14400"/>
                </p14:xfrm>
              </p:contentPart>
            </mc:Choice>
            <mc:Fallback xmlns="">
              <p:pic>
                <p:nvPicPr>
                  <p:cNvPr id="88" name="Ink 87">
                    <a:extLst>
                      <a:ext uri="{FF2B5EF4-FFF2-40B4-BE49-F238E27FC236}">
                        <a16:creationId xmlns:a16="http://schemas.microsoft.com/office/drawing/2014/main" id="{DF5A31FE-8447-41B3-800F-492940423930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9778230" y="3951690"/>
                    <a:ext cx="74520" cy="2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89" name="Ink 88">
                    <a:extLst>
                      <a:ext uri="{FF2B5EF4-FFF2-40B4-BE49-F238E27FC236}">
                        <a16:creationId xmlns:a16="http://schemas.microsoft.com/office/drawing/2014/main" id="{BA35337D-DDCB-4434-8924-C9D2F6228AF1}"/>
                      </a:ext>
                    </a:extLst>
                  </p14:cNvPr>
                  <p14:cNvContentPartPr/>
                  <p14:nvPr/>
                </p14:nvContentPartPr>
                <p14:xfrm>
                  <a:off x="9794790" y="3957090"/>
                  <a:ext cx="7920" cy="22320"/>
                </p14:xfrm>
              </p:contentPart>
            </mc:Choice>
            <mc:Fallback xmlns="">
              <p:pic>
                <p:nvPicPr>
                  <p:cNvPr id="89" name="Ink 88">
                    <a:extLst>
                      <a:ext uri="{FF2B5EF4-FFF2-40B4-BE49-F238E27FC236}">
                        <a16:creationId xmlns:a16="http://schemas.microsoft.com/office/drawing/2014/main" id="{BA35337D-DDCB-4434-8924-C9D2F6228AF1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9790470" y="3952770"/>
                    <a:ext cx="1656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90" name="Ink 89">
                    <a:extLst>
                      <a:ext uri="{FF2B5EF4-FFF2-40B4-BE49-F238E27FC236}">
                        <a16:creationId xmlns:a16="http://schemas.microsoft.com/office/drawing/2014/main" id="{415BBA0C-0171-4039-B720-1B03DD82C57F}"/>
                      </a:ext>
                    </a:extLst>
                  </p14:cNvPr>
                  <p14:cNvContentPartPr/>
                  <p14:nvPr/>
                </p14:nvContentPartPr>
                <p14:xfrm>
                  <a:off x="9743310" y="3943410"/>
                  <a:ext cx="31680" cy="51120"/>
                </p14:xfrm>
              </p:contentPart>
            </mc:Choice>
            <mc:Fallback xmlns="">
              <p:pic>
                <p:nvPicPr>
                  <p:cNvPr id="90" name="Ink 89">
                    <a:extLst>
                      <a:ext uri="{FF2B5EF4-FFF2-40B4-BE49-F238E27FC236}">
                        <a16:creationId xmlns:a16="http://schemas.microsoft.com/office/drawing/2014/main" id="{415BBA0C-0171-4039-B720-1B03DD82C57F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9738990" y="3939090"/>
                    <a:ext cx="40320" cy="5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91" name="Ink 90">
                    <a:extLst>
                      <a:ext uri="{FF2B5EF4-FFF2-40B4-BE49-F238E27FC236}">
                        <a16:creationId xmlns:a16="http://schemas.microsoft.com/office/drawing/2014/main" id="{AD8FBEA5-3738-4D53-BE1A-65D055587823}"/>
                      </a:ext>
                    </a:extLst>
                  </p14:cNvPr>
                  <p14:cNvContentPartPr/>
                  <p14:nvPr/>
                </p14:nvContentPartPr>
                <p14:xfrm>
                  <a:off x="9968310" y="4061490"/>
                  <a:ext cx="53280" cy="29520"/>
                </p14:xfrm>
              </p:contentPart>
            </mc:Choice>
            <mc:Fallback xmlns="">
              <p:pic>
                <p:nvPicPr>
                  <p:cNvPr id="91" name="Ink 90">
                    <a:extLst>
                      <a:ext uri="{FF2B5EF4-FFF2-40B4-BE49-F238E27FC236}">
                        <a16:creationId xmlns:a16="http://schemas.microsoft.com/office/drawing/2014/main" id="{AD8FBEA5-3738-4D53-BE1A-65D055587823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9963990" y="4057170"/>
                    <a:ext cx="61920" cy="3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92" name="Ink 91">
                    <a:extLst>
                      <a:ext uri="{FF2B5EF4-FFF2-40B4-BE49-F238E27FC236}">
                        <a16:creationId xmlns:a16="http://schemas.microsoft.com/office/drawing/2014/main" id="{F5025D47-49DF-4D04-954B-6C868FB4566A}"/>
                      </a:ext>
                    </a:extLst>
                  </p14:cNvPr>
                  <p14:cNvContentPartPr/>
                  <p14:nvPr/>
                </p14:nvContentPartPr>
                <p14:xfrm>
                  <a:off x="9980190" y="4047450"/>
                  <a:ext cx="27720" cy="75960"/>
                </p14:xfrm>
              </p:contentPart>
            </mc:Choice>
            <mc:Fallback xmlns="">
              <p:pic>
                <p:nvPicPr>
                  <p:cNvPr id="92" name="Ink 91">
                    <a:extLst>
                      <a:ext uri="{FF2B5EF4-FFF2-40B4-BE49-F238E27FC236}">
                        <a16:creationId xmlns:a16="http://schemas.microsoft.com/office/drawing/2014/main" id="{F5025D47-49DF-4D04-954B-6C868FB4566A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9975870" y="4043130"/>
                    <a:ext cx="36360" cy="84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93" name="Ink 92">
                    <a:extLst>
                      <a:ext uri="{FF2B5EF4-FFF2-40B4-BE49-F238E27FC236}">
                        <a16:creationId xmlns:a16="http://schemas.microsoft.com/office/drawing/2014/main" id="{05140B3F-4261-4F61-8394-2DBBBD1ECD9E}"/>
                      </a:ext>
                    </a:extLst>
                  </p14:cNvPr>
                  <p14:cNvContentPartPr/>
                  <p14:nvPr/>
                </p14:nvContentPartPr>
                <p14:xfrm>
                  <a:off x="9891270" y="4105770"/>
                  <a:ext cx="61200" cy="45000"/>
                </p14:xfrm>
              </p:contentPart>
            </mc:Choice>
            <mc:Fallback xmlns="">
              <p:pic>
                <p:nvPicPr>
                  <p:cNvPr id="93" name="Ink 92">
                    <a:extLst>
                      <a:ext uri="{FF2B5EF4-FFF2-40B4-BE49-F238E27FC236}">
                        <a16:creationId xmlns:a16="http://schemas.microsoft.com/office/drawing/2014/main" id="{05140B3F-4261-4F61-8394-2DBBBD1ECD9E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9886950" y="4101450"/>
                    <a:ext cx="69840" cy="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94" name="Ink 93">
                    <a:extLst>
                      <a:ext uri="{FF2B5EF4-FFF2-40B4-BE49-F238E27FC236}">
                        <a16:creationId xmlns:a16="http://schemas.microsoft.com/office/drawing/2014/main" id="{641D8B5C-E7DA-4AA3-B259-F2481BBFBBF8}"/>
                      </a:ext>
                    </a:extLst>
                  </p14:cNvPr>
                  <p14:cNvContentPartPr/>
                  <p14:nvPr/>
                </p14:nvContentPartPr>
                <p14:xfrm>
                  <a:off x="9777510" y="4241850"/>
                  <a:ext cx="42120" cy="18000"/>
                </p14:xfrm>
              </p:contentPart>
            </mc:Choice>
            <mc:Fallback xmlns="">
              <p:pic>
                <p:nvPicPr>
                  <p:cNvPr id="94" name="Ink 93">
                    <a:extLst>
                      <a:ext uri="{FF2B5EF4-FFF2-40B4-BE49-F238E27FC236}">
                        <a16:creationId xmlns:a16="http://schemas.microsoft.com/office/drawing/2014/main" id="{641D8B5C-E7DA-4AA3-B259-F2481BBFBBF8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9773190" y="4237530"/>
                    <a:ext cx="50760" cy="2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95" name="Ink 94">
                    <a:extLst>
                      <a:ext uri="{FF2B5EF4-FFF2-40B4-BE49-F238E27FC236}">
                        <a16:creationId xmlns:a16="http://schemas.microsoft.com/office/drawing/2014/main" id="{23042B49-3D52-46C8-B12C-C775E7362C60}"/>
                      </a:ext>
                    </a:extLst>
                  </p14:cNvPr>
                  <p14:cNvContentPartPr/>
                  <p14:nvPr/>
                </p14:nvContentPartPr>
                <p14:xfrm>
                  <a:off x="9774630" y="4231770"/>
                  <a:ext cx="22320" cy="48240"/>
                </p14:xfrm>
              </p:contentPart>
            </mc:Choice>
            <mc:Fallback xmlns="">
              <p:pic>
                <p:nvPicPr>
                  <p:cNvPr id="95" name="Ink 94">
                    <a:extLst>
                      <a:ext uri="{FF2B5EF4-FFF2-40B4-BE49-F238E27FC236}">
                        <a16:creationId xmlns:a16="http://schemas.microsoft.com/office/drawing/2014/main" id="{23042B49-3D52-46C8-B12C-C775E7362C60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9770310" y="4227450"/>
                    <a:ext cx="3096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96" name="Ink 95">
                    <a:extLst>
                      <a:ext uri="{FF2B5EF4-FFF2-40B4-BE49-F238E27FC236}">
                        <a16:creationId xmlns:a16="http://schemas.microsoft.com/office/drawing/2014/main" id="{82F2A658-B0DC-4BB2-BF9E-89EE0D3FBD6C}"/>
                      </a:ext>
                    </a:extLst>
                  </p14:cNvPr>
                  <p14:cNvContentPartPr/>
                  <p14:nvPr/>
                </p14:nvContentPartPr>
                <p14:xfrm>
                  <a:off x="9693630" y="4336890"/>
                  <a:ext cx="33840" cy="15120"/>
                </p14:xfrm>
              </p:contentPart>
            </mc:Choice>
            <mc:Fallback xmlns="">
              <p:pic>
                <p:nvPicPr>
                  <p:cNvPr id="96" name="Ink 95">
                    <a:extLst>
                      <a:ext uri="{FF2B5EF4-FFF2-40B4-BE49-F238E27FC236}">
                        <a16:creationId xmlns:a16="http://schemas.microsoft.com/office/drawing/2014/main" id="{82F2A658-B0DC-4BB2-BF9E-89EE0D3FBD6C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9689310" y="4332570"/>
                    <a:ext cx="4248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1">
                <p14:nvContentPartPr>
                  <p14:cNvPr id="97" name="Ink 96">
                    <a:extLst>
                      <a:ext uri="{FF2B5EF4-FFF2-40B4-BE49-F238E27FC236}">
                        <a16:creationId xmlns:a16="http://schemas.microsoft.com/office/drawing/2014/main" id="{E196AA30-2DD9-4857-8DF6-D6E1E65F471E}"/>
                      </a:ext>
                    </a:extLst>
                  </p14:cNvPr>
                  <p14:cNvContentPartPr/>
                  <p14:nvPr/>
                </p14:nvContentPartPr>
                <p14:xfrm>
                  <a:off x="9581670" y="4311330"/>
                  <a:ext cx="127800" cy="52200"/>
                </p14:xfrm>
              </p:contentPart>
            </mc:Choice>
            <mc:Fallback xmlns="">
              <p:pic>
                <p:nvPicPr>
                  <p:cNvPr id="97" name="Ink 96">
                    <a:extLst>
                      <a:ext uri="{FF2B5EF4-FFF2-40B4-BE49-F238E27FC236}">
                        <a16:creationId xmlns:a16="http://schemas.microsoft.com/office/drawing/2014/main" id="{E196AA30-2DD9-4857-8DF6-D6E1E65F471E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9577350" y="4307010"/>
                    <a:ext cx="13644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3">
                <p14:nvContentPartPr>
                  <p14:cNvPr id="98" name="Ink 97">
                    <a:extLst>
                      <a:ext uri="{FF2B5EF4-FFF2-40B4-BE49-F238E27FC236}">
                        <a16:creationId xmlns:a16="http://schemas.microsoft.com/office/drawing/2014/main" id="{FD7A7DDD-B371-4861-B81F-DD06C5A2C7EB}"/>
                      </a:ext>
                    </a:extLst>
                  </p14:cNvPr>
                  <p14:cNvContentPartPr/>
                  <p14:nvPr/>
                </p14:nvContentPartPr>
                <p14:xfrm>
                  <a:off x="9564750" y="4354890"/>
                  <a:ext cx="20880" cy="32400"/>
                </p14:xfrm>
              </p:contentPart>
            </mc:Choice>
            <mc:Fallback xmlns="">
              <p:pic>
                <p:nvPicPr>
                  <p:cNvPr id="98" name="Ink 97">
                    <a:extLst>
                      <a:ext uri="{FF2B5EF4-FFF2-40B4-BE49-F238E27FC236}">
                        <a16:creationId xmlns:a16="http://schemas.microsoft.com/office/drawing/2014/main" id="{FD7A7DDD-B371-4861-B81F-DD06C5A2C7EB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9560430" y="4350570"/>
                    <a:ext cx="2952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5">
                <p14:nvContentPartPr>
                  <p14:cNvPr id="99" name="Ink 98">
                    <a:extLst>
                      <a:ext uri="{FF2B5EF4-FFF2-40B4-BE49-F238E27FC236}">
                        <a16:creationId xmlns:a16="http://schemas.microsoft.com/office/drawing/2014/main" id="{E4171123-6B7F-498A-91F5-743EDBCCCE4F}"/>
                      </a:ext>
                    </a:extLst>
                  </p14:cNvPr>
                  <p14:cNvContentPartPr/>
                  <p14:nvPr/>
                </p14:nvContentPartPr>
                <p14:xfrm>
                  <a:off x="9485550" y="4336890"/>
                  <a:ext cx="70920" cy="27000"/>
                </p14:xfrm>
              </p:contentPart>
            </mc:Choice>
            <mc:Fallback xmlns="">
              <p:pic>
                <p:nvPicPr>
                  <p:cNvPr id="99" name="Ink 98">
                    <a:extLst>
                      <a:ext uri="{FF2B5EF4-FFF2-40B4-BE49-F238E27FC236}">
                        <a16:creationId xmlns:a16="http://schemas.microsoft.com/office/drawing/2014/main" id="{E4171123-6B7F-498A-91F5-743EDBCCCE4F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9481230" y="4332570"/>
                    <a:ext cx="7956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7">
                <p14:nvContentPartPr>
                  <p14:cNvPr id="100" name="Ink 99">
                    <a:extLst>
                      <a:ext uri="{FF2B5EF4-FFF2-40B4-BE49-F238E27FC236}">
                        <a16:creationId xmlns:a16="http://schemas.microsoft.com/office/drawing/2014/main" id="{2AEC391B-1ECF-4F73-972D-52B0F7775251}"/>
                      </a:ext>
                    </a:extLst>
                  </p14:cNvPr>
                  <p14:cNvContentPartPr/>
                  <p14:nvPr/>
                </p14:nvContentPartPr>
                <p14:xfrm>
                  <a:off x="9517230" y="4271730"/>
                  <a:ext cx="57240" cy="18720"/>
                </p14:xfrm>
              </p:contentPart>
            </mc:Choice>
            <mc:Fallback xmlns="">
              <p:pic>
                <p:nvPicPr>
                  <p:cNvPr id="100" name="Ink 99">
                    <a:extLst>
                      <a:ext uri="{FF2B5EF4-FFF2-40B4-BE49-F238E27FC236}">
                        <a16:creationId xmlns:a16="http://schemas.microsoft.com/office/drawing/2014/main" id="{2AEC391B-1ECF-4F73-972D-52B0F7775251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9512910" y="4267410"/>
                    <a:ext cx="658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9">
                <p14:nvContentPartPr>
                  <p14:cNvPr id="101" name="Ink 100">
                    <a:extLst>
                      <a:ext uri="{FF2B5EF4-FFF2-40B4-BE49-F238E27FC236}">
                        <a16:creationId xmlns:a16="http://schemas.microsoft.com/office/drawing/2014/main" id="{9E5A7929-4667-490D-AEB1-A60D47DD414D}"/>
                      </a:ext>
                    </a:extLst>
                  </p14:cNvPr>
                  <p14:cNvContentPartPr/>
                  <p14:nvPr/>
                </p14:nvContentPartPr>
                <p14:xfrm>
                  <a:off x="9522270" y="4238610"/>
                  <a:ext cx="20880" cy="39960"/>
                </p14:xfrm>
              </p:contentPart>
            </mc:Choice>
            <mc:Fallback xmlns="">
              <p:pic>
                <p:nvPicPr>
                  <p:cNvPr id="101" name="Ink 100">
                    <a:extLst>
                      <a:ext uri="{FF2B5EF4-FFF2-40B4-BE49-F238E27FC236}">
                        <a16:creationId xmlns:a16="http://schemas.microsoft.com/office/drawing/2014/main" id="{9E5A7929-4667-490D-AEB1-A60D47DD414D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9517950" y="4234290"/>
                    <a:ext cx="2952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1">
                <p14:nvContentPartPr>
                  <p14:cNvPr id="102" name="Ink 101">
                    <a:extLst>
                      <a:ext uri="{FF2B5EF4-FFF2-40B4-BE49-F238E27FC236}">
                        <a16:creationId xmlns:a16="http://schemas.microsoft.com/office/drawing/2014/main" id="{692DF770-BCBF-46B0-9D36-FF987C609A73}"/>
                      </a:ext>
                    </a:extLst>
                  </p14:cNvPr>
                  <p14:cNvContentPartPr/>
                  <p14:nvPr/>
                </p14:nvContentPartPr>
                <p14:xfrm>
                  <a:off x="9455670" y="4373250"/>
                  <a:ext cx="54000" cy="30960"/>
                </p14:xfrm>
              </p:contentPart>
            </mc:Choice>
            <mc:Fallback xmlns="">
              <p:pic>
                <p:nvPicPr>
                  <p:cNvPr id="102" name="Ink 101">
                    <a:extLst>
                      <a:ext uri="{FF2B5EF4-FFF2-40B4-BE49-F238E27FC236}">
                        <a16:creationId xmlns:a16="http://schemas.microsoft.com/office/drawing/2014/main" id="{692DF770-BCBF-46B0-9D36-FF987C609A73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9451350" y="4368930"/>
                    <a:ext cx="6264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03" name="Ink 102">
                    <a:extLst>
                      <a:ext uri="{FF2B5EF4-FFF2-40B4-BE49-F238E27FC236}">
                        <a16:creationId xmlns:a16="http://schemas.microsoft.com/office/drawing/2014/main" id="{9CA0543F-2608-4CB7-BA88-2E92DCAFDB98}"/>
                      </a:ext>
                    </a:extLst>
                  </p14:cNvPr>
                  <p14:cNvContentPartPr/>
                  <p14:nvPr/>
                </p14:nvContentPartPr>
                <p14:xfrm>
                  <a:off x="9382230" y="4389450"/>
                  <a:ext cx="52200" cy="37080"/>
                </p14:xfrm>
              </p:contentPart>
            </mc:Choice>
            <mc:Fallback xmlns="">
              <p:pic>
                <p:nvPicPr>
                  <p:cNvPr id="103" name="Ink 102">
                    <a:extLst>
                      <a:ext uri="{FF2B5EF4-FFF2-40B4-BE49-F238E27FC236}">
                        <a16:creationId xmlns:a16="http://schemas.microsoft.com/office/drawing/2014/main" id="{9CA0543F-2608-4CB7-BA88-2E92DCAFDB98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9377910" y="4385130"/>
                    <a:ext cx="6084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04" name="Ink 103">
                    <a:extLst>
                      <a:ext uri="{FF2B5EF4-FFF2-40B4-BE49-F238E27FC236}">
                        <a16:creationId xmlns:a16="http://schemas.microsoft.com/office/drawing/2014/main" id="{9127CA1B-20E3-4478-9D56-7A55AFC02103}"/>
                      </a:ext>
                    </a:extLst>
                  </p14:cNvPr>
                  <p14:cNvContentPartPr/>
                  <p14:nvPr/>
                </p14:nvContentPartPr>
                <p14:xfrm>
                  <a:off x="9443070" y="4417890"/>
                  <a:ext cx="42840" cy="15120"/>
                </p14:xfrm>
              </p:contentPart>
            </mc:Choice>
            <mc:Fallback xmlns="">
              <p:pic>
                <p:nvPicPr>
                  <p:cNvPr id="104" name="Ink 103">
                    <a:extLst>
                      <a:ext uri="{FF2B5EF4-FFF2-40B4-BE49-F238E27FC236}">
                        <a16:creationId xmlns:a16="http://schemas.microsoft.com/office/drawing/2014/main" id="{9127CA1B-20E3-4478-9D56-7A55AFC02103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9438750" y="4413570"/>
                    <a:ext cx="5148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5" name="Ink 104">
                    <a:extLst>
                      <a:ext uri="{FF2B5EF4-FFF2-40B4-BE49-F238E27FC236}">
                        <a16:creationId xmlns:a16="http://schemas.microsoft.com/office/drawing/2014/main" id="{B47A8D3C-E3DB-4E91-BAB2-1AAA5A9DB589}"/>
                      </a:ext>
                    </a:extLst>
                  </p14:cNvPr>
                  <p14:cNvContentPartPr/>
                  <p14:nvPr/>
                </p14:nvContentPartPr>
                <p14:xfrm>
                  <a:off x="9452790" y="4406370"/>
                  <a:ext cx="75240" cy="43920"/>
                </p14:xfrm>
              </p:contentPart>
            </mc:Choice>
            <mc:Fallback xmlns="">
              <p:pic>
                <p:nvPicPr>
                  <p:cNvPr id="105" name="Ink 104">
                    <a:extLst>
                      <a:ext uri="{FF2B5EF4-FFF2-40B4-BE49-F238E27FC236}">
                        <a16:creationId xmlns:a16="http://schemas.microsoft.com/office/drawing/2014/main" id="{B47A8D3C-E3DB-4E91-BAB2-1AAA5A9DB589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9448470" y="4402050"/>
                    <a:ext cx="8388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9">
                <p14:nvContentPartPr>
                  <p14:cNvPr id="106" name="Ink 105">
                    <a:extLst>
                      <a:ext uri="{FF2B5EF4-FFF2-40B4-BE49-F238E27FC236}">
                        <a16:creationId xmlns:a16="http://schemas.microsoft.com/office/drawing/2014/main" id="{2F7CDDE6-22EE-44CA-A225-B99D5BA50B24}"/>
                      </a:ext>
                    </a:extLst>
                  </p14:cNvPr>
                  <p14:cNvContentPartPr/>
                  <p14:nvPr/>
                </p14:nvContentPartPr>
                <p14:xfrm>
                  <a:off x="9505710" y="4398810"/>
                  <a:ext cx="15840" cy="26280"/>
                </p14:xfrm>
              </p:contentPart>
            </mc:Choice>
            <mc:Fallback xmlns="">
              <p:pic>
                <p:nvPicPr>
                  <p:cNvPr id="106" name="Ink 105">
                    <a:extLst>
                      <a:ext uri="{FF2B5EF4-FFF2-40B4-BE49-F238E27FC236}">
                        <a16:creationId xmlns:a16="http://schemas.microsoft.com/office/drawing/2014/main" id="{2F7CDDE6-22EE-44CA-A225-B99D5BA50B24}"/>
                      </a:ext>
                    </a:extLst>
                  </p:cNvPr>
                  <p:cNvPicPr/>
                  <p:nvPr/>
                </p:nvPicPr>
                <p:blipFill>
                  <a:blip r:embed="rId160"/>
                  <a:stretch>
                    <a:fillRect/>
                  </a:stretch>
                </p:blipFill>
                <p:spPr>
                  <a:xfrm>
                    <a:off x="9501390" y="4394490"/>
                    <a:ext cx="2448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1">
                <p14:nvContentPartPr>
                  <p14:cNvPr id="107" name="Ink 106">
                    <a:extLst>
                      <a:ext uri="{FF2B5EF4-FFF2-40B4-BE49-F238E27FC236}">
                        <a16:creationId xmlns:a16="http://schemas.microsoft.com/office/drawing/2014/main" id="{575CC0B7-CF8C-4B39-BC27-37AF452C87C0}"/>
                      </a:ext>
                    </a:extLst>
                  </p14:cNvPr>
                  <p14:cNvContentPartPr/>
                  <p14:nvPr/>
                </p14:nvContentPartPr>
                <p14:xfrm>
                  <a:off x="9519030" y="4389450"/>
                  <a:ext cx="71640" cy="22320"/>
                </p14:xfrm>
              </p:contentPart>
            </mc:Choice>
            <mc:Fallback xmlns="">
              <p:pic>
                <p:nvPicPr>
                  <p:cNvPr id="107" name="Ink 106">
                    <a:extLst>
                      <a:ext uri="{FF2B5EF4-FFF2-40B4-BE49-F238E27FC236}">
                        <a16:creationId xmlns:a16="http://schemas.microsoft.com/office/drawing/2014/main" id="{575CC0B7-CF8C-4B39-BC27-37AF452C87C0}"/>
                      </a:ext>
                    </a:extLst>
                  </p:cNvPr>
                  <p:cNvPicPr/>
                  <p:nvPr/>
                </p:nvPicPr>
                <p:blipFill>
                  <a:blip r:embed="rId162"/>
                  <a:stretch>
                    <a:fillRect/>
                  </a:stretch>
                </p:blipFill>
                <p:spPr>
                  <a:xfrm>
                    <a:off x="9514710" y="4385130"/>
                    <a:ext cx="80280" cy="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3">
                <p14:nvContentPartPr>
                  <p14:cNvPr id="108" name="Ink 107">
                    <a:extLst>
                      <a:ext uri="{FF2B5EF4-FFF2-40B4-BE49-F238E27FC236}">
                        <a16:creationId xmlns:a16="http://schemas.microsoft.com/office/drawing/2014/main" id="{BF8841AB-B86D-4F97-8459-248E8BD2FDF8}"/>
                      </a:ext>
                    </a:extLst>
                  </p14:cNvPr>
                  <p14:cNvContentPartPr/>
                  <p14:nvPr/>
                </p14:nvContentPartPr>
                <p14:xfrm>
                  <a:off x="9536670" y="4373250"/>
                  <a:ext cx="16920" cy="58680"/>
                </p14:xfrm>
              </p:contentPart>
            </mc:Choice>
            <mc:Fallback xmlns="">
              <p:pic>
                <p:nvPicPr>
                  <p:cNvPr id="108" name="Ink 107">
                    <a:extLst>
                      <a:ext uri="{FF2B5EF4-FFF2-40B4-BE49-F238E27FC236}">
                        <a16:creationId xmlns:a16="http://schemas.microsoft.com/office/drawing/2014/main" id="{BF8841AB-B86D-4F97-8459-248E8BD2FDF8}"/>
                      </a:ext>
                    </a:extLst>
                  </p:cNvPr>
                  <p:cNvPicPr/>
                  <p:nvPr/>
                </p:nvPicPr>
                <p:blipFill>
                  <a:blip r:embed="rId164"/>
                  <a:stretch>
                    <a:fillRect/>
                  </a:stretch>
                </p:blipFill>
                <p:spPr>
                  <a:xfrm>
                    <a:off x="9532350" y="4368930"/>
                    <a:ext cx="25560" cy="6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5">
                <p14:nvContentPartPr>
                  <p14:cNvPr id="109" name="Ink 108">
                    <a:extLst>
                      <a:ext uri="{FF2B5EF4-FFF2-40B4-BE49-F238E27FC236}">
                        <a16:creationId xmlns:a16="http://schemas.microsoft.com/office/drawing/2014/main" id="{E361AA0B-9C31-41A2-977D-84AD4B6EB3A2}"/>
                      </a:ext>
                    </a:extLst>
                  </p14:cNvPr>
                  <p14:cNvContentPartPr/>
                  <p14:nvPr/>
                </p14:nvContentPartPr>
                <p14:xfrm>
                  <a:off x="9310230" y="4426170"/>
                  <a:ext cx="33840" cy="26640"/>
                </p14:xfrm>
              </p:contentPart>
            </mc:Choice>
            <mc:Fallback xmlns="">
              <p:pic>
                <p:nvPicPr>
                  <p:cNvPr id="109" name="Ink 108">
                    <a:extLst>
                      <a:ext uri="{FF2B5EF4-FFF2-40B4-BE49-F238E27FC236}">
                        <a16:creationId xmlns:a16="http://schemas.microsoft.com/office/drawing/2014/main" id="{E361AA0B-9C31-41A2-977D-84AD4B6EB3A2}"/>
                      </a:ext>
                    </a:extLst>
                  </p:cNvPr>
                  <p:cNvPicPr/>
                  <p:nvPr/>
                </p:nvPicPr>
                <p:blipFill>
                  <a:blip r:embed="rId166"/>
                  <a:stretch>
                    <a:fillRect/>
                  </a:stretch>
                </p:blipFill>
                <p:spPr>
                  <a:xfrm>
                    <a:off x="9305910" y="4421850"/>
                    <a:ext cx="4248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7">
                <p14:nvContentPartPr>
                  <p14:cNvPr id="110" name="Ink 109">
                    <a:extLst>
                      <a:ext uri="{FF2B5EF4-FFF2-40B4-BE49-F238E27FC236}">
                        <a16:creationId xmlns:a16="http://schemas.microsoft.com/office/drawing/2014/main" id="{ED073CAE-9ED0-4D95-9F8C-D1E78C8D14EC}"/>
                      </a:ext>
                    </a:extLst>
                  </p14:cNvPr>
                  <p14:cNvContentPartPr/>
                  <p14:nvPr/>
                </p14:nvContentPartPr>
                <p14:xfrm>
                  <a:off x="9312750" y="4412130"/>
                  <a:ext cx="78840" cy="93600"/>
                </p14:xfrm>
              </p:contentPart>
            </mc:Choice>
            <mc:Fallback xmlns="">
              <p:pic>
                <p:nvPicPr>
                  <p:cNvPr id="110" name="Ink 109">
                    <a:extLst>
                      <a:ext uri="{FF2B5EF4-FFF2-40B4-BE49-F238E27FC236}">
                        <a16:creationId xmlns:a16="http://schemas.microsoft.com/office/drawing/2014/main" id="{ED073CAE-9ED0-4D95-9F8C-D1E78C8D14EC}"/>
                      </a:ext>
                    </a:extLst>
                  </p:cNvPr>
                  <p:cNvPicPr/>
                  <p:nvPr/>
                </p:nvPicPr>
                <p:blipFill>
                  <a:blip r:embed="rId168"/>
                  <a:stretch>
                    <a:fillRect/>
                  </a:stretch>
                </p:blipFill>
                <p:spPr>
                  <a:xfrm>
                    <a:off x="9308430" y="4407810"/>
                    <a:ext cx="87480" cy="102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9">
                <p14:nvContentPartPr>
                  <p14:cNvPr id="111" name="Ink 110">
                    <a:extLst>
                      <a:ext uri="{FF2B5EF4-FFF2-40B4-BE49-F238E27FC236}">
                        <a16:creationId xmlns:a16="http://schemas.microsoft.com/office/drawing/2014/main" id="{470098E8-5940-4DD4-8D8C-39717F0E1FDB}"/>
                      </a:ext>
                    </a:extLst>
                  </p14:cNvPr>
                  <p14:cNvContentPartPr/>
                  <p14:nvPr/>
                </p14:nvContentPartPr>
                <p14:xfrm>
                  <a:off x="9368550" y="4495650"/>
                  <a:ext cx="9000" cy="19800"/>
                </p14:xfrm>
              </p:contentPart>
            </mc:Choice>
            <mc:Fallback xmlns="">
              <p:pic>
                <p:nvPicPr>
                  <p:cNvPr id="111" name="Ink 110">
                    <a:extLst>
                      <a:ext uri="{FF2B5EF4-FFF2-40B4-BE49-F238E27FC236}">
                        <a16:creationId xmlns:a16="http://schemas.microsoft.com/office/drawing/2014/main" id="{470098E8-5940-4DD4-8D8C-39717F0E1FDB}"/>
                      </a:ext>
                    </a:extLst>
                  </p:cNvPr>
                  <p:cNvPicPr/>
                  <p:nvPr/>
                </p:nvPicPr>
                <p:blipFill>
                  <a:blip r:embed="rId170"/>
                  <a:stretch>
                    <a:fillRect/>
                  </a:stretch>
                </p:blipFill>
                <p:spPr>
                  <a:xfrm>
                    <a:off x="9364230" y="4491330"/>
                    <a:ext cx="1764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1">
                <p14:nvContentPartPr>
                  <p14:cNvPr id="112" name="Ink 111">
                    <a:extLst>
                      <a:ext uri="{FF2B5EF4-FFF2-40B4-BE49-F238E27FC236}">
                        <a16:creationId xmlns:a16="http://schemas.microsoft.com/office/drawing/2014/main" id="{F26A5479-5493-433D-B935-5A51D58AEF77}"/>
                      </a:ext>
                    </a:extLst>
                  </p14:cNvPr>
                  <p14:cNvContentPartPr/>
                  <p14:nvPr/>
                </p14:nvContentPartPr>
                <p14:xfrm>
                  <a:off x="9370710" y="4489890"/>
                  <a:ext cx="70920" cy="23400"/>
                </p14:xfrm>
              </p:contentPart>
            </mc:Choice>
            <mc:Fallback xmlns="">
              <p:pic>
                <p:nvPicPr>
                  <p:cNvPr id="112" name="Ink 111">
                    <a:extLst>
                      <a:ext uri="{FF2B5EF4-FFF2-40B4-BE49-F238E27FC236}">
                        <a16:creationId xmlns:a16="http://schemas.microsoft.com/office/drawing/2014/main" id="{F26A5479-5493-433D-B935-5A51D58AEF77}"/>
                      </a:ext>
                    </a:extLst>
                  </p:cNvPr>
                  <p:cNvPicPr/>
                  <p:nvPr/>
                </p:nvPicPr>
                <p:blipFill>
                  <a:blip r:embed="rId172"/>
                  <a:stretch>
                    <a:fillRect/>
                  </a:stretch>
                </p:blipFill>
                <p:spPr>
                  <a:xfrm>
                    <a:off x="9366390" y="4485570"/>
                    <a:ext cx="7956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3">
                <p14:nvContentPartPr>
                  <p14:cNvPr id="113" name="Ink 112">
                    <a:extLst>
                      <a:ext uri="{FF2B5EF4-FFF2-40B4-BE49-F238E27FC236}">
                        <a16:creationId xmlns:a16="http://schemas.microsoft.com/office/drawing/2014/main" id="{B8A3FDED-D6A7-49EE-92B9-E8715A7BC489}"/>
                      </a:ext>
                    </a:extLst>
                  </p14:cNvPr>
                  <p14:cNvContentPartPr/>
                  <p14:nvPr/>
                </p14:nvContentPartPr>
                <p14:xfrm>
                  <a:off x="9378270" y="4510410"/>
                  <a:ext cx="11880" cy="17640"/>
                </p14:xfrm>
              </p:contentPart>
            </mc:Choice>
            <mc:Fallback xmlns="">
              <p:pic>
                <p:nvPicPr>
                  <p:cNvPr id="113" name="Ink 112">
                    <a:extLst>
                      <a:ext uri="{FF2B5EF4-FFF2-40B4-BE49-F238E27FC236}">
                        <a16:creationId xmlns:a16="http://schemas.microsoft.com/office/drawing/2014/main" id="{B8A3FDED-D6A7-49EE-92B9-E8715A7BC489}"/>
                      </a:ext>
                    </a:extLst>
                  </p:cNvPr>
                  <p:cNvPicPr/>
                  <p:nvPr/>
                </p:nvPicPr>
                <p:blipFill>
                  <a:blip r:embed="rId174"/>
                  <a:stretch>
                    <a:fillRect/>
                  </a:stretch>
                </p:blipFill>
                <p:spPr>
                  <a:xfrm>
                    <a:off x="9373950" y="4506090"/>
                    <a:ext cx="2052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5">
                <p14:nvContentPartPr>
                  <p14:cNvPr id="114" name="Ink 113">
                    <a:extLst>
                      <a:ext uri="{FF2B5EF4-FFF2-40B4-BE49-F238E27FC236}">
                        <a16:creationId xmlns:a16="http://schemas.microsoft.com/office/drawing/2014/main" id="{B06CF441-28B0-40AC-A02D-D405D98930E7}"/>
                      </a:ext>
                    </a:extLst>
                  </p14:cNvPr>
                  <p14:cNvContentPartPr/>
                  <p14:nvPr/>
                </p14:nvContentPartPr>
                <p14:xfrm>
                  <a:off x="9243630" y="4518690"/>
                  <a:ext cx="52920" cy="13680"/>
                </p14:xfrm>
              </p:contentPart>
            </mc:Choice>
            <mc:Fallback xmlns="">
              <p:pic>
                <p:nvPicPr>
                  <p:cNvPr id="114" name="Ink 113">
                    <a:extLst>
                      <a:ext uri="{FF2B5EF4-FFF2-40B4-BE49-F238E27FC236}">
                        <a16:creationId xmlns:a16="http://schemas.microsoft.com/office/drawing/2014/main" id="{B06CF441-28B0-40AC-A02D-D405D98930E7}"/>
                      </a:ext>
                    </a:extLst>
                  </p:cNvPr>
                  <p:cNvPicPr/>
                  <p:nvPr/>
                </p:nvPicPr>
                <p:blipFill>
                  <a:blip r:embed="rId176"/>
                  <a:stretch>
                    <a:fillRect/>
                  </a:stretch>
                </p:blipFill>
                <p:spPr>
                  <a:xfrm>
                    <a:off x="9239310" y="4514370"/>
                    <a:ext cx="6156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7">
                <p14:nvContentPartPr>
                  <p14:cNvPr id="115" name="Ink 114">
                    <a:extLst>
                      <a:ext uri="{FF2B5EF4-FFF2-40B4-BE49-F238E27FC236}">
                        <a16:creationId xmlns:a16="http://schemas.microsoft.com/office/drawing/2014/main" id="{E3BE091E-8C6F-491B-B418-7D4C946921D4}"/>
                      </a:ext>
                    </a:extLst>
                  </p14:cNvPr>
                  <p14:cNvContentPartPr/>
                  <p14:nvPr/>
                </p14:nvContentPartPr>
                <p14:xfrm>
                  <a:off x="9245790" y="4507890"/>
                  <a:ext cx="25920" cy="43920"/>
                </p14:xfrm>
              </p:contentPart>
            </mc:Choice>
            <mc:Fallback xmlns="">
              <p:pic>
                <p:nvPicPr>
                  <p:cNvPr id="115" name="Ink 114">
                    <a:extLst>
                      <a:ext uri="{FF2B5EF4-FFF2-40B4-BE49-F238E27FC236}">
                        <a16:creationId xmlns:a16="http://schemas.microsoft.com/office/drawing/2014/main" id="{E3BE091E-8C6F-491B-B418-7D4C946921D4}"/>
                      </a:ext>
                    </a:extLst>
                  </p:cNvPr>
                  <p:cNvPicPr/>
                  <p:nvPr/>
                </p:nvPicPr>
                <p:blipFill>
                  <a:blip r:embed="rId178"/>
                  <a:stretch>
                    <a:fillRect/>
                  </a:stretch>
                </p:blipFill>
                <p:spPr>
                  <a:xfrm>
                    <a:off x="9241470" y="4503570"/>
                    <a:ext cx="3456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9">
                <p14:nvContentPartPr>
                  <p14:cNvPr id="116" name="Ink 115">
                    <a:extLst>
                      <a:ext uri="{FF2B5EF4-FFF2-40B4-BE49-F238E27FC236}">
                        <a16:creationId xmlns:a16="http://schemas.microsoft.com/office/drawing/2014/main" id="{A92EE0EB-47E6-4F75-B241-B76A82ECEFD7}"/>
                      </a:ext>
                    </a:extLst>
                  </p14:cNvPr>
                  <p14:cNvContentPartPr/>
                  <p14:nvPr/>
                </p14:nvContentPartPr>
                <p14:xfrm>
                  <a:off x="9238230" y="4417890"/>
                  <a:ext cx="37800" cy="41040"/>
                </p14:xfrm>
              </p:contentPart>
            </mc:Choice>
            <mc:Fallback xmlns="">
              <p:pic>
                <p:nvPicPr>
                  <p:cNvPr id="116" name="Ink 115">
                    <a:extLst>
                      <a:ext uri="{FF2B5EF4-FFF2-40B4-BE49-F238E27FC236}">
                        <a16:creationId xmlns:a16="http://schemas.microsoft.com/office/drawing/2014/main" id="{A92EE0EB-47E6-4F75-B241-B76A82ECEFD7}"/>
                      </a:ext>
                    </a:extLst>
                  </p:cNvPr>
                  <p:cNvPicPr/>
                  <p:nvPr/>
                </p:nvPicPr>
                <p:blipFill>
                  <a:blip r:embed="rId180"/>
                  <a:stretch>
                    <a:fillRect/>
                  </a:stretch>
                </p:blipFill>
                <p:spPr>
                  <a:xfrm>
                    <a:off x="9233910" y="4413570"/>
                    <a:ext cx="4644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1">
                <p14:nvContentPartPr>
                  <p14:cNvPr id="117" name="Ink 116">
                    <a:extLst>
                      <a:ext uri="{FF2B5EF4-FFF2-40B4-BE49-F238E27FC236}">
                        <a16:creationId xmlns:a16="http://schemas.microsoft.com/office/drawing/2014/main" id="{68CF0104-22C9-4683-8C7F-CCBBC594C6AC}"/>
                      </a:ext>
                    </a:extLst>
                  </p14:cNvPr>
                  <p14:cNvContentPartPr/>
                  <p14:nvPr/>
                </p14:nvContentPartPr>
                <p14:xfrm>
                  <a:off x="9134190" y="4412130"/>
                  <a:ext cx="63360" cy="67680"/>
                </p14:xfrm>
              </p:contentPart>
            </mc:Choice>
            <mc:Fallback xmlns="">
              <p:pic>
                <p:nvPicPr>
                  <p:cNvPr id="117" name="Ink 116">
                    <a:extLst>
                      <a:ext uri="{FF2B5EF4-FFF2-40B4-BE49-F238E27FC236}">
                        <a16:creationId xmlns:a16="http://schemas.microsoft.com/office/drawing/2014/main" id="{68CF0104-22C9-4683-8C7F-CCBBC594C6AC}"/>
                      </a:ext>
                    </a:extLst>
                  </p:cNvPr>
                  <p:cNvPicPr/>
                  <p:nvPr/>
                </p:nvPicPr>
                <p:blipFill>
                  <a:blip r:embed="rId182"/>
                  <a:stretch>
                    <a:fillRect/>
                  </a:stretch>
                </p:blipFill>
                <p:spPr>
                  <a:xfrm>
                    <a:off x="9129870" y="4407810"/>
                    <a:ext cx="720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3">
                <p14:nvContentPartPr>
                  <p14:cNvPr id="118" name="Ink 117">
                    <a:extLst>
                      <a:ext uri="{FF2B5EF4-FFF2-40B4-BE49-F238E27FC236}">
                        <a16:creationId xmlns:a16="http://schemas.microsoft.com/office/drawing/2014/main" id="{CE9B6651-D80F-4132-9E73-2C615F3B55EB}"/>
                      </a:ext>
                    </a:extLst>
                  </p14:cNvPr>
                  <p14:cNvContentPartPr/>
                  <p14:nvPr/>
                </p14:nvContentPartPr>
                <p14:xfrm>
                  <a:off x="9067230" y="4446690"/>
                  <a:ext cx="62280" cy="14040"/>
                </p14:xfrm>
              </p:contentPart>
            </mc:Choice>
            <mc:Fallback xmlns="">
              <p:pic>
                <p:nvPicPr>
                  <p:cNvPr id="118" name="Ink 117">
                    <a:extLst>
                      <a:ext uri="{FF2B5EF4-FFF2-40B4-BE49-F238E27FC236}">
                        <a16:creationId xmlns:a16="http://schemas.microsoft.com/office/drawing/2014/main" id="{CE9B6651-D80F-4132-9E73-2C615F3B55EB}"/>
                      </a:ext>
                    </a:extLst>
                  </p:cNvPr>
                  <p:cNvPicPr/>
                  <p:nvPr/>
                </p:nvPicPr>
                <p:blipFill>
                  <a:blip r:embed="rId184"/>
                  <a:stretch>
                    <a:fillRect/>
                  </a:stretch>
                </p:blipFill>
                <p:spPr>
                  <a:xfrm>
                    <a:off x="9062910" y="4442370"/>
                    <a:ext cx="7092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5">
                <p14:nvContentPartPr>
                  <p14:cNvPr id="119" name="Ink 118">
                    <a:extLst>
                      <a:ext uri="{FF2B5EF4-FFF2-40B4-BE49-F238E27FC236}">
                        <a16:creationId xmlns:a16="http://schemas.microsoft.com/office/drawing/2014/main" id="{6D5F90DD-F09C-4F8D-8BC4-BBC714B00172}"/>
                      </a:ext>
                    </a:extLst>
                  </p14:cNvPr>
                  <p14:cNvContentPartPr/>
                  <p14:nvPr/>
                </p14:nvContentPartPr>
                <p14:xfrm>
                  <a:off x="9081630" y="4431570"/>
                  <a:ext cx="59040" cy="96840"/>
                </p14:xfrm>
              </p:contentPart>
            </mc:Choice>
            <mc:Fallback xmlns="">
              <p:pic>
                <p:nvPicPr>
                  <p:cNvPr id="119" name="Ink 118">
                    <a:extLst>
                      <a:ext uri="{FF2B5EF4-FFF2-40B4-BE49-F238E27FC236}">
                        <a16:creationId xmlns:a16="http://schemas.microsoft.com/office/drawing/2014/main" id="{6D5F90DD-F09C-4F8D-8BC4-BBC714B00172}"/>
                      </a:ext>
                    </a:extLst>
                  </p:cNvPr>
                  <p:cNvPicPr/>
                  <p:nvPr/>
                </p:nvPicPr>
                <p:blipFill>
                  <a:blip r:embed="rId186"/>
                  <a:stretch>
                    <a:fillRect/>
                  </a:stretch>
                </p:blipFill>
                <p:spPr>
                  <a:xfrm>
                    <a:off x="9077310" y="4427250"/>
                    <a:ext cx="67680" cy="105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7">
                <p14:nvContentPartPr>
                  <p14:cNvPr id="120" name="Ink 119">
                    <a:extLst>
                      <a:ext uri="{FF2B5EF4-FFF2-40B4-BE49-F238E27FC236}">
                        <a16:creationId xmlns:a16="http://schemas.microsoft.com/office/drawing/2014/main" id="{05F51888-ACB0-4996-AB03-D93BE9DE9379}"/>
                      </a:ext>
                    </a:extLst>
                  </p14:cNvPr>
                  <p14:cNvContentPartPr/>
                  <p14:nvPr/>
                </p14:nvContentPartPr>
                <p14:xfrm>
                  <a:off x="9113670" y="4506810"/>
                  <a:ext cx="8280" cy="37080"/>
                </p14:xfrm>
              </p:contentPart>
            </mc:Choice>
            <mc:Fallback xmlns="">
              <p:pic>
                <p:nvPicPr>
                  <p:cNvPr id="120" name="Ink 119">
                    <a:extLst>
                      <a:ext uri="{FF2B5EF4-FFF2-40B4-BE49-F238E27FC236}">
                        <a16:creationId xmlns:a16="http://schemas.microsoft.com/office/drawing/2014/main" id="{05F51888-ACB0-4996-AB03-D93BE9DE9379}"/>
                      </a:ext>
                    </a:extLst>
                  </p:cNvPr>
                  <p:cNvPicPr/>
                  <p:nvPr/>
                </p:nvPicPr>
                <p:blipFill>
                  <a:blip r:embed="rId188"/>
                  <a:stretch>
                    <a:fillRect/>
                  </a:stretch>
                </p:blipFill>
                <p:spPr>
                  <a:xfrm>
                    <a:off x="9109350" y="4502490"/>
                    <a:ext cx="1692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9">
                <p14:nvContentPartPr>
                  <p14:cNvPr id="121" name="Ink 120">
                    <a:extLst>
                      <a:ext uri="{FF2B5EF4-FFF2-40B4-BE49-F238E27FC236}">
                        <a16:creationId xmlns:a16="http://schemas.microsoft.com/office/drawing/2014/main" id="{4426EF5D-4BD0-4FE0-B000-E912BE9B1D20}"/>
                      </a:ext>
                    </a:extLst>
                  </p14:cNvPr>
                  <p14:cNvContentPartPr/>
                  <p14:nvPr/>
                </p14:nvContentPartPr>
                <p14:xfrm>
                  <a:off x="9171630" y="4474770"/>
                  <a:ext cx="47880" cy="42840"/>
                </p14:xfrm>
              </p:contentPart>
            </mc:Choice>
            <mc:Fallback xmlns="">
              <p:pic>
                <p:nvPicPr>
                  <p:cNvPr id="121" name="Ink 120">
                    <a:extLst>
                      <a:ext uri="{FF2B5EF4-FFF2-40B4-BE49-F238E27FC236}">
                        <a16:creationId xmlns:a16="http://schemas.microsoft.com/office/drawing/2014/main" id="{4426EF5D-4BD0-4FE0-B000-E912BE9B1D20}"/>
                      </a:ext>
                    </a:extLst>
                  </p:cNvPr>
                  <p:cNvPicPr/>
                  <p:nvPr/>
                </p:nvPicPr>
                <p:blipFill>
                  <a:blip r:embed="rId190"/>
                  <a:stretch>
                    <a:fillRect/>
                  </a:stretch>
                </p:blipFill>
                <p:spPr>
                  <a:xfrm>
                    <a:off x="9167310" y="4470450"/>
                    <a:ext cx="56520" cy="5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1">
                <p14:nvContentPartPr>
                  <p14:cNvPr id="122" name="Ink 121">
                    <a:extLst>
                      <a:ext uri="{FF2B5EF4-FFF2-40B4-BE49-F238E27FC236}">
                        <a16:creationId xmlns:a16="http://schemas.microsoft.com/office/drawing/2014/main" id="{FEFDBC3A-BA69-4037-A73E-5FF641C88F3B}"/>
                      </a:ext>
                    </a:extLst>
                  </p14:cNvPr>
                  <p14:cNvContentPartPr/>
                  <p14:nvPr/>
                </p14:nvContentPartPr>
                <p14:xfrm>
                  <a:off x="9163710" y="4539210"/>
                  <a:ext cx="55800" cy="32400"/>
                </p14:xfrm>
              </p:contentPart>
            </mc:Choice>
            <mc:Fallback xmlns="">
              <p:pic>
                <p:nvPicPr>
                  <p:cNvPr id="122" name="Ink 121">
                    <a:extLst>
                      <a:ext uri="{FF2B5EF4-FFF2-40B4-BE49-F238E27FC236}">
                        <a16:creationId xmlns:a16="http://schemas.microsoft.com/office/drawing/2014/main" id="{FEFDBC3A-BA69-4037-A73E-5FF641C88F3B}"/>
                      </a:ext>
                    </a:extLst>
                  </p:cNvPr>
                  <p:cNvPicPr/>
                  <p:nvPr/>
                </p:nvPicPr>
                <p:blipFill>
                  <a:blip r:embed="rId192"/>
                  <a:stretch>
                    <a:fillRect/>
                  </a:stretch>
                </p:blipFill>
                <p:spPr>
                  <a:xfrm>
                    <a:off x="9159390" y="4534890"/>
                    <a:ext cx="64440" cy="41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3">
                <p14:nvContentPartPr>
                  <p14:cNvPr id="123" name="Ink 122">
                    <a:extLst>
                      <a:ext uri="{FF2B5EF4-FFF2-40B4-BE49-F238E27FC236}">
                        <a16:creationId xmlns:a16="http://schemas.microsoft.com/office/drawing/2014/main" id="{97901E78-B31B-4107-A348-584BF6358505}"/>
                      </a:ext>
                    </a:extLst>
                  </p14:cNvPr>
                  <p14:cNvContentPartPr/>
                  <p14:nvPr/>
                </p14:nvContentPartPr>
                <p14:xfrm>
                  <a:off x="9082710" y="4542450"/>
                  <a:ext cx="39960" cy="11880"/>
                </p14:xfrm>
              </p:contentPart>
            </mc:Choice>
            <mc:Fallback xmlns="">
              <p:pic>
                <p:nvPicPr>
                  <p:cNvPr id="123" name="Ink 122">
                    <a:extLst>
                      <a:ext uri="{FF2B5EF4-FFF2-40B4-BE49-F238E27FC236}">
                        <a16:creationId xmlns:a16="http://schemas.microsoft.com/office/drawing/2014/main" id="{97901E78-B31B-4107-A348-584BF6358505}"/>
                      </a:ext>
                    </a:extLst>
                  </p:cNvPr>
                  <p:cNvPicPr/>
                  <p:nvPr/>
                </p:nvPicPr>
                <p:blipFill>
                  <a:blip r:embed="rId194"/>
                  <a:stretch>
                    <a:fillRect/>
                  </a:stretch>
                </p:blipFill>
                <p:spPr>
                  <a:xfrm>
                    <a:off x="9078390" y="4538130"/>
                    <a:ext cx="48600" cy="2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5">
                <p14:nvContentPartPr>
                  <p14:cNvPr id="124" name="Ink 123">
                    <a:extLst>
                      <a:ext uri="{FF2B5EF4-FFF2-40B4-BE49-F238E27FC236}">
                        <a16:creationId xmlns:a16="http://schemas.microsoft.com/office/drawing/2014/main" id="{55CC2EAE-A796-4551-9279-D9CC248FFBF2}"/>
                      </a:ext>
                    </a:extLst>
                  </p14:cNvPr>
                  <p14:cNvContentPartPr/>
                  <p14:nvPr/>
                </p14:nvContentPartPr>
                <p14:xfrm>
                  <a:off x="9091710" y="4540290"/>
                  <a:ext cx="9360" cy="35640"/>
                </p14:xfrm>
              </p:contentPart>
            </mc:Choice>
            <mc:Fallback xmlns="">
              <p:pic>
                <p:nvPicPr>
                  <p:cNvPr id="124" name="Ink 123">
                    <a:extLst>
                      <a:ext uri="{FF2B5EF4-FFF2-40B4-BE49-F238E27FC236}">
                        <a16:creationId xmlns:a16="http://schemas.microsoft.com/office/drawing/2014/main" id="{55CC2EAE-A796-4551-9279-D9CC248FFBF2}"/>
                      </a:ext>
                    </a:extLst>
                  </p:cNvPr>
                  <p:cNvPicPr/>
                  <p:nvPr/>
                </p:nvPicPr>
                <p:blipFill>
                  <a:blip r:embed="rId196"/>
                  <a:stretch>
                    <a:fillRect/>
                  </a:stretch>
                </p:blipFill>
                <p:spPr>
                  <a:xfrm>
                    <a:off x="9087390" y="4535970"/>
                    <a:ext cx="18000" cy="44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7">
                <p14:nvContentPartPr>
                  <p14:cNvPr id="125" name="Ink 124">
                    <a:extLst>
                      <a:ext uri="{FF2B5EF4-FFF2-40B4-BE49-F238E27FC236}">
                        <a16:creationId xmlns:a16="http://schemas.microsoft.com/office/drawing/2014/main" id="{FFB72389-78BD-4500-AB6D-B3D16539EA53}"/>
                      </a:ext>
                    </a:extLst>
                  </p14:cNvPr>
                  <p14:cNvContentPartPr/>
                  <p14:nvPr/>
                </p14:nvContentPartPr>
                <p14:xfrm>
                  <a:off x="9003150" y="4611210"/>
                  <a:ext cx="55800" cy="15840"/>
                </p14:xfrm>
              </p:contentPart>
            </mc:Choice>
            <mc:Fallback xmlns="">
              <p:pic>
                <p:nvPicPr>
                  <p:cNvPr id="125" name="Ink 124">
                    <a:extLst>
                      <a:ext uri="{FF2B5EF4-FFF2-40B4-BE49-F238E27FC236}">
                        <a16:creationId xmlns:a16="http://schemas.microsoft.com/office/drawing/2014/main" id="{FFB72389-78BD-4500-AB6D-B3D16539EA53}"/>
                      </a:ext>
                    </a:extLst>
                  </p:cNvPr>
                  <p:cNvPicPr/>
                  <p:nvPr/>
                </p:nvPicPr>
                <p:blipFill>
                  <a:blip r:embed="rId198"/>
                  <a:stretch>
                    <a:fillRect/>
                  </a:stretch>
                </p:blipFill>
                <p:spPr>
                  <a:xfrm>
                    <a:off x="8998830" y="4606890"/>
                    <a:ext cx="6444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9">
                <p14:nvContentPartPr>
                  <p14:cNvPr id="126" name="Ink 125">
                    <a:extLst>
                      <a:ext uri="{FF2B5EF4-FFF2-40B4-BE49-F238E27FC236}">
                        <a16:creationId xmlns:a16="http://schemas.microsoft.com/office/drawing/2014/main" id="{00074F2D-2735-4525-A920-F02D96A97D52}"/>
                      </a:ext>
                    </a:extLst>
                  </p14:cNvPr>
                  <p14:cNvContentPartPr/>
                  <p14:nvPr/>
                </p14:nvContentPartPr>
                <p14:xfrm>
                  <a:off x="9012150" y="4584570"/>
                  <a:ext cx="11880" cy="51840"/>
                </p14:xfrm>
              </p:contentPart>
            </mc:Choice>
            <mc:Fallback xmlns="">
              <p:pic>
                <p:nvPicPr>
                  <p:cNvPr id="126" name="Ink 125">
                    <a:extLst>
                      <a:ext uri="{FF2B5EF4-FFF2-40B4-BE49-F238E27FC236}">
                        <a16:creationId xmlns:a16="http://schemas.microsoft.com/office/drawing/2014/main" id="{00074F2D-2735-4525-A920-F02D96A97D52}"/>
                      </a:ext>
                    </a:extLst>
                  </p:cNvPr>
                  <p:cNvPicPr/>
                  <p:nvPr/>
                </p:nvPicPr>
                <p:blipFill>
                  <a:blip r:embed="rId200"/>
                  <a:stretch>
                    <a:fillRect/>
                  </a:stretch>
                </p:blipFill>
                <p:spPr>
                  <a:xfrm>
                    <a:off x="9007830" y="4580250"/>
                    <a:ext cx="2052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1">
                <p14:nvContentPartPr>
                  <p14:cNvPr id="127" name="Ink 126">
                    <a:extLst>
                      <a:ext uri="{FF2B5EF4-FFF2-40B4-BE49-F238E27FC236}">
                        <a16:creationId xmlns:a16="http://schemas.microsoft.com/office/drawing/2014/main" id="{50E29AB8-0855-498F-BF04-C27F98F62208}"/>
                      </a:ext>
                    </a:extLst>
                  </p14:cNvPr>
                  <p14:cNvContentPartPr/>
                  <p14:nvPr/>
                </p14:nvContentPartPr>
                <p14:xfrm>
                  <a:off x="8969670" y="4533450"/>
                  <a:ext cx="53280" cy="34560"/>
                </p14:xfrm>
              </p:contentPart>
            </mc:Choice>
            <mc:Fallback xmlns="">
              <p:pic>
                <p:nvPicPr>
                  <p:cNvPr id="127" name="Ink 126">
                    <a:extLst>
                      <a:ext uri="{FF2B5EF4-FFF2-40B4-BE49-F238E27FC236}">
                        <a16:creationId xmlns:a16="http://schemas.microsoft.com/office/drawing/2014/main" id="{50E29AB8-0855-498F-BF04-C27F98F62208}"/>
                      </a:ext>
                    </a:extLst>
                  </p:cNvPr>
                  <p:cNvPicPr/>
                  <p:nvPr/>
                </p:nvPicPr>
                <p:blipFill>
                  <a:blip r:embed="rId202"/>
                  <a:stretch>
                    <a:fillRect/>
                  </a:stretch>
                </p:blipFill>
                <p:spPr>
                  <a:xfrm>
                    <a:off x="8965350" y="4529130"/>
                    <a:ext cx="6192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3">
                <p14:nvContentPartPr>
                  <p14:cNvPr id="128" name="Ink 127">
                    <a:extLst>
                      <a:ext uri="{FF2B5EF4-FFF2-40B4-BE49-F238E27FC236}">
                        <a16:creationId xmlns:a16="http://schemas.microsoft.com/office/drawing/2014/main" id="{2C5BD9CF-3F23-4DE6-BCA5-B7815BF6350D}"/>
                      </a:ext>
                    </a:extLst>
                  </p14:cNvPr>
                  <p14:cNvContentPartPr/>
                  <p14:nvPr/>
                </p14:nvContentPartPr>
                <p14:xfrm>
                  <a:off x="8994150" y="4484130"/>
                  <a:ext cx="45360" cy="37440"/>
                </p14:xfrm>
              </p:contentPart>
            </mc:Choice>
            <mc:Fallback xmlns="">
              <p:pic>
                <p:nvPicPr>
                  <p:cNvPr id="128" name="Ink 127">
                    <a:extLst>
                      <a:ext uri="{FF2B5EF4-FFF2-40B4-BE49-F238E27FC236}">
                        <a16:creationId xmlns:a16="http://schemas.microsoft.com/office/drawing/2014/main" id="{2C5BD9CF-3F23-4DE6-BCA5-B7815BF6350D}"/>
                      </a:ext>
                    </a:extLst>
                  </p:cNvPr>
                  <p:cNvPicPr/>
                  <p:nvPr/>
                </p:nvPicPr>
                <p:blipFill>
                  <a:blip r:embed="rId204"/>
                  <a:stretch>
                    <a:fillRect/>
                  </a:stretch>
                </p:blipFill>
                <p:spPr>
                  <a:xfrm>
                    <a:off x="8989830" y="4479810"/>
                    <a:ext cx="5400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5">
                <p14:nvContentPartPr>
                  <p14:cNvPr id="129" name="Ink 128">
                    <a:extLst>
                      <a:ext uri="{FF2B5EF4-FFF2-40B4-BE49-F238E27FC236}">
                        <a16:creationId xmlns:a16="http://schemas.microsoft.com/office/drawing/2014/main" id="{640ACF2C-C570-40BC-8A33-F620C1EB5597}"/>
                      </a:ext>
                    </a:extLst>
                  </p14:cNvPr>
                  <p14:cNvContentPartPr/>
                  <p14:nvPr/>
                </p14:nvContentPartPr>
                <p14:xfrm>
                  <a:off x="9238230" y="4815690"/>
                  <a:ext cx="53280" cy="25560"/>
                </p14:xfrm>
              </p:contentPart>
            </mc:Choice>
            <mc:Fallback xmlns="">
              <p:pic>
                <p:nvPicPr>
                  <p:cNvPr id="129" name="Ink 128">
                    <a:extLst>
                      <a:ext uri="{FF2B5EF4-FFF2-40B4-BE49-F238E27FC236}">
                        <a16:creationId xmlns:a16="http://schemas.microsoft.com/office/drawing/2014/main" id="{640ACF2C-C570-40BC-8A33-F620C1EB5597}"/>
                      </a:ext>
                    </a:extLst>
                  </p:cNvPr>
                  <p:cNvPicPr/>
                  <p:nvPr/>
                </p:nvPicPr>
                <p:blipFill>
                  <a:blip r:embed="rId206"/>
                  <a:stretch>
                    <a:fillRect/>
                  </a:stretch>
                </p:blipFill>
                <p:spPr>
                  <a:xfrm>
                    <a:off x="9233910" y="4811370"/>
                    <a:ext cx="6192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7">
                <p14:nvContentPartPr>
                  <p14:cNvPr id="130" name="Ink 129">
                    <a:extLst>
                      <a:ext uri="{FF2B5EF4-FFF2-40B4-BE49-F238E27FC236}">
                        <a16:creationId xmlns:a16="http://schemas.microsoft.com/office/drawing/2014/main" id="{E3AACD8C-E9FC-44D2-A765-C94E5B2B8CE3}"/>
                      </a:ext>
                    </a:extLst>
                  </p14:cNvPr>
                  <p14:cNvContentPartPr/>
                  <p14:nvPr/>
                </p14:nvContentPartPr>
                <p14:xfrm>
                  <a:off x="9273150" y="4802010"/>
                  <a:ext cx="11520" cy="41760"/>
                </p14:xfrm>
              </p:contentPart>
            </mc:Choice>
            <mc:Fallback xmlns="">
              <p:pic>
                <p:nvPicPr>
                  <p:cNvPr id="130" name="Ink 129">
                    <a:extLst>
                      <a:ext uri="{FF2B5EF4-FFF2-40B4-BE49-F238E27FC236}">
                        <a16:creationId xmlns:a16="http://schemas.microsoft.com/office/drawing/2014/main" id="{E3AACD8C-E9FC-44D2-A765-C94E5B2B8CE3}"/>
                      </a:ext>
                    </a:extLst>
                  </p:cNvPr>
                  <p:cNvPicPr/>
                  <p:nvPr/>
                </p:nvPicPr>
                <p:blipFill>
                  <a:blip r:embed="rId208"/>
                  <a:stretch>
                    <a:fillRect/>
                  </a:stretch>
                </p:blipFill>
                <p:spPr>
                  <a:xfrm>
                    <a:off x="9268830" y="4797690"/>
                    <a:ext cx="2016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9">
                <p14:nvContentPartPr>
                  <p14:cNvPr id="131" name="Ink 130">
                    <a:extLst>
                      <a:ext uri="{FF2B5EF4-FFF2-40B4-BE49-F238E27FC236}">
                        <a16:creationId xmlns:a16="http://schemas.microsoft.com/office/drawing/2014/main" id="{8A59E023-96B2-4E99-8B41-D3B8858A9BE3}"/>
                      </a:ext>
                    </a:extLst>
                  </p14:cNvPr>
                  <p14:cNvContentPartPr/>
                  <p14:nvPr/>
                </p14:nvContentPartPr>
                <p14:xfrm>
                  <a:off x="9584190" y="4669170"/>
                  <a:ext cx="55800" cy="46440"/>
                </p14:xfrm>
              </p:contentPart>
            </mc:Choice>
            <mc:Fallback xmlns="">
              <p:pic>
                <p:nvPicPr>
                  <p:cNvPr id="131" name="Ink 130">
                    <a:extLst>
                      <a:ext uri="{FF2B5EF4-FFF2-40B4-BE49-F238E27FC236}">
                        <a16:creationId xmlns:a16="http://schemas.microsoft.com/office/drawing/2014/main" id="{8A59E023-96B2-4E99-8B41-D3B8858A9BE3}"/>
                      </a:ext>
                    </a:extLst>
                  </p:cNvPr>
                  <p:cNvPicPr/>
                  <p:nvPr/>
                </p:nvPicPr>
                <p:blipFill>
                  <a:blip r:embed="rId210"/>
                  <a:stretch>
                    <a:fillRect/>
                  </a:stretch>
                </p:blipFill>
                <p:spPr>
                  <a:xfrm>
                    <a:off x="9579870" y="4664850"/>
                    <a:ext cx="6444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1">
                <p14:nvContentPartPr>
                  <p14:cNvPr id="132" name="Ink 131">
                    <a:extLst>
                      <a:ext uri="{FF2B5EF4-FFF2-40B4-BE49-F238E27FC236}">
                        <a16:creationId xmlns:a16="http://schemas.microsoft.com/office/drawing/2014/main" id="{63810449-8F24-468F-869D-5A2584A2EAA1}"/>
                      </a:ext>
                    </a:extLst>
                  </p14:cNvPr>
                  <p14:cNvContentPartPr/>
                  <p14:nvPr/>
                </p14:nvContentPartPr>
                <p14:xfrm>
                  <a:off x="9794430" y="4549290"/>
                  <a:ext cx="56160" cy="65520"/>
                </p14:xfrm>
              </p:contentPart>
            </mc:Choice>
            <mc:Fallback xmlns="">
              <p:pic>
                <p:nvPicPr>
                  <p:cNvPr id="132" name="Ink 131">
                    <a:extLst>
                      <a:ext uri="{FF2B5EF4-FFF2-40B4-BE49-F238E27FC236}">
                        <a16:creationId xmlns:a16="http://schemas.microsoft.com/office/drawing/2014/main" id="{63810449-8F24-468F-869D-5A2584A2EAA1}"/>
                      </a:ext>
                    </a:extLst>
                  </p:cNvPr>
                  <p:cNvPicPr/>
                  <p:nvPr/>
                </p:nvPicPr>
                <p:blipFill>
                  <a:blip r:embed="rId212"/>
                  <a:stretch>
                    <a:fillRect/>
                  </a:stretch>
                </p:blipFill>
                <p:spPr>
                  <a:xfrm>
                    <a:off x="9790110" y="4544970"/>
                    <a:ext cx="64800" cy="7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3">
                <p14:nvContentPartPr>
                  <p14:cNvPr id="133" name="Ink 132">
                    <a:extLst>
                      <a:ext uri="{FF2B5EF4-FFF2-40B4-BE49-F238E27FC236}">
                        <a16:creationId xmlns:a16="http://schemas.microsoft.com/office/drawing/2014/main" id="{F7FEAFE8-1BAC-44AD-B61D-6BBE83E6C93E}"/>
                      </a:ext>
                    </a:extLst>
                  </p14:cNvPr>
                  <p14:cNvContentPartPr/>
                  <p14:nvPr/>
                </p14:nvContentPartPr>
                <p14:xfrm>
                  <a:off x="9913230" y="4709130"/>
                  <a:ext cx="53280" cy="37080"/>
                </p14:xfrm>
              </p:contentPart>
            </mc:Choice>
            <mc:Fallback xmlns="">
              <p:pic>
                <p:nvPicPr>
                  <p:cNvPr id="133" name="Ink 132">
                    <a:extLst>
                      <a:ext uri="{FF2B5EF4-FFF2-40B4-BE49-F238E27FC236}">
                        <a16:creationId xmlns:a16="http://schemas.microsoft.com/office/drawing/2014/main" id="{F7FEAFE8-1BAC-44AD-B61D-6BBE83E6C93E}"/>
                      </a:ext>
                    </a:extLst>
                  </p:cNvPr>
                  <p:cNvPicPr/>
                  <p:nvPr/>
                </p:nvPicPr>
                <p:blipFill>
                  <a:blip r:embed="rId214"/>
                  <a:stretch>
                    <a:fillRect/>
                  </a:stretch>
                </p:blipFill>
                <p:spPr>
                  <a:xfrm>
                    <a:off x="9908910" y="4704810"/>
                    <a:ext cx="6192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5">
                <p14:nvContentPartPr>
                  <p14:cNvPr id="134" name="Ink 133">
                    <a:extLst>
                      <a:ext uri="{FF2B5EF4-FFF2-40B4-BE49-F238E27FC236}">
                        <a16:creationId xmlns:a16="http://schemas.microsoft.com/office/drawing/2014/main" id="{47F40B8A-1785-4F69-B554-E99A41815F4E}"/>
                      </a:ext>
                    </a:extLst>
                  </p14:cNvPr>
                  <p14:cNvContentPartPr/>
                  <p14:nvPr/>
                </p14:nvContentPartPr>
                <p14:xfrm>
                  <a:off x="9941670" y="4677450"/>
                  <a:ext cx="11880" cy="84960"/>
                </p14:xfrm>
              </p:contentPart>
            </mc:Choice>
            <mc:Fallback xmlns="">
              <p:pic>
                <p:nvPicPr>
                  <p:cNvPr id="134" name="Ink 133">
                    <a:extLst>
                      <a:ext uri="{FF2B5EF4-FFF2-40B4-BE49-F238E27FC236}">
                        <a16:creationId xmlns:a16="http://schemas.microsoft.com/office/drawing/2014/main" id="{47F40B8A-1785-4F69-B554-E99A41815F4E}"/>
                      </a:ext>
                    </a:extLst>
                  </p:cNvPr>
                  <p:cNvPicPr/>
                  <p:nvPr/>
                </p:nvPicPr>
                <p:blipFill>
                  <a:blip r:embed="rId216"/>
                  <a:stretch>
                    <a:fillRect/>
                  </a:stretch>
                </p:blipFill>
                <p:spPr>
                  <a:xfrm>
                    <a:off x="9937350" y="4673130"/>
                    <a:ext cx="20520" cy="9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7">
                <p14:nvContentPartPr>
                  <p14:cNvPr id="135" name="Ink 134">
                    <a:extLst>
                      <a:ext uri="{FF2B5EF4-FFF2-40B4-BE49-F238E27FC236}">
                        <a16:creationId xmlns:a16="http://schemas.microsoft.com/office/drawing/2014/main" id="{BE800CDC-5624-4B44-A07B-6C4936BFECE1}"/>
                      </a:ext>
                    </a:extLst>
                  </p14:cNvPr>
                  <p14:cNvContentPartPr/>
                  <p14:nvPr/>
                </p14:nvContentPartPr>
                <p14:xfrm>
                  <a:off x="9644670" y="4897050"/>
                  <a:ext cx="41760" cy="98640"/>
                </p14:xfrm>
              </p:contentPart>
            </mc:Choice>
            <mc:Fallback xmlns="">
              <p:pic>
                <p:nvPicPr>
                  <p:cNvPr id="135" name="Ink 134">
                    <a:extLst>
                      <a:ext uri="{FF2B5EF4-FFF2-40B4-BE49-F238E27FC236}">
                        <a16:creationId xmlns:a16="http://schemas.microsoft.com/office/drawing/2014/main" id="{BE800CDC-5624-4B44-A07B-6C4936BFECE1}"/>
                      </a:ext>
                    </a:extLst>
                  </p:cNvPr>
                  <p:cNvPicPr/>
                  <p:nvPr/>
                </p:nvPicPr>
                <p:blipFill>
                  <a:blip r:embed="rId218"/>
                  <a:stretch>
                    <a:fillRect/>
                  </a:stretch>
                </p:blipFill>
                <p:spPr>
                  <a:xfrm>
                    <a:off x="9640350" y="4892730"/>
                    <a:ext cx="50400" cy="107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9">
                <p14:nvContentPartPr>
                  <p14:cNvPr id="136" name="Ink 135">
                    <a:extLst>
                      <a:ext uri="{FF2B5EF4-FFF2-40B4-BE49-F238E27FC236}">
                        <a16:creationId xmlns:a16="http://schemas.microsoft.com/office/drawing/2014/main" id="{D0F4F075-BD19-4F95-BA2C-FB1AD7579708}"/>
                      </a:ext>
                    </a:extLst>
                  </p14:cNvPr>
                  <p14:cNvContentPartPr/>
                  <p14:nvPr/>
                </p14:nvContentPartPr>
                <p14:xfrm>
                  <a:off x="9418590" y="4965450"/>
                  <a:ext cx="57960" cy="20880"/>
                </p14:xfrm>
              </p:contentPart>
            </mc:Choice>
            <mc:Fallback xmlns="">
              <p:pic>
                <p:nvPicPr>
                  <p:cNvPr id="136" name="Ink 135">
                    <a:extLst>
                      <a:ext uri="{FF2B5EF4-FFF2-40B4-BE49-F238E27FC236}">
                        <a16:creationId xmlns:a16="http://schemas.microsoft.com/office/drawing/2014/main" id="{D0F4F075-BD19-4F95-BA2C-FB1AD7579708}"/>
                      </a:ext>
                    </a:extLst>
                  </p:cNvPr>
                  <p:cNvPicPr/>
                  <p:nvPr/>
                </p:nvPicPr>
                <p:blipFill>
                  <a:blip r:embed="rId220"/>
                  <a:stretch>
                    <a:fillRect/>
                  </a:stretch>
                </p:blipFill>
                <p:spPr>
                  <a:xfrm>
                    <a:off x="9414270" y="4961130"/>
                    <a:ext cx="6660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1">
                <p14:nvContentPartPr>
                  <p14:cNvPr id="137" name="Ink 136">
                    <a:extLst>
                      <a:ext uri="{FF2B5EF4-FFF2-40B4-BE49-F238E27FC236}">
                        <a16:creationId xmlns:a16="http://schemas.microsoft.com/office/drawing/2014/main" id="{3FD83BB7-45AB-4518-8F75-745EF1B71E52}"/>
                      </a:ext>
                    </a:extLst>
                  </p14:cNvPr>
                  <p14:cNvContentPartPr/>
                  <p14:nvPr/>
                </p14:nvContentPartPr>
                <p14:xfrm>
                  <a:off x="9432270" y="4942410"/>
                  <a:ext cx="23760" cy="61200"/>
                </p14:xfrm>
              </p:contentPart>
            </mc:Choice>
            <mc:Fallback xmlns="">
              <p:pic>
                <p:nvPicPr>
                  <p:cNvPr id="137" name="Ink 136">
                    <a:extLst>
                      <a:ext uri="{FF2B5EF4-FFF2-40B4-BE49-F238E27FC236}">
                        <a16:creationId xmlns:a16="http://schemas.microsoft.com/office/drawing/2014/main" id="{3FD83BB7-45AB-4518-8F75-745EF1B71E52}"/>
                      </a:ext>
                    </a:extLst>
                  </p:cNvPr>
                  <p:cNvPicPr/>
                  <p:nvPr/>
                </p:nvPicPr>
                <p:blipFill>
                  <a:blip r:embed="rId222"/>
                  <a:stretch>
                    <a:fillRect/>
                  </a:stretch>
                </p:blipFill>
                <p:spPr>
                  <a:xfrm>
                    <a:off x="9427950" y="4938090"/>
                    <a:ext cx="32400" cy="6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3">
                <p14:nvContentPartPr>
                  <p14:cNvPr id="138" name="Ink 137">
                    <a:extLst>
                      <a:ext uri="{FF2B5EF4-FFF2-40B4-BE49-F238E27FC236}">
                        <a16:creationId xmlns:a16="http://schemas.microsoft.com/office/drawing/2014/main" id="{2B784561-A157-4222-8444-A3785E044B89}"/>
                      </a:ext>
                    </a:extLst>
                  </p14:cNvPr>
                  <p14:cNvContentPartPr/>
                  <p14:nvPr/>
                </p14:nvContentPartPr>
                <p14:xfrm>
                  <a:off x="9026550" y="4975530"/>
                  <a:ext cx="54000" cy="24480"/>
                </p14:xfrm>
              </p:contentPart>
            </mc:Choice>
            <mc:Fallback xmlns="">
              <p:pic>
                <p:nvPicPr>
                  <p:cNvPr id="138" name="Ink 137">
                    <a:extLst>
                      <a:ext uri="{FF2B5EF4-FFF2-40B4-BE49-F238E27FC236}">
                        <a16:creationId xmlns:a16="http://schemas.microsoft.com/office/drawing/2014/main" id="{2B784561-A157-4222-8444-A3785E044B89}"/>
                      </a:ext>
                    </a:extLst>
                  </p:cNvPr>
                  <p:cNvPicPr/>
                  <p:nvPr/>
                </p:nvPicPr>
                <p:blipFill>
                  <a:blip r:embed="rId224"/>
                  <a:stretch>
                    <a:fillRect/>
                  </a:stretch>
                </p:blipFill>
                <p:spPr>
                  <a:xfrm>
                    <a:off x="9022230" y="4971210"/>
                    <a:ext cx="6264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5">
                <p14:nvContentPartPr>
                  <p14:cNvPr id="139" name="Ink 138">
                    <a:extLst>
                      <a:ext uri="{FF2B5EF4-FFF2-40B4-BE49-F238E27FC236}">
                        <a16:creationId xmlns:a16="http://schemas.microsoft.com/office/drawing/2014/main" id="{1E313C4F-D9CE-4740-9F01-52EEDDE48BCA}"/>
                      </a:ext>
                    </a:extLst>
                  </p14:cNvPr>
                  <p14:cNvContentPartPr/>
                  <p14:nvPr/>
                </p14:nvContentPartPr>
                <p14:xfrm>
                  <a:off x="9037710" y="4980210"/>
                  <a:ext cx="1800" cy="20880"/>
                </p14:xfrm>
              </p:contentPart>
            </mc:Choice>
            <mc:Fallback xmlns="">
              <p:pic>
                <p:nvPicPr>
                  <p:cNvPr id="139" name="Ink 138">
                    <a:extLst>
                      <a:ext uri="{FF2B5EF4-FFF2-40B4-BE49-F238E27FC236}">
                        <a16:creationId xmlns:a16="http://schemas.microsoft.com/office/drawing/2014/main" id="{1E313C4F-D9CE-4740-9F01-52EEDDE48BCA}"/>
                      </a:ext>
                    </a:extLst>
                  </p:cNvPr>
                  <p:cNvPicPr/>
                  <p:nvPr/>
                </p:nvPicPr>
                <p:blipFill>
                  <a:blip r:embed="rId226"/>
                  <a:stretch>
                    <a:fillRect/>
                  </a:stretch>
                </p:blipFill>
                <p:spPr>
                  <a:xfrm>
                    <a:off x="9033390" y="4975890"/>
                    <a:ext cx="1044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7">
                <p14:nvContentPartPr>
                  <p14:cNvPr id="140" name="Ink 139">
                    <a:extLst>
                      <a:ext uri="{FF2B5EF4-FFF2-40B4-BE49-F238E27FC236}">
                        <a16:creationId xmlns:a16="http://schemas.microsoft.com/office/drawing/2014/main" id="{B2414F45-9AA8-4F94-A5F8-EA09C104480C}"/>
                      </a:ext>
                    </a:extLst>
                  </p14:cNvPr>
                  <p14:cNvContentPartPr/>
                  <p14:nvPr/>
                </p14:nvContentPartPr>
                <p14:xfrm>
                  <a:off x="8871750" y="5104770"/>
                  <a:ext cx="59400" cy="59760"/>
                </p14:xfrm>
              </p:contentPart>
            </mc:Choice>
            <mc:Fallback xmlns="">
              <p:pic>
                <p:nvPicPr>
                  <p:cNvPr id="140" name="Ink 139">
                    <a:extLst>
                      <a:ext uri="{FF2B5EF4-FFF2-40B4-BE49-F238E27FC236}">
                        <a16:creationId xmlns:a16="http://schemas.microsoft.com/office/drawing/2014/main" id="{B2414F45-9AA8-4F94-A5F8-EA09C104480C}"/>
                      </a:ext>
                    </a:extLst>
                  </p:cNvPr>
                  <p:cNvPicPr/>
                  <p:nvPr/>
                </p:nvPicPr>
                <p:blipFill>
                  <a:blip r:embed="rId228"/>
                  <a:stretch>
                    <a:fillRect/>
                  </a:stretch>
                </p:blipFill>
                <p:spPr>
                  <a:xfrm>
                    <a:off x="8867430" y="5100450"/>
                    <a:ext cx="6804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9">
                <p14:nvContentPartPr>
                  <p14:cNvPr id="141" name="Ink 140">
                    <a:extLst>
                      <a:ext uri="{FF2B5EF4-FFF2-40B4-BE49-F238E27FC236}">
                        <a16:creationId xmlns:a16="http://schemas.microsoft.com/office/drawing/2014/main" id="{7E8B1FD2-0E09-4B2E-AFF1-25C0E2B47FD0}"/>
                      </a:ext>
                    </a:extLst>
                  </p14:cNvPr>
                  <p14:cNvContentPartPr/>
                  <p14:nvPr/>
                </p14:nvContentPartPr>
                <p14:xfrm>
                  <a:off x="8699670" y="4879770"/>
                  <a:ext cx="59400" cy="41400"/>
                </p14:xfrm>
              </p:contentPart>
            </mc:Choice>
            <mc:Fallback xmlns="">
              <p:pic>
                <p:nvPicPr>
                  <p:cNvPr id="141" name="Ink 140">
                    <a:extLst>
                      <a:ext uri="{FF2B5EF4-FFF2-40B4-BE49-F238E27FC236}">
                        <a16:creationId xmlns:a16="http://schemas.microsoft.com/office/drawing/2014/main" id="{7E8B1FD2-0E09-4B2E-AFF1-25C0E2B47FD0}"/>
                      </a:ext>
                    </a:extLst>
                  </p:cNvPr>
                  <p:cNvPicPr/>
                  <p:nvPr/>
                </p:nvPicPr>
                <p:blipFill>
                  <a:blip r:embed="rId230"/>
                  <a:stretch>
                    <a:fillRect/>
                  </a:stretch>
                </p:blipFill>
                <p:spPr>
                  <a:xfrm>
                    <a:off x="8695350" y="4875450"/>
                    <a:ext cx="6804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1">
                <p14:nvContentPartPr>
                  <p14:cNvPr id="142" name="Ink 141">
                    <a:extLst>
                      <a:ext uri="{FF2B5EF4-FFF2-40B4-BE49-F238E27FC236}">
                        <a16:creationId xmlns:a16="http://schemas.microsoft.com/office/drawing/2014/main" id="{6D339D68-5310-49B6-B188-25CBB0F534F7}"/>
                      </a:ext>
                    </a:extLst>
                  </p14:cNvPr>
                  <p14:cNvContentPartPr/>
                  <p14:nvPr/>
                </p14:nvContentPartPr>
                <p14:xfrm>
                  <a:off x="8732790" y="4868250"/>
                  <a:ext cx="14760" cy="82800"/>
                </p14:xfrm>
              </p:contentPart>
            </mc:Choice>
            <mc:Fallback xmlns="">
              <p:pic>
                <p:nvPicPr>
                  <p:cNvPr id="142" name="Ink 141">
                    <a:extLst>
                      <a:ext uri="{FF2B5EF4-FFF2-40B4-BE49-F238E27FC236}">
                        <a16:creationId xmlns:a16="http://schemas.microsoft.com/office/drawing/2014/main" id="{6D339D68-5310-49B6-B188-25CBB0F534F7}"/>
                      </a:ext>
                    </a:extLst>
                  </p:cNvPr>
                  <p:cNvPicPr/>
                  <p:nvPr/>
                </p:nvPicPr>
                <p:blipFill>
                  <a:blip r:embed="rId232"/>
                  <a:stretch>
                    <a:fillRect/>
                  </a:stretch>
                </p:blipFill>
                <p:spPr>
                  <a:xfrm>
                    <a:off x="8728470" y="4863930"/>
                    <a:ext cx="234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3">
                <p14:nvContentPartPr>
                  <p14:cNvPr id="143" name="Ink 142">
                    <a:extLst>
                      <a:ext uri="{FF2B5EF4-FFF2-40B4-BE49-F238E27FC236}">
                        <a16:creationId xmlns:a16="http://schemas.microsoft.com/office/drawing/2014/main" id="{187014D3-5FE2-496E-AF52-1D1EC5353F8B}"/>
                      </a:ext>
                    </a:extLst>
                  </p14:cNvPr>
                  <p14:cNvContentPartPr/>
                  <p14:nvPr/>
                </p14:nvContentPartPr>
                <p14:xfrm>
                  <a:off x="8537310" y="5273610"/>
                  <a:ext cx="44280" cy="52920"/>
                </p14:xfrm>
              </p:contentPart>
            </mc:Choice>
            <mc:Fallback xmlns="">
              <p:pic>
                <p:nvPicPr>
                  <p:cNvPr id="143" name="Ink 142">
                    <a:extLst>
                      <a:ext uri="{FF2B5EF4-FFF2-40B4-BE49-F238E27FC236}">
                        <a16:creationId xmlns:a16="http://schemas.microsoft.com/office/drawing/2014/main" id="{187014D3-5FE2-496E-AF52-1D1EC5353F8B}"/>
                      </a:ext>
                    </a:extLst>
                  </p:cNvPr>
                  <p:cNvPicPr/>
                  <p:nvPr/>
                </p:nvPicPr>
                <p:blipFill>
                  <a:blip r:embed="rId234"/>
                  <a:stretch>
                    <a:fillRect/>
                  </a:stretch>
                </p:blipFill>
                <p:spPr>
                  <a:xfrm>
                    <a:off x="8532990" y="5269290"/>
                    <a:ext cx="5292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5">
                <p14:nvContentPartPr>
                  <p14:cNvPr id="144" name="Ink 143">
                    <a:extLst>
                      <a:ext uri="{FF2B5EF4-FFF2-40B4-BE49-F238E27FC236}">
                        <a16:creationId xmlns:a16="http://schemas.microsoft.com/office/drawing/2014/main" id="{0E6169A6-FDAC-46D3-855E-23389B3E6CA6}"/>
                      </a:ext>
                    </a:extLst>
                  </p14:cNvPr>
                  <p14:cNvContentPartPr/>
                  <p14:nvPr/>
                </p14:nvContentPartPr>
                <p14:xfrm>
                  <a:off x="8424630" y="5115930"/>
                  <a:ext cx="153360" cy="215280"/>
                </p14:xfrm>
              </p:contentPart>
            </mc:Choice>
            <mc:Fallback xmlns="">
              <p:pic>
                <p:nvPicPr>
                  <p:cNvPr id="144" name="Ink 143">
                    <a:extLst>
                      <a:ext uri="{FF2B5EF4-FFF2-40B4-BE49-F238E27FC236}">
                        <a16:creationId xmlns:a16="http://schemas.microsoft.com/office/drawing/2014/main" id="{0E6169A6-FDAC-46D3-855E-23389B3E6CA6}"/>
                      </a:ext>
                    </a:extLst>
                  </p:cNvPr>
                  <p:cNvPicPr/>
                  <p:nvPr/>
                </p:nvPicPr>
                <p:blipFill>
                  <a:blip r:embed="rId236"/>
                  <a:stretch>
                    <a:fillRect/>
                  </a:stretch>
                </p:blipFill>
                <p:spPr>
                  <a:xfrm>
                    <a:off x="8420310" y="5111610"/>
                    <a:ext cx="162000" cy="223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7">
                <p14:nvContentPartPr>
                  <p14:cNvPr id="145" name="Ink 144">
                    <a:extLst>
                      <a:ext uri="{FF2B5EF4-FFF2-40B4-BE49-F238E27FC236}">
                        <a16:creationId xmlns:a16="http://schemas.microsoft.com/office/drawing/2014/main" id="{143B14C9-0F68-40BE-8FE5-C256D3AB05E4}"/>
                      </a:ext>
                    </a:extLst>
                  </p14:cNvPr>
                  <p14:cNvContentPartPr/>
                  <p14:nvPr/>
                </p14:nvContentPartPr>
                <p14:xfrm>
                  <a:off x="8430750" y="5102610"/>
                  <a:ext cx="19800" cy="62280"/>
                </p14:xfrm>
              </p:contentPart>
            </mc:Choice>
            <mc:Fallback xmlns="">
              <p:pic>
                <p:nvPicPr>
                  <p:cNvPr id="145" name="Ink 144">
                    <a:extLst>
                      <a:ext uri="{FF2B5EF4-FFF2-40B4-BE49-F238E27FC236}">
                        <a16:creationId xmlns:a16="http://schemas.microsoft.com/office/drawing/2014/main" id="{143B14C9-0F68-40BE-8FE5-C256D3AB05E4}"/>
                      </a:ext>
                    </a:extLst>
                  </p:cNvPr>
                  <p:cNvPicPr/>
                  <p:nvPr/>
                </p:nvPicPr>
                <p:blipFill>
                  <a:blip r:embed="rId238"/>
                  <a:stretch>
                    <a:fillRect/>
                  </a:stretch>
                </p:blipFill>
                <p:spPr>
                  <a:xfrm>
                    <a:off x="8426430" y="5098290"/>
                    <a:ext cx="28440" cy="7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9">
                <p14:nvContentPartPr>
                  <p14:cNvPr id="146" name="Ink 145">
                    <a:extLst>
                      <a:ext uri="{FF2B5EF4-FFF2-40B4-BE49-F238E27FC236}">
                        <a16:creationId xmlns:a16="http://schemas.microsoft.com/office/drawing/2014/main" id="{F2AB227C-6E27-43EE-96DE-A4B3E051423B}"/>
                      </a:ext>
                    </a:extLst>
                  </p14:cNvPr>
                  <p14:cNvContentPartPr/>
                  <p14:nvPr/>
                </p14:nvContentPartPr>
                <p14:xfrm>
                  <a:off x="8405190" y="4946010"/>
                  <a:ext cx="67320" cy="52920"/>
                </p14:xfrm>
              </p:contentPart>
            </mc:Choice>
            <mc:Fallback xmlns="">
              <p:pic>
                <p:nvPicPr>
                  <p:cNvPr id="146" name="Ink 145">
                    <a:extLst>
                      <a:ext uri="{FF2B5EF4-FFF2-40B4-BE49-F238E27FC236}">
                        <a16:creationId xmlns:a16="http://schemas.microsoft.com/office/drawing/2014/main" id="{F2AB227C-6E27-43EE-96DE-A4B3E051423B}"/>
                      </a:ext>
                    </a:extLst>
                  </p:cNvPr>
                  <p:cNvPicPr/>
                  <p:nvPr/>
                </p:nvPicPr>
                <p:blipFill>
                  <a:blip r:embed="rId240"/>
                  <a:stretch>
                    <a:fillRect/>
                  </a:stretch>
                </p:blipFill>
                <p:spPr>
                  <a:xfrm>
                    <a:off x="8400870" y="4941690"/>
                    <a:ext cx="7596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1">
                <p14:nvContentPartPr>
                  <p14:cNvPr id="157" name="Ink 156">
                    <a:extLst>
                      <a:ext uri="{FF2B5EF4-FFF2-40B4-BE49-F238E27FC236}">
                        <a16:creationId xmlns:a16="http://schemas.microsoft.com/office/drawing/2014/main" id="{97EEBA5F-E610-448D-87B4-FC9F23E6E21A}"/>
                      </a:ext>
                    </a:extLst>
                  </p14:cNvPr>
                  <p14:cNvContentPartPr/>
                  <p14:nvPr/>
                </p14:nvContentPartPr>
                <p14:xfrm>
                  <a:off x="9267750" y="5329770"/>
                  <a:ext cx="23760" cy="30960"/>
                </p14:xfrm>
              </p:contentPart>
            </mc:Choice>
            <mc:Fallback xmlns="">
              <p:pic>
                <p:nvPicPr>
                  <p:cNvPr id="157" name="Ink 156">
                    <a:extLst>
                      <a:ext uri="{FF2B5EF4-FFF2-40B4-BE49-F238E27FC236}">
                        <a16:creationId xmlns:a16="http://schemas.microsoft.com/office/drawing/2014/main" id="{97EEBA5F-E610-448D-87B4-FC9F23E6E21A}"/>
                      </a:ext>
                    </a:extLst>
                  </p:cNvPr>
                  <p:cNvPicPr/>
                  <p:nvPr/>
                </p:nvPicPr>
                <p:blipFill>
                  <a:blip r:embed="rId242"/>
                  <a:stretch>
                    <a:fillRect/>
                  </a:stretch>
                </p:blipFill>
                <p:spPr>
                  <a:xfrm>
                    <a:off x="9263430" y="5325450"/>
                    <a:ext cx="324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3">
                <p14:nvContentPartPr>
                  <p14:cNvPr id="158" name="Ink 157">
                    <a:extLst>
                      <a:ext uri="{FF2B5EF4-FFF2-40B4-BE49-F238E27FC236}">
                        <a16:creationId xmlns:a16="http://schemas.microsoft.com/office/drawing/2014/main" id="{C4CDBD0E-4E05-4131-95B0-19CF1380B135}"/>
                      </a:ext>
                    </a:extLst>
                  </p14:cNvPr>
                  <p14:cNvContentPartPr/>
                  <p14:nvPr/>
                </p14:nvContentPartPr>
                <p14:xfrm>
                  <a:off x="9240750" y="5319690"/>
                  <a:ext cx="51840" cy="12960"/>
                </p14:xfrm>
              </p:contentPart>
            </mc:Choice>
            <mc:Fallback xmlns="">
              <p:pic>
                <p:nvPicPr>
                  <p:cNvPr id="158" name="Ink 157">
                    <a:extLst>
                      <a:ext uri="{FF2B5EF4-FFF2-40B4-BE49-F238E27FC236}">
                        <a16:creationId xmlns:a16="http://schemas.microsoft.com/office/drawing/2014/main" id="{C4CDBD0E-4E05-4131-95B0-19CF1380B135}"/>
                      </a:ext>
                    </a:extLst>
                  </p:cNvPr>
                  <p:cNvPicPr/>
                  <p:nvPr/>
                </p:nvPicPr>
                <p:blipFill>
                  <a:blip r:embed="rId244"/>
                  <a:stretch>
                    <a:fillRect/>
                  </a:stretch>
                </p:blipFill>
                <p:spPr>
                  <a:xfrm>
                    <a:off x="9236430" y="5315370"/>
                    <a:ext cx="6048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5">
                <p14:nvContentPartPr>
                  <p14:cNvPr id="159" name="Ink 158">
                    <a:extLst>
                      <a:ext uri="{FF2B5EF4-FFF2-40B4-BE49-F238E27FC236}">
                        <a16:creationId xmlns:a16="http://schemas.microsoft.com/office/drawing/2014/main" id="{5A9ECBB5-2E83-4190-8EB9-B081DFD5DC02}"/>
                      </a:ext>
                    </a:extLst>
                  </p14:cNvPr>
                  <p14:cNvContentPartPr/>
                  <p14:nvPr/>
                </p14:nvContentPartPr>
                <p14:xfrm>
                  <a:off x="8324190" y="4065810"/>
                  <a:ext cx="73440" cy="90360"/>
                </p14:xfrm>
              </p:contentPart>
            </mc:Choice>
            <mc:Fallback xmlns="">
              <p:pic>
                <p:nvPicPr>
                  <p:cNvPr id="159" name="Ink 158">
                    <a:extLst>
                      <a:ext uri="{FF2B5EF4-FFF2-40B4-BE49-F238E27FC236}">
                        <a16:creationId xmlns:a16="http://schemas.microsoft.com/office/drawing/2014/main" id="{5A9ECBB5-2E83-4190-8EB9-B081DFD5DC02}"/>
                      </a:ext>
                    </a:extLst>
                  </p:cNvPr>
                  <p:cNvPicPr/>
                  <p:nvPr/>
                </p:nvPicPr>
                <p:blipFill>
                  <a:blip r:embed="rId246"/>
                  <a:stretch>
                    <a:fillRect/>
                  </a:stretch>
                </p:blipFill>
                <p:spPr>
                  <a:xfrm>
                    <a:off x="8319870" y="4061490"/>
                    <a:ext cx="82080" cy="99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7">
                <p14:nvContentPartPr>
                  <p14:cNvPr id="160" name="Ink 159">
                    <a:extLst>
                      <a:ext uri="{FF2B5EF4-FFF2-40B4-BE49-F238E27FC236}">
                        <a16:creationId xmlns:a16="http://schemas.microsoft.com/office/drawing/2014/main" id="{D80CBFA2-8C90-4587-903A-22C60F888BF6}"/>
                      </a:ext>
                    </a:extLst>
                  </p14:cNvPr>
                  <p14:cNvContentPartPr/>
                  <p14:nvPr/>
                </p14:nvContentPartPr>
                <p14:xfrm>
                  <a:off x="8315190" y="4094610"/>
                  <a:ext cx="34920" cy="66600"/>
                </p14:xfrm>
              </p:contentPart>
            </mc:Choice>
            <mc:Fallback xmlns="">
              <p:pic>
                <p:nvPicPr>
                  <p:cNvPr id="160" name="Ink 159">
                    <a:extLst>
                      <a:ext uri="{FF2B5EF4-FFF2-40B4-BE49-F238E27FC236}">
                        <a16:creationId xmlns:a16="http://schemas.microsoft.com/office/drawing/2014/main" id="{D80CBFA2-8C90-4587-903A-22C60F888BF6}"/>
                      </a:ext>
                    </a:extLst>
                  </p:cNvPr>
                  <p:cNvPicPr/>
                  <p:nvPr/>
                </p:nvPicPr>
                <p:blipFill>
                  <a:blip r:embed="rId248"/>
                  <a:stretch>
                    <a:fillRect/>
                  </a:stretch>
                </p:blipFill>
                <p:spPr>
                  <a:xfrm>
                    <a:off x="8310870" y="4090290"/>
                    <a:ext cx="4356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9">
                <p14:nvContentPartPr>
                  <p14:cNvPr id="161" name="Ink 160">
                    <a:extLst>
                      <a:ext uri="{FF2B5EF4-FFF2-40B4-BE49-F238E27FC236}">
                        <a16:creationId xmlns:a16="http://schemas.microsoft.com/office/drawing/2014/main" id="{1D467A48-859E-4A44-B689-2E4D80137AB5}"/>
                      </a:ext>
                    </a:extLst>
                  </p14:cNvPr>
                  <p14:cNvContentPartPr/>
                  <p14:nvPr/>
                </p14:nvContentPartPr>
                <p14:xfrm>
                  <a:off x="8400150" y="3791850"/>
                  <a:ext cx="52920" cy="57600"/>
                </p14:xfrm>
              </p:contentPart>
            </mc:Choice>
            <mc:Fallback xmlns="">
              <p:pic>
                <p:nvPicPr>
                  <p:cNvPr id="161" name="Ink 160">
                    <a:extLst>
                      <a:ext uri="{FF2B5EF4-FFF2-40B4-BE49-F238E27FC236}">
                        <a16:creationId xmlns:a16="http://schemas.microsoft.com/office/drawing/2014/main" id="{1D467A48-859E-4A44-B689-2E4D80137AB5}"/>
                      </a:ext>
                    </a:extLst>
                  </p:cNvPr>
                  <p:cNvPicPr/>
                  <p:nvPr/>
                </p:nvPicPr>
                <p:blipFill>
                  <a:blip r:embed="rId250"/>
                  <a:stretch>
                    <a:fillRect/>
                  </a:stretch>
                </p:blipFill>
                <p:spPr>
                  <a:xfrm>
                    <a:off x="8395830" y="3787530"/>
                    <a:ext cx="615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1">
                <p14:nvContentPartPr>
                  <p14:cNvPr id="162" name="Ink 161">
                    <a:extLst>
                      <a:ext uri="{FF2B5EF4-FFF2-40B4-BE49-F238E27FC236}">
                        <a16:creationId xmlns:a16="http://schemas.microsoft.com/office/drawing/2014/main" id="{8FB327A6-A63B-47F0-AA42-2504DA2758A0}"/>
                      </a:ext>
                    </a:extLst>
                  </p14:cNvPr>
                  <p14:cNvContentPartPr/>
                  <p14:nvPr/>
                </p14:nvContentPartPr>
                <p14:xfrm>
                  <a:off x="8556750" y="3625530"/>
                  <a:ext cx="94320" cy="30960"/>
                </p14:xfrm>
              </p:contentPart>
            </mc:Choice>
            <mc:Fallback xmlns="">
              <p:pic>
                <p:nvPicPr>
                  <p:cNvPr id="162" name="Ink 161">
                    <a:extLst>
                      <a:ext uri="{FF2B5EF4-FFF2-40B4-BE49-F238E27FC236}">
                        <a16:creationId xmlns:a16="http://schemas.microsoft.com/office/drawing/2014/main" id="{8FB327A6-A63B-47F0-AA42-2504DA2758A0}"/>
                      </a:ext>
                    </a:extLst>
                  </p:cNvPr>
                  <p:cNvPicPr/>
                  <p:nvPr/>
                </p:nvPicPr>
                <p:blipFill>
                  <a:blip r:embed="rId252"/>
                  <a:stretch>
                    <a:fillRect/>
                  </a:stretch>
                </p:blipFill>
                <p:spPr>
                  <a:xfrm>
                    <a:off x="8552430" y="3621210"/>
                    <a:ext cx="10296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3">
                <p14:nvContentPartPr>
                  <p14:cNvPr id="163" name="Ink 162">
                    <a:extLst>
                      <a:ext uri="{FF2B5EF4-FFF2-40B4-BE49-F238E27FC236}">
                        <a16:creationId xmlns:a16="http://schemas.microsoft.com/office/drawing/2014/main" id="{A7CD90E3-CD2D-428C-8BD7-4B2FE327E3C6}"/>
                      </a:ext>
                    </a:extLst>
                  </p14:cNvPr>
                  <p14:cNvContentPartPr/>
                  <p14:nvPr/>
                </p14:nvContentPartPr>
                <p14:xfrm>
                  <a:off x="8603190" y="3583410"/>
                  <a:ext cx="13320" cy="57600"/>
                </p14:xfrm>
              </p:contentPart>
            </mc:Choice>
            <mc:Fallback xmlns="">
              <p:pic>
                <p:nvPicPr>
                  <p:cNvPr id="163" name="Ink 162">
                    <a:extLst>
                      <a:ext uri="{FF2B5EF4-FFF2-40B4-BE49-F238E27FC236}">
                        <a16:creationId xmlns:a16="http://schemas.microsoft.com/office/drawing/2014/main" id="{A7CD90E3-CD2D-428C-8BD7-4B2FE327E3C6}"/>
                      </a:ext>
                    </a:extLst>
                  </p:cNvPr>
                  <p:cNvPicPr/>
                  <p:nvPr/>
                </p:nvPicPr>
                <p:blipFill>
                  <a:blip r:embed="rId254"/>
                  <a:stretch>
                    <a:fillRect/>
                  </a:stretch>
                </p:blipFill>
                <p:spPr>
                  <a:xfrm>
                    <a:off x="8598870" y="3579090"/>
                    <a:ext cx="219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5">
                <p14:nvContentPartPr>
                  <p14:cNvPr id="179" name="Ink 178">
                    <a:extLst>
                      <a:ext uri="{FF2B5EF4-FFF2-40B4-BE49-F238E27FC236}">
                        <a16:creationId xmlns:a16="http://schemas.microsoft.com/office/drawing/2014/main" id="{6E1B1268-041E-4A29-911E-DAEF2EE9BC3D}"/>
                      </a:ext>
                    </a:extLst>
                  </p14:cNvPr>
                  <p14:cNvContentPartPr/>
                  <p14:nvPr/>
                </p14:nvContentPartPr>
                <p14:xfrm>
                  <a:off x="9031590" y="4060410"/>
                  <a:ext cx="27000" cy="18720"/>
                </p14:xfrm>
              </p:contentPart>
            </mc:Choice>
            <mc:Fallback xmlns="">
              <p:pic>
                <p:nvPicPr>
                  <p:cNvPr id="179" name="Ink 178">
                    <a:extLst>
                      <a:ext uri="{FF2B5EF4-FFF2-40B4-BE49-F238E27FC236}">
                        <a16:creationId xmlns:a16="http://schemas.microsoft.com/office/drawing/2014/main" id="{6E1B1268-041E-4A29-911E-DAEF2EE9BC3D}"/>
                      </a:ext>
                    </a:extLst>
                  </p:cNvPr>
                  <p:cNvPicPr/>
                  <p:nvPr/>
                </p:nvPicPr>
                <p:blipFill>
                  <a:blip r:embed="rId256"/>
                  <a:stretch>
                    <a:fillRect/>
                  </a:stretch>
                </p:blipFill>
                <p:spPr>
                  <a:xfrm>
                    <a:off x="9027270" y="4056090"/>
                    <a:ext cx="3564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7">
                <p14:nvContentPartPr>
                  <p14:cNvPr id="180" name="Ink 179">
                    <a:extLst>
                      <a:ext uri="{FF2B5EF4-FFF2-40B4-BE49-F238E27FC236}">
                        <a16:creationId xmlns:a16="http://schemas.microsoft.com/office/drawing/2014/main" id="{FB6A7C9A-371C-4189-BDAB-F08B6EAF6FBD}"/>
                      </a:ext>
                    </a:extLst>
                  </p14:cNvPr>
                  <p14:cNvContentPartPr/>
                  <p14:nvPr/>
                </p14:nvContentPartPr>
                <p14:xfrm>
                  <a:off x="9005670" y="4072650"/>
                  <a:ext cx="25920" cy="59760"/>
                </p14:xfrm>
              </p:contentPart>
            </mc:Choice>
            <mc:Fallback xmlns="">
              <p:pic>
                <p:nvPicPr>
                  <p:cNvPr id="180" name="Ink 179">
                    <a:extLst>
                      <a:ext uri="{FF2B5EF4-FFF2-40B4-BE49-F238E27FC236}">
                        <a16:creationId xmlns:a16="http://schemas.microsoft.com/office/drawing/2014/main" id="{FB6A7C9A-371C-4189-BDAB-F08B6EAF6FBD}"/>
                      </a:ext>
                    </a:extLst>
                  </p:cNvPr>
                  <p:cNvPicPr/>
                  <p:nvPr/>
                </p:nvPicPr>
                <p:blipFill>
                  <a:blip r:embed="rId258"/>
                  <a:stretch>
                    <a:fillRect/>
                  </a:stretch>
                </p:blipFill>
                <p:spPr>
                  <a:xfrm>
                    <a:off x="9001350" y="4068330"/>
                    <a:ext cx="3456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9">
                <p14:nvContentPartPr>
                  <p14:cNvPr id="181" name="Ink 180">
                    <a:extLst>
                      <a:ext uri="{FF2B5EF4-FFF2-40B4-BE49-F238E27FC236}">
                        <a16:creationId xmlns:a16="http://schemas.microsoft.com/office/drawing/2014/main" id="{4A3BCB58-96FD-41B9-AFA2-41209BD8041C}"/>
                      </a:ext>
                    </a:extLst>
                  </p14:cNvPr>
                  <p14:cNvContentPartPr/>
                  <p14:nvPr/>
                </p14:nvContentPartPr>
                <p14:xfrm>
                  <a:off x="9090630" y="4026210"/>
                  <a:ext cx="59400" cy="50400"/>
                </p14:xfrm>
              </p:contentPart>
            </mc:Choice>
            <mc:Fallback xmlns="">
              <p:pic>
                <p:nvPicPr>
                  <p:cNvPr id="181" name="Ink 180">
                    <a:extLst>
                      <a:ext uri="{FF2B5EF4-FFF2-40B4-BE49-F238E27FC236}">
                        <a16:creationId xmlns:a16="http://schemas.microsoft.com/office/drawing/2014/main" id="{4A3BCB58-96FD-41B9-AFA2-41209BD8041C}"/>
                      </a:ext>
                    </a:extLst>
                  </p:cNvPr>
                  <p:cNvPicPr/>
                  <p:nvPr/>
                </p:nvPicPr>
                <p:blipFill>
                  <a:blip r:embed="rId260"/>
                  <a:stretch>
                    <a:fillRect/>
                  </a:stretch>
                </p:blipFill>
                <p:spPr>
                  <a:xfrm>
                    <a:off x="9086310" y="4021890"/>
                    <a:ext cx="6804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1">
                <p14:nvContentPartPr>
                  <p14:cNvPr id="182" name="Ink 181">
                    <a:extLst>
                      <a:ext uri="{FF2B5EF4-FFF2-40B4-BE49-F238E27FC236}">
                        <a16:creationId xmlns:a16="http://schemas.microsoft.com/office/drawing/2014/main" id="{3E4ECC29-252F-4284-8576-5B4DD06F4210}"/>
                      </a:ext>
                    </a:extLst>
                  </p14:cNvPr>
                  <p14:cNvContentPartPr/>
                  <p14:nvPr/>
                </p14:nvContentPartPr>
                <p14:xfrm>
                  <a:off x="9121230" y="3959610"/>
                  <a:ext cx="61920" cy="55800"/>
                </p14:xfrm>
              </p:contentPart>
            </mc:Choice>
            <mc:Fallback xmlns="">
              <p:pic>
                <p:nvPicPr>
                  <p:cNvPr id="182" name="Ink 181">
                    <a:extLst>
                      <a:ext uri="{FF2B5EF4-FFF2-40B4-BE49-F238E27FC236}">
                        <a16:creationId xmlns:a16="http://schemas.microsoft.com/office/drawing/2014/main" id="{3E4ECC29-252F-4284-8576-5B4DD06F4210}"/>
                      </a:ext>
                    </a:extLst>
                  </p:cNvPr>
                  <p:cNvPicPr/>
                  <p:nvPr/>
                </p:nvPicPr>
                <p:blipFill>
                  <a:blip r:embed="rId262"/>
                  <a:stretch>
                    <a:fillRect/>
                  </a:stretch>
                </p:blipFill>
                <p:spPr>
                  <a:xfrm>
                    <a:off x="9116910" y="3955290"/>
                    <a:ext cx="70560" cy="6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3">
                <p14:nvContentPartPr>
                  <p14:cNvPr id="183" name="Ink 182">
                    <a:extLst>
                      <a:ext uri="{FF2B5EF4-FFF2-40B4-BE49-F238E27FC236}">
                        <a16:creationId xmlns:a16="http://schemas.microsoft.com/office/drawing/2014/main" id="{D2F9A62C-D4E7-4937-895C-4445A38D52A2}"/>
                      </a:ext>
                    </a:extLst>
                  </p14:cNvPr>
                  <p14:cNvContentPartPr/>
                  <p14:nvPr/>
                </p14:nvContentPartPr>
                <p14:xfrm>
                  <a:off x="9111150" y="3908130"/>
                  <a:ext cx="50040" cy="17640"/>
                </p14:xfrm>
              </p:contentPart>
            </mc:Choice>
            <mc:Fallback xmlns="">
              <p:pic>
                <p:nvPicPr>
                  <p:cNvPr id="183" name="Ink 182">
                    <a:extLst>
                      <a:ext uri="{FF2B5EF4-FFF2-40B4-BE49-F238E27FC236}">
                        <a16:creationId xmlns:a16="http://schemas.microsoft.com/office/drawing/2014/main" id="{D2F9A62C-D4E7-4937-895C-4445A38D52A2}"/>
                      </a:ext>
                    </a:extLst>
                  </p:cNvPr>
                  <p:cNvPicPr/>
                  <p:nvPr/>
                </p:nvPicPr>
                <p:blipFill>
                  <a:blip r:embed="rId264"/>
                  <a:stretch>
                    <a:fillRect/>
                  </a:stretch>
                </p:blipFill>
                <p:spPr>
                  <a:xfrm>
                    <a:off x="9106830" y="3903810"/>
                    <a:ext cx="586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5">
                <p14:nvContentPartPr>
                  <p14:cNvPr id="184" name="Ink 183">
                    <a:extLst>
                      <a:ext uri="{FF2B5EF4-FFF2-40B4-BE49-F238E27FC236}">
                        <a16:creationId xmlns:a16="http://schemas.microsoft.com/office/drawing/2014/main" id="{A7DEE74E-61D2-46B0-A816-F9DB699E68EA}"/>
                      </a:ext>
                    </a:extLst>
                  </p14:cNvPr>
                  <p14:cNvContentPartPr/>
                  <p14:nvPr/>
                </p14:nvContentPartPr>
                <p14:xfrm>
                  <a:off x="9019710" y="3896970"/>
                  <a:ext cx="87840" cy="40320"/>
                </p14:xfrm>
              </p:contentPart>
            </mc:Choice>
            <mc:Fallback xmlns="">
              <p:pic>
                <p:nvPicPr>
                  <p:cNvPr id="184" name="Ink 183">
                    <a:extLst>
                      <a:ext uri="{FF2B5EF4-FFF2-40B4-BE49-F238E27FC236}">
                        <a16:creationId xmlns:a16="http://schemas.microsoft.com/office/drawing/2014/main" id="{A7DEE74E-61D2-46B0-A816-F9DB699E68EA}"/>
                      </a:ext>
                    </a:extLst>
                  </p:cNvPr>
                  <p:cNvPicPr/>
                  <p:nvPr/>
                </p:nvPicPr>
                <p:blipFill>
                  <a:blip r:embed="rId266"/>
                  <a:stretch>
                    <a:fillRect/>
                  </a:stretch>
                </p:blipFill>
                <p:spPr>
                  <a:xfrm>
                    <a:off x="9015390" y="3892650"/>
                    <a:ext cx="9648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7">
                <p14:nvContentPartPr>
                  <p14:cNvPr id="185" name="Ink 184">
                    <a:extLst>
                      <a:ext uri="{FF2B5EF4-FFF2-40B4-BE49-F238E27FC236}">
                        <a16:creationId xmlns:a16="http://schemas.microsoft.com/office/drawing/2014/main" id="{6D0D9DAB-9423-419A-87E0-B80226DD1E6E}"/>
                      </a:ext>
                    </a:extLst>
                  </p14:cNvPr>
                  <p14:cNvContentPartPr/>
                  <p14:nvPr/>
                </p14:nvContentPartPr>
                <p14:xfrm>
                  <a:off x="8999550" y="3893370"/>
                  <a:ext cx="10800" cy="49320"/>
                </p14:xfrm>
              </p:contentPart>
            </mc:Choice>
            <mc:Fallback xmlns="">
              <p:pic>
                <p:nvPicPr>
                  <p:cNvPr id="185" name="Ink 184">
                    <a:extLst>
                      <a:ext uri="{FF2B5EF4-FFF2-40B4-BE49-F238E27FC236}">
                        <a16:creationId xmlns:a16="http://schemas.microsoft.com/office/drawing/2014/main" id="{6D0D9DAB-9423-419A-87E0-B80226DD1E6E}"/>
                      </a:ext>
                    </a:extLst>
                  </p:cNvPr>
                  <p:cNvPicPr/>
                  <p:nvPr/>
                </p:nvPicPr>
                <p:blipFill>
                  <a:blip r:embed="rId268"/>
                  <a:stretch>
                    <a:fillRect/>
                  </a:stretch>
                </p:blipFill>
                <p:spPr>
                  <a:xfrm>
                    <a:off x="8995230" y="3889050"/>
                    <a:ext cx="1944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9">
                <p14:nvContentPartPr>
                  <p14:cNvPr id="186" name="Ink 185">
                    <a:extLst>
                      <a:ext uri="{FF2B5EF4-FFF2-40B4-BE49-F238E27FC236}">
                        <a16:creationId xmlns:a16="http://schemas.microsoft.com/office/drawing/2014/main" id="{E6EF892D-2C86-47E0-8909-2214EC6A7539}"/>
                      </a:ext>
                    </a:extLst>
                  </p14:cNvPr>
                  <p14:cNvContentPartPr/>
                  <p14:nvPr/>
                </p14:nvContentPartPr>
                <p14:xfrm>
                  <a:off x="8974710" y="4000650"/>
                  <a:ext cx="55800" cy="34560"/>
                </p14:xfrm>
              </p:contentPart>
            </mc:Choice>
            <mc:Fallback xmlns="">
              <p:pic>
                <p:nvPicPr>
                  <p:cNvPr id="186" name="Ink 185">
                    <a:extLst>
                      <a:ext uri="{FF2B5EF4-FFF2-40B4-BE49-F238E27FC236}">
                        <a16:creationId xmlns:a16="http://schemas.microsoft.com/office/drawing/2014/main" id="{E6EF892D-2C86-47E0-8909-2214EC6A7539}"/>
                      </a:ext>
                    </a:extLst>
                  </p:cNvPr>
                  <p:cNvPicPr/>
                  <p:nvPr/>
                </p:nvPicPr>
                <p:blipFill>
                  <a:blip r:embed="rId270"/>
                  <a:stretch>
                    <a:fillRect/>
                  </a:stretch>
                </p:blipFill>
                <p:spPr>
                  <a:xfrm>
                    <a:off x="8970390" y="3996330"/>
                    <a:ext cx="6444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1">
                <p14:nvContentPartPr>
                  <p14:cNvPr id="187" name="Ink 186">
                    <a:extLst>
                      <a:ext uri="{FF2B5EF4-FFF2-40B4-BE49-F238E27FC236}">
                        <a16:creationId xmlns:a16="http://schemas.microsoft.com/office/drawing/2014/main" id="{29C2D2F9-7241-4200-BA31-3F217B825D29}"/>
                      </a:ext>
                    </a:extLst>
                  </p14:cNvPr>
                  <p14:cNvContentPartPr/>
                  <p14:nvPr/>
                </p14:nvContentPartPr>
                <p14:xfrm>
                  <a:off x="8862750" y="4042050"/>
                  <a:ext cx="60840" cy="11520"/>
                </p14:xfrm>
              </p:contentPart>
            </mc:Choice>
            <mc:Fallback xmlns="">
              <p:pic>
                <p:nvPicPr>
                  <p:cNvPr id="187" name="Ink 186">
                    <a:extLst>
                      <a:ext uri="{FF2B5EF4-FFF2-40B4-BE49-F238E27FC236}">
                        <a16:creationId xmlns:a16="http://schemas.microsoft.com/office/drawing/2014/main" id="{29C2D2F9-7241-4200-BA31-3F217B825D29}"/>
                      </a:ext>
                    </a:extLst>
                  </p:cNvPr>
                  <p:cNvPicPr/>
                  <p:nvPr/>
                </p:nvPicPr>
                <p:blipFill>
                  <a:blip r:embed="rId272"/>
                  <a:stretch>
                    <a:fillRect/>
                  </a:stretch>
                </p:blipFill>
                <p:spPr>
                  <a:xfrm>
                    <a:off x="8858430" y="4037730"/>
                    <a:ext cx="6948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3">
                <p14:nvContentPartPr>
                  <p14:cNvPr id="188" name="Ink 187">
                    <a:extLst>
                      <a:ext uri="{FF2B5EF4-FFF2-40B4-BE49-F238E27FC236}">
                        <a16:creationId xmlns:a16="http://schemas.microsoft.com/office/drawing/2014/main" id="{12F2EAE9-0E19-4780-B32C-0FA9C68CE5F9}"/>
                      </a:ext>
                    </a:extLst>
                  </p14:cNvPr>
                  <p14:cNvContentPartPr/>
                  <p14:nvPr/>
                </p14:nvContentPartPr>
                <p14:xfrm>
                  <a:off x="8874630" y="4040970"/>
                  <a:ext cx="8280" cy="43560"/>
                </p14:xfrm>
              </p:contentPart>
            </mc:Choice>
            <mc:Fallback xmlns="">
              <p:pic>
                <p:nvPicPr>
                  <p:cNvPr id="188" name="Ink 187">
                    <a:extLst>
                      <a:ext uri="{FF2B5EF4-FFF2-40B4-BE49-F238E27FC236}">
                        <a16:creationId xmlns:a16="http://schemas.microsoft.com/office/drawing/2014/main" id="{12F2EAE9-0E19-4780-B32C-0FA9C68CE5F9}"/>
                      </a:ext>
                    </a:extLst>
                  </p:cNvPr>
                  <p:cNvPicPr/>
                  <p:nvPr/>
                </p:nvPicPr>
                <p:blipFill>
                  <a:blip r:embed="rId274"/>
                  <a:stretch>
                    <a:fillRect/>
                  </a:stretch>
                </p:blipFill>
                <p:spPr>
                  <a:xfrm>
                    <a:off x="8870310" y="4036650"/>
                    <a:ext cx="1692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5">
                <p14:nvContentPartPr>
                  <p14:cNvPr id="189" name="Ink 188">
                    <a:extLst>
                      <a:ext uri="{FF2B5EF4-FFF2-40B4-BE49-F238E27FC236}">
                        <a16:creationId xmlns:a16="http://schemas.microsoft.com/office/drawing/2014/main" id="{E8625A94-C4EE-43C5-B2C6-CD765FFDB7F9}"/>
                      </a:ext>
                    </a:extLst>
                  </p14:cNvPr>
                  <p14:cNvContentPartPr/>
                  <p14:nvPr/>
                </p14:nvContentPartPr>
                <p14:xfrm>
                  <a:off x="8828190" y="4134210"/>
                  <a:ext cx="58320" cy="43920"/>
                </p14:xfrm>
              </p:contentPart>
            </mc:Choice>
            <mc:Fallback xmlns="">
              <p:pic>
                <p:nvPicPr>
                  <p:cNvPr id="189" name="Ink 188">
                    <a:extLst>
                      <a:ext uri="{FF2B5EF4-FFF2-40B4-BE49-F238E27FC236}">
                        <a16:creationId xmlns:a16="http://schemas.microsoft.com/office/drawing/2014/main" id="{E8625A94-C4EE-43C5-B2C6-CD765FFDB7F9}"/>
                      </a:ext>
                    </a:extLst>
                  </p:cNvPr>
                  <p:cNvPicPr/>
                  <p:nvPr/>
                </p:nvPicPr>
                <p:blipFill>
                  <a:blip r:embed="rId276"/>
                  <a:stretch>
                    <a:fillRect/>
                  </a:stretch>
                </p:blipFill>
                <p:spPr>
                  <a:xfrm>
                    <a:off x="8823870" y="4129890"/>
                    <a:ext cx="66960" cy="5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7">
                <p14:nvContentPartPr>
                  <p14:cNvPr id="190" name="Ink 189">
                    <a:extLst>
                      <a:ext uri="{FF2B5EF4-FFF2-40B4-BE49-F238E27FC236}">
                        <a16:creationId xmlns:a16="http://schemas.microsoft.com/office/drawing/2014/main" id="{DA84D54A-A031-4E29-BEB2-90BE6388E4AE}"/>
                      </a:ext>
                    </a:extLst>
                  </p14:cNvPr>
                  <p14:cNvContentPartPr/>
                  <p14:nvPr/>
                </p14:nvContentPartPr>
                <p14:xfrm>
                  <a:off x="8869590" y="4065810"/>
                  <a:ext cx="48960" cy="31680"/>
                </p14:xfrm>
              </p:contentPart>
            </mc:Choice>
            <mc:Fallback xmlns="">
              <p:pic>
                <p:nvPicPr>
                  <p:cNvPr id="190" name="Ink 189">
                    <a:extLst>
                      <a:ext uri="{FF2B5EF4-FFF2-40B4-BE49-F238E27FC236}">
                        <a16:creationId xmlns:a16="http://schemas.microsoft.com/office/drawing/2014/main" id="{DA84D54A-A031-4E29-BEB2-90BE6388E4AE}"/>
                      </a:ext>
                    </a:extLst>
                  </p:cNvPr>
                  <p:cNvPicPr/>
                  <p:nvPr/>
                </p:nvPicPr>
                <p:blipFill>
                  <a:blip r:embed="rId278"/>
                  <a:stretch>
                    <a:fillRect/>
                  </a:stretch>
                </p:blipFill>
                <p:spPr>
                  <a:xfrm>
                    <a:off x="8865270" y="4061490"/>
                    <a:ext cx="57600" cy="4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9">
                <p14:nvContentPartPr>
                  <p14:cNvPr id="191" name="Ink 190">
                    <a:extLst>
                      <a:ext uri="{FF2B5EF4-FFF2-40B4-BE49-F238E27FC236}">
                        <a16:creationId xmlns:a16="http://schemas.microsoft.com/office/drawing/2014/main" id="{A9787D2E-0AFA-4B83-89A1-7E6D1B99F8CC}"/>
                      </a:ext>
                    </a:extLst>
                  </p14:cNvPr>
                  <p14:cNvContentPartPr/>
                  <p14:nvPr/>
                </p14:nvContentPartPr>
                <p14:xfrm>
                  <a:off x="8829270" y="3935850"/>
                  <a:ext cx="51840" cy="40320"/>
                </p14:xfrm>
              </p:contentPart>
            </mc:Choice>
            <mc:Fallback xmlns="">
              <p:pic>
                <p:nvPicPr>
                  <p:cNvPr id="191" name="Ink 190">
                    <a:extLst>
                      <a:ext uri="{FF2B5EF4-FFF2-40B4-BE49-F238E27FC236}">
                        <a16:creationId xmlns:a16="http://schemas.microsoft.com/office/drawing/2014/main" id="{A9787D2E-0AFA-4B83-89A1-7E6D1B99F8CC}"/>
                      </a:ext>
                    </a:extLst>
                  </p:cNvPr>
                  <p:cNvPicPr/>
                  <p:nvPr/>
                </p:nvPicPr>
                <p:blipFill>
                  <a:blip r:embed="rId280"/>
                  <a:stretch>
                    <a:fillRect/>
                  </a:stretch>
                </p:blipFill>
                <p:spPr>
                  <a:xfrm>
                    <a:off x="8824950" y="3931530"/>
                    <a:ext cx="6048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1">
                <p14:nvContentPartPr>
                  <p14:cNvPr id="192" name="Ink 191">
                    <a:extLst>
                      <a:ext uri="{FF2B5EF4-FFF2-40B4-BE49-F238E27FC236}">
                        <a16:creationId xmlns:a16="http://schemas.microsoft.com/office/drawing/2014/main" id="{D5130C5F-D2D1-4F92-94BD-68E701787EBC}"/>
                      </a:ext>
                    </a:extLst>
                  </p14:cNvPr>
                  <p14:cNvContentPartPr/>
                  <p14:nvPr/>
                </p14:nvContentPartPr>
                <p14:xfrm>
                  <a:off x="8886150" y="3887610"/>
                  <a:ext cx="48960" cy="18720"/>
                </p14:xfrm>
              </p:contentPart>
            </mc:Choice>
            <mc:Fallback xmlns="">
              <p:pic>
                <p:nvPicPr>
                  <p:cNvPr id="192" name="Ink 191">
                    <a:extLst>
                      <a:ext uri="{FF2B5EF4-FFF2-40B4-BE49-F238E27FC236}">
                        <a16:creationId xmlns:a16="http://schemas.microsoft.com/office/drawing/2014/main" id="{D5130C5F-D2D1-4F92-94BD-68E701787EBC}"/>
                      </a:ext>
                    </a:extLst>
                  </p:cNvPr>
                  <p:cNvPicPr/>
                  <p:nvPr/>
                </p:nvPicPr>
                <p:blipFill>
                  <a:blip r:embed="rId282"/>
                  <a:stretch>
                    <a:fillRect/>
                  </a:stretch>
                </p:blipFill>
                <p:spPr>
                  <a:xfrm>
                    <a:off x="8881830" y="3883290"/>
                    <a:ext cx="576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3">
                <p14:nvContentPartPr>
                  <p14:cNvPr id="193" name="Ink 192">
                    <a:extLst>
                      <a:ext uri="{FF2B5EF4-FFF2-40B4-BE49-F238E27FC236}">
                        <a16:creationId xmlns:a16="http://schemas.microsoft.com/office/drawing/2014/main" id="{0EF82C37-3762-41EF-BAED-451C92852991}"/>
                      </a:ext>
                    </a:extLst>
                  </p14:cNvPr>
                  <p14:cNvContentPartPr/>
                  <p14:nvPr/>
                </p14:nvContentPartPr>
                <p14:xfrm>
                  <a:off x="8895150" y="3883290"/>
                  <a:ext cx="18360" cy="30960"/>
                </p14:xfrm>
              </p:contentPart>
            </mc:Choice>
            <mc:Fallback xmlns="">
              <p:pic>
                <p:nvPicPr>
                  <p:cNvPr id="193" name="Ink 192">
                    <a:extLst>
                      <a:ext uri="{FF2B5EF4-FFF2-40B4-BE49-F238E27FC236}">
                        <a16:creationId xmlns:a16="http://schemas.microsoft.com/office/drawing/2014/main" id="{0EF82C37-3762-41EF-BAED-451C92852991}"/>
                      </a:ext>
                    </a:extLst>
                  </p:cNvPr>
                  <p:cNvPicPr/>
                  <p:nvPr/>
                </p:nvPicPr>
                <p:blipFill>
                  <a:blip r:embed="rId284"/>
                  <a:stretch>
                    <a:fillRect/>
                  </a:stretch>
                </p:blipFill>
                <p:spPr>
                  <a:xfrm>
                    <a:off x="8890830" y="3878970"/>
                    <a:ext cx="270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5">
                <p14:nvContentPartPr>
                  <p14:cNvPr id="194" name="Ink 193">
                    <a:extLst>
                      <a:ext uri="{FF2B5EF4-FFF2-40B4-BE49-F238E27FC236}">
                        <a16:creationId xmlns:a16="http://schemas.microsoft.com/office/drawing/2014/main" id="{F64830D9-7826-45B7-8240-59CAC0C2E4C4}"/>
                      </a:ext>
                    </a:extLst>
                  </p14:cNvPr>
                  <p14:cNvContentPartPr/>
                  <p14:nvPr/>
                </p14:nvContentPartPr>
                <p14:xfrm>
                  <a:off x="8742150" y="4085250"/>
                  <a:ext cx="30960" cy="37080"/>
                </p14:xfrm>
              </p:contentPart>
            </mc:Choice>
            <mc:Fallback xmlns="">
              <p:pic>
                <p:nvPicPr>
                  <p:cNvPr id="194" name="Ink 193">
                    <a:extLst>
                      <a:ext uri="{FF2B5EF4-FFF2-40B4-BE49-F238E27FC236}">
                        <a16:creationId xmlns:a16="http://schemas.microsoft.com/office/drawing/2014/main" id="{F64830D9-7826-45B7-8240-59CAC0C2E4C4}"/>
                      </a:ext>
                    </a:extLst>
                  </p:cNvPr>
                  <p:cNvPicPr/>
                  <p:nvPr/>
                </p:nvPicPr>
                <p:blipFill>
                  <a:blip r:embed="rId286"/>
                  <a:stretch>
                    <a:fillRect/>
                  </a:stretch>
                </p:blipFill>
                <p:spPr>
                  <a:xfrm>
                    <a:off x="8737830" y="4080930"/>
                    <a:ext cx="3960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7">
                <p14:nvContentPartPr>
                  <p14:cNvPr id="195" name="Ink 194">
                    <a:extLst>
                      <a:ext uri="{FF2B5EF4-FFF2-40B4-BE49-F238E27FC236}">
                        <a16:creationId xmlns:a16="http://schemas.microsoft.com/office/drawing/2014/main" id="{6DADCB45-6A18-4541-8ECB-AB2EFA8AEF8C}"/>
                      </a:ext>
                    </a:extLst>
                  </p14:cNvPr>
                  <p14:cNvContentPartPr/>
                  <p14:nvPr/>
                </p14:nvContentPartPr>
                <p14:xfrm>
                  <a:off x="8715150" y="4167690"/>
                  <a:ext cx="45360" cy="30960"/>
                </p14:xfrm>
              </p:contentPart>
            </mc:Choice>
            <mc:Fallback xmlns="">
              <p:pic>
                <p:nvPicPr>
                  <p:cNvPr id="195" name="Ink 194">
                    <a:extLst>
                      <a:ext uri="{FF2B5EF4-FFF2-40B4-BE49-F238E27FC236}">
                        <a16:creationId xmlns:a16="http://schemas.microsoft.com/office/drawing/2014/main" id="{6DADCB45-6A18-4541-8ECB-AB2EFA8AEF8C}"/>
                      </a:ext>
                    </a:extLst>
                  </p:cNvPr>
                  <p:cNvPicPr/>
                  <p:nvPr/>
                </p:nvPicPr>
                <p:blipFill>
                  <a:blip r:embed="rId288"/>
                  <a:stretch>
                    <a:fillRect/>
                  </a:stretch>
                </p:blipFill>
                <p:spPr>
                  <a:xfrm>
                    <a:off x="8710830" y="4163370"/>
                    <a:ext cx="5400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9">
                <p14:nvContentPartPr>
                  <p14:cNvPr id="196" name="Ink 195">
                    <a:extLst>
                      <a:ext uri="{FF2B5EF4-FFF2-40B4-BE49-F238E27FC236}">
                        <a16:creationId xmlns:a16="http://schemas.microsoft.com/office/drawing/2014/main" id="{6D2AE9D2-6EB1-4313-9408-6D1A62F95E57}"/>
                      </a:ext>
                    </a:extLst>
                  </p14:cNvPr>
                  <p14:cNvContentPartPr/>
                  <p14:nvPr/>
                </p14:nvContentPartPr>
                <p14:xfrm>
                  <a:off x="9059670" y="4184970"/>
                  <a:ext cx="42840" cy="20520"/>
                </p14:xfrm>
              </p:contentPart>
            </mc:Choice>
            <mc:Fallback xmlns="">
              <p:pic>
                <p:nvPicPr>
                  <p:cNvPr id="196" name="Ink 195">
                    <a:extLst>
                      <a:ext uri="{FF2B5EF4-FFF2-40B4-BE49-F238E27FC236}">
                        <a16:creationId xmlns:a16="http://schemas.microsoft.com/office/drawing/2014/main" id="{6D2AE9D2-6EB1-4313-9408-6D1A62F95E57}"/>
                      </a:ext>
                    </a:extLst>
                  </p:cNvPr>
                  <p:cNvPicPr/>
                  <p:nvPr/>
                </p:nvPicPr>
                <p:blipFill>
                  <a:blip r:embed="rId290"/>
                  <a:stretch>
                    <a:fillRect/>
                  </a:stretch>
                </p:blipFill>
                <p:spPr>
                  <a:xfrm>
                    <a:off x="9055350" y="4180650"/>
                    <a:ext cx="514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1">
                <p14:nvContentPartPr>
                  <p14:cNvPr id="197" name="Ink 196">
                    <a:extLst>
                      <a:ext uri="{FF2B5EF4-FFF2-40B4-BE49-F238E27FC236}">
                        <a16:creationId xmlns:a16="http://schemas.microsoft.com/office/drawing/2014/main" id="{0E8C49CD-4CCB-4120-8A73-EC0F4DAA66D1}"/>
                      </a:ext>
                    </a:extLst>
                  </p14:cNvPr>
                  <p14:cNvContentPartPr/>
                  <p14:nvPr/>
                </p14:nvContentPartPr>
                <p14:xfrm>
                  <a:off x="9053190" y="4150770"/>
                  <a:ext cx="126360" cy="54720"/>
                </p14:xfrm>
              </p:contentPart>
            </mc:Choice>
            <mc:Fallback xmlns="">
              <p:pic>
                <p:nvPicPr>
                  <p:cNvPr id="197" name="Ink 196">
                    <a:extLst>
                      <a:ext uri="{FF2B5EF4-FFF2-40B4-BE49-F238E27FC236}">
                        <a16:creationId xmlns:a16="http://schemas.microsoft.com/office/drawing/2014/main" id="{0E8C49CD-4CCB-4120-8A73-EC0F4DAA66D1}"/>
                      </a:ext>
                    </a:extLst>
                  </p:cNvPr>
                  <p:cNvPicPr/>
                  <p:nvPr/>
                </p:nvPicPr>
                <p:blipFill>
                  <a:blip r:embed="rId292"/>
                  <a:stretch>
                    <a:fillRect/>
                  </a:stretch>
                </p:blipFill>
                <p:spPr>
                  <a:xfrm>
                    <a:off x="9048870" y="4146450"/>
                    <a:ext cx="13500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3">
                <p14:nvContentPartPr>
                  <p14:cNvPr id="198" name="Ink 197">
                    <a:extLst>
                      <a:ext uri="{FF2B5EF4-FFF2-40B4-BE49-F238E27FC236}">
                        <a16:creationId xmlns:a16="http://schemas.microsoft.com/office/drawing/2014/main" id="{D383B236-14E8-422A-873B-E8CC0379EE18}"/>
                      </a:ext>
                    </a:extLst>
                  </p14:cNvPr>
                  <p14:cNvContentPartPr/>
                  <p14:nvPr/>
                </p14:nvContentPartPr>
                <p14:xfrm>
                  <a:off x="9133110" y="4121970"/>
                  <a:ext cx="18360" cy="55080"/>
                </p14:xfrm>
              </p:contentPart>
            </mc:Choice>
            <mc:Fallback xmlns="">
              <p:pic>
                <p:nvPicPr>
                  <p:cNvPr id="198" name="Ink 197">
                    <a:extLst>
                      <a:ext uri="{FF2B5EF4-FFF2-40B4-BE49-F238E27FC236}">
                        <a16:creationId xmlns:a16="http://schemas.microsoft.com/office/drawing/2014/main" id="{D383B236-14E8-422A-873B-E8CC0379EE18}"/>
                      </a:ext>
                    </a:extLst>
                  </p:cNvPr>
                  <p:cNvPicPr/>
                  <p:nvPr/>
                </p:nvPicPr>
                <p:blipFill>
                  <a:blip r:embed="rId294"/>
                  <a:stretch>
                    <a:fillRect/>
                  </a:stretch>
                </p:blipFill>
                <p:spPr>
                  <a:xfrm>
                    <a:off x="9128790" y="4117650"/>
                    <a:ext cx="2700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5">
                <p14:nvContentPartPr>
                  <p14:cNvPr id="199" name="Ink 198">
                    <a:extLst>
                      <a:ext uri="{FF2B5EF4-FFF2-40B4-BE49-F238E27FC236}">
                        <a16:creationId xmlns:a16="http://schemas.microsoft.com/office/drawing/2014/main" id="{C3790D85-D927-48F6-85D3-DC08A2B8BB10}"/>
                      </a:ext>
                    </a:extLst>
                  </p14:cNvPr>
                  <p14:cNvContentPartPr/>
                  <p14:nvPr/>
                </p14:nvContentPartPr>
                <p14:xfrm>
                  <a:off x="9186750" y="4121970"/>
                  <a:ext cx="54360" cy="54000"/>
                </p14:xfrm>
              </p:contentPart>
            </mc:Choice>
            <mc:Fallback xmlns="">
              <p:pic>
                <p:nvPicPr>
                  <p:cNvPr id="199" name="Ink 198">
                    <a:extLst>
                      <a:ext uri="{FF2B5EF4-FFF2-40B4-BE49-F238E27FC236}">
                        <a16:creationId xmlns:a16="http://schemas.microsoft.com/office/drawing/2014/main" id="{C3790D85-D927-48F6-85D3-DC08A2B8BB10}"/>
                      </a:ext>
                    </a:extLst>
                  </p:cNvPr>
                  <p:cNvPicPr/>
                  <p:nvPr/>
                </p:nvPicPr>
                <p:blipFill>
                  <a:blip r:embed="rId296"/>
                  <a:stretch>
                    <a:fillRect/>
                  </a:stretch>
                </p:blipFill>
                <p:spPr>
                  <a:xfrm>
                    <a:off x="9182430" y="4117650"/>
                    <a:ext cx="6300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7">
                <p14:nvContentPartPr>
                  <p14:cNvPr id="200" name="Ink 199">
                    <a:extLst>
                      <a:ext uri="{FF2B5EF4-FFF2-40B4-BE49-F238E27FC236}">
                        <a16:creationId xmlns:a16="http://schemas.microsoft.com/office/drawing/2014/main" id="{DB7E79A6-2161-4B04-BCBF-6F0895908942}"/>
                      </a:ext>
                    </a:extLst>
                  </p14:cNvPr>
                  <p14:cNvContentPartPr/>
                  <p14:nvPr/>
                </p14:nvContentPartPr>
                <p14:xfrm>
                  <a:off x="9262710" y="4087770"/>
                  <a:ext cx="36720" cy="18720"/>
                </p14:xfrm>
              </p:contentPart>
            </mc:Choice>
            <mc:Fallback xmlns="">
              <p:pic>
                <p:nvPicPr>
                  <p:cNvPr id="200" name="Ink 199">
                    <a:extLst>
                      <a:ext uri="{FF2B5EF4-FFF2-40B4-BE49-F238E27FC236}">
                        <a16:creationId xmlns:a16="http://schemas.microsoft.com/office/drawing/2014/main" id="{DB7E79A6-2161-4B04-BCBF-6F0895908942}"/>
                      </a:ext>
                    </a:extLst>
                  </p:cNvPr>
                  <p:cNvPicPr/>
                  <p:nvPr/>
                </p:nvPicPr>
                <p:blipFill>
                  <a:blip r:embed="rId298"/>
                  <a:stretch>
                    <a:fillRect/>
                  </a:stretch>
                </p:blipFill>
                <p:spPr>
                  <a:xfrm>
                    <a:off x="9258390" y="4083450"/>
                    <a:ext cx="4536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9">
                <p14:nvContentPartPr>
                  <p14:cNvPr id="201" name="Ink 200">
                    <a:extLst>
                      <a:ext uri="{FF2B5EF4-FFF2-40B4-BE49-F238E27FC236}">
                        <a16:creationId xmlns:a16="http://schemas.microsoft.com/office/drawing/2014/main" id="{13B9B7B6-5F37-4F31-A2C9-4FE6E1AD5C3D}"/>
                      </a:ext>
                    </a:extLst>
                  </p14:cNvPr>
                  <p14:cNvContentPartPr/>
                  <p14:nvPr/>
                </p14:nvContentPartPr>
                <p14:xfrm>
                  <a:off x="9272790" y="4059330"/>
                  <a:ext cx="104760" cy="63000"/>
                </p14:xfrm>
              </p:contentPart>
            </mc:Choice>
            <mc:Fallback xmlns="">
              <p:pic>
                <p:nvPicPr>
                  <p:cNvPr id="201" name="Ink 200">
                    <a:extLst>
                      <a:ext uri="{FF2B5EF4-FFF2-40B4-BE49-F238E27FC236}">
                        <a16:creationId xmlns:a16="http://schemas.microsoft.com/office/drawing/2014/main" id="{13B9B7B6-5F37-4F31-A2C9-4FE6E1AD5C3D}"/>
                      </a:ext>
                    </a:extLst>
                  </p:cNvPr>
                  <p:cNvPicPr/>
                  <p:nvPr/>
                </p:nvPicPr>
                <p:blipFill>
                  <a:blip r:embed="rId300"/>
                  <a:stretch>
                    <a:fillRect/>
                  </a:stretch>
                </p:blipFill>
                <p:spPr>
                  <a:xfrm>
                    <a:off x="9268470" y="4055010"/>
                    <a:ext cx="11340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1">
                <p14:nvContentPartPr>
                  <p14:cNvPr id="202" name="Ink 201">
                    <a:extLst>
                      <a:ext uri="{FF2B5EF4-FFF2-40B4-BE49-F238E27FC236}">
                        <a16:creationId xmlns:a16="http://schemas.microsoft.com/office/drawing/2014/main" id="{28BC22EF-EE53-4D5E-86CE-0A1B4971F433}"/>
                      </a:ext>
                    </a:extLst>
                  </p14:cNvPr>
                  <p14:cNvContentPartPr/>
                  <p14:nvPr/>
                </p14:nvContentPartPr>
                <p14:xfrm>
                  <a:off x="9234630" y="4035210"/>
                  <a:ext cx="138960" cy="139680"/>
                </p14:xfrm>
              </p:contentPart>
            </mc:Choice>
            <mc:Fallback xmlns="">
              <p:pic>
                <p:nvPicPr>
                  <p:cNvPr id="202" name="Ink 201">
                    <a:extLst>
                      <a:ext uri="{FF2B5EF4-FFF2-40B4-BE49-F238E27FC236}">
                        <a16:creationId xmlns:a16="http://schemas.microsoft.com/office/drawing/2014/main" id="{28BC22EF-EE53-4D5E-86CE-0A1B4971F433}"/>
                      </a:ext>
                    </a:extLst>
                  </p:cNvPr>
                  <p:cNvPicPr/>
                  <p:nvPr/>
                </p:nvPicPr>
                <p:blipFill>
                  <a:blip r:embed="rId302"/>
                  <a:stretch>
                    <a:fillRect/>
                  </a:stretch>
                </p:blipFill>
                <p:spPr>
                  <a:xfrm>
                    <a:off x="9230310" y="4030890"/>
                    <a:ext cx="147600" cy="14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3">
                <p14:nvContentPartPr>
                  <p14:cNvPr id="203" name="Ink 202">
                    <a:extLst>
                      <a:ext uri="{FF2B5EF4-FFF2-40B4-BE49-F238E27FC236}">
                        <a16:creationId xmlns:a16="http://schemas.microsoft.com/office/drawing/2014/main" id="{9D8033F6-7A93-4C82-8113-B7768262A91A}"/>
                      </a:ext>
                    </a:extLst>
                  </p14:cNvPr>
                  <p14:cNvContentPartPr/>
                  <p14:nvPr/>
                </p14:nvContentPartPr>
                <p14:xfrm>
                  <a:off x="9266670" y="4131330"/>
                  <a:ext cx="10800" cy="52920"/>
                </p14:xfrm>
              </p:contentPart>
            </mc:Choice>
            <mc:Fallback xmlns="">
              <p:pic>
                <p:nvPicPr>
                  <p:cNvPr id="203" name="Ink 202">
                    <a:extLst>
                      <a:ext uri="{FF2B5EF4-FFF2-40B4-BE49-F238E27FC236}">
                        <a16:creationId xmlns:a16="http://schemas.microsoft.com/office/drawing/2014/main" id="{9D8033F6-7A93-4C82-8113-B7768262A91A}"/>
                      </a:ext>
                    </a:extLst>
                  </p:cNvPr>
                  <p:cNvPicPr/>
                  <p:nvPr/>
                </p:nvPicPr>
                <p:blipFill>
                  <a:blip r:embed="rId304"/>
                  <a:stretch>
                    <a:fillRect/>
                  </a:stretch>
                </p:blipFill>
                <p:spPr>
                  <a:xfrm>
                    <a:off x="9262350" y="4127010"/>
                    <a:ext cx="19440" cy="61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5">
                <p14:nvContentPartPr>
                  <p14:cNvPr id="204" name="Ink 203">
                    <a:extLst>
                      <a:ext uri="{FF2B5EF4-FFF2-40B4-BE49-F238E27FC236}">
                        <a16:creationId xmlns:a16="http://schemas.microsoft.com/office/drawing/2014/main" id="{6666E562-C134-49F0-AA50-C2FE1225695B}"/>
                      </a:ext>
                    </a:extLst>
                  </p14:cNvPr>
                  <p14:cNvContentPartPr/>
                  <p14:nvPr/>
                </p14:nvContentPartPr>
                <p14:xfrm>
                  <a:off x="9167670" y="4208730"/>
                  <a:ext cx="50400" cy="37080"/>
                </p14:xfrm>
              </p:contentPart>
            </mc:Choice>
            <mc:Fallback xmlns="">
              <p:pic>
                <p:nvPicPr>
                  <p:cNvPr id="204" name="Ink 203">
                    <a:extLst>
                      <a:ext uri="{FF2B5EF4-FFF2-40B4-BE49-F238E27FC236}">
                        <a16:creationId xmlns:a16="http://schemas.microsoft.com/office/drawing/2014/main" id="{6666E562-C134-49F0-AA50-C2FE1225695B}"/>
                      </a:ext>
                    </a:extLst>
                  </p:cNvPr>
                  <p:cNvPicPr/>
                  <p:nvPr/>
                </p:nvPicPr>
                <p:blipFill>
                  <a:blip r:embed="rId306"/>
                  <a:stretch>
                    <a:fillRect/>
                  </a:stretch>
                </p:blipFill>
                <p:spPr>
                  <a:xfrm>
                    <a:off x="9163350" y="4204410"/>
                    <a:ext cx="5904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7">
                <p14:nvContentPartPr>
                  <p14:cNvPr id="205" name="Ink 204">
                    <a:extLst>
                      <a:ext uri="{FF2B5EF4-FFF2-40B4-BE49-F238E27FC236}">
                        <a16:creationId xmlns:a16="http://schemas.microsoft.com/office/drawing/2014/main" id="{6680A63E-F3AE-4788-BABA-D8A9F2A419E7}"/>
                      </a:ext>
                    </a:extLst>
                  </p14:cNvPr>
                  <p14:cNvContentPartPr/>
                  <p14:nvPr/>
                </p14:nvContentPartPr>
                <p14:xfrm>
                  <a:off x="9309150" y="4193970"/>
                  <a:ext cx="47880" cy="23400"/>
                </p14:xfrm>
              </p:contentPart>
            </mc:Choice>
            <mc:Fallback xmlns="">
              <p:pic>
                <p:nvPicPr>
                  <p:cNvPr id="205" name="Ink 204">
                    <a:extLst>
                      <a:ext uri="{FF2B5EF4-FFF2-40B4-BE49-F238E27FC236}">
                        <a16:creationId xmlns:a16="http://schemas.microsoft.com/office/drawing/2014/main" id="{6680A63E-F3AE-4788-BABA-D8A9F2A419E7}"/>
                      </a:ext>
                    </a:extLst>
                  </p:cNvPr>
                  <p:cNvPicPr/>
                  <p:nvPr/>
                </p:nvPicPr>
                <p:blipFill>
                  <a:blip r:embed="rId308"/>
                  <a:stretch>
                    <a:fillRect/>
                  </a:stretch>
                </p:blipFill>
                <p:spPr>
                  <a:xfrm>
                    <a:off x="9304830" y="4189650"/>
                    <a:ext cx="5652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9">
                <p14:nvContentPartPr>
                  <p14:cNvPr id="206" name="Ink 205">
                    <a:extLst>
                      <a:ext uri="{FF2B5EF4-FFF2-40B4-BE49-F238E27FC236}">
                        <a16:creationId xmlns:a16="http://schemas.microsoft.com/office/drawing/2014/main" id="{50E610C4-AF1A-4422-8A1A-B3D58CD8858F}"/>
                      </a:ext>
                    </a:extLst>
                  </p14:cNvPr>
                  <p14:cNvContentPartPr/>
                  <p14:nvPr/>
                </p14:nvContentPartPr>
                <p14:xfrm>
                  <a:off x="9374310" y="4131330"/>
                  <a:ext cx="27720" cy="26280"/>
                </p14:xfrm>
              </p:contentPart>
            </mc:Choice>
            <mc:Fallback xmlns="">
              <p:pic>
                <p:nvPicPr>
                  <p:cNvPr id="206" name="Ink 205">
                    <a:extLst>
                      <a:ext uri="{FF2B5EF4-FFF2-40B4-BE49-F238E27FC236}">
                        <a16:creationId xmlns:a16="http://schemas.microsoft.com/office/drawing/2014/main" id="{50E610C4-AF1A-4422-8A1A-B3D58CD8858F}"/>
                      </a:ext>
                    </a:extLst>
                  </p:cNvPr>
                  <p:cNvPicPr/>
                  <p:nvPr/>
                </p:nvPicPr>
                <p:blipFill>
                  <a:blip r:embed="rId310"/>
                  <a:stretch>
                    <a:fillRect/>
                  </a:stretch>
                </p:blipFill>
                <p:spPr>
                  <a:xfrm>
                    <a:off x="9369990" y="4127010"/>
                    <a:ext cx="36360" cy="3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1">
                <p14:nvContentPartPr>
                  <p14:cNvPr id="207" name="Ink 206">
                    <a:extLst>
                      <a:ext uri="{FF2B5EF4-FFF2-40B4-BE49-F238E27FC236}">
                        <a16:creationId xmlns:a16="http://schemas.microsoft.com/office/drawing/2014/main" id="{81C1162A-E02F-47A9-8A09-E819836B1CD1}"/>
                      </a:ext>
                    </a:extLst>
                  </p14:cNvPr>
                  <p14:cNvContentPartPr/>
                  <p14:nvPr/>
                </p14:nvContentPartPr>
                <p14:xfrm>
                  <a:off x="9356670" y="4088850"/>
                  <a:ext cx="37800" cy="92880"/>
                </p14:xfrm>
              </p:contentPart>
            </mc:Choice>
            <mc:Fallback xmlns="">
              <p:pic>
                <p:nvPicPr>
                  <p:cNvPr id="207" name="Ink 206">
                    <a:extLst>
                      <a:ext uri="{FF2B5EF4-FFF2-40B4-BE49-F238E27FC236}">
                        <a16:creationId xmlns:a16="http://schemas.microsoft.com/office/drawing/2014/main" id="{81C1162A-E02F-47A9-8A09-E819836B1CD1}"/>
                      </a:ext>
                    </a:extLst>
                  </p:cNvPr>
                  <p:cNvPicPr/>
                  <p:nvPr/>
                </p:nvPicPr>
                <p:blipFill>
                  <a:blip r:embed="rId312"/>
                  <a:stretch>
                    <a:fillRect/>
                  </a:stretch>
                </p:blipFill>
                <p:spPr>
                  <a:xfrm>
                    <a:off x="9352350" y="4084530"/>
                    <a:ext cx="46440" cy="101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3">
                <p14:nvContentPartPr>
                  <p14:cNvPr id="208" name="Ink 207">
                    <a:extLst>
                      <a:ext uri="{FF2B5EF4-FFF2-40B4-BE49-F238E27FC236}">
                        <a16:creationId xmlns:a16="http://schemas.microsoft.com/office/drawing/2014/main" id="{E7177F33-5747-484A-B2BF-049F985CB430}"/>
                      </a:ext>
                    </a:extLst>
                  </p14:cNvPr>
                  <p14:cNvContentPartPr/>
                  <p14:nvPr/>
                </p14:nvContentPartPr>
                <p14:xfrm>
                  <a:off x="9405630" y="4065810"/>
                  <a:ext cx="32400" cy="9720"/>
                </p14:xfrm>
              </p:contentPart>
            </mc:Choice>
            <mc:Fallback xmlns="">
              <p:pic>
                <p:nvPicPr>
                  <p:cNvPr id="208" name="Ink 207">
                    <a:extLst>
                      <a:ext uri="{FF2B5EF4-FFF2-40B4-BE49-F238E27FC236}">
                        <a16:creationId xmlns:a16="http://schemas.microsoft.com/office/drawing/2014/main" id="{E7177F33-5747-484A-B2BF-049F985CB430}"/>
                      </a:ext>
                    </a:extLst>
                  </p:cNvPr>
                  <p:cNvPicPr/>
                  <p:nvPr/>
                </p:nvPicPr>
                <p:blipFill>
                  <a:blip r:embed="rId314"/>
                  <a:stretch>
                    <a:fillRect/>
                  </a:stretch>
                </p:blipFill>
                <p:spPr>
                  <a:xfrm>
                    <a:off x="9401310" y="4061490"/>
                    <a:ext cx="41040" cy="18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5">
                <p14:nvContentPartPr>
                  <p14:cNvPr id="209" name="Ink 208">
                    <a:extLst>
                      <a:ext uri="{FF2B5EF4-FFF2-40B4-BE49-F238E27FC236}">
                        <a16:creationId xmlns:a16="http://schemas.microsoft.com/office/drawing/2014/main" id="{19C30EC8-A1C6-47A8-8CD1-B9D7AB1AFDAF}"/>
                      </a:ext>
                    </a:extLst>
                  </p14:cNvPr>
                  <p14:cNvContentPartPr/>
                  <p14:nvPr/>
                </p14:nvContentPartPr>
                <p14:xfrm>
                  <a:off x="9413190" y="4031610"/>
                  <a:ext cx="72360" cy="63360"/>
                </p14:xfrm>
              </p:contentPart>
            </mc:Choice>
            <mc:Fallback xmlns="">
              <p:pic>
                <p:nvPicPr>
                  <p:cNvPr id="209" name="Ink 208">
                    <a:extLst>
                      <a:ext uri="{FF2B5EF4-FFF2-40B4-BE49-F238E27FC236}">
                        <a16:creationId xmlns:a16="http://schemas.microsoft.com/office/drawing/2014/main" id="{19C30EC8-A1C6-47A8-8CD1-B9D7AB1AFDAF}"/>
                      </a:ext>
                    </a:extLst>
                  </p:cNvPr>
                  <p:cNvPicPr/>
                  <p:nvPr/>
                </p:nvPicPr>
                <p:blipFill>
                  <a:blip r:embed="rId316"/>
                  <a:stretch>
                    <a:fillRect/>
                  </a:stretch>
                </p:blipFill>
                <p:spPr>
                  <a:xfrm>
                    <a:off x="9408870" y="4027290"/>
                    <a:ext cx="81000" cy="7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7">
                <p14:nvContentPartPr>
                  <p14:cNvPr id="210" name="Ink 209">
                    <a:extLst>
                      <a:ext uri="{FF2B5EF4-FFF2-40B4-BE49-F238E27FC236}">
                        <a16:creationId xmlns:a16="http://schemas.microsoft.com/office/drawing/2014/main" id="{51702BE1-6E80-4830-A174-520E405C1C03}"/>
                      </a:ext>
                    </a:extLst>
                  </p14:cNvPr>
                  <p14:cNvContentPartPr/>
                  <p14:nvPr/>
                </p14:nvContentPartPr>
                <p14:xfrm>
                  <a:off x="9447030" y="4017930"/>
                  <a:ext cx="12960" cy="11520"/>
                </p14:xfrm>
              </p:contentPart>
            </mc:Choice>
            <mc:Fallback xmlns="">
              <p:pic>
                <p:nvPicPr>
                  <p:cNvPr id="210" name="Ink 209">
                    <a:extLst>
                      <a:ext uri="{FF2B5EF4-FFF2-40B4-BE49-F238E27FC236}">
                        <a16:creationId xmlns:a16="http://schemas.microsoft.com/office/drawing/2014/main" id="{51702BE1-6E80-4830-A174-520E405C1C03}"/>
                      </a:ext>
                    </a:extLst>
                  </p:cNvPr>
                  <p:cNvPicPr/>
                  <p:nvPr/>
                </p:nvPicPr>
                <p:blipFill>
                  <a:blip r:embed="rId318"/>
                  <a:stretch>
                    <a:fillRect/>
                  </a:stretch>
                </p:blipFill>
                <p:spPr>
                  <a:xfrm>
                    <a:off x="9442710" y="4013610"/>
                    <a:ext cx="21600" cy="2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9">
                <p14:nvContentPartPr>
                  <p14:cNvPr id="211" name="Ink 210">
                    <a:extLst>
                      <a:ext uri="{FF2B5EF4-FFF2-40B4-BE49-F238E27FC236}">
                        <a16:creationId xmlns:a16="http://schemas.microsoft.com/office/drawing/2014/main" id="{98E5EC99-7068-4BFD-9E33-B98A6A66CB89}"/>
                      </a:ext>
                    </a:extLst>
                  </p14:cNvPr>
                  <p14:cNvContentPartPr/>
                  <p14:nvPr/>
                </p14:nvContentPartPr>
                <p14:xfrm>
                  <a:off x="9383670" y="3970050"/>
                  <a:ext cx="91440" cy="83520"/>
                </p14:xfrm>
              </p:contentPart>
            </mc:Choice>
            <mc:Fallback xmlns="">
              <p:pic>
                <p:nvPicPr>
                  <p:cNvPr id="211" name="Ink 210">
                    <a:extLst>
                      <a:ext uri="{FF2B5EF4-FFF2-40B4-BE49-F238E27FC236}">
                        <a16:creationId xmlns:a16="http://schemas.microsoft.com/office/drawing/2014/main" id="{98E5EC99-7068-4BFD-9E33-B98A6A66CB89}"/>
                      </a:ext>
                    </a:extLst>
                  </p:cNvPr>
                  <p:cNvPicPr/>
                  <p:nvPr/>
                </p:nvPicPr>
                <p:blipFill>
                  <a:blip r:embed="rId320"/>
                  <a:stretch>
                    <a:fillRect/>
                  </a:stretch>
                </p:blipFill>
                <p:spPr>
                  <a:xfrm>
                    <a:off x="9379350" y="3965730"/>
                    <a:ext cx="100080" cy="92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1">
                <p14:nvContentPartPr>
                  <p14:cNvPr id="212" name="Ink 211">
                    <a:extLst>
                      <a:ext uri="{FF2B5EF4-FFF2-40B4-BE49-F238E27FC236}">
                        <a16:creationId xmlns:a16="http://schemas.microsoft.com/office/drawing/2014/main" id="{06CB4725-5303-4BE2-8A26-9B6D8A1CEC8C}"/>
                      </a:ext>
                    </a:extLst>
                  </p14:cNvPr>
                  <p14:cNvContentPartPr/>
                  <p14:nvPr/>
                </p14:nvContentPartPr>
                <p14:xfrm>
                  <a:off x="9387630" y="3932250"/>
                  <a:ext cx="113400" cy="49320"/>
                </p14:xfrm>
              </p:contentPart>
            </mc:Choice>
            <mc:Fallback xmlns="">
              <p:pic>
                <p:nvPicPr>
                  <p:cNvPr id="212" name="Ink 211">
                    <a:extLst>
                      <a:ext uri="{FF2B5EF4-FFF2-40B4-BE49-F238E27FC236}">
                        <a16:creationId xmlns:a16="http://schemas.microsoft.com/office/drawing/2014/main" id="{06CB4725-5303-4BE2-8A26-9B6D8A1CEC8C}"/>
                      </a:ext>
                    </a:extLst>
                  </p:cNvPr>
                  <p:cNvPicPr/>
                  <p:nvPr/>
                </p:nvPicPr>
                <p:blipFill>
                  <a:blip r:embed="rId322"/>
                  <a:stretch>
                    <a:fillRect/>
                  </a:stretch>
                </p:blipFill>
                <p:spPr>
                  <a:xfrm>
                    <a:off x="9383310" y="3927930"/>
                    <a:ext cx="12204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3">
                <p14:nvContentPartPr>
                  <p14:cNvPr id="213" name="Ink 212">
                    <a:extLst>
                      <a:ext uri="{FF2B5EF4-FFF2-40B4-BE49-F238E27FC236}">
                        <a16:creationId xmlns:a16="http://schemas.microsoft.com/office/drawing/2014/main" id="{E0CB1B6D-93BB-49B7-AA97-032B312A6E65}"/>
                      </a:ext>
                    </a:extLst>
                  </p14:cNvPr>
                  <p14:cNvContentPartPr/>
                  <p14:nvPr/>
                </p14:nvContentPartPr>
                <p14:xfrm>
                  <a:off x="9460710" y="3896970"/>
                  <a:ext cx="46800" cy="77760"/>
                </p14:xfrm>
              </p:contentPart>
            </mc:Choice>
            <mc:Fallback xmlns="">
              <p:pic>
                <p:nvPicPr>
                  <p:cNvPr id="213" name="Ink 212">
                    <a:extLst>
                      <a:ext uri="{FF2B5EF4-FFF2-40B4-BE49-F238E27FC236}">
                        <a16:creationId xmlns:a16="http://schemas.microsoft.com/office/drawing/2014/main" id="{E0CB1B6D-93BB-49B7-AA97-032B312A6E65}"/>
                      </a:ext>
                    </a:extLst>
                  </p:cNvPr>
                  <p:cNvPicPr/>
                  <p:nvPr/>
                </p:nvPicPr>
                <p:blipFill>
                  <a:blip r:embed="rId324"/>
                  <a:stretch>
                    <a:fillRect/>
                  </a:stretch>
                </p:blipFill>
                <p:spPr>
                  <a:xfrm>
                    <a:off x="9456390" y="3892650"/>
                    <a:ext cx="5544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5">
                <p14:nvContentPartPr>
                  <p14:cNvPr id="214" name="Ink 213">
                    <a:extLst>
                      <a:ext uri="{FF2B5EF4-FFF2-40B4-BE49-F238E27FC236}">
                        <a16:creationId xmlns:a16="http://schemas.microsoft.com/office/drawing/2014/main" id="{4237A6E9-8AE2-4454-B307-2646EE2DBCD3}"/>
                      </a:ext>
                    </a:extLst>
                  </p14:cNvPr>
                  <p14:cNvContentPartPr/>
                  <p14:nvPr/>
                </p14:nvContentPartPr>
                <p14:xfrm>
                  <a:off x="9564750" y="3884370"/>
                  <a:ext cx="40320" cy="15120"/>
                </p14:xfrm>
              </p:contentPart>
            </mc:Choice>
            <mc:Fallback xmlns="">
              <p:pic>
                <p:nvPicPr>
                  <p:cNvPr id="214" name="Ink 213">
                    <a:extLst>
                      <a:ext uri="{FF2B5EF4-FFF2-40B4-BE49-F238E27FC236}">
                        <a16:creationId xmlns:a16="http://schemas.microsoft.com/office/drawing/2014/main" id="{4237A6E9-8AE2-4454-B307-2646EE2DBCD3}"/>
                      </a:ext>
                    </a:extLst>
                  </p:cNvPr>
                  <p:cNvPicPr/>
                  <p:nvPr/>
                </p:nvPicPr>
                <p:blipFill>
                  <a:blip r:embed="rId326"/>
                  <a:stretch>
                    <a:fillRect/>
                  </a:stretch>
                </p:blipFill>
                <p:spPr>
                  <a:xfrm>
                    <a:off x="9560430" y="3880050"/>
                    <a:ext cx="48960" cy="2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7">
                <p14:nvContentPartPr>
                  <p14:cNvPr id="215" name="Ink 214">
                    <a:extLst>
                      <a:ext uri="{FF2B5EF4-FFF2-40B4-BE49-F238E27FC236}">
                        <a16:creationId xmlns:a16="http://schemas.microsoft.com/office/drawing/2014/main" id="{88B75F58-EADF-4B04-8CAF-9E308057AFB0}"/>
                      </a:ext>
                    </a:extLst>
                  </p14:cNvPr>
                  <p14:cNvContentPartPr/>
                  <p14:nvPr/>
                </p14:nvContentPartPr>
                <p14:xfrm>
                  <a:off x="9562590" y="3862410"/>
                  <a:ext cx="38880" cy="43560"/>
                </p14:xfrm>
              </p:contentPart>
            </mc:Choice>
            <mc:Fallback xmlns="">
              <p:pic>
                <p:nvPicPr>
                  <p:cNvPr id="215" name="Ink 214">
                    <a:extLst>
                      <a:ext uri="{FF2B5EF4-FFF2-40B4-BE49-F238E27FC236}">
                        <a16:creationId xmlns:a16="http://schemas.microsoft.com/office/drawing/2014/main" id="{88B75F58-EADF-4B04-8CAF-9E308057AFB0}"/>
                      </a:ext>
                    </a:extLst>
                  </p:cNvPr>
                  <p:cNvPicPr/>
                  <p:nvPr/>
                </p:nvPicPr>
                <p:blipFill>
                  <a:blip r:embed="rId328"/>
                  <a:stretch>
                    <a:fillRect/>
                  </a:stretch>
                </p:blipFill>
                <p:spPr>
                  <a:xfrm>
                    <a:off x="9558270" y="3858090"/>
                    <a:ext cx="47520" cy="52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9">
                <p14:nvContentPartPr>
                  <p14:cNvPr id="216" name="Ink 215">
                    <a:extLst>
                      <a:ext uri="{FF2B5EF4-FFF2-40B4-BE49-F238E27FC236}">
                        <a16:creationId xmlns:a16="http://schemas.microsoft.com/office/drawing/2014/main" id="{26CDECB5-DDE6-40D7-A223-E84ECB3D92FB}"/>
                      </a:ext>
                    </a:extLst>
                  </p14:cNvPr>
                  <p14:cNvContentPartPr/>
                  <p14:nvPr/>
                </p14:nvContentPartPr>
                <p14:xfrm>
                  <a:off x="9623790" y="3861330"/>
                  <a:ext cx="33840" cy="37080"/>
                </p14:xfrm>
              </p:contentPart>
            </mc:Choice>
            <mc:Fallback xmlns="">
              <p:pic>
                <p:nvPicPr>
                  <p:cNvPr id="216" name="Ink 215">
                    <a:extLst>
                      <a:ext uri="{FF2B5EF4-FFF2-40B4-BE49-F238E27FC236}">
                        <a16:creationId xmlns:a16="http://schemas.microsoft.com/office/drawing/2014/main" id="{26CDECB5-DDE6-40D7-A223-E84ECB3D92FB}"/>
                      </a:ext>
                    </a:extLst>
                  </p:cNvPr>
                  <p:cNvPicPr/>
                  <p:nvPr/>
                </p:nvPicPr>
                <p:blipFill>
                  <a:blip r:embed="rId330"/>
                  <a:stretch>
                    <a:fillRect/>
                  </a:stretch>
                </p:blipFill>
                <p:spPr>
                  <a:xfrm>
                    <a:off x="9619470" y="3857010"/>
                    <a:ext cx="4248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1">
                <p14:nvContentPartPr>
                  <p14:cNvPr id="217" name="Ink 216">
                    <a:extLst>
                      <a:ext uri="{FF2B5EF4-FFF2-40B4-BE49-F238E27FC236}">
                        <a16:creationId xmlns:a16="http://schemas.microsoft.com/office/drawing/2014/main" id="{5CEE79EF-4A7C-44B9-9E9E-0A76C4265A79}"/>
                      </a:ext>
                    </a:extLst>
                  </p14:cNvPr>
                  <p14:cNvContentPartPr/>
                  <p14:nvPr/>
                </p14:nvContentPartPr>
                <p14:xfrm>
                  <a:off x="9642150" y="3866010"/>
                  <a:ext cx="50040" cy="14040"/>
                </p14:xfrm>
              </p:contentPart>
            </mc:Choice>
            <mc:Fallback xmlns="">
              <p:pic>
                <p:nvPicPr>
                  <p:cNvPr id="217" name="Ink 216">
                    <a:extLst>
                      <a:ext uri="{FF2B5EF4-FFF2-40B4-BE49-F238E27FC236}">
                        <a16:creationId xmlns:a16="http://schemas.microsoft.com/office/drawing/2014/main" id="{5CEE79EF-4A7C-44B9-9E9E-0A76C4265A79}"/>
                      </a:ext>
                    </a:extLst>
                  </p:cNvPr>
                  <p:cNvPicPr/>
                  <p:nvPr/>
                </p:nvPicPr>
                <p:blipFill>
                  <a:blip r:embed="rId332"/>
                  <a:stretch>
                    <a:fillRect/>
                  </a:stretch>
                </p:blipFill>
                <p:spPr>
                  <a:xfrm>
                    <a:off x="9637830" y="3861690"/>
                    <a:ext cx="58680" cy="22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3">
                <p14:nvContentPartPr>
                  <p14:cNvPr id="218" name="Ink 217">
                    <a:extLst>
                      <a:ext uri="{FF2B5EF4-FFF2-40B4-BE49-F238E27FC236}">
                        <a16:creationId xmlns:a16="http://schemas.microsoft.com/office/drawing/2014/main" id="{56570460-BCD4-4197-821F-D0D6CA9B91C1}"/>
                      </a:ext>
                    </a:extLst>
                  </p14:cNvPr>
                  <p14:cNvContentPartPr/>
                  <p14:nvPr/>
                </p14:nvContentPartPr>
                <p14:xfrm>
                  <a:off x="9679230" y="3866010"/>
                  <a:ext cx="5760" cy="18720"/>
                </p14:xfrm>
              </p:contentPart>
            </mc:Choice>
            <mc:Fallback xmlns="">
              <p:pic>
                <p:nvPicPr>
                  <p:cNvPr id="218" name="Ink 217">
                    <a:extLst>
                      <a:ext uri="{FF2B5EF4-FFF2-40B4-BE49-F238E27FC236}">
                        <a16:creationId xmlns:a16="http://schemas.microsoft.com/office/drawing/2014/main" id="{56570460-BCD4-4197-821F-D0D6CA9B91C1}"/>
                      </a:ext>
                    </a:extLst>
                  </p:cNvPr>
                  <p:cNvPicPr/>
                  <p:nvPr/>
                </p:nvPicPr>
                <p:blipFill>
                  <a:blip r:embed="rId334"/>
                  <a:stretch>
                    <a:fillRect/>
                  </a:stretch>
                </p:blipFill>
                <p:spPr>
                  <a:xfrm>
                    <a:off x="9674910" y="3861690"/>
                    <a:ext cx="1440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5">
                <p14:nvContentPartPr>
                  <p14:cNvPr id="219" name="Ink 218">
                    <a:extLst>
                      <a:ext uri="{FF2B5EF4-FFF2-40B4-BE49-F238E27FC236}">
                        <a16:creationId xmlns:a16="http://schemas.microsoft.com/office/drawing/2014/main" id="{DB5D3AB6-8265-470D-AB0A-D8CBDE963869}"/>
                      </a:ext>
                    </a:extLst>
                  </p14:cNvPr>
                  <p14:cNvContentPartPr/>
                  <p14:nvPr/>
                </p14:nvContentPartPr>
                <p14:xfrm>
                  <a:off x="9706950" y="3820290"/>
                  <a:ext cx="41040" cy="49680"/>
                </p14:xfrm>
              </p:contentPart>
            </mc:Choice>
            <mc:Fallback xmlns="">
              <p:pic>
                <p:nvPicPr>
                  <p:cNvPr id="219" name="Ink 218">
                    <a:extLst>
                      <a:ext uri="{FF2B5EF4-FFF2-40B4-BE49-F238E27FC236}">
                        <a16:creationId xmlns:a16="http://schemas.microsoft.com/office/drawing/2014/main" id="{DB5D3AB6-8265-470D-AB0A-D8CBDE963869}"/>
                      </a:ext>
                    </a:extLst>
                  </p:cNvPr>
                  <p:cNvPicPr/>
                  <p:nvPr/>
                </p:nvPicPr>
                <p:blipFill>
                  <a:blip r:embed="rId336"/>
                  <a:stretch>
                    <a:fillRect/>
                  </a:stretch>
                </p:blipFill>
                <p:spPr>
                  <a:xfrm>
                    <a:off x="9702630" y="3815970"/>
                    <a:ext cx="49680" cy="58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7">
                <p14:nvContentPartPr>
                  <p14:cNvPr id="220" name="Ink 219">
                    <a:extLst>
                      <a:ext uri="{FF2B5EF4-FFF2-40B4-BE49-F238E27FC236}">
                        <a16:creationId xmlns:a16="http://schemas.microsoft.com/office/drawing/2014/main" id="{863C608D-C13D-48B0-910A-04DCB4BEDFF6}"/>
                      </a:ext>
                    </a:extLst>
                  </p14:cNvPr>
                  <p14:cNvContentPartPr/>
                  <p14:nvPr/>
                </p14:nvContentPartPr>
                <p14:xfrm>
                  <a:off x="9714150" y="3818850"/>
                  <a:ext cx="45000" cy="48240"/>
                </p14:xfrm>
              </p:contentPart>
            </mc:Choice>
            <mc:Fallback xmlns="">
              <p:pic>
                <p:nvPicPr>
                  <p:cNvPr id="220" name="Ink 219">
                    <a:extLst>
                      <a:ext uri="{FF2B5EF4-FFF2-40B4-BE49-F238E27FC236}">
                        <a16:creationId xmlns:a16="http://schemas.microsoft.com/office/drawing/2014/main" id="{863C608D-C13D-48B0-910A-04DCB4BEDFF6}"/>
                      </a:ext>
                    </a:extLst>
                  </p:cNvPr>
                  <p:cNvPicPr/>
                  <p:nvPr/>
                </p:nvPicPr>
                <p:blipFill>
                  <a:blip r:embed="rId338"/>
                  <a:stretch>
                    <a:fillRect/>
                  </a:stretch>
                </p:blipFill>
                <p:spPr>
                  <a:xfrm>
                    <a:off x="9709830" y="3814530"/>
                    <a:ext cx="5364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9">
                <p14:nvContentPartPr>
                  <p14:cNvPr id="221" name="Ink 220">
                    <a:extLst>
                      <a:ext uri="{FF2B5EF4-FFF2-40B4-BE49-F238E27FC236}">
                        <a16:creationId xmlns:a16="http://schemas.microsoft.com/office/drawing/2014/main" id="{2F2FE481-D728-4450-A3AE-B9B52B6598BC}"/>
                      </a:ext>
                    </a:extLst>
                  </p14:cNvPr>
                  <p14:cNvContentPartPr/>
                  <p14:nvPr/>
                </p14:nvContentPartPr>
                <p14:xfrm>
                  <a:off x="9780750" y="3789330"/>
                  <a:ext cx="11160" cy="67680"/>
                </p14:xfrm>
              </p:contentPart>
            </mc:Choice>
            <mc:Fallback xmlns="">
              <p:pic>
                <p:nvPicPr>
                  <p:cNvPr id="221" name="Ink 220">
                    <a:extLst>
                      <a:ext uri="{FF2B5EF4-FFF2-40B4-BE49-F238E27FC236}">
                        <a16:creationId xmlns:a16="http://schemas.microsoft.com/office/drawing/2014/main" id="{2F2FE481-D728-4450-A3AE-B9B52B6598BC}"/>
                      </a:ext>
                    </a:extLst>
                  </p:cNvPr>
                  <p:cNvPicPr/>
                  <p:nvPr/>
                </p:nvPicPr>
                <p:blipFill>
                  <a:blip r:embed="rId340"/>
                  <a:stretch>
                    <a:fillRect/>
                  </a:stretch>
                </p:blipFill>
                <p:spPr>
                  <a:xfrm>
                    <a:off x="9776430" y="3785010"/>
                    <a:ext cx="19800" cy="7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1">
                <p14:nvContentPartPr>
                  <p14:cNvPr id="222" name="Ink 221">
                    <a:extLst>
                      <a:ext uri="{FF2B5EF4-FFF2-40B4-BE49-F238E27FC236}">
                        <a16:creationId xmlns:a16="http://schemas.microsoft.com/office/drawing/2014/main" id="{3DD709B1-F6DF-4478-B5AE-698E834AB31C}"/>
                      </a:ext>
                    </a:extLst>
                  </p14:cNvPr>
                  <p14:cNvContentPartPr/>
                  <p14:nvPr/>
                </p14:nvContentPartPr>
                <p14:xfrm>
                  <a:off x="9801630" y="3790410"/>
                  <a:ext cx="36720" cy="41760"/>
                </p14:xfrm>
              </p:contentPart>
            </mc:Choice>
            <mc:Fallback xmlns="">
              <p:pic>
                <p:nvPicPr>
                  <p:cNvPr id="222" name="Ink 221">
                    <a:extLst>
                      <a:ext uri="{FF2B5EF4-FFF2-40B4-BE49-F238E27FC236}">
                        <a16:creationId xmlns:a16="http://schemas.microsoft.com/office/drawing/2014/main" id="{3DD709B1-F6DF-4478-B5AE-698E834AB31C}"/>
                      </a:ext>
                    </a:extLst>
                  </p:cNvPr>
                  <p:cNvPicPr/>
                  <p:nvPr/>
                </p:nvPicPr>
                <p:blipFill>
                  <a:blip r:embed="rId342"/>
                  <a:stretch>
                    <a:fillRect/>
                  </a:stretch>
                </p:blipFill>
                <p:spPr>
                  <a:xfrm>
                    <a:off x="9797310" y="3786090"/>
                    <a:ext cx="4536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3">
                <p14:nvContentPartPr>
                  <p14:cNvPr id="223" name="Ink 222">
                    <a:extLst>
                      <a:ext uri="{FF2B5EF4-FFF2-40B4-BE49-F238E27FC236}">
                        <a16:creationId xmlns:a16="http://schemas.microsoft.com/office/drawing/2014/main" id="{BBEF2F66-C701-46F2-85EF-E1642159224F}"/>
                      </a:ext>
                    </a:extLst>
                  </p14:cNvPr>
                  <p14:cNvContentPartPr/>
                  <p14:nvPr/>
                </p14:nvContentPartPr>
                <p14:xfrm>
                  <a:off x="9841230" y="3767730"/>
                  <a:ext cx="17280" cy="77040"/>
                </p14:xfrm>
              </p:contentPart>
            </mc:Choice>
            <mc:Fallback xmlns="">
              <p:pic>
                <p:nvPicPr>
                  <p:cNvPr id="223" name="Ink 222">
                    <a:extLst>
                      <a:ext uri="{FF2B5EF4-FFF2-40B4-BE49-F238E27FC236}">
                        <a16:creationId xmlns:a16="http://schemas.microsoft.com/office/drawing/2014/main" id="{BBEF2F66-C701-46F2-85EF-E1642159224F}"/>
                      </a:ext>
                    </a:extLst>
                  </p:cNvPr>
                  <p:cNvPicPr/>
                  <p:nvPr/>
                </p:nvPicPr>
                <p:blipFill>
                  <a:blip r:embed="rId344"/>
                  <a:stretch>
                    <a:fillRect/>
                  </a:stretch>
                </p:blipFill>
                <p:spPr>
                  <a:xfrm>
                    <a:off x="9836910" y="3763410"/>
                    <a:ext cx="25920" cy="8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5">
                <p14:nvContentPartPr>
                  <p14:cNvPr id="224" name="Ink 223">
                    <a:extLst>
                      <a:ext uri="{FF2B5EF4-FFF2-40B4-BE49-F238E27FC236}">
                        <a16:creationId xmlns:a16="http://schemas.microsoft.com/office/drawing/2014/main" id="{9F5AA6CA-22A5-401E-9EBD-57CC890398AB}"/>
                      </a:ext>
                    </a:extLst>
                  </p14:cNvPr>
                  <p14:cNvContentPartPr/>
                  <p14:nvPr/>
                </p14:nvContentPartPr>
                <p14:xfrm>
                  <a:off x="9823230" y="3803010"/>
                  <a:ext cx="71280" cy="19800"/>
                </p14:xfrm>
              </p:contentPart>
            </mc:Choice>
            <mc:Fallback xmlns="">
              <p:pic>
                <p:nvPicPr>
                  <p:cNvPr id="224" name="Ink 223">
                    <a:extLst>
                      <a:ext uri="{FF2B5EF4-FFF2-40B4-BE49-F238E27FC236}">
                        <a16:creationId xmlns:a16="http://schemas.microsoft.com/office/drawing/2014/main" id="{9F5AA6CA-22A5-401E-9EBD-57CC890398AB}"/>
                      </a:ext>
                    </a:extLst>
                  </p:cNvPr>
                  <p:cNvPicPr/>
                  <p:nvPr/>
                </p:nvPicPr>
                <p:blipFill>
                  <a:blip r:embed="rId346"/>
                  <a:stretch>
                    <a:fillRect/>
                  </a:stretch>
                </p:blipFill>
                <p:spPr>
                  <a:xfrm>
                    <a:off x="9818910" y="3798690"/>
                    <a:ext cx="79920" cy="2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7">
                <p14:nvContentPartPr>
                  <p14:cNvPr id="225" name="Ink 224">
                    <a:extLst>
                      <a:ext uri="{FF2B5EF4-FFF2-40B4-BE49-F238E27FC236}">
                        <a16:creationId xmlns:a16="http://schemas.microsoft.com/office/drawing/2014/main" id="{71E85957-E38B-4665-8019-899819B13B7F}"/>
                      </a:ext>
                    </a:extLst>
                  </p14:cNvPr>
                  <p14:cNvContentPartPr/>
                  <p14:nvPr/>
                </p14:nvContentPartPr>
                <p14:xfrm>
                  <a:off x="9868590" y="3803010"/>
                  <a:ext cx="5040" cy="50400"/>
                </p14:xfrm>
              </p:contentPart>
            </mc:Choice>
            <mc:Fallback xmlns="">
              <p:pic>
                <p:nvPicPr>
                  <p:cNvPr id="225" name="Ink 224">
                    <a:extLst>
                      <a:ext uri="{FF2B5EF4-FFF2-40B4-BE49-F238E27FC236}">
                        <a16:creationId xmlns:a16="http://schemas.microsoft.com/office/drawing/2014/main" id="{71E85957-E38B-4665-8019-899819B13B7F}"/>
                      </a:ext>
                    </a:extLst>
                  </p:cNvPr>
                  <p:cNvPicPr/>
                  <p:nvPr/>
                </p:nvPicPr>
                <p:blipFill>
                  <a:blip r:embed="rId348"/>
                  <a:stretch>
                    <a:fillRect/>
                  </a:stretch>
                </p:blipFill>
                <p:spPr>
                  <a:xfrm>
                    <a:off x="9864270" y="3798690"/>
                    <a:ext cx="13680" cy="5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9">
                <p14:nvContentPartPr>
                  <p14:cNvPr id="226" name="Ink 225">
                    <a:extLst>
                      <a:ext uri="{FF2B5EF4-FFF2-40B4-BE49-F238E27FC236}">
                        <a16:creationId xmlns:a16="http://schemas.microsoft.com/office/drawing/2014/main" id="{7BCB5D90-FA65-4BD2-B9F5-56789B04C537}"/>
                      </a:ext>
                    </a:extLst>
                  </p14:cNvPr>
                  <p14:cNvContentPartPr/>
                  <p14:nvPr/>
                </p14:nvContentPartPr>
                <p14:xfrm>
                  <a:off x="9895590" y="3788250"/>
                  <a:ext cx="34920" cy="38160"/>
                </p14:xfrm>
              </p:contentPart>
            </mc:Choice>
            <mc:Fallback xmlns="">
              <p:pic>
                <p:nvPicPr>
                  <p:cNvPr id="226" name="Ink 225">
                    <a:extLst>
                      <a:ext uri="{FF2B5EF4-FFF2-40B4-BE49-F238E27FC236}">
                        <a16:creationId xmlns:a16="http://schemas.microsoft.com/office/drawing/2014/main" id="{7BCB5D90-FA65-4BD2-B9F5-56789B04C537}"/>
                      </a:ext>
                    </a:extLst>
                  </p:cNvPr>
                  <p:cNvPicPr/>
                  <p:nvPr/>
                </p:nvPicPr>
                <p:blipFill>
                  <a:blip r:embed="rId350"/>
                  <a:stretch>
                    <a:fillRect/>
                  </a:stretch>
                </p:blipFill>
                <p:spPr>
                  <a:xfrm>
                    <a:off x="9891270" y="3783930"/>
                    <a:ext cx="43560" cy="4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1">
                <p14:nvContentPartPr>
                  <p14:cNvPr id="227" name="Ink 226">
                    <a:extLst>
                      <a:ext uri="{FF2B5EF4-FFF2-40B4-BE49-F238E27FC236}">
                        <a16:creationId xmlns:a16="http://schemas.microsoft.com/office/drawing/2014/main" id="{A0E2912E-C7F9-4021-B5D6-FBD95256AEE2}"/>
                      </a:ext>
                    </a:extLst>
                  </p14:cNvPr>
                  <p14:cNvContentPartPr/>
                  <p14:nvPr/>
                </p14:nvContentPartPr>
                <p14:xfrm>
                  <a:off x="9878670" y="3758730"/>
                  <a:ext cx="10800" cy="59400"/>
                </p14:xfrm>
              </p:contentPart>
            </mc:Choice>
            <mc:Fallback xmlns="">
              <p:pic>
                <p:nvPicPr>
                  <p:cNvPr id="227" name="Ink 226">
                    <a:extLst>
                      <a:ext uri="{FF2B5EF4-FFF2-40B4-BE49-F238E27FC236}">
                        <a16:creationId xmlns:a16="http://schemas.microsoft.com/office/drawing/2014/main" id="{A0E2912E-C7F9-4021-B5D6-FBD95256AEE2}"/>
                      </a:ext>
                    </a:extLst>
                  </p:cNvPr>
                  <p:cNvPicPr/>
                  <p:nvPr/>
                </p:nvPicPr>
                <p:blipFill>
                  <a:blip r:embed="rId352"/>
                  <a:stretch>
                    <a:fillRect/>
                  </a:stretch>
                </p:blipFill>
                <p:spPr>
                  <a:xfrm>
                    <a:off x="9874350" y="3754410"/>
                    <a:ext cx="19440" cy="68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3">
                <p14:nvContentPartPr>
                  <p14:cNvPr id="228" name="Ink 227">
                    <a:extLst>
                      <a:ext uri="{FF2B5EF4-FFF2-40B4-BE49-F238E27FC236}">
                        <a16:creationId xmlns:a16="http://schemas.microsoft.com/office/drawing/2014/main" id="{902158CC-7903-43C8-9B48-8D4F2769EDEC}"/>
                      </a:ext>
                    </a:extLst>
                  </p14:cNvPr>
                  <p14:cNvContentPartPr/>
                  <p14:nvPr/>
                </p14:nvContentPartPr>
                <p14:xfrm>
                  <a:off x="9795150" y="3715170"/>
                  <a:ext cx="29880" cy="20880"/>
                </p14:xfrm>
              </p:contentPart>
            </mc:Choice>
            <mc:Fallback xmlns="">
              <p:pic>
                <p:nvPicPr>
                  <p:cNvPr id="228" name="Ink 227">
                    <a:extLst>
                      <a:ext uri="{FF2B5EF4-FFF2-40B4-BE49-F238E27FC236}">
                        <a16:creationId xmlns:a16="http://schemas.microsoft.com/office/drawing/2014/main" id="{902158CC-7903-43C8-9B48-8D4F2769EDEC}"/>
                      </a:ext>
                    </a:extLst>
                  </p:cNvPr>
                  <p:cNvPicPr/>
                  <p:nvPr/>
                </p:nvPicPr>
                <p:blipFill>
                  <a:blip r:embed="rId354"/>
                  <a:stretch>
                    <a:fillRect/>
                  </a:stretch>
                </p:blipFill>
                <p:spPr>
                  <a:xfrm>
                    <a:off x="9790830" y="3710850"/>
                    <a:ext cx="3852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5">
                <p14:nvContentPartPr>
                  <p14:cNvPr id="229" name="Ink 228">
                    <a:extLst>
                      <a:ext uri="{FF2B5EF4-FFF2-40B4-BE49-F238E27FC236}">
                        <a16:creationId xmlns:a16="http://schemas.microsoft.com/office/drawing/2014/main" id="{DE9CCFBE-00A1-40AA-9EEE-7D48B71928F5}"/>
                      </a:ext>
                    </a:extLst>
                  </p14:cNvPr>
                  <p14:cNvContentPartPr/>
                  <p14:nvPr/>
                </p14:nvContentPartPr>
                <p14:xfrm>
                  <a:off x="9789750" y="3726330"/>
                  <a:ext cx="29880" cy="32760"/>
                </p14:xfrm>
              </p:contentPart>
            </mc:Choice>
            <mc:Fallback xmlns="">
              <p:pic>
                <p:nvPicPr>
                  <p:cNvPr id="229" name="Ink 228">
                    <a:extLst>
                      <a:ext uri="{FF2B5EF4-FFF2-40B4-BE49-F238E27FC236}">
                        <a16:creationId xmlns:a16="http://schemas.microsoft.com/office/drawing/2014/main" id="{DE9CCFBE-00A1-40AA-9EEE-7D48B71928F5}"/>
                      </a:ext>
                    </a:extLst>
                  </p:cNvPr>
                  <p:cNvPicPr/>
                  <p:nvPr/>
                </p:nvPicPr>
                <p:blipFill>
                  <a:blip r:embed="rId356"/>
                  <a:stretch>
                    <a:fillRect/>
                  </a:stretch>
                </p:blipFill>
                <p:spPr>
                  <a:xfrm>
                    <a:off x="9785430" y="3722010"/>
                    <a:ext cx="38520" cy="4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7">
                <p14:nvContentPartPr>
                  <p14:cNvPr id="230" name="Ink 229">
                    <a:extLst>
                      <a:ext uri="{FF2B5EF4-FFF2-40B4-BE49-F238E27FC236}">
                        <a16:creationId xmlns:a16="http://schemas.microsoft.com/office/drawing/2014/main" id="{31E1BA61-D221-493B-B511-F8F8C7306CA5}"/>
                      </a:ext>
                    </a:extLst>
                  </p14:cNvPr>
                  <p14:cNvContentPartPr/>
                  <p14:nvPr/>
                </p14:nvContentPartPr>
                <p14:xfrm>
                  <a:off x="9273150" y="3899130"/>
                  <a:ext cx="29880" cy="30960"/>
                </p14:xfrm>
              </p:contentPart>
            </mc:Choice>
            <mc:Fallback xmlns="">
              <p:pic>
                <p:nvPicPr>
                  <p:cNvPr id="230" name="Ink 229">
                    <a:extLst>
                      <a:ext uri="{FF2B5EF4-FFF2-40B4-BE49-F238E27FC236}">
                        <a16:creationId xmlns:a16="http://schemas.microsoft.com/office/drawing/2014/main" id="{31E1BA61-D221-493B-B511-F8F8C7306CA5}"/>
                      </a:ext>
                    </a:extLst>
                  </p:cNvPr>
                  <p:cNvPicPr/>
                  <p:nvPr/>
                </p:nvPicPr>
                <p:blipFill>
                  <a:blip r:embed="rId358"/>
                  <a:stretch>
                    <a:fillRect/>
                  </a:stretch>
                </p:blipFill>
                <p:spPr>
                  <a:xfrm>
                    <a:off x="9268830" y="3894810"/>
                    <a:ext cx="38520" cy="39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9">
                <p14:nvContentPartPr>
                  <p14:cNvPr id="231" name="Ink 230">
                    <a:extLst>
                      <a:ext uri="{FF2B5EF4-FFF2-40B4-BE49-F238E27FC236}">
                        <a16:creationId xmlns:a16="http://schemas.microsoft.com/office/drawing/2014/main" id="{FF0E93D9-9D7F-4190-8EE7-C0D3678ECC1A}"/>
                      </a:ext>
                    </a:extLst>
                  </p14:cNvPr>
                  <p14:cNvContentPartPr/>
                  <p14:nvPr/>
                </p14:nvContentPartPr>
                <p14:xfrm>
                  <a:off x="9273150" y="3903450"/>
                  <a:ext cx="16920" cy="52200"/>
                </p14:xfrm>
              </p:contentPart>
            </mc:Choice>
            <mc:Fallback xmlns="">
              <p:pic>
                <p:nvPicPr>
                  <p:cNvPr id="231" name="Ink 230">
                    <a:extLst>
                      <a:ext uri="{FF2B5EF4-FFF2-40B4-BE49-F238E27FC236}">
                        <a16:creationId xmlns:a16="http://schemas.microsoft.com/office/drawing/2014/main" id="{FF0E93D9-9D7F-4190-8EE7-C0D3678ECC1A}"/>
                      </a:ext>
                    </a:extLst>
                  </p:cNvPr>
                  <p:cNvPicPr/>
                  <p:nvPr/>
                </p:nvPicPr>
                <p:blipFill>
                  <a:blip r:embed="rId360"/>
                  <a:stretch>
                    <a:fillRect/>
                  </a:stretch>
                </p:blipFill>
                <p:spPr>
                  <a:xfrm>
                    <a:off x="9268830" y="3899130"/>
                    <a:ext cx="25560" cy="60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1">
                <p14:nvContentPartPr>
                  <p14:cNvPr id="232" name="Ink 231">
                    <a:extLst>
                      <a:ext uri="{FF2B5EF4-FFF2-40B4-BE49-F238E27FC236}">
                        <a16:creationId xmlns:a16="http://schemas.microsoft.com/office/drawing/2014/main" id="{A14E7D73-6A04-4645-AF26-7B4D21ABD7A3}"/>
                      </a:ext>
                    </a:extLst>
                  </p14:cNvPr>
                  <p14:cNvContentPartPr/>
                  <p14:nvPr/>
                </p14:nvContentPartPr>
                <p14:xfrm>
                  <a:off x="9293670" y="3884370"/>
                  <a:ext cx="60840" cy="39960"/>
                </p14:xfrm>
              </p:contentPart>
            </mc:Choice>
            <mc:Fallback xmlns="">
              <p:pic>
                <p:nvPicPr>
                  <p:cNvPr id="232" name="Ink 231">
                    <a:extLst>
                      <a:ext uri="{FF2B5EF4-FFF2-40B4-BE49-F238E27FC236}">
                        <a16:creationId xmlns:a16="http://schemas.microsoft.com/office/drawing/2014/main" id="{A14E7D73-6A04-4645-AF26-7B4D21ABD7A3}"/>
                      </a:ext>
                    </a:extLst>
                  </p:cNvPr>
                  <p:cNvPicPr/>
                  <p:nvPr/>
                </p:nvPicPr>
                <p:blipFill>
                  <a:blip r:embed="rId362"/>
                  <a:stretch>
                    <a:fillRect/>
                  </a:stretch>
                </p:blipFill>
                <p:spPr>
                  <a:xfrm>
                    <a:off x="9289350" y="3880050"/>
                    <a:ext cx="69480" cy="48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3">
                <p14:nvContentPartPr>
                  <p14:cNvPr id="233" name="Ink 232">
                    <a:extLst>
                      <a:ext uri="{FF2B5EF4-FFF2-40B4-BE49-F238E27FC236}">
                        <a16:creationId xmlns:a16="http://schemas.microsoft.com/office/drawing/2014/main" id="{AA0F3F63-2F96-487B-962B-E38F0C9803A9}"/>
                      </a:ext>
                    </a:extLst>
                  </p14:cNvPr>
                  <p14:cNvContentPartPr/>
                  <p14:nvPr/>
                </p14:nvContentPartPr>
                <p14:xfrm>
                  <a:off x="9354150" y="3868170"/>
                  <a:ext cx="52920" cy="24480"/>
                </p14:xfrm>
              </p:contentPart>
            </mc:Choice>
            <mc:Fallback xmlns="">
              <p:pic>
                <p:nvPicPr>
                  <p:cNvPr id="233" name="Ink 232">
                    <a:extLst>
                      <a:ext uri="{FF2B5EF4-FFF2-40B4-BE49-F238E27FC236}">
                        <a16:creationId xmlns:a16="http://schemas.microsoft.com/office/drawing/2014/main" id="{AA0F3F63-2F96-487B-962B-E38F0C9803A9}"/>
                      </a:ext>
                    </a:extLst>
                  </p:cNvPr>
                  <p:cNvPicPr/>
                  <p:nvPr/>
                </p:nvPicPr>
                <p:blipFill>
                  <a:blip r:embed="rId364"/>
                  <a:stretch>
                    <a:fillRect/>
                  </a:stretch>
                </p:blipFill>
                <p:spPr>
                  <a:xfrm>
                    <a:off x="9349830" y="3863850"/>
                    <a:ext cx="6156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5">
                <p14:nvContentPartPr>
                  <p14:cNvPr id="234" name="Ink 233">
                    <a:extLst>
                      <a:ext uri="{FF2B5EF4-FFF2-40B4-BE49-F238E27FC236}">
                        <a16:creationId xmlns:a16="http://schemas.microsoft.com/office/drawing/2014/main" id="{EBB0051E-FFBC-4FCC-AA8A-5B0E2EE24879}"/>
                      </a:ext>
                    </a:extLst>
                  </p14:cNvPr>
                  <p14:cNvContentPartPr/>
                  <p14:nvPr/>
                </p14:nvContentPartPr>
                <p14:xfrm>
                  <a:off x="9130230" y="4030530"/>
                  <a:ext cx="43920" cy="24480"/>
                </p14:xfrm>
              </p:contentPart>
            </mc:Choice>
            <mc:Fallback xmlns="">
              <p:pic>
                <p:nvPicPr>
                  <p:cNvPr id="234" name="Ink 233">
                    <a:extLst>
                      <a:ext uri="{FF2B5EF4-FFF2-40B4-BE49-F238E27FC236}">
                        <a16:creationId xmlns:a16="http://schemas.microsoft.com/office/drawing/2014/main" id="{EBB0051E-FFBC-4FCC-AA8A-5B0E2EE24879}"/>
                      </a:ext>
                    </a:extLst>
                  </p:cNvPr>
                  <p:cNvPicPr/>
                  <p:nvPr/>
                </p:nvPicPr>
                <p:blipFill>
                  <a:blip r:embed="rId366"/>
                  <a:stretch>
                    <a:fillRect/>
                  </a:stretch>
                </p:blipFill>
                <p:spPr>
                  <a:xfrm>
                    <a:off x="9125910" y="4026210"/>
                    <a:ext cx="5256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7">
                <p14:nvContentPartPr>
                  <p14:cNvPr id="235" name="Ink 234">
                    <a:extLst>
                      <a:ext uri="{FF2B5EF4-FFF2-40B4-BE49-F238E27FC236}">
                        <a16:creationId xmlns:a16="http://schemas.microsoft.com/office/drawing/2014/main" id="{0ECF3B81-C7A9-449D-BBB7-7152C6BC3B41}"/>
                      </a:ext>
                    </a:extLst>
                  </p14:cNvPr>
                  <p14:cNvContentPartPr/>
                  <p14:nvPr/>
                </p14:nvContentPartPr>
                <p14:xfrm>
                  <a:off x="9188190" y="4010730"/>
                  <a:ext cx="63360" cy="20160"/>
                </p14:xfrm>
              </p:contentPart>
            </mc:Choice>
            <mc:Fallback xmlns="">
              <p:pic>
                <p:nvPicPr>
                  <p:cNvPr id="235" name="Ink 234">
                    <a:extLst>
                      <a:ext uri="{FF2B5EF4-FFF2-40B4-BE49-F238E27FC236}">
                        <a16:creationId xmlns:a16="http://schemas.microsoft.com/office/drawing/2014/main" id="{0ECF3B81-C7A9-449D-BBB7-7152C6BC3B41}"/>
                      </a:ext>
                    </a:extLst>
                  </p:cNvPr>
                  <p:cNvPicPr/>
                  <p:nvPr/>
                </p:nvPicPr>
                <p:blipFill>
                  <a:blip r:embed="rId368"/>
                  <a:stretch>
                    <a:fillRect/>
                  </a:stretch>
                </p:blipFill>
                <p:spPr>
                  <a:xfrm>
                    <a:off x="9183870" y="4006410"/>
                    <a:ext cx="72000" cy="2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9">
                <p14:nvContentPartPr>
                  <p14:cNvPr id="236" name="Ink 235">
                    <a:extLst>
                      <a:ext uri="{FF2B5EF4-FFF2-40B4-BE49-F238E27FC236}">
                        <a16:creationId xmlns:a16="http://schemas.microsoft.com/office/drawing/2014/main" id="{B224D5DA-FC85-49C3-BD56-D46DFF641063}"/>
                      </a:ext>
                    </a:extLst>
                  </p14:cNvPr>
                  <p14:cNvContentPartPr/>
                  <p14:nvPr/>
                </p14:nvContentPartPr>
                <p14:xfrm>
                  <a:off x="9209070" y="3994890"/>
                  <a:ext cx="18360" cy="41760"/>
                </p14:xfrm>
              </p:contentPart>
            </mc:Choice>
            <mc:Fallback xmlns="">
              <p:pic>
                <p:nvPicPr>
                  <p:cNvPr id="236" name="Ink 235">
                    <a:extLst>
                      <a:ext uri="{FF2B5EF4-FFF2-40B4-BE49-F238E27FC236}">
                        <a16:creationId xmlns:a16="http://schemas.microsoft.com/office/drawing/2014/main" id="{B224D5DA-FC85-49C3-BD56-D46DFF641063}"/>
                      </a:ext>
                    </a:extLst>
                  </p:cNvPr>
                  <p:cNvPicPr/>
                  <p:nvPr/>
                </p:nvPicPr>
                <p:blipFill>
                  <a:blip r:embed="rId370"/>
                  <a:stretch>
                    <a:fillRect/>
                  </a:stretch>
                </p:blipFill>
                <p:spPr>
                  <a:xfrm>
                    <a:off x="9204750" y="3990570"/>
                    <a:ext cx="27000" cy="5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1">
                <p14:nvContentPartPr>
                  <p14:cNvPr id="237" name="Ink 236">
                    <a:extLst>
                      <a:ext uri="{FF2B5EF4-FFF2-40B4-BE49-F238E27FC236}">
                        <a16:creationId xmlns:a16="http://schemas.microsoft.com/office/drawing/2014/main" id="{CC1E267B-027D-4028-A4C9-48C25BBFB18F}"/>
                      </a:ext>
                    </a:extLst>
                  </p14:cNvPr>
                  <p14:cNvContentPartPr/>
                  <p14:nvPr/>
                </p14:nvContentPartPr>
                <p14:xfrm>
                  <a:off x="9234990" y="3975450"/>
                  <a:ext cx="66600" cy="46440"/>
                </p14:xfrm>
              </p:contentPart>
            </mc:Choice>
            <mc:Fallback xmlns="">
              <p:pic>
                <p:nvPicPr>
                  <p:cNvPr id="237" name="Ink 236">
                    <a:extLst>
                      <a:ext uri="{FF2B5EF4-FFF2-40B4-BE49-F238E27FC236}">
                        <a16:creationId xmlns:a16="http://schemas.microsoft.com/office/drawing/2014/main" id="{CC1E267B-027D-4028-A4C9-48C25BBFB18F}"/>
                      </a:ext>
                    </a:extLst>
                  </p:cNvPr>
                  <p:cNvPicPr/>
                  <p:nvPr/>
                </p:nvPicPr>
                <p:blipFill>
                  <a:blip r:embed="rId372"/>
                  <a:stretch>
                    <a:fillRect/>
                  </a:stretch>
                </p:blipFill>
                <p:spPr>
                  <a:xfrm>
                    <a:off x="9230670" y="3971130"/>
                    <a:ext cx="75240" cy="5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3">
                <p14:nvContentPartPr>
                  <p14:cNvPr id="238" name="Ink 237">
                    <a:extLst>
                      <a:ext uri="{FF2B5EF4-FFF2-40B4-BE49-F238E27FC236}">
                        <a16:creationId xmlns:a16="http://schemas.microsoft.com/office/drawing/2014/main" id="{480D497C-3C0E-4B9A-B43B-450F3857B557}"/>
                      </a:ext>
                    </a:extLst>
                  </p14:cNvPr>
                  <p14:cNvContentPartPr/>
                  <p14:nvPr/>
                </p14:nvContentPartPr>
                <p14:xfrm>
                  <a:off x="9279270" y="3961770"/>
                  <a:ext cx="4320" cy="57600"/>
                </p14:xfrm>
              </p:contentPart>
            </mc:Choice>
            <mc:Fallback xmlns="">
              <p:pic>
                <p:nvPicPr>
                  <p:cNvPr id="238" name="Ink 237">
                    <a:extLst>
                      <a:ext uri="{FF2B5EF4-FFF2-40B4-BE49-F238E27FC236}">
                        <a16:creationId xmlns:a16="http://schemas.microsoft.com/office/drawing/2014/main" id="{480D497C-3C0E-4B9A-B43B-450F3857B557}"/>
                      </a:ext>
                    </a:extLst>
                  </p:cNvPr>
                  <p:cNvPicPr/>
                  <p:nvPr/>
                </p:nvPicPr>
                <p:blipFill>
                  <a:blip r:embed="rId374"/>
                  <a:stretch>
                    <a:fillRect/>
                  </a:stretch>
                </p:blipFill>
                <p:spPr>
                  <a:xfrm>
                    <a:off x="9274950" y="3957450"/>
                    <a:ext cx="12960" cy="66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5">
                <p14:nvContentPartPr>
                  <p14:cNvPr id="239" name="Ink 238">
                    <a:extLst>
                      <a:ext uri="{FF2B5EF4-FFF2-40B4-BE49-F238E27FC236}">
                        <a16:creationId xmlns:a16="http://schemas.microsoft.com/office/drawing/2014/main" id="{EC1DA33C-C146-4E51-B6F3-D57D95D187B1}"/>
                      </a:ext>
                    </a:extLst>
                  </p14:cNvPr>
                  <p14:cNvContentPartPr/>
                  <p14:nvPr/>
                </p14:nvContentPartPr>
                <p14:xfrm>
                  <a:off x="9261630" y="4221690"/>
                  <a:ext cx="41760" cy="57240"/>
                </p14:xfrm>
              </p:contentPart>
            </mc:Choice>
            <mc:Fallback xmlns="">
              <p:pic>
                <p:nvPicPr>
                  <p:cNvPr id="239" name="Ink 238">
                    <a:extLst>
                      <a:ext uri="{FF2B5EF4-FFF2-40B4-BE49-F238E27FC236}">
                        <a16:creationId xmlns:a16="http://schemas.microsoft.com/office/drawing/2014/main" id="{EC1DA33C-C146-4E51-B6F3-D57D95D187B1}"/>
                      </a:ext>
                    </a:extLst>
                  </p:cNvPr>
                  <p:cNvPicPr/>
                  <p:nvPr/>
                </p:nvPicPr>
                <p:blipFill>
                  <a:blip r:embed="rId376"/>
                  <a:stretch>
                    <a:fillRect/>
                  </a:stretch>
                </p:blipFill>
                <p:spPr>
                  <a:xfrm>
                    <a:off x="9257310" y="4217370"/>
                    <a:ext cx="50400" cy="65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7">
                <p14:nvContentPartPr>
                  <p14:cNvPr id="240" name="Ink 239">
                    <a:extLst>
                      <a:ext uri="{FF2B5EF4-FFF2-40B4-BE49-F238E27FC236}">
                        <a16:creationId xmlns:a16="http://schemas.microsoft.com/office/drawing/2014/main" id="{B54819B4-4925-4C84-990E-8A47D34316D7}"/>
                      </a:ext>
                    </a:extLst>
                  </p14:cNvPr>
                  <p14:cNvContentPartPr/>
                  <p14:nvPr/>
                </p14:nvContentPartPr>
                <p14:xfrm>
                  <a:off x="9315630" y="4205130"/>
                  <a:ext cx="52920" cy="16560"/>
                </p14:xfrm>
              </p:contentPart>
            </mc:Choice>
            <mc:Fallback xmlns="">
              <p:pic>
                <p:nvPicPr>
                  <p:cNvPr id="240" name="Ink 239">
                    <a:extLst>
                      <a:ext uri="{FF2B5EF4-FFF2-40B4-BE49-F238E27FC236}">
                        <a16:creationId xmlns:a16="http://schemas.microsoft.com/office/drawing/2014/main" id="{B54819B4-4925-4C84-990E-8A47D34316D7}"/>
                      </a:ext>
                    </a:extLst>
                  </p:cNvPr>
                  <p:cNvPicPr/>
                  <p:nvPr/>
                </p:nvPicPr>
                <p:blipFill>
                  <a:blip r:embed="rId378"/>
                  <a:stretch>
                    <a:fillRect/>
                  </a:stretch>
                </p:blipFill>
                <p:spPr>
                  <a:xfrm>
                    <a:off x="9311310" y="4200810"/>
                    <a:ext cx="61560" cy="2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9">
                <p14:nvContentPartPr>
                  <p14:cNvPr id="241" name="Ink 240">
                    <a:extLst>
                      <a:ext uri="{FF2B5EF4-FFF2-40B4-BE49-F238E27FC236}">
                        <a16:creationId xmlns:a16="http://schemas.microsoft.com/office/drawing/2014/main" id="{9DA2FD8F-C15C-4F16-8A3E-116DE054D2C1}"/>
                      </a:ext>
                    </a:extLst>
                  </p14:cNvPr>
                  <p14:cNvContentPartPr/>
                  <p14:nvPr/>
                </p14:nvContentPartPr>
                <p14:xfrm>
                  <a:off x="9256590" y="4197210"/>
                  <a:ext cx="81360" cy="100080"/>
                </p14:xfrm>
              </p:contentPart>
            </mc:Choice>
            <mc:Fallback xmlns="">
              <p:pic>
                <p:nvPicPr>
                  <p:cNvPr id="241" name="Ink 240">
                    <a:extLst>
                      <a:ext uri="{FF2B5EF4-FFF2-40B4-BE49-F238E27FC236}">
                        <a16:creationId xmlns:a16="http://schemas.microsoft.com/office/drawing/2014/main" id="{9DA2FD8F-C15C-4F16-8A3E-116DE054D2C1}"/>
                      </a:ext>
                    </a:extLst>
                  </p:cNvPr>
                  <p:cNvPicPr/>
                  <p:nvPr/>
                </p:nvPicPr>
                <p:blipFill>
                  <a:blip r:embed="rId380"/>
                  <a:stretch>
                    <a:fillRect/>
                  </a:stretch>
                </p:blipFill>
                <p:spPr>
                  <a:xfrm>
                    <a:off x="9252270" y="4192890"/>
                    <a:ext cx="90000" cy="10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1">
                <p14:nvContentPartPr>
                  <p14:cNvPr id="242" name="Ink 241">
                    <a:extLst>
                      <a:ext uri="{FF2B5EF4-FFF2-40B4-BE49-F238E27FC236}">
                        <a16:creationId xmlns:a16="http://schemas.microsoft.com/office/drawing/2014/main" id="{3ACA90B8-AB4B-40EA-88C6-8C36063CD844}"/>
                      </a:ext>
                    </a:extLst>
                  </p14:cNvPr>
                  <p14:cNvContentPartPr/>
                  <p14:nvPr/>
                </p14:nvContentPartPr>
                <p14:xfrm>
                  <a:off x="9267750" y="4252290"/>
                  <a:ext cx="65160" cy="68760"/>
                </p14:xfrm>
              </p:contentPart>
            </mc:Choice>
            <mc:Fallback xmlns="">
              <p:pic>
                <p:nvPicPr>
                  <p:cNvPr id="242" name="Ink 241">
                    <a:extLst>
                      <a:ext uri="{FF2B5EF4-FFF2-40B4-BE49-F238E27FC236}">
                        <a16:creationId xmlns:a16="http://schemas.microsoft.com/office/drawing/2014/main" id="{3ACA90B8-AB4B-40EA-88C6-8C36063CD844}"/>
                      </a:ext>
                    </a:extLst>
                  </p:cNvPr>
                  <p:cNvPicPr/>
                  <p:nvPr/>
                </p:nvPicPr>
                <p:blipFill>
                  <a:blip r:embed="rId382"/>
                  <a:stretch>
                    <a:fillRect/>
                  </a:stretch>
                </p:blipFill>
                <p:spPr>
                  <a:xfrm>
                    <a:off x="9263430" y="4247970"/>
                    <a:ext cx="7380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3">
                <p14:nvContentPartPr>
                  <p14:cNvPr id="243" name="Ink 242">
                    <a:extLst>
                      <a:ext uri="{FF2B5EF4-FFF2-40B4-BE49-F238E27FC236}">
                        <a16:creationId xmlns:a16="http://schemas.microsoft.com/office/drawing/2014/main" id="{0456B0FD-59EE-472A-A97B-A471466668DD}"/>
                      </a:ext>
                    </a:extLst>
                  </p14:cNvPr>
                  <p14:cNvContentPartPr/>
                  <p14:nvPr/>
                </p14:nvContentPartPr>
                <p14:xfrm>
                  <a:off x="9321750" y="4238610"/>
                  <a:ext cx="15840" cy="18720"/>
                </p14:xfrm>
              </p:contentPart>
            </mc:Choice>
            <mc:Fallback xmlns="">
              <p:pic>
                <p:nvPicPr>
                  <p:cNvPr id="243" name="Ink 242">
                    <a:extLst>
                      <a:ext uri="{FF2B5EF4-FFF2-40B4-BE49-F238E27FC236}">
                        <a16:creationId xmlns:a16="http://schemas.microsoft.com/office/drawing/2014/main" id="{0456B0FD-59EE-472A-A97B-A471466668DD}"/>
                      </a:ext>
                    </a:extLst>
                  </p:cNvPr>
                  <p:cNvPicPr/>
                  <p:nvPr/>
                </p:nvPicPr>
                <p:blipFill>
                  <a:blip r:embed="rId384"/>
                  <a:stretch>
                    <a:fillRect/>
                  </a:stretch>
                </p:blipFill>
                <p:spPr>
                  <a:xfrm>
                    <a:off x="9317430" y="4234290"/>
                    <a:ext cx="24480" cy="27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5">
                <p14:nvContentPartPr>
                  <p14:cNvPr id="244" name="Ink 243">
                    <a:extLst>
                      <a:ext uri="{FF2B5EF4-FFF2-40B4-BE49-F238E27FC236}">
                        <a16:creationId xmlns:a16="http://schemas.microsoft.com/office/drawing/2014/main" id="{E533E682-0AC8-4E21-B7C1-BF055E864085}"/>
                      </a:ext>
                    </a:extLst>
                  </p14:cNvPr>
                  <p14:cNvContentPartPr/>
                  <p14:nvPr/>
                </p14:nvContentPartPr>
                <p14:xfrm>
                  <a:off x="9192150" y="4246530"/>
                  <a:ext cx="43920" cy="27000"/>
                </p14:xfrm>
              </p:contentPart>
            </mc:Choice>
            <mc:Fallback xmlns="">
              <p:pic>
                <p:nvPicPr>
                  <p:cNvPr id="244" name="Ink 243">
                    <a:extLst>
                      <a:ext uri="{FF2B5EF4-FFF2-40B4-BE49-F238E27FC236}">
                        <a16:creationId xmlns:a16="http://schemas.microsoft.com/office/drawing/2014/main" id="{E533E682-0AC8-4E21-B7C1-BF055E864085}"/>
                      </a:ext>
                    </a:extLst>
                  </p:cNvPr>
                  <p:cNvPicPr/>
                  <p:nvPr/>
                </p:nvPicPr>
                <p:blipFill>
                  <a:blip r:embed="rId386"/>
                  <a:stretch>
                    <a:fillRect/>
                  </a:stretch>
                </p:blipFill>
                <p:spPr>
                  <a:xfrm>
                    <a:off x="9187830" y="4242210"/>
                    <a:ext cx="52560" cy="3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7">
                <p14:nvContentPartPr>
                  <p14:cNvPr id="245" name="Ink 244">
                    <a:extLst>
                      <a:ext uri="{FF2B5EF4-FFF2-40B4-BE49-F238E27FC236}">
                        <a16:creationId xmlns:a16="http://schemas.microsoft.com/office/drawing/2014/main" id="{F39D55FD-C33B-4AA1-B386-9A50A1C2279C}"/>
                      </a:ext>
                    </a:extLst>
                  </p14:cNvPr>
                  <p14:cNvContentPartPr/>
                  <p14:nvPr/>
                </p14:nvContentPartPr>
                <p14:xfrm>
                  <a:off x="9205110" y="4242930"/>
                  <a:ext cx="34920" cy="56520"/>
                </p14:xfrm>
              </p:contentPart>
            </mc:Choice>
            <mc:Fallback xmlns="">
              <p:pic>
                <p:nvPicPr>
                  <p:cNvPr id="245" name="Ink 244">
                    <a:extLst>
                      <a:ext uri="{FF2B5EF4-FFF2-40B4-BE49-F238E27FC236}">
                        <a16:creationId xmlns:a16="http://schemas.microsoft.com/office/drawing/2014/main" id="{F39D55FD-C33B-4AA1-B386-9A50A1C2279C}"/>
                      </a:ext>
                    </a:extLst>
                  </p:cNvPr>
                  <p:cNvPicPr/>
                  <p:nvPr/>
                </p:nvPicPr>
                <p:blipFill>
                  <a:blip r:embed="rId388"/>
                  <a:stretch>
                    <a:fillRect/>
                  </a:stretch>
                </p:blipFill>
                <p:spPr>
                  <a:xfrm>
                    <a:off x="9200790" y="4238610"/>
                    <a:ext cx="4356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9">
                <p14:nvContentPartPr>
                  <p14:cNvPr id="246" name="Ink 245">
                    <a:extLst>
                      <a:ext uri="{FF2B5EF4-FFF2-40B4-BE49-F238E27FC236}">
                        <a16:creationId xmlns:a16="http://schemas.microsoft.com/office/drawing/2014/main" id="{6C0434ED-5C08-464D-9E59-D80E6A82617B}"/>
                      </a:ext>
                    </a:extLst>
                  </p14:cNvPr>
                  <p14:cNvContentPartPr/>
                  <p14:nvPr/>
                </p14:nvContentPartPr>
                <p14:xfrm>
                  <a:off x="9950310" y="4480530"/>
                  <a:ext cx="41760" cy="24120"/>
                </p14:xfrm>
              </p:contentPart>
            </mc:Choice>
            <mc:Fallback xmlns="">
              <p:pic>
                <p:nvPicPr>
                  <p:cNvPr id="246" name="Ink 245">
                    <a:extLst>
                      <a:ext uri="{FF2B5EF4-FFF2-40B4-BE49-F238E27FC236}">
                        <a16:creationId xmlns:a16="http://schemas.microsoft.com/office/drawing/2014/main" id="{6C0434ED-5C08-464D-9E59-D80E6A82617B}"/>
                      </a:ext>
                    </a:extLst>
                  </p:cNvPr>
                  <p:cNvPicPr/>
                  <p:nvPr/>
                </p:nvPicPr>
                <p:blipFill>
                  <a:blip r:embed="rId390"/>
                  <a:stretch>
                    <a:fillRect/>
                  </a:stretch>
                </p:blipFill>
                <p:spPr>
                  <a:xfrm>
                    <a:off x="9945990" y="4476210"/>
                    <a:ext cx="50400" cy="32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1">
                <p14:nvContentPartPr>
                  <p14:cNvPr id="247" name="Ink 246">
                    <a:extLst>
                      <a:ext uri="{FF2B5EF4-FFF2-40B4-BE49-F238E27FC236}">
                        <a16:creationId xmlns:a16="http://schemas.microsoft.com/office/drawing/2014/main" id="{1787234C-553C-4AF3-83C9-DBE7600E44D4}"/>
                      </a:ext>
                    </a:extLst>
                  </p14:cNvPr>
                  <p14:cNvContentPartPr/>
                  <p14:nvPr/>
                </p14:nvContentPartPr>
                <p14:xfrm>
                  <a:off x="9958230" y="4462530"/>
                  <a:ext cx="5400" cy="51840"/>
                </p14:xfrm>
              </p:contentPart>
            </mc:Choice>
            <mc:Fallback xmlns="">
              <p:pic>
                <p:nvPicPr>
                  <p:cNvPr id="247" name="Ink 246">
                    <a:extLst>
                      <a:ext uri="{FF2B5EF4-FFF2-40B4-BE49-F238E27FC236}">
                        <a16:creationId xmlns:a16="http://schemas.microsoft.com/office/drawing/2014/main" id="{1787234C-553C-4AF3-83C9-DBE7600E44D4}"/>
                      </a:ext>
                    </a:extLst>
                  </p:cNvPr>
                  <p:cNvPicPr/>
                  <p:nvPr/>
                </p:nvPicPr>
                <p:blipFill>
                  <a:blip r:embed="rId392"/>
                  <a:stretch>
                    <a:fillRect/>
                  </a:stretch>
                </p:blipFill>
                <p:spPr>
                  <a:xfrm>
                    <a:off x="9953910" y="4458210"/>
                    <a:ext cx="14040" cy="6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3">
                <p14:nvContentPartPr>
                  <p14:cNvPr id="248" name="Ink 247">
                    <a:extLst>
                      <a:ext uri="{FF2B5EF4-FFF2-40B4-BE49-F238E27FC236}">
                        <a16:creationId xmlns:a16="http://schemas.microsoft.com/office/drawing/2014/main" id="{70117C77-624E-4CCE-8CF5-A059B90CD7EC}"/>
                      </a:ext>
                    </a:extLst>
                  </p14:cNvPr>
                  <p14:cNvContentPartPr/>
                  <p14:nvPr/>
                </p14:nvContentPartPr>
                <p14:xfrm>
                  <a:off x="10119150" y="4366410"/>
                  <a:ext cx="64440" cy="56520"/>
                </p14:xfrm>
              </p:contentPart>
            </mc:Choice>
            <mc:Fallback xmlns="">
              <p:pic>
                <p:nvPicPr>
                  <p:cNvPr id="248" name="Ink 247">
                    <a:extLst>
                      <a:ext uri="{FF2B5EF4-FFF2-40B4-BE49-F238E27FC236}">
                        <a16:creationId xmlns:a16="http://schemas.microsoft.com/office/drawing/2014/main" id="{70117C77-624E-4CCE-8CF5-A059B90CD7EC}"/>
                      </a:ext>
                    </a:extLst>
                  </p:cNvPr>
                  <p:cNvPicPr/>
                  <p:nvPr/>
                </p:nvPicPr>
                <p:blipFill>
                  <a:blip r:embed="rId394"/>
                  <a:stretch>
                    <a:fillRect/>
                  </a:stretch>
                </p:blipFill>
                <p:spPr>
                  <a:xfrm>
                    <a:off x="10114830" y="4362090"/>
                    <a:ext cx="73080" cy="6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5">
                <p14:nvContentPartPr>
                  <p14:cNvPr id="249" name="Ink 248">
                    <a:extLst>
                      <a:ext uri="{FF2B5EF4-FFF2-40B4-BE49-F238E27FC236}">
                        <a16:creationId xmlns:a16="http://schemas.microsoft.com/office/drawing/2014/main" id="{0074ED52-E3FF-48B1-A457-E5E859AED355}"/>
                      </a:ext>
                    </a:extLst>
                  </p14:cNvPr>
                  <p14:cNvContentPartPr/>
                  <p14:nvPr/>
                </p14:nvContentPartPr>
                <p14:xfrm>
                  <a:off x="10055070" y="4897770"/>
                  <a:ext cx="57960" cy="82800"/>
                </p14:xfrm>
              </p:contentPart>
            </mc:Choice>
            <mc:Fallback xmlns="">
              <p:pic>
                <p:nvPicPr>
                  <p:cNvPr id="249" name="Ink 248">
                    <a:extLst>
                      <a:ext uri="{FF2B5EF4-FFF2-40B4-BE49-F238E27FC236}">
                        <a16:creationId xmlns:a16="http://schemas.microsoft.com/office/drawing/2014/main" id="{0074ED52-E3FF-48B1-A457-E5E859AED355}"/>
                      </a:ext>
                    </a:extLst>
                  </p:cNvPr>
                  <p:cNvPicPr/>
                  <p:nvPr/>
                </p:nvPicPr>
                <p:blipFill>
                  <a:blip r:embed="rId396"/>
                  <a:stretch>
                    <a:fillRect/>
                  </a:stretch>
                </p:blipFill>
                <p:spPr>
                  <a:xfrm>
                    <a:off x="10050750" y="4893450"/>
                    <a:ext cx="66600" cy="91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7">
                <p14:nvContentPartPr>
                  <p14:cNvPr id="250" name="Ink 249">
                    <a:extLst>
                      <a:ext uri="{FF2B5EF4-FFF2-40B4-BE49-F238E27FC236}">
                        <a16:creationId xmlns:a16="http://schemas.microsoft.com/office/drawing/2014/main" id="{E6482522-D625-49D2-AFEE-5CF7D698495D}"/>
                      </a:ext>
                    </a:extLst>
                  </p14:cNvPr>
                  <p14:cNvContentPartPr/>
                  <p14:nvPr/>
                </p14:nvContentPartPr>
                <p14:xfrm>
                  <a:off x="10289070" y="4784730"/>
                  <a:ext cx="41400" cy="13320"/>
                </p14:xfrm>
              </p:contentPart>
            </mc:Choice>
            <mc:Fallback xmlns="">
              <p:pic>
                <p:nvPicPr>
                  <p:cNvPr id="250" name="Ink 249">
                    <a:extLst>
                      <a:ext uri="{FF2B5EF4-FFF2-40B4-BE49-F238E27FC236}">
                        <a16:creationId xmlns:a16="http://schemas.microsoft.com/office/drawing/2014/main" id="{E6482522-D625-49D2-AFEE-5CF7D698495D}"/>
                      </a:ext>
                    </a:extLst>
                  </p:cNvPr>
                  <p:cNvPicPr/>
                  <p:nvPr/>
                </p:nvPicPr>
                <p:blipFill>
                  <a:blip r:embed="rId398"/>
                  <a:stretch>
                    <a:fillRect/>
                  </a:stretch>
                </p:blipFill>
                <p:spPr>
                  <a:xfrm>
                    <a:off x="10284750" y="4780410"/>
                    <a:ext cx="50040" cy="2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9">
                <p14:nvContentPartPr>
                  <p14:cNvPr id="251" name="Ink 250">
                    <a:extLst>
                      <a:ext uri="{FF2B5EF4-FFF2-40B4-BE49-F238E27FC236}">
                        <a16:creationId xmlns:a16="http://schemas.microsoft.com/office/drawing/2014/main" id="{38733AA4-44F5-4F76-8984-1CAF01690E8C}"/>
                      </a:ext>
                    </a:extLst>
                  </p14:cNvPr>
                  <p14:cNvContentPartPr/>
                  <p14:nvPr/>
                </p14:nvContentPartPr>
                <p14:xfrm>
                  <a:off x="10287630" y="4744770"/>
                  <a:ext cx="13320" cy="66600"/>
                </p14:xfrm>
              </p:contentPart>
            </mc:Choice>
            <mc:Fallback xmlns="">
              <p:pic>
                <p:nvPicPr>
                  <p:cNvPr id="251" name="Ink 250">
                    <a:extLst>
                      <a:ext uri="{FF2B5EF4-FFF2-40B4-BE49-F238E27FC236}">
                        <a16:creationId xmlns:a16="http://schemas.microsoft.com/office/drawing/2014/main" id="{38733AA4-44F5-4F76-8984-1CAF01690E8C}"/>
                      </a:ext>
                    </a:extLst>
                  </p:cNvPr>
                  <p:cNvPicPr/>
                  <p:nvPr/>
                </p:nvPicPr>
                <p:blipFill>
                  <a:blip r:embed="rId400"/>
                  <a:stretch>
                    <a:fillRect/>
                  </a:stretch>
                </p:blipFill>
                <p:spPr>
                  <a:xfrm>
                    <a:off x="10283310" y="4740450"/>
                    <a:ext cx="21960" cy="7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1">
                <p14:nvContentPartPr>
                  <p14:cNvPr id="252" name="Ink 251">
                    <a:extLst>
                      <a:ext uri="{FF2B5EF4-FFF2-40B4-BE49-F238E27FC236}">
                        <a16:creationId xmlns:a16="http://schemas.microsoft.com/office/drawing/2014/main" id="{FFA21CD3-BD4E-4B9A-A865-2B1C61FBFBDD}"/>
                      </a:ext>
                    </a:extLst>
                  </p14:cNvPr>
                  <p14:cNvContentPartPr/>
                  <p14:nvPr/>
                </p14:nvContentPartPr>
                <p14:xfrm>
                  <a:off x="10025190" y="5142570"/>
                  <a:ext cx="42840" cy="41400"/>
                </p14:xfrm>
              </p:contentPart>
            </mc:Choice>
            <mc:Fallback xmlns="">
              <p:pic>
                <p:nvPicPr>
                  <p:cNvPr id="252" name="Ink 251">
                    <a:extLst>
                      <a:ext uri="{FF2B5EF4-FFF2-40B4-BE49-F238E27FC236}">
                        <a16:creationId xmlns:a16="http://schemas.microsoft.com/office/drawing/2014/main" id="{FFA21CD3-BD4E-4B9A-A865-2B1C61FBFBDD}"/>
                      </a:ext>
                    </a:extLst>
                  </p:cNvPr>
                  <p:cNvPicPr/>
                  <p:nvPr/>
                </p:nvPicPr>
                <p:blipFill>
                  <a:blip r:embed="rId402"/>
                  <a:stretch>
                    <a:fillRect/>
                  </a:stretch>
                </p:blipFill>
                <p:spPr>
                  <a:xfrm>
                    <a:off x="10020870" y="5138250"/>
                    <a:ext cx="514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3">
                <p14:nvContentPartPr>
                  <p14:cNvPr id="253" name="Ink 252">
                    <a:extLst>
                      <a:ext uri="{FF2B5EF4-FFF2-40B4-BE49-F238E27FC236}">
                        <a16:creationId xmlns:a16="http://schemas.microsoft.com/office/drawing/2014/main" id="{52F14E8C-4874-42C7-A1FF-DCFCC3C877CD}"/>
                      </a:ext>
                    </a:extLst>
                  </p14:cNvPr>
                  <p14:cNvContentPartPr/>
                  <p14:nvPr/>
                </p14:nvContentPartPr>
                <p14:xfrm>
                  <a:off x="9807750" y="5043930"/>
                  <a:ext cx="67320" cy="40320"/>
                </p14:xfrm>
              </p:contentPart>
            </mc:Choice>
            <mc:Fallback xmlns="">
              <p:pic>
                <p:nvPicPr>
                  <p:cNvPr id="253" name="Ink 252">
                    <a:extLst>
                      <a:ext uri="{FF2B5EF4-FFF2-40B4-BE49-F238E27FC236}">
                        <a16:creationId xmlns:a16="http://schemas.microsoft.com/office/drawing/2014/main" id="{52F14E8C-4874-42C7-A1FF-DCFCC3C877CD}"/>
                      </a:ext>
                    </a:extLst>
                  </p:cNvPr>
                  <p:cNvPicPr/>
                  <p:nvPr/>
                </p:nvPicPr>
                <p:blipFill>
                  <a:blip r:embed="rId404"/>
                  <a:stretch>
                    <a:fillRect/>
                  </a:stretch>
                </p:blipFill>
                <p:spPr>
                  <a:xfrm>
                    <a:off x="9803430" y="5039610"/>
                    <a:ext cx="7596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5">
                <p14:nvContentPartPr>
                  <p14:cNvPr id="254" name="Ink 253">
                    <a:extLst>
                      <a:ext uri="{FF2B5EF4-FFF2-40B4-BE49-F238E27FC236}">
                        <a16:creationId xmlns:a16="http://schemas.microsoft.com/office/drawing/2014/main" id="{A8BC2D45-6B49-49C4-B0AE-8E294D73458C}"/>
                      </a:ext>
                    </a:extLst>
                  </p14:cNvPr>
                  <p14:cNvContentPartPr/>
                  <p14:nvPr/>
                </p14:nvContentPartPr>
                <p14:xfrm>
                  <a:off x="9847710" y="5039970"/>
                  <a:ext cx="14400" cy="96120"/>
                </p14:xfrm>
              </p:contentPart>
            </mc:Choice>
            <mc:Fallback xmlns="">
              <p:pic>
                <p:nvPicPr>
                  <p:cNvPr id="254" name="Ink 253">
                    <a:extLst>
                      <a:ext uri="{FF2B5EF4-FFF2-40B4-BE49-F238E27FC236}">
                        <a16:creationId xmlns:a16="http://schemas.microsoft.com/office/drawing/2014/main" id="{A8BC2D45-6B49-49C4-B0AE-8E294D73458C}"/>
                      </a:ext>
                    </a:extLst>
                  </p:cNvPr>
                  <p:cNvPicPr/>
                  <p:nvPr/>
                </p:nvPicPr>
                <p:blipFill>
                  <a:blip r:embed="rId406"/>
                  <a:stretch>
                    <a:fillRect/>
                  </a:stretch>
                </p:blipFill>
                <p:spPr>
                  <a:xfrm>
                    <a:off x="9843390" y="5035650"/>
                    <a:ext cx="23040" cy="10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7">
                <p14:nvContentPartPr>
                  <p14:cNvPr id="255" name="Ink 254">
                    <a:extLst>
                      <a:ext uri="{FF2B5EF4-FFF2-40B4-BE49-F238E27FC236}">
                        <a16:creationId xmlns:a16="http://schemas.microsoft.com/office/drawing/2014/main" id="{63684C24-18F7-45F0-9644-AF754C651FF1}"/>
                      </a:ext>
                    </a:extLst>
                  </p14:cNvPr>
                  <p14:cNvContentPartPr/>
                  <p14:nvPr/>
                </p14:nvContentPartPr>
                <p14:xfrm>
                  <a:off x="10396710" y="5191530"/>
                  <a:ext cx="53280" cy="36000"/>
                </p14:xfrm>
              </p:contentPart>
            </mc:Choice>
            <mc:Fallback xmlns="">
              <p:pic>
                <p:nvPicPr>
                  <p:cNvPr id="255" name="Ink 254">
                    <a:extLst>
                      <a:ext uri="{FF2B5EF4-FFF2-40B4-BE49-F238E27FC236}">
                        <a16:creationId xmlns:a16="http://schemas.microsoft.com/office/drawing/2014/main" id="{63684C24-18F7-45F0-9644-AF754C651FF1}"/>
                      </a:ext>
                    </a:extLst>
                  </p:cNvPr>
                  <p:cNvPicPr/>
                  <p:nvPr/>
                </p:nvPicPr>
                <p:blipFill>
                  <a:blip r:embed="rId408"/>
                  <a:stretch>
                    <a:fillRect/>
                  </a:stretch>
                </p:blipFill>
                <p:spPr>
                  <a:xfrm>
                    <a:off x="10392390" y="5187210"/>
                    <a:ext cx="61920" cy="4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9">
                <p14:nvContentPartPr>
                  <p14:cNvPr id="256" name="Ink 255">
                    <a:extLst>
                      <a:ext uri="{FF2B5EF4-FFF2-40B4-BE49-F238E27FC236}">
                        <a16:creationId xmlns:a16="http://schemas.microsoft.com/office/drawing/2014/main" id="{232CEBE0-631B-482A-B813-99AF6ABD4CF3}"/>
                      </a:ext>
                    </a:extLst>
                  </p14:cNvPr>
                  <p14:cNvContentPartPr/>
                  <p14:nvPr/>
                </p14:nvContentPartPr>
                <p14:xfrm>
                  <a:off x="10422270" y="5180370"/>
                  <a:ext cx="10800" cy="44640"/>
                </p14:xfrm>
              </p:contentPart>
            </mc:Choice>
            <mc:Fallback xmlns="">
              <p:pic>
                <p:nvPicPr>
                  <p:cNvPr id="256" name="Ink 255">
                    <a:extLst>
                      <a:ext uri="{FF2B5EF4-FFF2-40B4-BE49-F238E27FC236}">
                        <a16:creationId xmlns:a16="http://schemas.microsoft.com/office/drawing/2014/main" id="{232CEBE0-631B-482A-B813-99AF6ABD4CF3}"/>
                      </a:ext>
                    </a:extLst>
                  </p:cNvPr>
                  <p:cNvPicPr/>
                  <p:nvPr/>
                </p:nvPicPr>
                <p:blipFill>
                  <a:blip r:embed="rId410"/>
                  <a:stretch>
                    <a:fillRect/>
                  </a:stretch>
                </p:blipFill>
                <p:spPr>
                  <a:xfrm>
                    <a:off x="10417950" y="5176050"/>
                    <a:ext cx="19440" cy="532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2841E39-CBF7-4E61-8988-03E37E948C93}"/>
                    </a:ext>
                  </a:extLst>
                </p14:cNvPr>
                <p14:cNvContentPartPr/>
                <p14:nvPr/>
              </p14:nvContentPartPr>
              <p14:xfrm>
                <a:off x="10914750" y="4859250"/>
                <a:ext cx="59400" cy="61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2841E39-CBF7-4E61-8988-03E37E948C93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910430" y="4854930"/>
                  <a:ext cx="68040" cy="70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05A1391E-4FEA-41E8-8E5B-A9740D0264F4}"/>
                </a:ext>
              </a:extLst>
            </p:cNvPr>
            <p:cNvGrpSpPr/>
            <p:nvPr/>
          </p:nvGrpSpPr>
          <p:grpSpPr>
            <a:xfrm>
              <a:off x="11223630" y="4556130"/>
              <a:ext cx="59400" cy="92880"/>
              <a:chOff x="11223630" y="4556130"/>
              <a:chExt cx="59400" cy="92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3">
                <p14:nvContentPartPr>
                  <p14:cNvPr id="258" name="Ink 257">
                    <a:extLst>
                      <a:ext uri="{FF2B5EF4-FFF2-40B4-BE49-F238E27FC236}">
                        <a16:creationId xmlns:a16="http://schemas.microsoft.com/office/drawing/2014/main" id="{13A1448C-FE13-4EED-B773-11074A6CCC7D}"/>
                      </a:ext>
                    </a:extLst>
                  </p14:cNvPr>
                  <p14:cNvContentPartPr/>
                  <p14:nvPr/>
                </p14:nvContentPartPr>
                <p14:xfrm>
                  <a:off x="11229750" y="4577010"/>
                  <a:ext cx="53280" cy="33480"/>
                </p14:xfrm>
              </p:contentPart>
            </mc:Choice>
            <mc:Fallback xmlns="">
              <p:pic>
                <p:nvPicPr>
                  <p:cNvPr id="258" name="Ink 257">
                    <a:extLst>
                      <a:ext uri="{FF2B5EF4-FFF2-40B4-BE49-F238E27FC236}">
                        <a16:creationId xmlns:a16="http://schemas.microsoft.com/office/drawing/2014/main" id="{13A1448C-FE13-4EED-B773-11074A6CCC7D}"/>
                      </a:ext>
                    </a:extLst>
                  </p:cNvPr>
                  <p:cNvPicPr/>
                  <p:nvPr/>
                </p:nvPicPr>
                <p:blipFill>
                  <a:blip r:embed="rId414"/>
                  <a:stretch>
                    <a:fillRect/>
                  </a:stretch>
                </p:blipFill>
                <p:spPr>
                  <a:xfrm>
                    <a:off x="11225430" y="4572690"/>
                    <a:ext cx="61920" cy="42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5">
                <p14:nvContentPartPr>
                  <p14:cNvPr id="259" name="Ink 258">
                    <a:extLst>
                      <a:ext uri="{FF2B5EF4-FFF2-40B4-BE49-F238E27FC236}">
                        <a16:creationId xmlns:a16="http://schemas.microsoft.com/office/drawing/2014/main" id="{082F2016-94B1-41B2-AB2C-3D572E6510A0}"/>
                      </a:ext>
                    </a:extLst>
                  </p14:cNvPr>
                  <p14:cNvContentPartPr/>
                  <p14:nvPr/>
                </p14:nvContentPartPr>
                <p14:xfrm>
                  <a:off x="11223630" y="4556130"/>
                  <a:ext cx="54360" cy="92880"/>
                </p14:xfrm>
              </p:contentPart>
            </mc:Choice>
            <mc:Fallback xmlns="">
              <p:pic>
                <p:nvPicPr>
                  <p:cNvPr id="259" name="Ink 258">
                    <a:extLst>
                      <a:ext uri="{FF2B5EF4-FFF2-40B4-BE49-F238E27FC236}">
                        <a16:creationId xmlns:a16="http://schemas.microsoft.com/office/drawing/2014/main" id="{082F2016-94B1-41B2-AB2C-3D572E6510A0}"/>
                      </a:ext>
                    </a:extLst>
                  </p:cNvPr>
                  <p:cNvPicPr/>
                  <p:nvPr/>
                </p:nvPicPr>
                <p:blipFill>
                  <a:blip r:embed="rId416"/>
                  <a:stretch>
                    <a:fillRect/>
                  </a:stretch>
                </p:blipFill>
                <p:spPr>
                  <a:xfrm>
                    <a:off x="11219310" y="4551810"/>
                    <a:ext cx="63000" cy="101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2A670A65-7139-48EE-BB84-61D3E34038ED}"/>
                </a:ext>
              </a:extLst>
            </p:cNvPr>
            <p:cNvGrpSpPr/>
            <p:nvPr/>
          </p:nvGrpSpPr>
          <p:grpSpPr>
            <a:xfrm>
              <a:off x="11827710" y="3637410"/>
              <a:ext cx="75240" cy="80280"/>
              <a:chOff x="11827710" y="3637410"/>
              <a:chExt cx="75240" cy="80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17">
                <p14:nvContentPartPr>
                  <p14:cNvPr id="260" name="Ink 259">
                    <a:extLst>
                      <a:ext uri="{FF2B5EF4-FFF2-40B4-BE49-F238E27FC236}">
                        <a16:creationId xmlns:a16="http://schemas.microsoft.com/office/drawing/2014/main" id="{46755603-963A-4CAC-ABDD-15FC9341D7F2}"/>
                      </a:ext>
                    </a:extLst>
                  </p14:cNvPr>
                  <p14:cNvContentPartPr/>
                  <p14:nvPr/>
                </p14:nvContentPartPr>
                <p14:xfrm>
                  <a:off x="11844630" y="3637410"/>
                  <a:ext cx="58320" cy="80280"/>
                </p14:xfrm>
              </p:contentPart>
            </mc:Choice>
            <mc:Fallback xmlns="">
              <p:pic>
                <p:nvPicPr>
                  <p:cNvPr id="260" name="Ink 259">
                    <a:extLst>
                      <a:ext uri="{FF2B5EF4-FFF2-40B4-BE49-F238E27FC236}">
                        <a16:creationId xmlns:a16="http://schemas.microsoft.com/office/drawing/2014/main" id="{46755603-963A-4CAC-ABDD-15FC9341D7F2}"/>
                      </a:ext>
                    </a:extLst>
                  </p:cNvPr>
                  <p:cNvPicPr/>
                  <p:nvPr/>
                </p:nvPicPr>
                <p:blipFill>
                  <a:blip r:embed="rId418"/>
                  <a:stretch>
                    <a:fillRect/>
                  </a:stretch>
                </p:blipFill>
                <p:spPr>
                  <a:xfrm>
                    <a:off x="11840310" y="3633090"/>
                    <a:ext cx="66960" cy="88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9">
                <p14:nvContentPartPr>
                  <p14:cNvPr id="261" name="Ink 260">
                    <a:extLst>
                      <a:ext uri="{FF2B5EF4-FFF2-40B4-BE49-F238E27FC236}">
                        <a16:creationId xmlns:a16="http://schemas.microsoft.com/office/drawing/2014/main" id="{201478AE-7676-4A91-BEE6-4B67D332697C}"/>
                      </a:ext>
                    </a:extLst>
                  </p14:cNvPr>
                  <p14:cNvContentPartPr/>
                  <p14:nvPr/>
                </p14:nvContentPartPr>
                <p14:xfrm>
                  <a:off x="11827710" y="3685290"/>
                  <a:ext cx="72360" cy="17640"/>
                </p14:xfrm>
              </p:contentPart>
            </mc:Choice>
            <mc:Fallback xmlns="">
              <p:pic>
                <p:nvPicPr>
                  <p:cNvPr id="261" name="Ink 260">
                    <a:extLst>
                      <a:ext uri="{FF2B5EF4-FFF2-40B4-BE49-F238E27FC236}">
                        <a16:creationId xmlns:a16="http://schemas.microsoft.com/office/drawing/2014/main" id="{201478AE-7676-4A91-BEE6-4B67D332697C}"/>
                      </a:ext>
                    </a:extLst>
                  </p:cNvPr>
                  <p:cNvPicPr/>
                  <p:nvPr/>
                </p:nvPicPr>
                <p:blipFill>
                  <a:blip r:embed="rId420"/>
                  <a:stretch>
                    <a:fillRect/>
                  </a:stretch>
                </p:blipFill>
                <p:spPr>
                  <a:xfrm>
                    <a:off x="11823390" y="3680970"/>
                    <a:ext cx="81000" cy="2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2EAC90EC-877C-419E-B664-F448CF59C791}"/>
                </a:ext>
              </a:extLst>
            </p:cNvPr>
            <p:cNvGrpSpPr/>
            <p:nvPr/>
          </p:nvGrpSpPr>
          <p:grpSpPr>
            <a:xfrm>
              <a:off x="11892150" y="2433930"/>
              <a:ext cx="65160" cy="111240"/>
              <a:chOff x="11892150" y="2433930"/>
              <a:chExt cx="65160" cy="111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1">
                <p14:nvContentPartPr>
                  <p14:cNvPr id="262" name="Ink 261">
                    <a:extLst>
                      <a:ext uri="{FF2B5EF4-FFF2-40B4-BE49-F238E27FC236}">
                        <a16:creationId xmlns:a16="http://schemas.microsoft.com/office/drawing/2014/main" id="{B9BC16EC-F436-41A5-A7BF-4925368117F3}"/>
                      </a:ext>
                    </a:extLst>
                  </p14:cNvPr>
                  <p14:cNvContentPartPr/>
                  <p14:nvPr/>
                </p14:nvContentPartPr>
                <p14:xfrm>
                  <a:off x="11892150" y="2433930"/>
                  <a:ext cx="65160" cy="49320"/>
                </p14:xfrm>
              </p:contentPart>
            </mc:Choice>
            <mc:Fallback xmlns="">
              <p:pic>
                <p:nvPicPr>
                  <p:cNvPr id="262" name="Ink 261">
                    <a:extLst>
                      <a:ext uri="{FF2B5EF4-FFF2-40B4-BE49-F238E27FC236}">
                        <a16:creationId xmlns:a16="http://schemas.microsoft.com/office/drawing/2014/main" id="{B9BC16EC-F436-41A5-A7BF-4925368117F3}"/>
                      </a:ext>
                    </a:extLst>
                  </p:cNvPr>
                  <p:cNvPicPr/>
                  <p:nvPr/>
                </p:nvPicPr>
                <p:blipFill>
                  <a:blip r:embed="rId422"/>
                  <a:stretch>
                    <a:fillRect/>
                  </a:stretch>
                </p:blipFill>
                <p:spPr>
                  <a:xfrm>
                    <a:off x="11887830" y="2429610"/>
                    <a:ext cx="73800" cy="5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3">
                <p14:nvContentPartPr>
                  <p14:cNvPr id="263" name="Ink 262">
                    <a:extLst>
                      <a:ext uri="{FF2B5EF4-FFF2-40B4-BE49-F238E27FC236}">
                        <a16:creationId xmlns:a16="http://schemas.microsoft.com/office/drawing/2014/main" id="{E8A45AB1-6EBF-445E-98AF-33B39A31CD68}"/>
                      </a:ext>
                    </a:extLst>
                  </p14:cNvPr>
                  <p14:cNvContentPartPr/>
                  <p14:nvPr/>
                </p14:nvContentPartPr>
                <p14:xfrm>
                  <a:off x="11893590" y="2446170"/>
                  <a:ext cx="25920" cy="99000"/>
                </p14:xfrm>
              </p:contentPart>
            </mc:Choice>
            <mc:Fallback xmlns="">
              <p:pic>
                <p:nvPicPr>
                  <p:cNvPr id="263" name="Ink 262">
                    <a:extLst>
                      <a:ext uri="{FF2B5EF4-FFF2-40B4-BE49-F238E27FC236}">
                        <a16:creationId xmlns:a16="http://schemas.microsoft.com/office/drawing/2014/main" id="{E8A45AB1-6EBF-445E-98AF-33B39A31CD68}"/>
                      </a:ext>
                    </a:extLst>
                  </p:cNvPr>
                  <p:cNvPicPr/>
                  <p:nvPr/>
                </p:nvPicPr>
                <p:blipFill>
                  <a:blip r:embed="rId424"/>
                  <a:stretch>
                    <a:fillRect/>
                  </a:stretch>
                </p:blipFill>
                <p:spPr>
                  <a:xfrm>
                    <a:off x="11889270" y="2441850"/>
                    <a:ext cx="34560" cy="107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41363F7E-1456-4541-80FF-709B7623CF82}"/>
                </a:ext>
              </a:extLst>
            </p:cNvPr>
            <p:cNvGrpSpPr/>
            <p:nvPr/>
          </p:nvGrpSpPr>
          <p:grpSpPr>
            <a:xfrm>
              <a:off x="8173710" y="2131170"/>
              <a:ext cx="59760" cy="127080"/>
              <a:chOff x="8173710" y="2131170"/>
              <a:chExt cx="59760" cy="12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5">
                <p14:nvContentPartPr>
                  <p14:cNvPr id="264" name="Ink 263">
                    <a:extLst>
                      <a:ext uri="{FF2B5EF4-FFF2-40B4-BE49-F238E27FC236}">
                        <a16:creationId xmlns:a16="http://schemas.microsoft.com/office/drawing/2014/main" id="{24EAA51E-DFB0-423F-851E-37CF9866C14F}"/>
                      </a:ext>
                    </a:extLst>
                  </p14:cNvPr>
                  <p14:cNvContentPartPr/>
                  <p14:nvPr/>
                </p14:nvContentPartPr>
                <p14:xfrm>
                  <a:off x="8191710" y="2131170"/>
                  <a:ext cx="41760" cy="27360"/>
                </p14:xfrm>
              </p:contentPart>
            </mc:Choice>
            <mc:Fallback xmlns="">
              <p:pic>
                <p:nvPicPr>
                  <p:cNvPr id="264" name="Ink 263">
                    <a:extLst>
                      <a:ext uri="{FF2B5EF4-FFF2-40B4-BE49-F238E27FC236}">
                        <a16:creationId xmlns:a16="http://schemas.microsoft.com/office/drawing/2014/main" id="{24EAA51E-DFB0-423F-851E-37CF9866C14F}"/>
                      </a:ext>
                    </a:extLst>
                  </p:cNvPr>
                  <p:cNvPicPr/>
                  <p:nvPr/>
                </p:nvPicPr>
                <p:blipFill>
                  <a:blip r:embed="rId426"/>
                  <a:stretch>
                    <a:fillRect/>
                  </a:stretch>
                </p:blipFill>
                <p:spPr>
                  <a:xfrm>
                    <a:off x="8187390" y="2126850"/>
                    <a:ext cx="504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7">
                <p14:nvContentPartPr>
                  <p14:cNvPr id="265" name="Ink 264">
                    <a:extLst>
                      <a:ext uri="{FF2B5EF4-FFF2-40B4-BE49-F238E27FC236}">
                        <a16:creationId xmlns:a16="http://schemas.microsoft.com/office/drawing/2014/main" id="{EEBDA8B8-48E4-40F4-BFBA-CD6C13988361}"/>
                      </a:ext>
                    </a:extLst>
                  </p14:cNvPr>
                  <p14:cNvContentPartPr/>
                  <p14:nvPr/>
                </p14:nvContentPartPr>
                <p14:xfrm>
                  <a:off x="8173710" y="2149170"/>
                  <a:ext cx="47880" cy="109080"/>
                </p14:xfrm>
              </p:contentPart>
            </mc:Choice>
            <mc:Fallback xmlns="">
              <p:pic>
                <p:nvPicPr>
                  <p:cNvPr id="265" name="Ink 264">
                    <a:extLst>
                      <a:ext uri="{FF2B5EF4-FFF2-40B4-BE49-F238E27FC236}">
                        <a16:creationId xmlns:a16="http://schemas.microsoft.com/office/drawing/2014/main" id="{EEBDA8B8-48E4-40F4-BFBA-CD6C13988361}"/>
                      </a:ext>
                    </a:extLst>
                  </p:cNvPr>
                  <p:cNvPicPr/>
                  <p:nvPr/>
                </p:nvPicPr>
                <p:blipFill>
                  <a:blip r:embed="rId428"/>
                  <a:stretch>
                    <a:fillRect/>
                  </a:stretch>
                </p:blipFill>
                <p:spPr>
                  <a:xfrm>
                    <a:off x="8169390" y="2144850"/>
                    <a:ext cx="56520" cy="1177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67C899C7-4CB7-4B92-A9F6-DF3EC30FBB56}"/>
                </a:ext>
              </a:extLst>
            </p:cNvPr>
            <p:cNvGrpSpPr/>
            <p:nvPr/>
          </p:nvGrpSpPr>
          <p:grpSpPr>
            <a:xfrm>
              <a:off x="7569990" y="3753330"/>
              <a:ext cx="66600" cy="113040"/>
              <a:chOff x="7569990" y="3753330"/>
              <a:chExt cx="66600" cy="113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29">
                <p14:nvContentPartPr>
                  <p14:cNvPr id="266" name="Ink 265">
                    <a:extLst>
                      <a:ext uri="{FF2B5EF4-FFF2-40B4-BE49-F238E27FC236}">
                        <a16:creationId xmlns:a16="http://schemas.microsoft.com/office/drawing/2014/main" id="{29C509B5-2C20-42BE-AFD2-A002D3973AD6}"/>
                      </a:ext>
                    </a:extLst>
                  </p14:cNvPr>
                  <p14:cNvContentPartPr/>
                  <p14:nvPr/>
                </p14:nvContentPartPr>
                <p14:xfrm>
                  <a:off x="7569990" y="3753330"/>
                  <a:ext cx="66600" cy="79200"/>
                </p14:xfrm>
              </p:contentPart>
            </mc:Choice>
            <mc:Fallback xmlns="">
              <p:pic>
                <p:nvPicPr>
                  <p:cNvPr id="266" name="Ink 265">
                    <a:extLst>
                      <a:ext uri="{FF2B5EF4-FFF2-40B4-BE49-F238E27FC236}">
                        <a16:creationId xmlns:a16="http://schemas.microsoft.com/office/drawing/2014/main" id="{29C509B5-2C20-42BE-AFD2-A002D3973AD6}"/>
                      </a:ext>
                    </a:extLst>
                  </p:cNvPr>
                  <p:cNvPicPr/>
                  <p:nvPr/>
                </p:nvPicPr>
                <p:blipFill>
                  <a:blip r:embed="rId430"/>
                  <a:stretch>
                    <a:fillRect/>
                  </a:stretch>
                </p:blipFill>
                <p:spPr>
                  <a:xfrm>
                    <a:off x="7565670" y="3749010"/>
                    <a:ext cx="75240" cy="8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1">
                <p14:nvContentPartPr>
                  <p14:cNvPr id="267" name="Ink 266">
                    <a:extLst>
                      <a:ext uri="{FF2B5EF4-FFF2-40B4-BE49-F238E27FC236}">
                        <a16:creationId xmlns:a16="http://schemas.microsoft.com/office/drawing/2014/main" id="{0F0D4EF1-CB3F-45D5-B3E1-425A2DAAE648}"/>
                      </a:ext>
                    </a:extLst>
                  </p14:cNvPr>
                  <p14:cNvContentPartPr/>
                  <p14:nvPr/>
                </p14:nvContentPartPr>
                <p14:xfrm>
                  <a:off x="7592670" y="3792930"/>
                  <a:ext cx="43920" cy="73440"/>
                </p14:xfrm>
              </p:contentPart>
            </mc:Choice>
            <mc:Fallback xmlns="">
              <p:pic>
                <p:nvPicPr>
                  <p:cNvPr id="267" name="Ink 266">
                    <a:extLst>
                      <a:ext uri="{FF2B5EF4-FFF2-40B4-BE49-F238E27FC236}">
                        <a16:creationId xmlns:a16="http://schemas.microsoft.com/office/drawing/2014/main" id="{0F0D4EF1-CB3F-45D5-B3E1-425A2DAAE648}"/>
                      </a:ext>
                    </a:extLst>
                  </p:cNvPr>
                  <p:cNvPicPr/>
                  <p:nvPr/>
                </p:nvPicPr>
                <p:blipFill>
                  <a:blip r:embed="rId432"/>
                  <a:stretch>
                    <a:fillRect/>
                  </a:stretch>
                </p:blipFill>
                <p:spPr>
                  <a:xfrm>
                    <a:off x="7588350" y="3788610"/>
                    <a:ext cx="52560" cy="82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B0E5F41C-09A8-485B-A5D4-40B415F9B5A9}"/>
                </a:ext>
              </a:extLst>
            </p:cNvPr>
            <p:cNvGrpSpPr/>
            <p:nvPr/>
          </p:nvGrpSpPr>
          <p:grpSpPr>
            <a:xfrm>
              <a:off x="7595190" y="4710570"/>
              <a:ext cx="66960" cy="72360"/>
              <a:chOff x="7595190" y="4710570"/>
              <a:chExt cx="66960" cy="72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3">
                <p14:nvContentPartPr>
                  <p14:cNvPr id="268" name="Ink 267">
                    <a:extLst>
                      <a:ext uri="{FF2B5EF4-FFF2-40B4-BE49-F238E27FC236}">
                        <a16:creationId xmlns:a16="http://schemas.microsoft.com/office/drawing/2014/main" id="{B4ADADF7-10A3-41FB-86E5-31D903C6AFDE}"/>
                      </a:ext>
                    </a:extLst>
                  </p14:cNvPr>
                  <p14:cNvContentPartPr/>
                  <p14:nvPr/>
                </p14:nvContentPartPr>
                <p14:xfrm>
                  <a:off x="7595190" y="4710570"/>
                  <a:ext cx="66960" cy="37080"/>
                </p14:xfrm>
              </p:contentPart>
            </mc:Choice>
            <mc:Fallback xmlns="">
              <p:pic>
                <p:nvPicPr>
                  <p:cNvPr id="268" name="Ink 267">
                    <a:extLst>
                      <a:ext uri="{FF2B5EF4-FFF2-40B4-BE49-F238E27FC236}">
                        <a16:creationId xmlns:a16="http://schemas.microsoft.com/office/drawing/2014/main" id="{B4ADADF7-10A3-41FB-86E5-31D903C6AFDE}"/>
                      </a:ext>
                    </a:extLst>
                  </p:cNvPr>
                  <p:cNvPicPr/>
                  <p:nvPr/>
                </p:nvPicPr>
                <p:blipFill>
                  <a:blip r:embed="rId434"/>
                  <a:stretch>
                    <a:fillRect/>
                  </a:stretch>
                </p:blipFill>
                <p:spPr>
                  <a:xfrm>
                    <a:off x="7590870" y="4706250"/>
                    <a:ext cx="7560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5">
                <p14:nvContentPartPr>
                  <p14:cNvPr id="269" name="Ink 268">
                    <a:extLst>
                      <a:ext uri="{FF2B5EF4-FFF2-40B4-BE49-F238E27FC236}">
                        <a16:creationId xmlns:a16="http://schemas.microsoft.com/office/drawing/2014/main" id="{B0F373F6-0740-4C9E-9210-4AE47CB32430}"/>
                      </a:ext>
                    </a:extLst>
                  </p14:cNvPr>
                  <p14:cNvContentPartPr/>
                  <p14:nvPr/>
                </p14:nvContentPartPr>
                <p14:xfrm>
                  <a:off x="7622190" y="4726410"/>
                  <a:ext cx="34920" cy="56520"/>
                </p14:xfrm>
              </p:contentPart>
            </mc:Choice>
            <mc:Fallback xmlns="">
              <p:pic>
                <p:nvPicPr>
                  <p:cNvPr id="269" name="Ink 268">
                    <a:extLst>
                      <a:ext uri="{FF2B5EF4-FFF2-40B4-BE49-F238E27FC236}">
                        <a16:creationId xmlns:a16="http://schemas.microsoft.com/office/drawing/2014/main" id="{B0F373F6-0740-4C9E-9210-4AE47CB32430}"/>
                      </a:ext>
                    </a:extLst>
                  </p:cNvPr>
                  <p:cNvPicPr/>
                  <p:nvPr/>
                </p:nvPicPr>
                <p:blipFill>
                  <a:blip r:embed="rId436"/>
                  <a:stretch>
                    <a:fillRect/>
                  </a:stretch>
                </p:blipFill>
                <p:spPr>
                  <a:xfrm>
                    <a:off x="7617870" y="4722090"/>
                    <a:ext cx="43560" cy="65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FB85F863-9A0F-4D25-81F6-76FA5F4FC178}"/>
                </a:ext>
              </a:extLst>
            </p:cNvPr>
            <p:cNvGrpSpPr/>
            <p:nvPr/>
          </p:nvGrpSpPr>
          <p:grpSpPr>
            <a:xfrm>
              <a:off x="7732710" y="5240850"/>
              <a:ext cx="73440" cy="71280"/>
              <a:chOff x="7732710" y="5240850"/>
              <a:chExt cx="73440" cy="7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7">
                <p14:nvContentPartPr>
                  <p14:cNvPr id="270" name="Ink 269">
                    <a:extLst>
                      <a:ext uri="{FF2B5EF4-FFF2-40B4-BE49-F238E27FC236}">
                        <a16:creationId xmlns:a16="http://schemas.microsoft.com/office/drawing/2014/main" id="{F2C44A8F-75B1-4746-AC74-07AA2EC751D0}"/>
                      </a:ext>
                    </a:extLst>
                  </p14:cNvPr>
                  <p14:cNvContentPartPr/>
                  <p14:nvPr/>
                </p14:nvContentPartPr>
                <p14:xfrm>
                  <a:off x="7732710" y="5267130"/>
                  <a:ext cx="73440" cy="17640"/>
                </p14:xfrm>
              </p:contentPart>
            </mc:Choice>
            <mc:Fallback xmlns="">
              <p:pic>
                <p:nvPicPr>
                  <p:cNvPr id="270" name="Ink 269">
                    <a:extLst>
                      <a:ext uri="{FF2B5EF4-FFF2-40B4-BE49-F238E27FC236}">
                        <a16:creationId xmlns:a16="http://schemas.microsoft.com/office/drawing/2014/main" id="{F2C44A8F-75B1-4746-AC74-07AA2EC751D0}"/>
                      </a:ext>
                    </a:extLst>
                  </p:cNvPr>
                  <p:cNvPicPr/>
                  <p:nvPr/>
                </p:nvPicPr>
                <p:blipFill>
                  <a:blip r:embed="rId438"/>
                  <a:stretch>
                    <a:fillRect/>
                  </a:stretch>
                </p:blipFill>
                <p:spPr>
                  <a:xfrm>
                    <a:off x="7728390" y="5262810"/>
                    <a:ext cx="8208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39">
                <p14:nvContentPartPr>
                  <p14:cNvPr id="271" name="Ink 270">
                    <a:extLst>
                      <a:ext uri="{FF2B5EF4-FFF2-40B4-BE49-F238E27FC236}">
                        <a16:creationId xmlns:a16="http://schemas.microsoft.com/office/drawing/2014/main" id="{1751176D-0E15-4812-8F21-E24943727967}"/>
                      </a:ext>
                    </a:extLst>
                  </p14:cNvPr>
                  <p14:cNvContentPartPr/>
                  <p14:nvPr/>
                </p14:nvContentPartPr>
                <p14:xfrm>
                  <a:off x="7751790" y="5240850"/>
                  <a:ext cx="13320" cy="71280"/>
                </p14:xfrm>
              </p:contentPart>
            </mc:Choice>
            <mc:Fallback xmlns="">
              <p:pic>
                <p:nvPicPr>
                  <p:cNvPr id="271" name="Ink 270">
                    <a:extLst>
                      <a:ext uri="{FF2B5EF4-FFF2-40B4-BE49-F238E27FC236}">
                        <a16:creationId xmlns:a16="http://schemas.microsoft.com/office/drawing/2014/main" id="{1751176D-0E15-4812-8F21-E24943727967}"/>
                      </a:ext>
                    </a:extLst>
                  </p:cNvPr>
                  <p:cNvPicPr/>
                  <p:nvPr/>
                </p:nvPicPr>
                <p:blipFill>
                  <a:blip r:embed="rId440"/>
                  <a:stretch>
                    <a:fillRect/>
                  </a:stretch>
                </p:blipFill>
                <p:spPr>
                  <a:xfrm>
                    <a:off x="7747470" y="5236530"/>
                    <a:ext cx="21960" cy="799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441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E149703F-01C9-45F8-8999-C983EAF4AA01}"/>
                  </a:ext>
                </a:extLst>
              </p14:cNvPr>
              <p14:cNvContentPartPr/>
              <p14:nvPr/>
            </p14:nvContentPartPr>
            <p14:xfrm>
              <a:off x="10746280" y="3663410"/>
              <a:ext cx="672480" cy="4514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E149703F-01C9-45F8-8999-C983EAF4AA01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10741960" y="3659090"/>
                <a:ext cx="68112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3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18790F27-B3B3-4237-809C-BB84759BAFF3}"/>
                  </a:ext>
                </a:extLst>
              </p14:cNvPr>
              <p14:cNvContentPartPr/>
              <p14:nvPr/>
            </p14:nvContentPartPr>
            <p14:xfrm>
              <a:off x="11336680" y="3369290"/>
              <a:ext cx="860760" cy="73260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18790F27-B3B3-4237-809C-BB84759BAFF3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11332360" y="3364970"/>
                <a:ext cx="86940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5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CAE291E5-FAD7-4D7F-958B-3B58DED1218F}"/>
                  </a:ext>
                </a:extLst>
              </p14:cNvPr>
              <p14:cNvContentPartPr/>
              <p14:nvPr/>
            </p14:nvContentPartPr>
            <p14:xfrm>
              <a:off x="7930360" y="1984730"/>
              <a:ext cx="387000" cy="13755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CAE291E5-FAD7-4D7F-958B-3B58DED1218F}"/>
                  </a:ext>
                </a:extLst>
              </p:cNvPr>
              <p:cNvPicPr/>
              <p:nvPr/>
            </p:nvPicPr>
            <p:blipFill>
              <a:blip r:embed="rId446"/>
              <a:stretch>
                <a:fillRect/>
              </a:stretch>
            </p:blipFill>
            <p:spPr>
              <a:xfrm>
                <a:off x="7926040" y="1980410"/>
                <a:ext cx="395640" cy="13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7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5B9DB6F6-5B40-47CC-905E-23B5E9B60085}"/>
                  </a:ext>
                </a:extLst>
              </p14:cNvPr>
              <p14:cNvContentPartPr/>
              <p14:nvPr/>
            </p14:nvContentPartPr>
            <p14:xfrm>
              <a:off x="9875080" y="1931450"/>
              <a:ext cx="969840" cy="1875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5B9DB6F6-5B40-47CC-905E-23B5E9B60085}"/>
                  </a:ext>
                </a:extLst>
              </p:cNvPr>
              <p:cNvPicPr/>
              <p:nvPr/>
            </p:nvPicPr>
            <p:blipFill>
              <a:blip r:embed="rId448"/>
              <a:stretch>
                <a:fillRect/>
              </a:stretch>
            </p:blipFill>
            <p:spPr>
              <a:xfrm>
                <a:off x="9870760" y="1927130"/>
                <a:ext cx="97848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9958F44-5125-4CB9-9D56-31785CC4682B}"/>
              </a:ext>
            </a:extLst>
          </p:cNvPr>
          <p:cNvGrpSpPr/>
          <p:nvPr/>
        </p:nvGrpSpPr>
        <p:grpSpPr>
          <a:xfrm>
            <a:off x="7311160" y="1909490"/>
            <a:ext cx="4911840" cy="3669480"/>
            <a:chOff x="7311160" y="1909490"/>
            <a:chExt cx="4911840" cy="36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73CE07-D74C-4CF0-9362-FDE2010AC0BA}"/>
                    </a:ext>
                  </a:extLst>
                </p14:cNvPr>
                <p14:cNvContentPartPr/>
                <p14:nvPr/>
              </p14:nvContentPartPr>
              <p14:xfrm>
                <a:off x="8774920" y="4135010"/>
                <a:ext cx="14400" cy="169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73CE07-D74C-4CF0-9362-FDE2010AC0BA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8770600" y="4130690"/>
                  <a:ext cx="23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3378B7-65A6-44E7-8A7A-B50317C3E306}"/>
                    </a:ext>
                  </a:extLst>
                </p14:cNvPr>
                <p14:cNvContentPartPr/>
                <p14:nvPr/>
              </p14:nvContentPartPr>
              <p14:xfrm>
                <a:off x="8783920" y="4082450"/>
                <a:ext cx="431280" cy="7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3378B7-65A6-44E7-8A7A-B50317C3E30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8779600" y="4078130"/>
                  <a:ext cx="439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E85E0E-2D08-4E17-B344-5442E7E47BF5}"/>
                    </a:ext>
                  </a:extLst>
                </p14:cNvPr>
                <p14:cNvContentPartPr/>
                <p14:nvPr/>
              </p14:nvContentPartPr>
              <p14:xfrm>
                <a:off x="8792920" y="4068410"/>
                <a:ext cx="563040" cy="290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E85E0E-2D08-4E17-B344-5442E7E47BF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8788600" y="4064090"/>
                  <a:ext cx="5716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4EC938D-3AFA-4D0E-B0D7-C48C25CFABDE}"/>
                    </a:ext>
                  </a:extLst>
                </p14:cNvPr>
                <p14:cNvContentPartPr/>
                <p14:nvPr/>
              </p14:nvContentPartPr>
              <p14:xfrm>
                <a:off x="8928280" y="4180730"/>
                <a:ext cx="964440" cy="493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4EC938D-3AFA-4D0E-B0D7-C48C25CFABD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8923960" y="4176410"/>
                  <a:ext cx="97308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413728-9735-4B89-9D1C-9E135D4F5680}"/>
                    </a:ext>
                  </a:extLst>
                </p14:cNvPr>
                <p14:cNvContentPartPr/>
                <p14:nvPr/>
              </p14:nvContentPartPr>
              <p14:xfrm>
                <a:off x="8306200" y="4389530"/>
                <a:ext cx="69120" cy="167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413728-9735-4B89-9D1C-9E135D4F5680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301880" y="4385210"/>
                  <a:ext cx="77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8A30ADF-9AB5-42C1-9662-0DC87512D1C6}"/>
                    </a:ext>
                  </a:extLst>
                </p14:cNvPr>
                <p14:cNvContentPartPr/>
                <p14:nvPr/>
              </p14:nvContentPartPr>
              <p14:xfrm>
                <a:off x="8350480" y="4316090"/>
                <a:ext cx="574560" cy="216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8A30ADF-9AB5-42C1-9662-0DC87512D1C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346160" y="4311770"/>
                  <a:ext cx="5832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6D2A88A-2392-4478-9E12-8817C55A06A3}"/>
                    </a:ext>
                  </a:extLst>
                </p14:cNvPr>
                <p14:cNvContentPartPr/>
                <p14:nvPr/>
              </p14:nvContentPartPr>
              <p14:xfrm>
                <a:off x="8912800" y="4372250"/>
                <a:ext cx="21600" cy="297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6D2A88A-2392-4478-9E12-8817C55A06A3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8908480" y="4367930"/>
                  <a:ext cx="30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325B652-B6CB-4D99-A6BB-DC39CA72535B}"/>
                    </a:ext>
                  </a:extLst>
                </p14:cNvPr>
                <p14:cNvContentPartPr/>
                <p14:nvPr/>
              </p14:nvContentPartPr>
              <p14:xfrm>
                <a:off x="8317000" y="4568450"/>
                <a:ext cx="579960" cy="211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325B652-B6CB-4D99-A6BB-DC39CA72535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312680" y="4564130"/>
                  <a:ext cx="588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CB0DF2F-00C6-4105-9919-EBC44BFAD9DC}"/>
                    </a:ext>
                  </a:extLst>
                </p14:cNvPr>
                <p14:cNvContentPartPr/>
                <p14:nvPr/>
              </p14:nvContentPartPr>
              <p14:xfrm>
                <a:off x="7735960" y="4391330"/>
                <a:ext cx="603000" cy="424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CB0DF2F-00C6-4105-9919-EBC44BFAD9D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731640" y="4387010"/>
                  <a:ext cx="6116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14E051-2BA7-47FF-9D86-2DDC5B9CAE93}"/>
                    </a:ext>
                  </a:extLst>
                </p14:cNvPr>
                <p14:cNvContentPartPr/>
                <p14:nvPr/>
              </p14:nvContentPartPr>
              <p14:xfrm>
                <a:off x="7782040" y="4747370"/>
                <a:ext cx="636120" cy="193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14E051-2BA7-47FF-9D86-2DDC5B9CAE93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7777720" y="4743050"/>
                  <a:ext cx="644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0848052-A9E0-48BB-9439-240C39A13726}"/>
                    </a:ext>
                  </a:extLst>
                </p14:cNvPr>
                <p14:cNvContentPartPr/>
                <p14:nvPr/>
              </p14:nvContentPartPr>
              <p14:xfrm>
                <a:off x="7602040" y="4085330"/>
                <a:ext cx="106560" cy="613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0848052-A9E0-48BB-9439-240C39A13726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597720" y="4081010"/>
                  <a:ext cx="11520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2CFE2FB-F6FD-4720-A0F7-1BD53CAB7A57}"/>
                    </a:ext>
                  </a:extLst>
                </p14:cNvPr>
                <p14:cNvContentPartPr/>
                <p14:nvPr/>
              </p14:nvContentPartPr>
              <p14:xfrm>
                <a:off x="7633360" y="3983450"/>
                <a:ext cx="492840" cy="121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2CFE2FB-F6FD-4720-A0F7-1BD53CAB7A5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629040" y="3979130"/>
                  <a:ext cx="501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EDD7CE9-D0FD-404E-8B4E-43717675AED7}"/>
                    </a:ext>
                  </a:extLst>
                </p14:cNvPr>
                <p14:cNvContentPartPr/>
                <p14:nvPr/>
              </p14:nvContentPartPr>
              <p14:xfrm>
                <a:off x="8117920" y="3823610"/>
                <a:ext cx="899280" cy="183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EDD7CE9-D0FD-404E-8B4E-43717675AED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113600" y="3819290"/>
                  <a:ext cx="907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F00F38-FAAB-412F-88FB-80385E952866}"/>
                    </a:ext>
                  </a:extLst>
                </p14:cNvPr>
                <p14:cNvContentPartPr/>
                <p14:nvPr/>
              </p14:nvContentPartPr>
              <p14:xfrm>
                <a:off x="8944120" y="3826490"/>
                <a:ext cx="54720" cy="32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F00F38-FAAB-412F-88FB-80385E952866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939800" y="3822170"/>
                  <a:ext cx="63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95C15FD-763B-449F-B09B-EF46FE433EE9}"/>
                    </a:ext>
                  </a:extLst>
                </p14:cNvPr>
                <p14:cNvContentPartPr/>
                <p14:nvPr/>
              </p14:nvContentPartPr>
              <p14:xfrm>
                <a:off x="8754400" y="3050330"/>
                <a:ext cx="987120" cy="823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95C15FD-763B-449F-B09B-EF46FE433EE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50080" y="3046010"/>
                  <a:ext cx="99576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1BCA830-13EA-47F5-96CA-40CFBB42C208}"/>
                    </a:ext>
                  </a:extLst>
                </p14:cNvPr>
                <p14:cNvContentPartPr/>
                <p14:nvPr/>
              </p14:nvContentPartPr>
              <p14:xfrm>
                <a:off x="8311600" y="3093170"/>
                <a:ext cx="478440" cy="860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1BCA830-13EA-47F5-96CA-40CFBB42C20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307280" y="3088850"/>
                  <a:ext cx="48708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20EB6C-0694-41EB-8957-1B9E954A0BE6}"/>
                    </a:ext>
                  </a:extLst>
                </p14:cNvPr>
                <p14:cNvContentPartPr/>
                <p14:nvPr/>
              </p14:nvContentPartPr>
              <p14:xfrm>
                <a:off x="9766720" y="2703650"/>
                <a:ext cx="522360" cy="566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20EB6C-0694-41EB-8957-1B9E954A0BE6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762400" y="2699330"/>
                  <a:ext cx="53100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A6AE3EE-5E14-4C8D-AF1B-9CF9A9EA8282}"/>
                    </a:ext>
                  </a:extLst>
                </p14:cNvPr>
                <p14:cNvContentPartPr/>
                <p14:nvPr/>
              </p14:nvContentPartPr>
              <p14:xfrm>
                <a:off x="10290520" y="2700050"/>
                <a:ext cx="290880" cy="135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A6AE3EE-5E14-4C8D-AF1B-9CF9A9EA8282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286200" y="2695730"/>
                  <a:ext cx="2995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4E45810-3CA0-4933-8075-8FEF4F7B3AE7}"/>
                    </a:ext>
                  </a:extLst>
                </p14:cNvPr>
                <p14:cNvContentPartPr/>
                <p14:nvPr/>
              </p14:nvContentPartPr>
              <p14:xfrm>
                <a:off x="10558720" y="2833250"/>
                <a:ext cx="139680" cy="278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4E45810-3CA0-4933-8075-8FEF4F7B3AE7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554400" y="2828930"/>
                  <a:ext cx="1483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B872E1C-BC94-44D9-9026-6D8CAB87344C}"/>
                    </a:ext>
                  </a:extLst>
                </p14:cNvPr>
                <p14:cNvContentPartPr/>
                <p14:nvPr/>
              </p14:nvContentPartPr>
              <p14:xfrm>
                <a:off x="10039960" y="3105410"/>
                <a:ext cx="663840" cy="76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B872E1C-BC94-44D9-9026-6D8CAB87344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035640" y="3101090"/>
                  <a:ext cx="672480" cy="77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4F769097-A71A-45EB-8CB5-C3EDAA613316}"/>
                    </a:ext>
                  </a:extLst>
                </p14:cNvPr>
                <p14:cNvContentPartPr/>
                <p14:nvPr/>
              </p14:nvContentPartPr>
              <p14:xfrm>
                <a:off x="9786160" y="3226370"/>
                <a:ext cx="224280" cy="6710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4F769097-A71A-45EB-8CB5-C3EDAA61331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781840" y="3222050"/>
                  <a:ext cx="23292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557BF4E-194E-4C45-806F-110DB100BBF6}"/>
                    </a:ext>
                  </a:extLst>
                </p14:cNvPr>
                <p14:cNvContentPartPr/>
                <p14:nvPr/>
              </p14:nvContentPartPr>
              <p14:xfrm>
                <a:off x="9227800" y="3889130"/>
                <a:ext cx="752400" cy="188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557BF4E-194E-4C45-806F-110DB100BBF6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223480" y="3884810"/>
                  <a:ext cx="761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2A2DBD9E-BDDF-40DB-8DAB-7383A79D2524}"/>
                    </a:ext>
                  </a:extLst>
                </p14:cNvPr>
                <p14:cNvContentPartPr/>
                <p14:nvPr/>
              </p14:nvContentPartPr>
              <p14:xfrm>
                <a:off x="10016560" y="3818210"/>
                <a:ext cx="121320" cy="2217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2A2DBD9E-BDDF-40DB-8DAB-7383A79D2524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0012240" y="3813890"/>
                  <a:ext cx="129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F68D947-7B3F-4863-A0F9-BCBA2D40AC92}"/>
                    </a:ext>
                  </a:extLst>
                </p14:cNvPr>
                <p14:cNvContentPartPr/>
                <p14:nvPr/>
              </p14:nvContentPartPr>
              <p14:xfrm>
                <a:off x="10148320" y="3714890"/>
                <a:ext cx="344160" cy="3492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F68D947-7B3F-4863-A0F9-BCBA2D40AC92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144000" y="3710570"/>
                  <a:ext cx="3528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3BF728EC-2B88-467E-B97E-3A25D57AC391}"/>
                    </a:ext>
                  </a:extLst>
                </p14:cNvPr>
                <p14:cNvContentPartPr/>
                <p14:nvPr/>
              </p14:nvContentPartPr>
              <p14:xfrm>
                <a:off x="10366840" y="3527690"/>
                <a:ext cx="168480" cy="2505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3BF728EC-2B88-467E-B97E-3A25D57AC391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362520" y="3523370"/>
                  <a:ext cx="177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0E42E84-5548-48B1-9E17-08BF479AD700}"/>
                    </a:ext>
                  </a:extLst>
                </p14:cNvPr>
                <p14:cNvContentPartPr/>
                <p14:nvPr/>
              </p14:nvContentPartPr>
              <p14:xfrm>
                <a:off x="10687960" y="3026570"/>
                <a:ext cx="226440" cy="3333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0E42E84-5548-48B1-9E17-08BF479AD700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10683640" y="3022250"/>
                  <a:ext cx="235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495634AB-8222-42EC-8004-9D0F24809EAC}"/>
                    </a:ext>
                  </a:extLst>
                </p14:cNvPr>
                <p14:cNvContentPartPr/>
                <p14:nvPr/>
              </p14:nvContentPartPr>
              <p14:xfrm>
                <a:off x="10448200" y="3369650"/>
                <a:ext cx="440640" cy="4021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495634AB-8222-42EC-8004-9D0F24809EAC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0443880" y="3365330"/>
                  <a:ext cx="4492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939DA710-A26F-4ACF-9F1B-46F8ACBCC038}"/>
                    </a:ext>
                  </a:extLst>
                </p14:cNvPr>
                <p14:cNvContentPartPr/>
                <p14:nvPr/>
              </p14:nvContentPartPr>
              <p14:xfrm>
                <a:off x="10926280" y="2981930"/>
                <a:ext cx="497520" cy="3772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939DA710-A26F-4ACF-9F1B-46F8ACBCC038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0921960" y="2977610"/>
                  <a:ext cx="50616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C15F622-6BFD-401A-A0A7-3AB23D598F52}"/>
                    </a:ext>
                  </a:extLst>
                </p14:cNvPr>
                <p14:cNvContentPartPr/>
                <p14:nvPr/>
              </p14:nvContentPartPr>
              <p14:xfrm>
                <a:off x="11450080" y="2604650"/>
                <a:ext cx="42120" cy="3880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C15F622-6BFD-401A-A0A7-3AB23D598F52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1445760" y="2600330"/>
                  <a:ext cx="507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13E3222-E11C-4761-85F6-62F27EAEFD59}"/>
                    </a:ext>
                  </a:extLst>
                </p14:cNvPr>
                <p14:cNvContentPartPr/>
                <p14:nvPr/>
              </p14:nvContentPartPr>
              <p14:xfrm>
                <a:off x="10304560" y="2166530"/>
                <a:ext cx="478080" cy="5526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13E3222-E11C-4761-85F6-62F27EAEFD59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0300240" y="2162210"/>
                  <a:ext cx="4867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A1E92DC-0DAC-49AC-950E-F3BE8397902D}"/>
                    </a:ext>
                  </a:extLst>
                </p14:cNvPr>
                <p14:cNvContentPartPr/>
                <p14:nvPr/>
              </p14:nvContentPartPr>
              <p14:xfrm>
                <a:off x="10769680" y="2103530"/>
                <a:ext cx="711360" cy="501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A1E92DC-0DAC-49AC-950E-F3BE8397902D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0765360" y="2099210"/>
                  <a:ext cx="7200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E116DCB-93BE-4C45-8088-A185BE1AA8E7}"/>
                    </a:ext>
                  </a:extLst>
                </p14:cNvPr>
                <p14:cNvContentPartPr/>
                <p14:nvPr/>
              </p14:nvContentPartPr>
              <p14:xfrm>
                <a:off x="10904680" y="3377570"/>
                <a:ext cx="191160" cy="1656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E116DCB-93BE-4C45-8088-A185BE1AA8E7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0900360" y="3373250"/>
                  <a:ext cx="199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D93498E8-3ABE-4463-BA1F-6B1AAA7D5894}"/>
                    </a:ext>
                  </a:extLst>
                </p14:cNvPr>
                <p14:cNvContentPartPr/>
                <p14:nvPr/>
              </p14:nvContentPartPr>
              <p14:xfrm>
                <a:off x="11071000" y="3373970"/>
                <a:ext cx="609120" cy="279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D93498E8-3ABE-4463-BA1F-6B1AAA7D5894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1066680" y="3369650"/>
                  <a:ext cx="6177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BBD0940-74B0-400E-B8AA-BA4B0D17A68C}"/>
                    </a:ext>
                  </a:extLst>
                </p14:cNvPr>
                <p14:cNvContentPartPr/>
                <p14:nvPr/>
              </p14:nvContentPartPr>
              <p14:xfrm>
                <a:off x="10660600" y="3637850"/>
                <a:ext cx="527400" cy="235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BBD0940-74B0-400E-B8AA-BA4B0D17A68C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656280" y="3633530"/>
                  <a:ext cx="536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5F2D4974-2F1A-43F9-9120-BF701E93CF93}"/>
                    </a:ext>
                  </a:extLst>
                </p14:cNvPr>
                <p14:cNvContentPartPr/>
                <p14:nvPr/>
              </p14:nvContentPartPr>
              <p14:xfrm>
                <a:off x="10149760" y="3685730"/>
                <a:ext cx="708120" cy="465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5F2D4974-2F1A-43F9-9120-BF701E93CF93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0145440" y="3681410"/>
                  <a:ext cx="71676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3B1C461-9FF8-4ED2-9C1D-7ED60201E6CC}"/>
                    </a:ext>
                  </a:extLst>
                </p14:cNvPr>
                <p14:cNvContentPartPr/>
                <p14:nvPr/>
              </p14:nvContentPartPr>
              <p14:xfrm>
                <a:off x="8930080" y="4716410"/>
                <a:ext cx="126720" cy="4374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3B1C461-9FF8-4ED2-9C1D-7ED60201E6C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925760" y="4712090"/>
                  <a:ext cx="13536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B4D25B8-B504-4929-9DAE-815A2FC6C862}"/>
                    </a:ext>
                  </a:extLst>
                </p14:cNvPr>
                <p14:cNvContentPartPr/>
                <p14:nvPr/>
              </p14:nvContentPartPr>
              <p14:xfrm>
                <a:off x="9075880" y="4562690"/>
                <a:ext cx="1177920" cy="6364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B4D25B8-B504-4929-9DAE-815A2FC6C86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9071560" y="4558370"/>
                  <a:ext cx="118656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D8E02F7C-DA1A-415B-ACE9-573A2C3B8E61}"/>
                    </a:ext>
                  </a:extLst>
                </p14:cNvPr>
                <p14:cNvContentPartPr/>
                <p14:nvPr/>
              </p14:nvContentPartPr>
              <p14:xfrm>
                <a:off x="8929720" y="4188290"/>
                <a:ext cx="1536120" cy="6058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D8E02F7C-DA1A-415B-ACE9-573A2C3B8E61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925400" y="4183970"/>
                  <a:ext cx="154476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69C40E9-E6E1-43B7-8852-D99AAE3C0979}"/>
                    </a:ext>
                  </a:extLst>
                </p14:cNvPr>
                <p14:cNvContentPartPr/>
                <p14:nvPr/>
              </p14:nvContentPartPr>
              <p14:xfrm>
                <a:off x="8069320" y="4918730"/>
                <a:ext cx="1010880" cy="51696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69C40E9-E6E1-43B7-8852-D99AAE3C097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8065000" y="4914410"/>
                  <a:ext cx="10195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7DD1577-847B-408A-9192-C3A6FA009047}"/>
                    </a:ext>
                  </a:extLst>
                </p14:cNvPr>
                <p14:cNvContentPartPr/>
                <p14:nvPr/>
              </p14:nvContentPartPr>
              <p14:xfrm>
                <a:off x="8115760" y="4710290"/>
                <a:ext cx="817920" cy="2030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7DD1577-847B-408A-9192-C3A6FA009047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111440" y="4705970"/>
                  <a:ext cx="826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61D82A1-84EE-43A1-B231-012BE6CD99AE}"/>
                    </a:ext>
                  </a:extLst>
                </p14:cNvPr>
                <p14:cNvContentPartPr/>
                <p14:nvPr/>
              </p14:nvContentPartPr>
              <p14:xfrm>
                <a:off x="7710760" y="5420210"/>
                <a:ext cx="388440" cy="148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61D82A1-84EE-43A1-B231-012BE6CD99A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7706440" y="5415890"/>
                  <a:ext cx="397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6A2B729-AD53-49A2-8290-9F70A0257A8E}"/>
                    </a:ext>
                  </a:extLst>
                </p14:cNvPr>
                <p14:cNvContentPartPr/>
                <p14:nvPr/>
              </p14:nvContentPartPr>
              <p14:xfrm>
                <a:off x="9063640" y="5182610"/>
                <a:ext cx="344520" cy="396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6A2B729-AD53-49A2-8290-9F70A0257A8E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9059320" y="5178290"/>
                  <a:ext cx="35316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CABD2B5-2263-4D3A-96B7-54533DDC4E8C}"/>
                    </a:ext>
                  </a:extLst>
                </p14:cNvPr>
                <p14:cNvContentPartPr/>
                <p14:nvPr/>
              </p14:nvContentPartPr>
              <p14:xfrm>
                <a:off x="10436320" y="4543610"/>
                <a:ext cx="214200" cy="1009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CABD2B5-2263-4D3A-96B7-54533DDC4E8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432000" y="4539290"/>
                  <a:ext cx="22284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633E0AC-0E48-4F35-9B81-8FA2EF1F3472}"/>
                    </a:ext>
                  </a:extLst>
                </p14:cNvPr>
                <p14:cNvContentPartPr/>
                <p14:nvPr/>
              </p14:nvContentPartPr>
              <p14:xfrm>
                <a:off x="10428760" y="4213490"/>
                <a:ext cx="1783800" cy="1276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633E0AC-0E48-4F35-9B81-8FA2EF1F3472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424440" y="4209170"/>
                  <a:ext cx="1792440" cy="12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997443B-B9F2-49A5-B59C-6BC9891644BF}"/>
                    </a:ext>
                  </a:extLst>
                </p14:cNvPr>
                <p14:cNvContentPartPr/>
                <p14:nvPr/>
              </p14:nvContentPartPr>
              <p14:xfrm>
                <a:off x="10443520" y="4130330"/>
                <a:ext cx="1779480" cy="138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997443B-B9F2-49A5-B59C-6BC9891644BF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439200" y="4126010"/>
                  <a:ext cx="1788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493FEA4-0B44-443B-ABD2-628A07ED7D2B}"/>
                    </a:ext>
                  </a:extLst>
                </p14:cNvPr>
                <p14:cNvContentPartPr/>
                <p14:nvPr/>
              </p14:nvContentPartPr>
              <p14:xfrm>
                <a:off x="8840080" y="2428250"/>
                <a:ext cx="1545120" cy="6613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493FEA4-0B44-443B-ABD2-628A07ED7D2B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835760" y="2423930"/>
                  <a:ext cx="155376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0906FCED-E1D0-452E-B475-C4B9D3818F66}"/>
                    </a:ext>
                  </a:extLst>
                </p14:cNvPr>
                <p14:cNvContentPartPr/>
                <p14:nvPr/>
              </p14:nvContentPartPr>
              <p14:xfrm>
                <a:off x="9735400" y="1909490"/>
                <a:ext cx="230760" cy="4946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0906FCED-E1D0-452E-B475-C4B9D3818F66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9731080" y="1905170"/>
                  <a:ext cx="2394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E464075-8344-45EE-9B9B-248CF83C41D2}"/>
                    </a:ext>
                  </a:extLst>
                </p14:cNvPr>
                <p14:cNvContentPartPr/>
                <p14:nvPr/>
              </p14:nvContentPartPr>
              <p14:xfrm>
                <a:off x="8881840" y="1952690"/>
                <a:ext cx="889560" cy="4647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E464075-8344-45EE-9B9B-248CF83C41D2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877520" y="1948370"/>
                  <a:ext cx="8982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25D45711-D7B2-4A39-8B84-06234C74A06A}"/>
                    </a:ext>
                  </a:extLst>
                </p14:cNvPr>
                <p14:cNvContentPartPr/>
                <p14:nvPr/>
              </p14:nvContentPartPr>
              <p14:xfrm>
                <a:off x="7311160" y="2837210"/>
                <a:ext cx="861840" cy="12880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25D45711-D7B2-4A39-8B84-06234C74A06A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7306840" y="2832890"/>
                  <a:ext cx="870480" cy="12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7666D04-0D48-4C4A-94F5-E90E6C760993}"/>
                    </a:ext>
                  </a:extLst>
                </p14:cNvPr>
                <p14:cNvContentPartPr/>
                <p14:nvPr/>
              </p14:nvContentPartPr>
              <p14:xfrm>
                <a:off x="7333480" y="4016210"/>
                <a:ext cx="383040" cy="9450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7666D04-0D48-4C4A-94F5-E90E6C760993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7329160" y="4011890"/>
                  <a:ext cx="391680" cy="9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6C85FCAC-843E-4BAF-8341-5FEAD8F7DCDE}"/>
                    </a:ext>
                  </a:extLst>
                </p14:cNvPr>
                <p14:cNvContentPartPr/>
                <p14:nvPr/>
              </p14:nvContentPartPr>
              <p14:xfrm>
                <a:off x="11682280" y="1988690"/>
                <a:ext cx="496800" cy="13600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6C85FCAC-843E-4BAF-8341-5FEAD8F7DCDE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11677960" y="1984370"/>
                  <a:ext cx="505440" cy="13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219B8155-5BE6-4DFD-8A72-B148796B55F5}"/>
                    </a:ext>
                  </a:extLst>
                </p14:cNvPr>
                <p14:cNvContentPartPr/>
                <p14:nvPr/>
              </p14:nvContentPartPr>
              <p14:xfrm>
                <a:off x="7319800" y="4893170"/>
                <a:ext cx="730080" cy="4755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219B8155-5BE6-4DFD-8A72-B148796B55F5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315480" y="4888850"/>
                  <a:ext cx="738720" cy="48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3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A1AC1591-6A43-487E-879F-A17D41E1AD94}"/>
                  </a:ext>
                </a:extLst>
              </p14:cNvPr>
              <p14:cNvContentPartPr/>
              <p14:nvPr/>
            </p14:nvContentPartPr>
            <p14:xfrm>
              <a:off x="10529920" y="5217890"/>
              <a:ext cx="248040" cy="3585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A1AC1591-6A43-487E-879F-A17D41E1AD94}"/>
                  </a:ext>
                </a:extLst>
              </p:cNvPr>
              <p:cNvPicPr/>
              <p:nvPr/>
            </p:nvPicPr>
            <p:blipFill>
              <a:blip r:embed="rId554"/>
              <a:stretch>
                <a:fillRect/>
              </a:stretch>
            </p:blipFill>
            <p:spPr>
              <a:xfrm>
                <a:off x="10525600" y="5213570"/>
                <a:ext cx="256680" cy="3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364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6505755" cy="4060225"/>
          </a:xfrm>
        </p:spPr>
        <p:txBody>
          <a:bodyPr>
            <a:normAutofit/>
          </a:bodyPr>
          <a:lstStyle/>
          <a:p>
            <a:r>
              <a:rPr lang="en-AU" sz="3600" b="1" dirty="0"/>
              <a:t>Patient data must be available and plotted</a:t>
            </a:r>
          </a:p>
          <a:p>
            <a:r>
              <a:rPr lang="en-AU" b="1" dirty="0"/>
              <a:t>This is a ‘data-based’ approach</a:t>
            </a:r>
          </a:p>
          <a:p>
            <a:pPr lvl="1"/>
            <a:r>
              <a:rPr lang="en-AU" b="1" dirty="0"/>
              <a:t>Variable radius</a:t>
            </a:r>
          </a:p>
          <a:p>
            <a:pPr lvl="1"/>
            <a:r>
              <a:rPr lang="en-AU" b="1" dirty="0"/>
              <a:t>Marginal approaches (based on ‘regions’)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problem: (2) Patient dependent approaches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4A78A1-24F2-4F67-A33F-091F3614BE2E}"/>
              </a:ext>
            </a:extLst>
          </p:cNvPr>
          <p:cNvGrpSpPr/>
          <p:nvPr/>
        </p:nvGrpSpPr>
        <p:grpSpPr>
          <a:xfrm>
            <a:off x="7311160" y="1909490"/>
            <a:ext cx="4911840" cy="3669480"/>
            <a:chOff x="7311160" y="1909490"/>
            <a:chExt cx="4911840" cy="366948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F83BCB-607B-472A-8D7A-63683631E15A}"/>
                </a:ext>
              </a:extLst>
            </p:cNvPr>
            <p:cNvGrpSpPr/>
            <p:nvPr/>
          </p:nvGrpSpPr>
          <p:grpSpPr>
            <a:xfrm>
              <a:off x="7343955" y="1958368"/>
              <a:ext cx="4848045" cy="3599746"/>
              <a:chOff x="7343955" y="1958368"/>
              <a:chExt cx="4848045" cy="359974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C49FA10-E9C6-445C-9EBF-B544B2875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343955" y="1958368"/>
                <a:ext cx="4848045" cy="3599746"/>
              </a:xfrm>
              <a:prstGeom prst="rect">
                <a:avLst/>
              </a:prstGeom>
            </p:spPr>
          </p:pic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0695902-7B40-4A14-A9E5-88C4A47BF85B}"/>
                  </a:ext>
                </a:extLst>
              </p:cNvPr>
              <p:cNvGrpSpPr/>
              <p:nvPr/>
            </p:nvGrpSpPr>
            <p:grpSpPr>
              <a:xfrm>
                <a:off x="10878030" y="3740370"/>
                <a:ext cx="37440" cy="56160"/>
                <a:chOff x="10878030" y="3740370"/>
                <a:chExt cx="37440" cy="56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49" name="Ink 48">
                      <a:extLst>
                        <a:ext uri="{FF2B5EF4-FFF2-40B4-BE49-F238E27FC236}">
                          <a16:creationId xmlns:a16="http://schemas.microsoft.com/office/drawing/2014/main" id="{C8E9AC8E-7EE5-4658-9E79-85D188F78A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78030" y="3772410"/>
                    <a:ext cx="37440" cy="24120"/>
                  </p14:xfrm>
                </p:contentPart>
              </mc:Choice>
              <mc:Fallback xmlns="">
                <p:pic>
                  <p:nvPicPr>
                    <p:cNvPr id="49" name="Ink 48">
                      <a:extLst>
                        <a:ext uri="{FF2B5EF4-FFF2-40B4-BE49-F238E27FC236}">
                          <a16:creationId xmlns:a16="http://schemas.microsoft.com/office/drawing/2014/main" id="{C8E9AC8E-7EE5-4658-9E79-85D188F78A35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0873710" y="3768090"/>
                      <a:ext cx="46080" cy="32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50" name="Ink 49">
                      <a:extLst>
                        <a:ext uri="{FF2B5EF4-FFF2-40B4-BE49-F238E27FC236}">
                          <a16:creationId xmlns:a16="http://schemas.microsoft.com/office/drawing/2014/main" id="{B9AFD411-858E-4505-9975-62E36FBA8E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85230" y="3740370"/>
                    <a:ext cx="29880" cy="49320"/>
                  </p14:xfrm>
                </p:contentPart>
              </mc:Choice>
              <mc:Fallback xmlns="">
                <p:pic>
                  <p:nvPicPr>
                    <p:cNvPr id="50" name="Ink 49">
                      <a:extLst>
                        <a:ext uri="{FF2B5EF4-FFF2-40B4-BE49-F238E27FC236}">
                          <a16:creationId xmlns:a16="http://schemas.microsoft.com/office/drawing/2014/main" id="{B9AFD411-858E-4505-9975-62E36FBA8EE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880910" y="3736050"/>
                      <a:ext cx="38520" cy="57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1" name="Ink 50">
                    <a:extLst>
                      <a:ext uri="{FF2B5EF4-FFF2-40B4-BE49-F238E27FC236}">
                        <a16:creationId xmlns:a16="http://schemas.microsoft.com/office/drawing/2014/main" id="{8152254C-FB8D-49D4-B668-51A3954F9D6D}"/>
                      </a:ext>
                    </a:extLst>
                  </p14:cNvPr>
                  <p14:cNvContentPartPr/>
                  <p14:nvPr/>
                </p14:nvContentPartPr>
                <p14:xfrm>
                  <a:off x="10403190" y="3066810"/>
                  <a:ext cx="28440" cy="54000"/>
                </p14:xfrm>
              </p:contentPart>
            </mc:Choice>
            <mc:Fallback xmlns="">
              <p:pic>
                <p:nvPicPr>
                  <p:cNvPr id="51" name="Ink 50">
                    <a:extLst>
                      <a:ext uri="{FF2B5EF4-FFF2-40B4-BE49-F238E27FC236}">
                        <a16:creationId xmlns:a16="http://schemas.microsoft.com/office/drawing/2014/main" id="{8152254C-FB8D-49D4-B668-51A3954F9D6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0398870" y="3062490"/>
                    <a:ext cx="37080" cy="62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2" name="Ink 51">
                    <a:extLst>
                      <a:ext uri="{FF2B5EF4-FFF2-40B4-BE49-F238E27FC236}">
                        <a16:creationId xmlns:a16="http://schemas.microsoft.com/office/drawing/2014/main" id="{5FC845DB-2DEB-420C-ABA0-E97171D79D9D}"/>
                      </a:ext>
                    </a:extLst>
                  </p14:cNvPr>
                  <p14:cNvContentPartPr/>
                  <p14:nvPr/>
                </p14:nvContentPartPr>
                <p14:xfrm>
                  <a:off x="9549630" y="2954130"/>
                  <a:ext cx="58320" cy="63000"/>
                </p14:xfrm>
              </p:contentPart>
            </mc:Choice>
            <mc:Fallback xmlns="">
              <p:pic>
                <p:nvPicPr>
                  <p:cNvPr id="52" name="Ink 51">
                    <a:extLst>
                      <a:ext uri="{FF2B5EF4-FFF2-40B4-BE49-F238E27FC236}">
                        <a16:creationId xmlns:a16="http://schemas.microsoft.com/office/drawing/2014/main" id="{5FC845DB-2DEB-420C-ABA0-E97171D79D9D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45310" y="2949810"/>
                    <a:ext cx="66960" cy="7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1F76719C-22A6-4CA7-8567-546DE8DC9265}"/>
                      </a:ext>
                    </a:extLst>
                  </p14:cNvPr>
                  <p14:cNvContentPartPr/>
                  <p14:nvPr/>
                </p14:nvContentPartPr>
                <p14:xfrm>
                  <a:off x="8765190" y="2998770"/>
                  <a:ext cx="37440" cy="7776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1F76719C-22A6-4CA7-8567-546DE8DC9265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8760870" y="2994450"/>
                    <a:ext cx="46080" cy="8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342B850F-D8E2-4D85-96D4-E0E004BDF6C9}"/>
                      </a:ext>
                    </a:extLst>
                  </p14:cNvPr>
                  <p14:cNvContentPartPr/>
                  <p14:nvPr/>
                </p14:nvContentPartPr>
                <p14:xfrm>
                  <a:off x="9261630" y="3244650"/>
                  <a:ext cx="63720" cy="5472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342B850F-D8E2-4D85-96D4-E0E004BDF6C9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257310" y="3240330"/>
                    <a:ext cx="72360" cy="6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41471471-C24B-44B9-8C2B-4886E7E1C84E}"/>
                      </a:ext>
                    </a:extLst>
                  </p14:cNvPr>
                  <p14:cNvContentPartPr/>
                  <p14:nvPr/>
                </p14:nvContentPartPr>
                <p14:xfrm>
                  <a:off x="9852750" y="3216930"/>
                  <a:ext cx="76320" cy="4032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41471471-C24B-44B9-8C2B-4886E7E1C84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848430" y="3212610"/>
                    <a:ext cx="84960" cy="4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64" name="Ink 163">
                    <a:extLst>
                      <a:ext uri="{FF2B5EF4-FFF2-40B4-BE49-F238E27FC236}">
                        <a16:creationId xmlns:a16="http://schemas.microsoft.com/office/drawing/2014/main" id="{1FF6BFEA-436D-4C94-A7AE-786C090A8494}"/>
                      </a:ext>
                    </a:extLst>
                  </p14:cNvPr>
                  <p14:cNvContentPartPr/>
                  <p14:nvPr/>
                </p14:nvContentPartPr>
                <p14:xfrm>
                  <a:off x="7886070" y="3435090"/>
                  <a:ext cx="27000" cy="55080"/>
                </p14:xfrm>
              </p:contentPart>
            </mc:Choice>
            <mc:Fallback xmlns="">
              <p:pic>
                <p:nvPicPr>
                  <p:cNvPr id="164" name="Ink 163">
                    <a:extLst>
                      <a:ext uri="{FF2B5EF4-FFF2-40B4-BE49-F238E27FC236}">
                        <a16:creationId xmlns:a16="http://schemas.microsoft.com/office/drawing/2014/main" id="{1FF6BFEA-436D-4C94-A7AE-786C090A849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881750" y="3430770"/>
                    <a:ext cx="35640" cy="637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C3423729-4562-477B-95B3-AA78022F91F4}"/>
                  </a:ext>
                </a:extLst>
              </p:cNvPr>
              <p:cNvGrpSpPr/>
              <p:nvPr/>
            </p:nvGrpSpPr>
            <p:grpSpPr>
              <a:xfrm>
                <a:off x="7744590" y="3866010"/>
                <a:ext cx="28440" cy="41040"/>
                <a:chOff x="7744590" y="3866010"/>
                <a:chExt cx="28440" cy="41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65" name="Ink 164">
                      <a:extLst>
                        <a:ext uri="{FF2B5EF4-FFF2-40B4-BE49-F238E27FC236}">
                          <a16:creationId xmlns:a16="http://schemas.microsoft.com/office/drawing/2014/main" id="{459FE9AC-137C-4A46-9BC4-0F180D0997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44590" y="3866010"/>
                    <a:ext cx="19440" cy="18720"/>
                  </p14:xfrm>
                </p:contentPart>
              </mc:Choice>
              <mc:Fallback xmlns="">
                <p:pic>
                  <p:nvPicPr>
                    <p:cNvPr id="165" name="Ink 164">
                      <a:extLst>
                        <a:ext uri="{FF2B5EF4-FFF2-40B4-BE49-F238E27FC236}">
                          <a16:creationId xmlns:a16="http://schemas.microsoft.com/office/drawing/2014/main" id="{459FE9AC-137C-4A46-9BC4-0F180D0997BB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7740270" y="3861690"/>
                      <a:ext cx="280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66" name="Ink 165">
                      <a:extLst>
                        <a:ext uri="{FF2B5EF4-FFF2-40B4-BE49-F238E27FC236}">
                          <a16:creationId xmlns:a16="http://schemas.microsoft.com/office/drawing/2014/main" id="{9C5CE995-15BC-4100-9242-DA6D7E21B4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8630" y="3876090"/>
                    <a:ext cx="14400" cy="30960"/>
                  </p14:xfrm>
                </p:contentPart>
              </mc:Choice>
              <mc:Fallback xmlns="">
                <p:pic>
                  <p:nvPicPr>
                    <p:cNvPr id="166" name="Ink 165">
                      <a:extLst>
                        <a:ext uri="{FF2B5EF4-FFF2-40B4-BE49-F238E27FC236}">
                          <a16:creationId xmlns:a16="http://schemas.microsoft.com/office/drawing/2014/main" id="{9C5CE995-15BC-4100-9242-DA6D7E21B4A3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7754310" y="3871770"/>
                      <a:ext cx="23040" cy="39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67" name="Ink 166">
                    <a:extLst>
                      <a:ext uri="{FF2B5EF4-FFF2-40B4-BE49-F238E27FC236}">
                        <a16:creationId xmlns:a16="http://schemas.microsoft.com/office/drawing/2014/main" id="{F9C4CA99-539D-479A-A381-90423AE4B55E}"/>
                      </a:ext>
                    </a:extLst>
                  </p14:cNvPr>
                  <p14:cNvContentPartPr/>
                  <p14:nvPr/>
                </p14:nvContentPartPr>
                <p14:xfrm>
                  <a:off x="7642710" y="4115130"/>
                  <a:ext cx="60840" cy="78840"/>
                </p14:xfrm>
              </p:contentPart>
            </mc:Choice>
            <mc:Fallback xmlns="">
              <p:pic>
                <p:nvPicPr>
                  <p:cNvPr id="167" name="Ink 166">
                    <a:extLst>
                      <a:ext uri="{FF2B5EF4-FFF2-40B4-BE49-F238E27FC236}">
                        <a16:creationId xmlns:a16="http://schemas.microsoft.com/office/drawing/2014/main" id="{F9C4CA99-539D-479A-A381-90423AE4B55E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638390" y="4110810"/>
                    <a:ext cx="69480" cy="874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DF3E89F1-C323-4572-8AAE-AAE0F65EBB3C}"/>
                  </a:ext>
                </a:extLst>
              </p:cNvPr>
              <p:cNvGrpSpPr/>
              <p:nvPr/>
            </p:nvGrpSpPr>
            <p:grpSpPr>
              <a:xfrm>
                <a:off x="8397270" y="2779170"/>
                <a:ext cx="41760" cy="76320"/>
                <a:chOff x="8397270" y="2779170"/>
                <a:chExt cx="41760" cy="76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6">
                  <p14:nvContentPartPr>
                    <p14:cNvPr id="168" name="Ink 167">
                      <a:extLst>
                        <a:ext uri="{FF2B5EF4-FFF2-40B4-BE49-F238E27FC236}">
                          <a16:creationId xmlns:a16="http://schemas.microsoft.com/office/drawing/2014/main" id="{3AD527E1-09E2-459E-ACA5-9C726511FB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00150" y="2805090"/>
                    <a:ext cx="38880" cy="50400"/>
                  </p14:xfrm>
                </p:contentPart>
              </mc:Choice>
              <mc:Fallback xmlns="">
                <p:pic>
                  <p:nvPicPr>
                    <p:cNvPr id="168" name="Ink 167">
                      <a:extLst>
                        <a:ext uri="{FF2B5EF4-FFF2-40B4-BE49-F238E27FC236}">
                          <a16:creationId xmlns:a16="http://schemas.microsoft.com/office/drawing/2014/main" id="{3AD527E1-09E2-459E-ACA5-9C726511FBBC}"/>
                        </a:ext>
                      </a:extLst>
                    </p:cNvPr>
                    <p:cNvPicPr/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8395830" y="2800770"/>
                      <a:ext cx="47520" cy="5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169" name="Ink 168">
                      <a:extLst>
                        <a:ext uri="{FF2B5EF4-FFF2-40B4-BE49-F238E27FC236}">
                          <a16:creationId xmlns:a16="http://schemas.microsoft.com/office/drawing/2014/main" id="{32965354-EE90-49BA-9E93-C401CC164F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97270" y="2779170"/>
                    <a:ext cx="27720" cy="66600"/>
                  </p14:xfrm>
                </p:contentPart>
              </mc:Choice>
              <mc:Fallback xmlns="">
                <p:pic>
                  <p:nvPicPr>
                    <p:cNvPr id="169" name="Ink 168">
                      <a:extLst>
                        <a:ext uri="{FF2B5EF4-FFF2-40B4-BE49-F238E27FC236}">
                          <a16:creationId xmlns:a16="http://schemas.microsoft.com/office/drawing/2014/main" id="{32965354-EE90-49BA-9E93-C401CC164F2D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8392950" y="2774850"/>
                      <a:ext cx="36360" cy="752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170" name="Ink 169">
                    <a:extLst>
                      <a:ext uri="{FF2B5EF4-FFF2-40B4-BE49-F238E27FC236}">
                        <a16:creationId xmlns:a16="http://schemas.microsoft.com/office/drawing/2014/main" id="{DEE3FD08-AC9F-4629-972D-68D035A9D1D0}"/>
                      </a:ext>
                    </a:extLst>
                  </p14:cNvPr>
                  <p14:cNvContentPartPr/>
                  <p14:nvPr/>
                </p14:nvContentPartPr>
                <p14:xfrm>
                  <a:off x="8214750" y="3200730"/>
                  <a:ext cx="72360" cy="70200"/>
                </p14:xfrm>
              </p:contentPart>
            </mc:Choice>
            <mc:Fallback xmlns="">
              <p:pic>
                <p:nvPicPr>
                  <p:cNvPr id="170" name="Ink 169">
                    <a:extLst>
                      <a:ext uri="{FF2B5EF4-FFF2-40B4-BE49-F238E27FC236}">
                        <a16:creationId xmlns:a16="http://schemas.microsoft.com/office/drawing/2014/main" id="{DEE3FD08-AC9F-4629-972D-68D035A9D1D0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210430" y="3196410"/>
                    <a:ext cx="81000" cy="7884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D6C45B5C-010B-40E2-8264-51882DC3B688}"/>
                  </a:ext>
                </a:extLst>
              </p:cNvPr>
              <p:cNvGrpSpPr/>
              <p:nvPr/>
            </p:nvGrpSpPr>
            <p:grpSpPr>
              <a:xfrm>
                <a:off x="9270630" y="2576850"/>
                <a:ext cx="68400" cy="73440"/>
                <a:chOff x="9270630" y="2576850"/>
                <a:chExt cx="68400" cy="73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2">
                  <p14:nvContentPartPr>
                    <p14:cNvPr id="171" name="Ink 170">
                      <a:extLst>
                        <a:ext uri="{FF2B5EF4-FFF2-40B4-BE49-F238E27FC236}">
                          <a16:creationId xmlns:a16="http://schemas.microsoft.com/office/drawing/2014/main" id="{E6FD3555-75E5-4A37-A93C-77AF13E75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0630" y="2582610"/>
                    <a:ext cx="68400" cy="34560"/>
                  </p14:xfrm>
                </p:contentPart>
              </mc:Choice>
              <mc:Fallback xmlns="">
                <p:pic>
                  <p:nvPicPr>
                    <p:cNvPr id="171" name="Ink 170">
                      <a:extLst>
                        <a:ext uri="{FF2B5EF4-FFF2-40B4-BE49-F238E27FC236}">
                          <a16:creationId xmlns:a16="http://schemas.microsoft.com/office/drawing/2014/main" id="{E6FD3555-75E5-4A37-A93C-77AF13E75E61}"/>
                        </a:ext>
                      </a:extLst>
                    </p:cNvPr>
                    <p:cNvPicPr/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9266310" y="2578290"/>
                      <a:ext cx="77040" cy="4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">
                  <p14:nvContentPartPr>
                    <p14:cNvPr id="172" name="Ink 171">
                      <a:extLst>
                        <a:ext uri="{FF2B5EF4-FFF2-40B4-BE49-F238E27FC236}">
                          <a16:creationId xmlns:a16="http://schemas.microsoft.com/office/drawing/2014/main" id="{1D1C958A-C5FB-4440-810D-990833894F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87190" y="2576850"/>
                    <a:ext cx="20880" cy="73440"/>
                  </p14:xfrm>
                </p:contentPart>
              </mc:Choice>
              <mc:Fallback xmlns="">
                <p:pic>
                  <p:nvPicPr>
                    <p:cNvPr id="172" name="Ink 171">
                      <a:extLst>
                        <a:ext uri="{FF2B5EF4-FFF2-40B4-BE49-F238E27FC236}">
                          <a16:creationId xmlns:a16="http://schemas.microsoft.com/office/drawing/2014/main" id="{1D1C958A-C5FB-4440-810D-990833894F79}"/>
                        </a:ext>
                      </a:extLst>
                    </p:cNvPr>
                    <p:cNvPicPr/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9282870" y="2572530"/>
                      <a:ext cx="29520" cy="82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8DA62A71-2F18-41E1-95AF-4574EA735D21}"/>
                  </a:ext>
                </a:extLst>
              </p:cNvPr>
              <p:cNvGrpSpPr/>
              <p:nvPr/>
            </p:nvGrpSpPr>
            <p:grpSpPr>
              <a:xfrm>
                <a:off x="9941670" y="2464530"/>
                <a:ext cx="80280" cy="112320"/>
                <a:chOff x="9941670" y="2464530"/>
                <a:chExt cx="80280" cy="1123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6">
                  <p14:nvContentPartPr>
                    <p14:cNvPr id="173" name="Ink 172">
                      <a:extLst>
                        <a:ext uri="{FF2B5EF4-FFF2-40B4-BE49-F238E27FC236}">
                          <a16:creationId xmlns:a16="http://schemas.microsoft.com/office/drawing/2014/main" id="{B643378D-567A-479D-9C8C-45C4D715A59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41670" y="2504850"/>
                    <a:ext cx="80280" cy="54720"/>
                  </p14:xfrm>
                </p:contentPart>
              </mc:Choice>
              <mc:Fallback xmlns="">
                <p:pic>
                  <p:nvPicPr>
                    <p:cNvPr id="173" name="Ink 172">
                      <a:extLst>
                        <a:ext uri="{FF2B5EF4-FFF2-40B4-BE49-F238E27FC236}">
                          <a16:creationId xmlns:a16="http://schemas.microsoft.com/office/drawing/2014/main" id="{B643378D-567A-479D-9C8C-45C4D715A590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9937350" y="2500530"/>
                      <a:ext cx="88920" cy="6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">
                  <p14:nvContentPartPr>
                    <p14:cNvPr id="174" name="Ink 173">
                      <a:extLst>
                        <a:ext uri="{FF2B5EF4-FFF2-40B4-BE49-F238E27FC236}">
                          <a16:creationId xmlns:a16="http://schemas.microsoft.com/office/drawing/2014/main" id="{D2675FCE-477C-464E-9447-3B627E050E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83070" y="2464530"/>
                    <a:ext cx="29880" cy="112320"/>
                  </p14:xfrm>
                </p:contentPart>
              </mc:Choice>
              <mc:Fallback xmlns="">
                <p:pic>
                  <p:nvPicPr>
                    <p:cNvPr id="174" name="Ink 173">
                      <a:extLst>
                        <a:ext uri="{FF2B5EF4-FFF2-40B4-BE49-F238E27FC236}">
                          <a16:creationId xmlns:a16="http://schemas.microsoft.com/office/drawing/2014/main" id="{D2675FCE-477C-464E-9447-3B627E050EC4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9978750" y="2460210"/>
                      <a:ext cx="38520" cy="1209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175" name="Ink 174">
                    <a:extLst>
                      <a:ext uri="{FF2B5EF4-FFF2-40B4-BE49-F238E27FC236}">
                        <a16:creationId xmlns:a16="http://schemas.microsoft.com/office/drawing/2014/main" id="{5FD9A8F6-C747-4CD1-96FD-1D0CE06682C2}"/>
                      </a:ext>
                    </a:extLst>
                  </p14:cNvPr>
                  <p14:cNvContentPartPr/>
                  <p14:nvPr/>
                </p14:nvContentPartPr>
                <p14:xfrm>
                  <a:off x="10026990" y="2741370"/>
                  <a:ext cx="89640" cy="51840"/>
                </p14:xfrm>
              </p:contentPart>
            </mc:Choice>
            <mc:Fallback xmlns="">
              <p:pic>
                <p:nvPicPr>
                  <p:cNvPr id="175" name="Ink 174">
                    <a:extLst>
                      <a:ext uri="{FF2B5EF4-FFF2-40B4-BE49-F238E27FC236}">
                        <a16:creationId xmlns:a16="http://schemas.microsoft.com/office/drawing/2014/main" id="{5FD9A8F6-C747-4CD1-96FD-1D0CE06682C2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0022670" y="2737050"/>
                    <a:ext cx="98280" cy="6048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8F7FC748-29BC-42F4-9B84-73961BED7BE6}"/>
                  </a:ext>
                </a:extLst>
              </p:cNvPr>
              <p:cNvGrpSpPr/>
              <p:nvPr/>
            </p:nvGrpSpPr>
            <p:grpSpPr>
              <a:xfrm>
                <a:off x="10730070" y="2924250"/>
                <a:ext cx="73440" cy="82800"/>
                <a:chOff x="10730070" y="2924250"/>
                <a:chExt cx="73440" cy="82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2">
                  <p14:nvContentPartPr>
                    <p14:cNvPr id="176" name="Ink 175">
                      <a:extLst>
                        <a:ext uri="{FF2B5EF4-FFF2-40B4-BE49-F238E27FC236}">
                          <a16:creationId xmlns:a16="http://schemas.microsoft.com/office/drawing/2014/main" id="{64F80FE3-9ED9-4A90-B9BD-A560188FA30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30070" y="2924250"/>
                    <a:ext cx="73440" cy="53640"/>
                  </p14:xfrm>
                </p:contentPart>
              </mc:Choice>
              <mc:Fallback xmlns="">
                <p:pic>
                  <p:nvPicPr>
                    <p:cNvPr id="176" name="Ink 175">
                      <a:extLst>
                        <a:ext uri="{FF2B5EF4-FFF2-40B4-BE49-F238E27FC236}">
                          <a16:creationId xmlns:a16="http://schemas.microsoft.com/office/drawing/2014/main" id="{64F80FE3-9ED9-4A90-B9BD-A560188FA30F}"/>
                        </a:ext>
                      </a:extLst>
                    </p:cNvPr>
                    <p:cNvPicPr/>
                    <p:nvPr/>
                  </p:nvPicPr>
                  <p:blipFill>
                    <a:blip r:embed="rId43"/>
                    <a:stretch>
                      <a:fillRect/>
                    </a:stretch>
                  </p:blipFill>
                  <p:spPr>
                    <a:xfrm>
                      <a:off x="10725750" y="2919930"/>
                      <a:ext cx="82080" cy="62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">
                  <p14:nvContentPartPr>
                    <p14:cNvPr id="177" name="Ink 176">
                      <a:extLst>
                        <a:ext uri="{FF2B5EF4-FFF2-40B4-BE49-F238E27FC236}">
                          <a16:creationId xmlns:a16="http://schemas.microsoft.com/office/drawing/2014/main" id="{B1AB7EFF-76DB-4954-8068-B30E0759D4B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59590" y="2930010"/>
                    <a:ext cx="14400" cy="77040"/>
                  </p14:xfrm>
                </p:contentPart>
              </mc:Choice>
              <mc:Fallback xmlns="">
                <p:pic>
                  <p:nvPicPr>
                    <p:cNvPr id="177" name="Ink 176">
                      <a:extLst>
                        <a:ext uri="{FF2B5EF4-FFF2-40B4-BE49-F238E27FC236}">
                          <a16:creationId xmlns:a16="http://schemas.microsoft.com/office/drawing/2014/main" id="{B1AB7EFF-76DB-4954-8068-B30E0759D4B7}"/>
                        </a:ext>
                      </a:extLst>
                    </p:cNvPr>
                    <p:cNvPicPr/>
                    <p:nvPr/>
                  </p:nvPicPr>
                  <p:blipFill>
                    <a:blip r:embed="rId45"/>
                    <a:stretch>
                      <a:fillRect/>
                    </a:stretch>
                  </p:blipFill>
                  <p:spPr>
                    <a:xfrm>
                      <a:off x="10755270" y="2925690"/>
                      <a:ext cx="2304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178" name="Ink 177">
                    <a:extLst>
                      <a:ext uri="{FF2B5EF4-FFF2-40B4-BE49-F238E27FC236}">
                        <a16:creationId xmlns:a16="http://schemas.microsoft.com/office/drawing/2014/main" id="{88A307CD-CB3A-40CA-8668-43AD4F25B612}"/>
                      </a:ext>
                    </a:extLst>
                  </p14:cNvPr>
                  <p14:cNvContentPartPr/>
                  <p14:nvPr/>
                </p14:nvContentPartPr>
                <p14:xfrm>
                  <a:off x="11059470" y="3470730"/>
                  <a:ext cx="33120" cy="58680"/>
                </p14:xfrm>
              </p:contentPart>
            </mc:Choice>
            <mc:Fallback xmlns="">
              <p:pic>
                <p:nvPicPr>
                  <p:cNvPr id="178" name="Ink 177">
                    <a:extLst>
                      <a:ext uri="{FF2B5EF4-FFF2-40B4-BE49-F238E27FC236}">
                        <a16:creationId xmlns:a16="http://schemas.microsoft.com/office/drawing/2014/main" id="{88A307CD-CB3A-40CA-8668-43AD4F25B612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1055150" y="3466410"/>
                    <a:ext cx="41760" cy="6732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A988F21D-86A5-4D76-9D51-7B71A5F44BA2}"/>
                  </a:ext>
                </a:extLst>
              </p:cNvPr>
              <p:cNvGrpSpPr/>
              <p:nvPr/>
            </p:nvGrpSpPr>
            <p:grpSpPr>
              <a:xfrm>
                <a:off x="8315190" y="3404490"/>
                <a:ext cx="2134800" cy="1956240"/>
                <a:chOff x="8315190" y="3404490"/>
                <a:chExt cx="2134800" cy="1956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8">
                  <p14:nvContentPartPr>
                    <p14:cNvPr id="48" name="Ink 47">
                      <a:extLst>
                        <a:ext uri="{FF2B5EF4-FFF2-40B4-BE49-F238E27FC236}">
                          <a16:creationId xmlns:a16="http://schemas.microsoft.com/office/drawing/2014/main" id="{A411114D-94D2-41CD-B442-027763D4A4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78190" y="4530930"/>
                    <a:ext cx="37800" cy="23400"/>
                  </p14:xfrm>
                </p:contentPart>
              </mc:Choice>
              <mc:Fallback xmlns="">
                <p:pic>
                  <p:nvPicPr>
                    <p:cNvPr id="48" name="Ink 47">
                      <a:extLst>
                        <a:ext uri="{FF2B5EF4-FFF2-40B4-BE49-F238E27FC236}">
                          <a16:creationId xmlns:a16="http://schemas.microsoft.com/office/drawing/2014/main" id="{A411114D-94D2-41CD-B442-027763D4A41B}"/>
                        </a:ext>
                      </a:extLst>
                    </p:cNvPr>
                    <p:cNvPicPr/>
                    <p:nvPr/>
                  </p:nvPicPr>
                  <p:blipFill>
                    <a:blip r:embed="rId49"/>
                    <a:stretch>
                      <a:fillRect/>
                    </a:stretch>
                  </p:blipFill>
                  <p:spPr>
                    <a:xfrm>
                      <a:off x="10173870" y="4526610"/>
                      <a:ext cx="46440" cy="3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">
                  <p14:nvContentPartPr>
                    <p14:cNvPr id="54" name="Ink 53">
                      <a:extLst>
                        <a:ext uri="{FF2B5EF4-FFF2-40B4-BE49-F238E27FC236}">
                          <a16:creationId xmlns:a16="http://schemas.microsoft.com/office/drawing/2014/main" id="{0117252C-5D47-412D-B84B-F8F626536C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78590" y="3410970"/>
                    <a:ext cx="59760" cy="83520"/>
                  </p14:xfrm>
                </p:contentPart>
              </mc:Choice>
              <mc:Fallback xmlns="">
                <p:pic>
                  <p:nvPicPr>
                    <p:cNvPr id="54" name="Ink 53">
                      <a:extLst>
                        <a:ext uri="{FF2B5EF4-FFF2-40B4-BE49-F238E27FC236}">
                          <a16:creationId xmlns:a16="http://schemas.microsoft.com/office/drawing/2014/main" id="{0117252C-5D47-412D-B84B-F8F626536C1D}"/>
                        </a:ext>
                      </a:extLst>
                    </p:cNvPr>
                    <p:cNvPicPr/>
                    <p:nvPr/>
                  </p:nvPicPr>
                  <p:blipFill>
                    <a:blip r:embed="rId51"/>
                    <a:stretch>
                      <a:fillRect/>
                    </a:stretch>
                  </p:blipFill>
                  <p:spPr>
                    <a:xfrm>
                      <a:off x="8874270" y="3406650"/>
                      <a:ext cx="68400" cy="92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">
                  <p14:nvContentPartPr>
                    <p14:cNvPr id="56" name="Ink 55">
                      <a:extLst>
                        <a:ext uri="{FF2B5EF4-FFF2-40B4-BE49-F238E27FC236}">
                          <a16:creationId xmlns:a16="http://schemas.microsoft.com/office/drawing/2014/main" id="{78D090D8-2C8C-41A9-8390-938262F814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72270" y="3691050"/>
                    <a:ext cx="81360" cy="68040"/>
                  </p14:xfrm>
                </p:contentPart>
              </mc:Choice>
              <mc:Fallback xmlns="">
                <p:pic>
                  <p:nvPicPr>
                    <p:cNvPr id="56" name="Ink 55">
                      <a:extLst>
                        <a:ext uri="{FF2B5EF4-FFF2-40B4-BE49-F238E27FC236}">
                          <a16:creationId xmlns:a16="http://schemas.microsoft.com/office/drawing/2014/main" id="{78D090D8-2C8C-41A9-8390-938262F814D0}"/>
                        </a:ext>
                      </a:extLst>
                    </p:cNvPr>
                    <p:cNvPicPr/>
                    <p:nvPr/>
                  </p:nvPicPr>
                  <p:blipFill>
                    <a:blip r:embed="rId53"/>
                    <a:stretch>
                      <a:fillRect/>
                    </a:stretch>
                  </p:blipFill>
                  <p:spPr>
                    <a:xfrm>
                      <a:off x="9067950" y="3686730"/>
                      <a:ext cx="90000" cy="76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">
                  <p14:nvContentPartPr>
                    <p14:cNvPr id="35" name="Ink 34">
                      <a:extLst>
                        <a:ext uri="{FF2B5EF4-FFF2-40B4-BE49-F238E27FC236}">
                          <a16:creationId xmlns:a16="http://schemas.microsoft.com/office/drawing/2014/main" id="{B7FF9E73-FFB0-4F94-8C60-C5DFA6EF6B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88270" y="3964290"/>
                    <a:ext cx="62280" cy="45000"/>
                  </p14:xfrm>
                </p:contentPart>
              </mc:Choice>
              <mc:Fallback xmlns="">
                <p:pic>
                  <p:nvPicPr>
                    <p:cNvPr id="35" name="Ink 34">
                      <a:extLst>
                        <a:ext uri="{FF2B5EF4-FFF2-40B4-BE49-F238E27FC236}">
                          <a16:creationId xmlns:a16="http://schemas.microsoft.com/office/drawing/2014/main" id="{B7FF9E73-FFB0-4F94-8C60-C5DFA6EF6B38}"/>
                        </a:ext>
                      </a:extLst>
                    </p:cNvPr>
                    <p:cNvPicPr/>
                    <p:nvPr/>
                  </p:nvPicPr>
                  <p:blipFill>
                    <a:blip r:embed="rId55"/>
                    <a:stretch>
                      <a:fillRect/>
                    </a:stretch>
                  </p:blipFill>
                  <p:spPr>
                    <a:xfrm>
                      <a:off x="9283950" y="3959970"/>
                      <a:ext cx="70920" cy="53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6">
                  <p14:nvContentPartPr>
                    <p14:cNvPr id="37" name="Ink 36">
                      <a:extLst>
                        <a:ext uri="{FF2B5EF4-FFF2-40B4-BE49-F238E27FC236}">
                          <a16:creationId xmlns:a16="http://schemas.microsoft.com/office/drawing/2014/main" id="{ADB0AA34-77CB-4657-8ACC-73F7208922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9070" y="3940170"/>
                    <a:ext cx="36000" cy="83880"/>
                  </p14:xfrm>
                </p:contentPart>
              </mc:Choice>
              <mc:Fallback xmlns="">
                <p:pic>
                  <p:nvPicPr>
                    <p:cNvPr id="37" name="Ink 36">
                      <a:extLst>
                        <a:ext uri="{FF2B5EF4-FFF2-40B4-BE49-F238E27FC236}">
                          <a16:creationId xmlns:a16="http://schemas.microsoft.com/office/drawing/2014/main" id="{ADB0AA34-77CB-4657-8ACC-73F72089222E}"/>
                        </a:ext>
                      </a:extLst>
                    </p:cNvPr>
                    <p:cNvPicPr/>
                    <p:nvPr/>
                  </p:nvPicPr>
                  <p:blipFill>
                    <a:blip r:embed="rId57"/>
                    <a:stretch>
                      <a:fillRect/>
                    </a:stretch>
                  </p:blipFill>
                  <p:spPr>
                    <a:xfrm>
                      <a:off x="9294750" y="3935850"/>
                      <a:ext cx="44640" cy="92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8">
                  <p14:nvContentPartPr>
                    <p14:cNvPr id="45" name="Ink 44">
                      <a:extLst>
                        <a:ext uri="{FF2B5EF4-FFF2-40B4-BE49-F238E27FC236}">
                          <a16:creationId xmlns:a16="http://schemas.microsoft.com/office/drawing/2014/main" id="{F3D915B5-F322-4F20-972F-DFEEC7AE94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48630" y="3596370"/>
                    <a:ext cx="54360" cy="46080"/>
                  </p14:xfrm>
                </p:contentPart>
              </mc:Choice>
              <mc:Fallback xmlns="">
                <p:pic>
                  <p:nvPicPr>
                    <p:cNvPr id="45" name="Ink 44">
                      <a:extLst>
                        <a:ext uri="{FF2B5EF4-FFF2-40B4-BE49-F238E27FC236}">
                          <a16:creationId xmlns:a16="http://schemas.microsoft.com/office/drawing/2014/main" id="{F3D915B5-F322-4F20-972F-DFEEC7AE9447}"/>
                        </a:ext>
                      </a:extLst>
                    </p:cNvPr>
                    <p:cNvPicPr/>
                    <p:nvPr/>
                  </p:nvPicPr>
                  <p:blipFill>
                    <a:blip r:embed="rId59"/>
                    <a:stretch>
                      <a:fillRect/>
                    </a:stretch>
                  </p:blipFill>
                  <p:spPr>
                    <a:xfrm>
                      <a:off x="9644310" y="3592050"/>
                      <a:ext cx="63000" cy="54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0">
                  <p14:nvContentPartPr>
                    <p14:cNvPr id="46" name="Ink 45">
                      <a:extLst>
                        <a:ext uri="{FF2B5EF4-FFF2-40B4-BE49-F238E27FC236}">
                          <a16:creationId xmlns:a16="http://schemas.microsoft.com/office/drawing/2014/main" id="{D1F0C886-32C6-4F99-9AD8-36439CE86D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72710" y="3560730"/>
                    <a:ext cx="50400" cy="70200"/>
                  </p14:xfrm>
                </p:contentPart>
              </mc:Choice>
              <mc:Fallback xmlns="">
                <p:pic>
                  <p:nvPicPr>
                    <p:cNvPr id="46" name="Ink 45">
                      <a:extLst>
                        <a:ext uri="{FF2B5EF4-FFF2-40B4-BE49-F238E27FC236}">
                          <a16:creationId xmlns:a16="http://schemas.microsoft.com/office/drawing/2014/main" id="{D1F0C886-32C6-4F99-9AD8-36439CE86DD7}"/>
                        </a:ext>
                      </a:extLst>
                    </p:cNvPr>
                    <p:cNvPicPr/>
                    <p:nvPr/>
                  </p:nvPicPr>
                  <p:blipFill>
                    <a:blip r:embed="rId61"/>
                    <a:stretch>
                      <a:fillRect/>
                    </a:stretch>
                  </p:blipFill>
                  <p:spPr>
                    <a:xfrm>
                      <a:off x="10068390" y="3556410"/>
                      <a:ext cx="59040" cy="7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2">
                  <p14:nvContentPartPr>
                    <p14:cNvPr id="47" name="Ink 46">
                      <a:extLst>
                        <a:ext uri="{FF2B5EF4-FFF2-40B4-BE49-F238E27FC236}">
                          <a16:creationId xmlns:a16="http://schemas.microsoft.com/office/drawing/2014/main" id="{A85F171D-85F7-4BEC-9F22-70E6573B60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82230" y="4038450"/>
                    <a:ext cx="54360" cy="63000"/>
                  </p14:xfrm>
                </p:contentPart>
              </mc:Choice>
              <mc:Fallback xmlns="">
                <p:pic>
                  <p:nvPicPr>
                    <p:cNvPr id="47" name="Ink 46">
                      <a:extLst>
                        <a:ext uri="{FF2B5EF4-FFF2-40B4-BE49-F238E27FC236}">
                          <a16:creationId xmlns:a16="http://schemas.microsoft.com/office/drawing/2014/main" id="{A85F171D-85F7-4BEC-9F22-70E6573B60E3}"/>
                        </a:ext>
                      </a:extLst>
                    </p:cNvPr>
                    <p:cNvPicPr/>
                    <p:nvPr/>
                  </p:nvPicPr>
                  <p:blipFill>
                    <a:blip r:embed="rId63"/>
                    <a:stretch>
                      <a:fillRect/>
                    </a:stretch>
                  </p:blipFill>
                  <p:spPr>
                    <a:xfrm>
                      <a:off x="10277910" y="4034130"/>
                      <a:ext cx="63000" cy="71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4">
                  <p14:nvContentPartPr>
                    <p14:cNvPr id="57" name="Ink 56">
                      <a:extLst>
                        <a:ext uri="{FF2B5EF4-FFF2-40B4-BE49-F238E27FC236}">
                          <a16:creationId xmlns:a16="http://schemas.microsoft.com/office/drawing/2014/main" id="{1CF2AA1D-E7BA-489E-B341-D97F257D74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6190" y="3569730"/>
                    <a:ext cx="62280" cy="81720"/>
                  </p14:xfrm>
                </p:contentPart>
              </mc:Choice>
              <mc:Fallback xmlns="">
                <p:pic>
                  <p:nvPicPr>
                    <p:cNvPr id="57" name="Ink 56">
                      <a:extLst>
                        <a:ext uri="{FF2B5EF4-FFF2-40B4-BE49-F238E27FC236}">
                          <a16:creationId xmlns:a16="http://schemas.microsoft.com/office/drawing/2014/main" id="{1CF2AA1D-E7BA-489E-B341-D97F257D7437}"/>
                        </a:ext>
                      </a:extLst>
                    </p:cNvPr>
                    <p:cNvPicPr/>
                    <p:nvPr/>
                  </p:nvPicPr>
                  <p:blipFill>
                    <a:blip r:embed="rId65"/>
                    <a:stretch>
                      <a:fillRect/>
                    </a:stretch>
                  </p:blipFill>
                  <p:spPr>
                    <a:xfrm>
                      <a:off x="9291870" y="3565410"/>
                      <a:ext cx="70920" cy="90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6">
                  <p14:nvContentPartPr>
                    <p14:cNvPr id="58" name="Ink 57">
                      <a:extLst>
                        <a:ext uri="{FF2B5EF4-FFF2-40B4-BE49-F238E27FC236}">
                          <a16:creationId xmlns:a16="http://schemas.microsoft.com/office/drawing/2014/main" id="{7B5A4C64-1CDD-4AF1-BC70-4119C47DF8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07790" y="3525090"/>
                    <a:ext cx="54360" cy="38520"/>
                  </p14:xfrm>
                </p:contentPart>
              </mc:Choice>
              <mc:Fallback xmlns="">
                <p:pic>
                  <p:nvPicPr>
                    <p:cNvPr id="58" name="Ink 57">
                      <a:extLst>
                        <a:ext uri="{FF2B5EF4-FFF2-40B4-BE49-F238E27FC236}">
                          <a16:creationId xmlns:a16="http://schemas.microsoft.com/office/drawing/2014/main" id="{7B5A4C64-1CDD-4AF1-BC70-4119C47DF822}"/>
                        </a:ext>
                      </a:extLst>
                    </p:cNvPr>
                    <p:cNvPicPr/>
                    <p:nvPr/>
                  </p:nvPicPr>
                  <p:blipFill>
                    <a:blip r:embed="rId67"/>
                    <a:stretch>
                      <a:fillRect/>
                    </a:stretch>
                  </p:blipFill>
                  <p:spPr>
                    <a:xfrm>
                      <a:off x="9403470" y="3520770"/>
                      <a:ext cx="63000" cy="47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8">
                  <p14:nvContentPartPr>
                    <p14:cNvPr id="59" name="Ink 58">
                      <a:extLst>
                        <a:ext uri="{FF2B5EF4-FFF2-40B4-BE49-F238E27FC236}">
                          <a16:creationId xmlns:a16="http://schemas.microsoft.com/office/drawing/2014/main" id="{C95E3172-3764-4164-A337-BB8EE5F8BE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94190" y="3462450"/>
                    <a:ext cx="45360" cy="50400"/>
                  </p14:xfrm>
                </p:contentPart>
              </mc:Choice>
              <mc:Fallback xmlns="">
                <p:pic>
                  <p:nvPicPr>
                    <p:cNvPr id="59" name="Ink 58">
                      <a:extLst>
                        <a:ext uri="{FF2B5EF4-FFF2-40B4-BE49-F238E27FC236}">
                          <a16:creationId xmlns:a16="http://schemas.microsoft.com/office/drawing/2014/main" id="{C95E3172-3764-4164-A337-BB8EE5F8BEA1}"/>
                        </a:ext>
                      </a:extLst>
                    </p:cNvPr>
                    <p:cNvPicPr/>
                    <p:nvPr/>
                  </p:nvPicPr>
                  <p:blipFill>
                    <a:blip r:embed="rId69"/>
                    <a:stretch>
                      <a:fillRect/>
                    </a:stretch>
                  </p:blipFill>
                  <p:spPr>
                    <a:xfrm>
                      <a:off x="9489870" y="3458130"/>
                      <a:ext cx="54000" cy="5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0">
                  <p14:nvContentPartPr>
                    <p14:cNvPr id="60" name="Ink 59">
                      <a:extLst>
                        <a:ext uri="{FF2B5EF4-FFF2-40B4-BE49-F238E27FC236}">
                          <a16:creationId xmlns:a16="http://schemas.microsoft.com/office/drawing/2014/main" id="{992BD5C4-CD22-42FF-985B-64F08EA7CF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92750" y="3637410"/>
                    <a:ext cx="66960" cy="52920"/>
                  </p14:xfrm>
                </p:contentPart>
              </mc:Choice>
              <mc:Fallback xmlns="">
                <p:pic>
                  <p:nvPicPr>
                    <p:cNvPr id="60" name="Ink 59">
                      <a:extLst>
                        <a:ext uri="{FF2B5EF4-FFF2-40B4-BE49-F238E27FC236}">
                          <a16:creationId xmlns:a16="http://schemas.microsoft.com/office/drawing/2014/main" id="{992BD5C4-CD22-42FF-985B-64F08EA7CFD0}"/>
                        </a:ext>
                      </a:extLst>
                    </p:cNvPr>
                    <p:cNvPicPr/>
                    <p:nvPr/>
                  </p:nvPicPr>
                  <p:blipFill>
                    <a:blip r:embed="rId71"/>
                    <a:stretch>
                      <a:fillRect/>
                    </a:stretch>
                  </p:blipFill>
                  <p:spPr>
                    <a:xfrm>
                      <a:off x="9488430" y="3633090"/>
                      <a:ext cx="75600" cy="61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2">
                  <p14:nvContentPartPr>
                    <p14:cNvPr id="61" name="Ink 60">
                      <a:extLst>
                        <a:ext uri="{FF2B5EF4-FFF2-40B4-BE49-F238E27FC236}">
                          <a16:creationId xmlns:a16="http://schemas.microsoft.com/office/drawing/2014/main" id="{8F819EC1-5243-4EAA-AD14-B98DF782AF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87630" y="3687810"/>
                    <a:ext cx="84960" cy="51840"/>
                  </p14:xfrm>
                </p:contentPart>
              </mc:Choice>
              <mc:Fallback xmlns="">
                <p:pic>
                  <p:nvPicPr>
                    <p:cNvPr id="61" name="Ink 60">
                      <a:extLst>
                        <a:ext uri="{FF2B5EF4-FFF2-40B4-BE49-F238E27FC236}">
                          <a16:creationId xmlns:a16="http://schemas.microsoft.com/office/drawing/2014/main" id="{8F819EC1-5243-4EAA-AD14-B98DF782AFA9}"/>
                        </a:ext>
                      </a:extLst>
                    </p:cNvPr>
                    <p:cNvPicPr/>
                    <p:nvPr/>
                  </p:nvPicPr>
                  <p:blipFill>
                    <a:blip r:embed="rId73"/>
                    <a:stretch>
                      <a:fillRect/>
                    </a:stretch>
                  </p:blipFill>
                  <p:spPr>
                    <a:xfrm>
                      <a:off x="9383310" y="3683490"/>
                      <a:ext cx="93600" cy="60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4">
                  <p14:nvContentPartPr>
                    <p14:cNvPr id="62" name="Ink 61">
                      <a:extLst>
                        <a:ext uri="{FF2B5EF4-FFF2-40B4-BE49-F238E27FC236}">
                          <a16:creationId xmlns:a16="http://schemas.microsoft.com/office/drawing/2014/main" id="{BB7F416D-8CCE-4BCA-9003-5F4DC3ABF8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3070" y="3815610"/>
                    <a:ext cx="70920" cy="25920"/>
                  </p14:xfrm>
                </p:contentPart>
              </mc:Choice>
              <mc:Fallback xmlns="">
                <p:pic>
                  <p:nvPicPr>
                    <p:cNvPr id="62" name="Ink 61">
                      <a:extLst>
                        <a:ext uri="{FF2B5EF4-FFF2-40B4-BE49-F238E27FC236}">
                          <a16:creationId xmlns:a16="http://schemas.microsoft.com/office/drawing/2014/main" id="{BB7F416D-8CCE-4BCA-9003-5F4DC3ABF8E3}"/>
                        </a:ext>
                      </a:extLst>
                    </p:cNvPr>
                    <p:cNvPicPr/>
                    <p:nvPr/>
                  </p:nvPicPr>
                  <p:blipFill>
                    <a:blip r:embed="rId75"/>
                    <a:stretch>
                      <a:fillRect/>
                    </a:stretch>
                  </p:blipFill>
                  <p:spPr>
                    <a:xfrm>
                      <a:off x="9348750" y="3811290"/>
                      <a:ext cx="79560" cy="34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6">
                  <p14:nvContentPartPr>
                    <p14:cNvPr id="63" name="Ink 62">
                      <a:extLst>
                        <a:ext uri="{FF2B5EF4-FFF2-40B4-BE49-F238E27FC236}">
                          <a16:creationId xmlns:a16="http://schemas.microsoft.com/office/drawing/2014/main" id="{C53714AE-1BFB-4D18-A952-57073EC017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2070" y="3813450"/>
                    <a:ext cx="22320" cy="42480"/>
                  </p14:xfrm>
                </p:contentPart>
              </mc:Choice>
              <mc:Fallback xmlns="">
                <p:pic>
                  <p:nvPicPr>
                    <p:cNvPr id="63" name="Ink 62">
                      <a:extLst>
                        <a:ext uri="{FF2B5EF4-FFF2-40B4-BE49-F238E27FC236}">
                          <a16:creationId xmlns:a16="http://schemas.microsoft.com/office/drawing/2014/main" id="{C53714AE-1BFB-4D18-A952-57073EC017D3}"/>
                        </a:ext>
                      </a:extLst>
                    </p:cNvPr>
                    <p:cNvPicPr/>
                    <p:nvPr/>
                  </p:nvPicPr>
                  <p:blipFill>
                    <a:blip r:embed="rId77"/>
                    <a:stretch>
                      <a:fillRect/>
                    </a:stretch>
                  </p:blipFill>
                  <p:spPr>
                    <a:xfrm>
                      <a:off x="9357750" y="3809130"/>
                      <a:ext cx="30960" cy="5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8">
                  <p14:nvContentPartPr>
                    <p14:cNvPr id="64" name="Ink 63">
                      <a:extLst>
                        <a:ext uri="{FF2B5EF4-FFF2-40B4-BE49-F238E27FC236}">
                          <a16:creationId xmlns:a16="http://schemas.microsoft.com/office/drawing/2014/main" id="{1921EDCF-F604-4737-99FA-6D10DC73B1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78710" y="3739290"/>
                    <a:ext cx="178920" cy="101880"/>
                  </p14:xfrm>
                </p:contentPart>
              </mc:Choice>
              <mc:Fallback xmlns="">
                <p:pic>
                  <p:nvPicPr>
                    <p:cNvPr id="64" name="Ink 63">
                      <a:extLst>
                        <a:ext uri="{FF2B5EF4-FFF2-40B4-BE49-F238E27FC236}">
                          <a16:creationId xmlns:a16="http://schemas.microsoft.com/office/drawing/2014/main" id="{1921EDCF-F604-4737-99FA-6D10DC73B166}"/>
                        </a:ext>
                      </a:extLst>
                    </p:cNvPr>
                    <p:cNvPicPr/>
                    <p:nvPr/>
                  </p:nvPicPr>
                  <p:blipFill>
                    <a:blip r:embed="rId79"/>
                    <a:stretch>
                      <a:fillRect/>
                    </a:stretch>
                  </p:blipFill>
                  <p:spPr>
                    <a:xfrm>
                      <a:off x="9474390" y="3734970"/>
                      <a:ext cx="187560" cy="11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0">
                  <p14:nvContentPartPr>
                    <p14:cNvPr id="65" name="Ink 64">
                      <a:extLst>
                        <a:ext uri="{FF2B5EF4-FFF2-40B4-BE49-F238E27FC236}">
                          <a16:creationId xmlns:a16="http://schemas.microsoft.com/office/drawing/2014/main" id="{91C579FF-09DB-4050-9E15-7A5BE554198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21630" y="3713730"/>
                    <a:ext cx="37440" cy="54000"/>
                  </p14:xfrm>
                </p:contentPart>
              </mc:Choice>
              <mc:Fallback xmlns="">
                <p:pic>
                  <p:nvPicPr>
                    <p:cNvPr id="65" name="Ink 64">
                      <a:extLst>
                        <a:ext uri="{FF2B5EF4-FFF2-40B4-BE49-F238E27FC236}">
                          <a16:creationId xmlns:a16="http://schemas.microsoft.com/office/drawing/2014/main" id="{91C579FF-09DB-4050-9E15-7A5BE5541988}"/>
                        </a:ext>
                      </a:extLst>
                    </p:cNvPr>
                    <p:cNvPicPr/>
                    <p:nvPr/>
                  </p:nvPicPr>
                  <p:blipFill>
                    <a:blip r:embed="rId81"/>
                    <a:stretch>
                      <a:fillRect/>
                    </a:stretch>
                  </p:blipFill>
                  <p:spPr>
                    <a:xfrm>
                      <a:off x="9617310" y="3709410"/>
                      <a:ext cx="46080" cy="62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2">
                  <p14:nvContentPartPr>
                    <p14:cNvPr id="66" name="Ink 65">
                      <a:extLst>
                        <a:ext uri="{FF2B5EF4-FFF2-40B4-BE49-F238E27FC236}">
                          <a16:creationId xmlns:a16="http://schemas.microsoft.com/office/drawing/2014/main" id="{5463AD34-6E8E-4DDF-B96D-E9307DC195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04790" y="3705090"/>
                    <a:ext cx="46800" cy="26280"/>
                  </p14:xfrm>
                </p:contentPart>
              </mc:Choice>
              <mc:Fallback xmlns="">
                <p:pic>
                  <p:nvPicPr>
                    <p:cNvPr id="66" name="Ink 65">
                      <a:extLst>
                        <a:ext uri="{FF2B5EF4-FFF2-40B4-BE49-F238E27FC236}">
                          <a16:creationId xmlns:a16="http://schemas.microsoft.com/office/drawing/2014/main" id="{5463AD34-6E8E-4DDF-B96D-E9307DC19508}"/>
                        </a:ext>
                      </a:extLst>
                    </p:cNvPr>
                    <p:cNvPicPr/>
                    <p:nvPr/>
                  </p:nvPicPr>
                  <p:blipFill>
                    <a:blip r:embed="rId83"/>
                    <a:stretch>
                      <a:fillRect/>
                    </a:stretch>
                  </p:blipFill>
                  <p:spPr>
                    <a:xfrm>
                      <a:off x="9700470" y="3700770"/>
                      <a:ext cx="55440" cy="3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4">
                  <p14:nvContentPartPr>
                    <p14:cNvPr id="67" name="Ink 66">
                      <a:extLst>
                        <a:ext uri="{FF2B5EF4-FFF2-40B4-BE49-F238E27FC236}">
                          <a16:creationId xmlns:a16="http://schemas.microsoft.com/office/drawing/2014/main" id="{EBA9FB2A-1A1D-4162-86E6-DD27EE1CF7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55830" y="3787170"/>
                    <a:ext cx="41040" cy="42840"/>
                  </p14:xfrm>
                </p:contentPart>
              </mc:Choice>
              <mc:Fallback xmlns="">
                <p:pic>
                  <p:nvPicPr>
                    <p:cNvPr id="67" name="Ink 66">
                      <a:extLst>
                        <a:ext uri="{FF2B5EF4-FFF2-40B4-BE49-F238E27FC236}">
                          <a16:creationId xmlns:a16="http://schemas.microsoft.com/office/drawing/2014/main" id="{EBA9FB2A-1A1D-4162-86E6-DD27EE1CF7FD}"/>
                        </a:ext>
                      </a:extLst>
                    </p:cNvPr>
                    <p:cNvPicPr/>
                    <p:nvPr/>
                  </p:nvPicPr>
                  <p:blipFill>
                    <a:blip r:embed="rId85"/>
                    <a:stretch>
                      <a:fillRect/>
                    </a:stretch>
                  </p:blipFill>
                  <p:spPr>
                    <a:xfrm>
                      <a:off x="9651510" y="3782850"/>
                      <a:ext cx="49680" cy="5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6">
                  <p14:nvContentPartPr>
                    <p14:cNvPr id="68" name="Ink 67">
                      <a:extLst>
                        <a:ext uri="{FF2B5EF4-FFF2-40B4-BE49-F238E27FC236}">
                          <a16:creationId xmlns:a16="http://schemas.microsoft.com/office/drawing/2014/main" id="{F4E1BC8C-6D33-4993-B7A0-866FF93419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00110" y="3745770"/>
                    <a:ext cx="33120" cy="40320"/>
                  </p14:xfrm>
                </p:contentPart>
              </mc:Choice>
              <mc:Fallback xmlns="">
                <p:pic>
                  <p:nvPicPr>
                    <p:cNvPr id="68" name="Ink 67">
                      <a:extLst>
                        <a:ext uri="{FF2B5EF4-FFF2-40B4-BE49-F238E27FC236}">
                          <a16:creationId xmlns:a16="http://schemas.microsoft.com/office/drawing/2014/main" id="{F4E1BC8C-6D33-4993-B7A0-866FF9341966}"/>
                        </a:ext>
                      </a:extLst>
                    </p:cNvPr>
                    <p:cNvPicPr/>
                    <p:nvPr/>
                  </p:nvPicPr>
                  <p:blipFill>
                    <a:blip r:embed="rId87"/>
                    <a:stretch>
                      <a:fillRect/>
                    </a:stretch>
                  </p:blipFill>
                  <p:spPr>
                    <a:xfrm>
                      <a:off x="9695790" y="3741450"/>
                      <a:ext cx="41760" cy="4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8">
                  <p14:nvContentPartPr>
                    <p14:cNvPr id="69" name="Ink 68">
                      <a:extLst>
                        <a:ext uri="{FF2B5EF4-FFF2-40B4-BE49-F238E27FC236}">
                          <a16:creationId xmlns:a16="http://schemas.microsoft.com/office/drawing/2014/main" id="{C146AB44-6EAB-4DC0-B1FD-79A1509C902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31630" y="3819930"/>
                    <a:ext cx="66240" cy="41040"/>
                  </p14:xfrm>
                </p:contentPart>
              </mc:Choice>
              <mc:Fallback xmlns="">
                <p:pic>
                  <p:nvPicPr>
                    <p:cNvPr id="69" name="Ink 68">
                      <a:extLst>
                        <a:ext uri="{FF2B5EF4-FFF2-40B4-BE49-F238E27FC236}">
                          <a16:creationId xmlns:a16="http://schemas.microsoft.com/office/drawing/2014/main" id="{C146AB44-6EAB-4DC0-B1FD-79A1509C902C}"/>
                        </a:ext>
                      </a:extLst>
                    </p:cNvPr>
                    <p:cNvPicPr/>
                    <p:nvPr/>
                  </p:nvPicPr>
                  <p:blipFill>
                    <a:blip r:embed="rId89"/>
                    <a:stretch>
                      <a:fillRect/>
                    </a:stretch>
                  </p:blipFill>
                  <p:spPr>
                    <a:xfrm>
                      <a:off x="9527310" y="3815610"/>
                      <a:ext cx="74880" cy="49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0">
                  <p14:nvContentPartPr>
                    <p14:cNvPr id="70" name="Ink 69">
                      <a:extLst>
                        <a:ext uri="{FF2B5EF4-FFF2-40B4-BE49-F238E27FC236}">
                          <a16:creationId xmlns:a16="http://schemas.microsoft.com/office/drawing/2014/main" id="{F1FD4E76-3181-4E6B-B36D-BE76819516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39110" y="3902370"/>
                    <a:ext cx="38880" cy="30240"/>
                  </p14:xfrm>
                </p:contentPart>
              </mc:Choice>
              <mc:Fallback xmlns="">
                <p:pic>
                  <p:nvPicPr>
                    <p:cNvPr id="70" name="Ink 69">
                      <a:extLst>
                        <a:ext uri="{FF2B5EF4-FFF2-40B4-BE49-F238E27FC236}">
                          <a16:creationId xmlns:a16="http://schemas.microsoft.com/office/drawing/2014/main" id="{F1FD4E76-3181-4E6B-B36D-BE76819516B0}"/>
                        </a:ext>
                      </a:extLst>
                    </p:cNvPr>
                    <p:cNvPicPr/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9434790" y="3898050"/>
                      <a:ext cx="47520" cy="38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2">
                  <p14:nvContentPartPr>
                    <p14:cNvPr id="71" name="Ink 70">
                      <a:extLst>
                        <a:ext uri="{FF2B5EF4-FFF2-40B4-BE49-F238E27FC236}">
                          <a16:creationId xmlns:a16="http://schemas.microsoft.com/office/drawing/2014/main" id="{C64AE1BF-0A59-489E-A0F7-DF164A75B4E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06350" y="3887610"/>
                    <a:ext cx="36720" cy="55080"/>
                  </p14:xfrm>
                </p:contentPart>
              </mc:Choice>
              <mc:Fallback xmlns="">
                <p:pic>
                  <p:nvPicPr>
                    <p:cNvPr id="71" name="Ink 70">
                      <a:extLst>
                        <a:ext uri="{FF2B5EF4-FFF2-40B4-BE49-F238E27FC236}">
                          <a16:creationId xmlns:a16="http://schemas.microsoft.com/office/drawing/2014/main" id="{C64AE1BF-0A59-489E-A0F7-DF164A75B4EE}"/>
                        </a:ext>
                      </a:extLst>
                    </p:cNvPr>
                    <p:cNvPicPr/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9402030" y="3883290"/>
                      <a:ext cx="45360" cy="63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4">
                  <p14:nvContentPartPr>
                    <p14:cNvPr id="72" name="Ink 71">
                      <a:extLst>
                        <a:ext uri="{FF2B5EF4-FFF2-40B4-BE49-F238E27FC236}">
                          <a16:creationId xmlns:a16="http://schemas.microsoft.com/office/drawing/2014/main" id="{1BF72C26-FA9A-4273-AA54-4E008872D2C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53590" y="3685290"/>
                    <a:ext cx="22320" cy="28800"/>
                  </p14:xfrm>
                </p:contentPart>
              </mc:Choice>
              <mc:Fallback xmlns="">
                <p:pic>
                  <p:nvPicPr>
                    <p:cNvPr id="72" name="Ink 71">
                      <a:extLst>
                        <a:ext uri="{FF2B5EF4-FFF2-40B4-BE49-F238E27FC236}">
                          <a16:creationId xmlns:a16="http://schemas.microsoft.com/office/drawing/2014/main" id="{1BF72C26-FA9A-4273-AA54-4E008872D2CF}"/>
                        </a:ext>
                      </a:extLst>
                    </p:cNvPr>
                    <p:cNvPicPr/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9549270" y="3680970"/>
                      <a:ext cx="3096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6">
                  <p14:nvContentPartPr>
                    <p14:cNvPr id="73" name="Ink 72">
                      <a:extLst>
                        <a:ext uri="{FF2B5EF4-FFF2-40B4-BE49-F238E27FC236}">
                          <a16:creationId xmlns:a16="http://schemas.microsoft.com/office/drawing/2014/main" id="{C5961639-7091-47C8-B0A8-6B914E5C20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8710" y="3508530"/>
                    <a:ext cx="30600" cy="39960"/>
                  </p14:xfrm>
                </p:contentPart>
              </mc:Choice>
              <mc:Fallback xmlns="">
                <p:pic>
                  <p:nvPicPr>
                    <p:cNvPr id="73" name="Ink 72">
                      <a:extLst>
                        <a:ext uri="{FF2B5EF4-FFF2-40B4-BE49-F238E27FC236}">
                          <a16:creationId xmlns:a16="http://schemas.microsoft.com/office/drawing/2014/main" id="{C5961639-7091-47C8-B0A8-6B914E5C205F}"/>
                        </a:ext>
                      </a:extLst>
                    </p:cNvPr>
                    <p:cNvPicPr/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9564390" y="3504210"/>
                      <a:ext cx="3924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8">
                  <p14:nvContentPartPr>
                    <p14:cNvPr id="74" name="Ink 73">
                      <a:extLst>
                        <a:ext uri="{FF2B5EF4-FFF2-40B4-BE49-F238E27FC236}">
                          <a16:creationId xmlns:a16="http://schemas.microsoft.com/office/drawing/2014/main" id="{8F5565C6-66F9-4635-BEB4-45DFE139C4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80670" y="3572250"/>
                    <a:ext cx="64440" cy="41040"/>
                  </p14:xfrm>
                </p:contentPart>
              </mc:Choice>
              <mc:Fallback xmlns="">
                <p:pic>
                  <p:nvPicPr>
                    <p:cNvPr id="74" name="Ink 73">
                      <a:extLst>
                        <a:ext uri="{FF2B5EF4-FFF2-40B4-BE49-F238E27FC236}">
                          <a16:creationId xmlns:a16="http://schemas.microsoft.com/office/drawing/2014/main" id="{8F5565C6-66F9-4635-BEB4-45DFE139C4D5}"/>
                        </a:ext>
                      </a:extLst>
                    </p:cNvPr>
                    <p:cNvPicPr/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9676350" y="3567930"/>
                      <a:ext cx="73080" cy="49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0">
                  <p14:nvContentPartPr>
                    <p14:cNvPr id="75" name="Ink 74">
                      <a:extLst>
                        <a:ext uri="{FF2B5EF4-FFF2-40B4-BE49-F238E27FC236}">
                          <a16:creationId xmlns:a16="http://schemas.microsoft.com/office/drawing/2014/main" id="{7DBF640B-001A-4A11-9D8D-49AA4DF55B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90190" y="3424650"/>
                    <a:ext cx="59400" cy="16920"/>
                  </p14:xfrm>
                </p:contentPart>
              </mc:Choice>
              <mc:Fallback xmlns="">
                <p:pic>
                  <p:nvPicPr>
                    <p:cNvPr id="75" name="Ink 74">
                      <a:extLst>
                        <a:ext uri="{FF2B5EF4-FFF2-40B4-BE49-F238E27FC236}">
                          <a16:creationId xmlns:a16="http://schemas.microsoft.com/office/drawing/2014/main" id="{7DBF640B-001A-4A11-9D8D-49AA4DF55B11}"/>
                        </a:ext>
                      </a:extLst>
                    </p:cNvPr>
                    <p:cNvPicPr/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9885870" y="3420330"/>
                      <a:ext cx="68040" cy="25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2">
                  <p14:nvContentPartPr>
                    <p14:cNvPr id="76" name="Ink 75">
                      <a:extLst>
                        <a:ext uri="{FF2B5EF4-FFF2-40B4-BE49-F238E27FC236}">
                          <a16:creationId xmlns:a16="http://schemas.microsoft.com/office/drawing/2014/main" id="{1E77D2EB-8849-4E7E-8809-1CFFF79F03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90190" y="3404490"/>
                    <a:ext cx="52920" cy="56160"/>
                  </p14:xfrm>
                </p:contentPart>
              </mc:Choice>
              <mc:Fallback xmlns="">
                <p:pic>
                  <p:nvPicPr>
                    <p:cNvPr id="76" name="Ink 75">
                      <a:extLst>
                        <a:ext uri="{FF2B5EF4-FFF2-40B4-BE49-F238E27FC236}">
                          <a16:creationId xmlns:a16="http://schemas.microsoft.com/office/drawing/2014/main" id="{1E77D2EB-8849-4E7E-8809-1CFFF79F03DE}"/>
                        </a:ext>
                      </a:extLst>
                    </p:cNvPr>
                    <p:cNvPicPr/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9885870" y="3400170"/>
                      <a:ext cx="61560" cy="64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4">
                  <p14:nvContentPartPr>
                    <p14:cNvPr id="78" name="Ink 77">
                      <a:extLst>
                        <a:ext uri="{FF2B5EF4-FFF2-40B4-BE49-F238E27FC236}">
                          <a16:creationId xmlns:a16="http://schemas.microsoft.com/office/drawing/2014/main" id="{FFDEEF73-547B-44E8-935C-5B90F057827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24710" y="3423570"/>
                    <a:ext cx="56520" cy="30240"/>
                  </p14:xfrm>
                </p:contentPart>
              </mc:Choice>
              <mc:Fallback xmlns="">
                <p:pic>
                  <p:nvPicPr>
                    <p:cNvPr id="78" name="Ink 77">
                      <a:extLst>
                        <a:ext uri="{FF2B5EF4-FFF2-40B4-BE49-F238E27FC236}">
                          <a16:creationId xmlns:a16="http://schemas.microsoft.com/office/drawing/2014/main" id="{FFDEEF73-547B-44E8-935C-5B90F0578275}"/>
                        </a:ext>
                      </a:extLst>
                    </p:cNvPr>
                    <p:cNvPicPr/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10320390" y="3419250"/>
                      <a:ext cx="65160" cy="38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6">
                  <p14:nvContentPartPr>
                    <p14:cNvPr id="79" name="Ink 78">
                      <a:extLst>
                        <a:ext uri="{FF2B5EF4-FFF2-40B4-BE49-F238E27FC236}">
                          <a16:creationId xmlns:a16="http://schemas.microsoft.com/office/drawing/2014/main" id="{4612C5E3-285F-4B37-AC15-B23FAD68D8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68190" y="3547050"/>
                    <a:ext cx="80640" cy="59760"/>
                  </p14:xfrm>
                </p:contentPart>
              </mc:Choice>
              <mc:Fallback xmlns="">
                <p:pic>
                  <p:nvPicPr>
                    <p:cNvPr id="79" name="Ink 78">
                      <a:extLst>
                        <a:ext uri="{FF2B5EF4-FFF2-40B4-BE49-F238E27FC236}">
                          <a16:creationId xmlns:a16="http://schemas.microsoft.com/office/drawing/2014/main" id="{4612C5E3-285F-4B37-AC15-B23FAD68D867}"/>
                        </a:ext>
                      </a:extLst>
                    </p:cNvPr>
                    <p:cNvPicPr/>
                    <p:nvPr/>
                  </p:nvPicPr>
                  <p:blipFill>
                    <a:blip r:embed="rId107"/>
                    <a:stretch>
                      <a:fillRect/>
                    </a:stretch>
                  </p:blipFill>
                  <p:spPr>
                    <a:xfrm>
                      <a:off x="10263870" y="3542730"/>
                      <a:ext cx="89280" cy="68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8">
                  <p14:nvContentPartPr>
                    <p14:cNvPr id="80" name="Ink 79">
                      <a:extLst>
                        <a:ext uri="{FF2B5EF4-FFF2-40B4-BE49-F238E27FC236}">
                          <a16:creationId xmlns:a16="http://schemas.microsoft.com/office/drawing/2014/main" id="{7E2A24CC-877C-498F-ABC8-CFA27BFD43F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8270" y="3698970"/>
                    <a:ext cx="53280" cy="5040"/>
                  </p14:xfrm>
                </p:contentPart>
              </mc:Choice>
              <mc:Fallback xmlns="">
                <p:pic>
                  <p:nvPicPr>
                    <p:cNvPr id="80" name="Ink 79">
                      <a:extLst>
                        <a:ext uri="{FF2B5EF4-FFF2-40B4-BE49-F238E27FC236}">
                          <a16:creationId xmlns:a16="http://schemas.microsoft.com/office/drawing/2014/main" id="{7E2A24CC-877C-498F-ABC8-CFA27BFD43FF}"/>
                        </a:ext>
                      </a:extLst>
                    </p:cNvPr>
                    <p:cNvPicPr/>
                    <p:nvPr/>
                  </p:nvPicPr>
                  <p:blipFill>
                    <a:blip r:embed="rId109"/>
                    <a:stretch>
                      <a:fillRect/>
                    </a:stretch>
                  </p:blipFill>
                  <p:spPr>
                    <a:xfrm>
                      <a:off x="10183950" y="3694650"/>
                      <a:ext cx="61920" cy="13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0">
                  <p14:nvContentPartPr>
                    <p14:cNvPr id="81" name="Ink 80">
                      <a:extLst>
                        <a:ext uri="{FF2B5EF4-FFF2-40B4-BE49-F238E27FC236}">
                          <a16:creationId xmlns:a16="http://schemas.microsoft.com/office/drawing/2014/main" id="{94185209-E071-4913-B667-2310BE21AB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88270" y="3685290"/>
                    <a:ext cx="23760" cy="35640"/>
                  </p14:xfrm>
                </p:contentPart>
              </mc:Choice>
              <mc:Fallback xmlns="">
                <p:pic>
                  <p:nvPicPr>
                    <p:cNvPr id="81" name="Ink 80">
                      <a:extLst>
                        <a:ext uri="{FF2B5EF4-FFF2-40B4-BE49-F238E27FC236}">
                          <a16:creationId xmlns:a16="http://schemas.microsoft.com/office/drawing/2014/main" id="{94185209-E071-4913-B667-2310BE21AB15}"/>
                        </a:ext>
                      </a:extLst>
                    </p:cNvPr>
                    <p:cNvPicPr/>
                    <p:nvPr/>
                  </p:nvPicPr>
                  <p:blipFill>
                    <a:blip r:embed="rId111"/>
                    <a:stretch>
                      <a:fillRect/>
                    </a:stretch>
                  </p:blipFill>
                  <p:spPr>
                    <a:xfrm>
                      <a:off x="10183950" y="3680970"/>
                      <a:ext cx="32400" cy="44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2">
                  <p14:nvContentPartPr>
                    <p14:cNvPr id="82" name="Ink 81">
                      <a:extLst>
                        <a:ext uri="{FF2B5EF4-FFF2-40B4-BE49-F238E27FC236}">
                          <a16:creationId xmlns:a16="http://schemas.microsoft.com/office/drawing/2014/main" id="{77AEB39C-4809-482F-91D6-F675E9DBFB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29590" y="3761610"/>
                    <a:ext cx="68040" cy="52200"/>
                  </p14:xfrm>
                </p:contentPart>
              </mc:Choice>
              <mc:Fallback xmlns="">
                <p:pic>
                  <p:nvPicPr>
                    <p:cNvPr id="82" name="Ink 81">
                      <a:extLst>
                        <a:ext uri="{FF2B5EF4-FFF2-40B4-BE49-F238E27FC236}">
                          <a16:creationId xmlns:a16="http://schemas.microsoft.com/office/drawing/2014/main" id="{77AEB39C-4809-482F-91D6-F675E9DBFBD2}"/>
                        </a:ext>
                      </a:extLst>
                    </p:cNvPr>
                    <p:cNvPicPr/>
                    <p:nvPr/>
                  </p:nvPicPr>
                  <p:blipFill>
                    <a:blip r:embed="rId113"/>
                    <a:stretch>
                      <a:fillRect/>
                    </a:stretch>
                  </p:blipFill>
                  <p:spPr>
                    <a:xfrm>
                      <a:off x="10125270" y="3757290"/>
                      <a:ext cx="76680" cy="60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4">
                  <p14:nvContentPartPr>
                    <p14:cNvPr id="83" name="Ink 82">
                      <a:extLst>
                        <a:ext uri="{FF2B5EF4-FFF2-40B4-BE49-F238E27FC236}">
                          <a16:creationId xmlns:a16="http://schemas.microsoft.com/office/drawing/2014/main" id="{1308769B-6918-40AD-989C-9ECE52698F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77750" y="3849090"/>
                    <a:ext cx="81360" cy="41400"/>
                  </p14:xfrm>
                </p:contentPart>
              </mc:Choice>
              <mc:Fallback xmlns="">
                <p:pic>
                  <p:nvPicPr>
                    <p:cNvPr id="83" name="Ink 82">
                      <a:extLst>
                        <a:ext uri="{FF2B5EF4-FFF2-40B4-BE49-F238E27FC236}">
                          <a16:creationId xmlns:a16="http://schemas.microsoft.com/office/drawing/2014/main" id="{1308769B-6918-40AD-989C-9ECE52698F06}"/>
                        </a:ext>
                      </a:extLst>
                    </p:cNvPr>
                    <p:cNvPicPr/>
                    <p:nvPr/>
                  </p:nvPicPr>
                  <p:blipFill>
                    <a:blip r:embed="rId115"/>
                    <a:stretch>
                      <a:fillRect/>
                    </a:stretch>
                  </p:blipFill>
                  <p:spPr>
                    <a:xfrm>
                      <a:off x="10073430" y="3844770"/>
                      <a:ext cx="90000" cy="5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6">
                  <p14:nvContentPartPr>
                    <p14:cNvPr id="84" name="Ink 83">
                      <a:extLst>
                        <a:ext uri="{FF2B5EF4-FFF2-40B4-BE49-F238E27FC236}">
                          <a16:creationId xmlns:a16="http://schemas.microsoft.com/office/drawing/2014/main" id="{EBBD6B4B-E9E5-45F0-8E50-B703BF17AD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50670" y="3903450"/>
                    <a:ext cx="60840" cy="7920"/>
                  </p14:xfrm>
                </p:contentPart>
              </mc:Choice>
              <mc:Fallback xmlns="">
                <p:pic>
                  <p:nvPicPr>
                    <p:cNvPr id="84" name="Ink 83">
                      <a:extLst>
                        <a:ext uri="{FF2B5EF4-FFF2-40B4-BE49-F238E27FC236}">
                          <a16:creationId xmlns:a16="http://schemas.microsoft.com/office/drawing/2014/main" id="{EBBD6B4B-E9E5-45F0-8E50-B703BF17AD5E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9946350" y="3899130"/>
                      <a:ext cx="69480" cy="16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8">
                  <p14:nvContentPartPr>
                    <p14:cNvPr id="85" name="Ink 84">
                      <a:extLst>
                        <a:ext uri="{FF2B5EF4-FFF2-40B4-BE49-F238E27FC236}">
                          <a16:creationId xmlns:a16="http://schemas.microsoft.com/office/drawing/2014/main" id="{4D899486-DAFC-4DFE-998E-6D2541D710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71190" y="3898050"/>
                    <a:ext cx="3240" cy="33480"/>
                  </p14:xfrm>
                </p:contentPart>
              </mc:Choice>
              <mc:Fallback xmlns="">
                <p:pic>
                  <p:nvPicPr>
                    <p:cNvPr id="85" name="Ink 84">
                      <a:extLst>
                        <a:ext uri="{FF2B5EF4-FFF2-40B4-BE49-F238E27FC236}">
                          <a16:creationId xmlns:a16="http://schemas.microsoft.com/office/drawing/2014/main" id="{4D899486-DAFC-4DFE-998E-6D2541D71036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9966870" y="3893730"/>
                      <a:ext cx="1188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0">
                  <p14:nvContentPartPr>
                    <p14:cNvPr id="86" name="Ink 85">
                      <a:extLst>
                        <a:ext uri="{FF2B5EF4-FFF2-40B4-BE49-F238E27FC236}">
                          <a16:creationId xmlns:a16="http://schemas.microsoft.com/office/drawing/2014/main" id="{935C00C1-6FFC-4B9A-B2BC-B4B21D990E4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85150" y="3918570"/>
                    <a:ext cx="63000" cy="26280"/>
                  </p14:xfrm>
                </p:contentPart>
              </mc:Choice>
              <mc:Fallback xmlns="">
                <p:pic>
                  <p:nvPicPr>
                    <p:cNvPr id="86" name="Ink 85">
                      <a:extLst>
                        <a:ext uri="{FF2B5EF4-FFF2-40B4-BE49-F238E27FC236}">
                          <a16:creationId xmlns:a16="http://schemas.microsoft.com/office/drawing/2014/main" id="{935C00C1-6FFC-4B9A-B2BC-B4B21D990E4B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9880830" y="3914250"/>
                      <a:ext cx="71640" cy="3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2">
                  <p14:nvContentPartPr>
                    <p14:cNvPr id="87" name="Ink 86">
                      <a:extLst>
                        <a:ext uri="{FF2B5EF4-FFF2-40B4-BE49-F238E27FC236}">
                          <a16:creationId xmlns:a16="http://schemas.microsoft.com/office/drawing/2014/main" id="{F8D14564-A9D4-4368-962F-9A2E2410EDB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32230" y="3933330"/>
                    <a:ext cx="62280" cy="28800"/>
                  </p14:xfrm>
                </p:contentPart>
              </mc:Choice>
              <mc:Fallback xmlns="">
                <p:pic>
                  <p:nvPicPr>
                    <p:cNvPr id="87" name="Ink 86">
                      <a:extLst>
                        <a:ext uri="{FF2B5EF4-FFF2-40B4-BE49-F238E27FC236}">
                          <a16:creationId xmlns:a16="http://schemas.microsoft.com/office/drawing/2014/main" id="{F8D14564-A9D4-4368-962F-9A2E2410EDBB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9827910" y="3929010"/>
                      <a:ext cx="70920" cy="37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4">
                  <p14:nvContentPartPr>
                    <p14:cNvPr id="88" name="Ink 87">
                      <a:extLst>
                        <a:ext uri="{FF2B5EF4-FFF2-40B4-BE49-F238E27FC236}">
                          <a16:creationId xmlns:a16="http://schemas.microsoft.com/office/drawing/2014/main" id="{DF5A31FE-8447-41B3-800F-4929404239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82550" y="3956010"/>
                    <a:ext cx="65880" cy="14400"/>
                  </p14:xfrm>
                </p:contentPart>
              </mc:Choice>
              <mc:Fallback xmlns="">
                <p:pic>
                  <p:nvPicPr>
                    <p:cNvPr id="88" name="Ink 87">
                      <a:extLst>
                        <a:ext uri="{FF2B5EF4-FFF2-40B4-BE49-F238E27FC236}">
                          <a16:creationId xmlns:a16="http://schemas.microsoft.com/office/drawing/2014/main" id="{DF5A31FE-8447-41B3-800F-492940423930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9778230" y="3951690"/>
                      <a:ext cx="74520" cy="23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6">
                  <p14:nvContentPartPr>
                    <p14:cNvPr id="89" name="Ink 88">
                      <a:extLst>
                        <a:ext uri="{FF2B5EF4-FFF2-40B4-BE49-F238E27FC236}">
                          <a16:creationId xmlns:a16="http://schemas.microsoft.com/office/drawing/2014/main" id="{BA35337D-DDCB-4434-8924-C9D2F6228A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94790" y="3957090"/>
                    <a:ext cx="7920" cy="22320"/>
                  </p14:xfrm>
                </p:contentPart>
              </mc:Choice>
              <mc:Fallback xmlns="">
                <p:pic>
                  <p:nvPicPr>
                    <p:cNvPr id="89" name="Ink 88">
                      <a:extLst>
                        <a:ext uri="{FF2B5EF4-FFF2-40B4-BE49-F238E27FC236}">
                          <a16:creationId xmlns:a16="http://schemas.microsoft.com/office/drawing/2014/main" id="{BA35337D-DDCB-4434-8924-C9D2F6228AF1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9790470" y="3952770"/>
                      <a:ext cx="16560" cy="30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8">
                  <p14:nvContentPartPr>
                    <p14:cNvPr id="90" name="Ink 89">
                      <a:extLst>
                        <a:ext uri="{FF2B5EF4-FFF2-40B4-BE49-F238E27FC236}">
                          <a16:creationId xmlns:a16="http://schemas.microsoft.com/office/drawing/2014/main" id="{415BBA0C-0171-4039-B720-1B03DD82C5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43310" y="3943410"/>
                    <a:ext cx="31680" cy="51120"/>
                  </p14:xfrm>
                </p:contentPart>
              </mc:Choice>
              <mc:Fallback xmlns="">
                <p:pic>
                  <p:nvPicPr>
                    <p:cNvPr id="90" name="Ink 89">
                      <a:extLst>
                        <a:ext uri="{FF2B5EF4-FFF2-40B4-BE49-F238E27FC236}">
                          <a16:creationId xmlns:a16="http://schemas.microsoft.com/office/drawing/2014/main" id="{415BBA0C-0171-4039-B720-1B03DD82C57F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9738990" y="3939090"/>
                      <a:ext cx="40320" cy="5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0">
                  <p14:nvContentPartPr>
                    <p14:cNvPr id="91" name="Ink 90">
                      <a:extLst>
                        <a:ext uri="{FF2B5EF4-FFF2-40B4-BE49-F238E27FC236}">
                          <a16:creationId xmlns:a16="http://schemas.microsoft.com/office/drawing/2014/main" id="{AD8FBEA5-3738-4D53-BE1A-65D0555878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68310" y="4061490"/>
                    <a:ext cx="53280" cy="29520"/>
                  </p14:xfrm>
                </p:contentPart>
              </mc:Choice>
              <mc:Fallback xmlns="">
                <p:pic>
                  <p:nvPicPr>
                    <p:cNvPr id="91" name="Ink 90">
                      <a:extLst>
                        <a:ext uri="{FF2B5EF4-FFF2-40B4-BE49-F238E27FC236}">
                          <a16:creationId xmlns:a16="http://schemas.microsoft.com/office/drawing/2014/main" id="{AD8FBEA5-3738-4D53-BE1A-65D055587823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9963990" y="4057170"/>
                      <a:ext cx="61920" cy="38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2">
                  <p14:nvContentPartPr>
                    <p14:cNvPr id="92" name="Ink 91">
                      <a:extLst>
                        <a:ext uri="{FF2B5EF4-FFF2-40B4-BE49-F238E27FC236}">
                          <a16:creationId xmlns:a16="http://schemas.microsoft.com/office/drawing/2014/main" id="{F5025D47-49DF-4D04-954B-6C868FB456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80190" y="4047450"/>
                    <a:ext cx="27720" cy="75960"/>
                  </p14:xfrm>
                </p:contentPart>
              </mc:Choice>
              <mc:Fallback xmlns="">
                <p:pic>
                  <p:nvPicPr>
                    <p:cNvPr id="92" name="Ink 91">
                      <a:extLst>
                        <a:ext uri="{FF2B5EF4-FFF2-40B4-BE49-F238E27FC236}">
                          <a16:creationId xmlns:a16="http://schemas.microsoft.com/office/drawing/2014/main" id="{F5025D47-49DF-4D04-954B-6C868FB4566A}"/>
                        </a:ext>
                      </a:extLst>
                    </p:cNvPr>
                    <p:cNvPicPr/>
                    <p:nvPr/>
                  </p:nvPicPr>
                  <p:blipFill>
                    <a:blip r:embed="rId133"/>
                    <a:stretch>
                      <a:fillRect/>
                    </a:stretch>
                  </p:blipFill>
                  <p:spPr>
                    <a:xfrm>
                      <a:off x="9975870" y="4043130"/>
                      <a:ext cx="36360" cy="84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4">
                  <p14:nvContentPartPr>
                    <p14:cNvPr id="93" name="Ink 92">
                      <a:extLst>
                        <a:ext uri="{FF2B5EF4-FFF2-40B4-BE49-F238E27FC236}">
                          <a16:creationId xmlns:a16="http://schemas.microsoft.com/office/drawing/2014/main" id="{05140B3F-4261-4F61-8394-2DBBBD1ECD9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91270" y="4105770"/>
                    <a:ext cx="61200" cy="45000"/>
                  </p14:xfrm>
                </p:contentPart>
              </mc:Choice>
              <mc:Fallback xmlns="">
                <p:pic>
                  <p:nvPicPr>
                    <p:cNvPr id="93" name="Ink 92">
                      <a:extLst>
                        <a:ext uri="{FF2B5EF4-FFF2-40B4-BE49-F238E27FC236}">
                          <a16:creationId xmlns:a16="http://schemas.microsoft.com/office/drawing/2014/main" id="{05140B3F-4261-4F61-8394-2DBBBD1ECD9E}"/>
                        </a:ext>
                      </a:extLst>
                    </p:cNvPr>
                    <p:cNvPicPr/>
                    <p:nvPr/>
                  </p:nvPicPr>
                  <p:blipFill>
                    <a:blip r:embed="rId135"/>
                    <a:stretch>
                      <a:fillRect/>
                    </a:stretch>
                  </p:blipFill>
                  <p:spPr>
                    <a:xfrm>
                      <a:off x="9886950" y="4101450"/>
                      <a:ext cx="69840" cy="53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6">
                  <p14:nvContentPartPr>
                    <p14:cNvPr id="94" name="Ink 93">
                      <a:extLst>
                        <a:ext uri="{FF2B5EF4-FFF2-40B4-BE49-F238E27FC236}">
                          <a16:creationId xmlns:a16="http://schemas.microsoft.com/office/drawing/2014/main" id="{641D8B5C-E7DA-4AA3-B259-F2481BBFBB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77510" y="4241850"/>
                    <a:ext cx="42120" cy="18000"/>
                  </p14:xfrm>
                </p:contentPart>
              </mc:Choice>
              <mc:Fallback xmlns="">
                <p:pic>
                  <p:nvPicPr>
                    <p:cNvPr id="94" name="Ink 93">
                      <a:extLst>
                        <a:ext uri="{FF2B5EF4-FFF2-40B4-BE49-F238E27FC236}">
                          <a16:creationId xmlns:a16="http://schemas.microsoft.com/office/drawing/2014/main" id="{641D8B5C-E7DA-4AA3-B259-F2481BBFBBF8}"/>
                        </a:ext>
                      </a:extLst>
                    </p:cNvPr>
                    <p:cNvPicPr/>
                    <p:nvPr/>
                  </p:nvPicPr>
                  <p:blipFill>
                    <a:blip r:embed="rId137"/>
                    <a:stretch>
                      <a:fillRect/>
                    </a:stretch>
                  </p:blipFill>
                  <p:spPr>
                    <a:xfrm>
                      <a:off x="9773190" y="4237530"/>
                      <a:ext cx="50760" cy="26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8">
                  <p14:nvContentPartPr>
                    <p14:cNvPr id="95" name="Ink 94">
                      <a:extLst>
                        <a:ext uri="{FF2B5EF4-FFF2-40B4-BE49-F238E27FC236}">
                          <a16:creationId xmlns:a16="http://schemas.microsoft.com/office/drawing/2014/main" id="{23042B49-3D52-46C8-B12C-C775E7362C6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74630" y="4231770"/>
                    <a:ext cx="22320" cy="48240"/>
                  </p14:xfrm>
                </p:contentPart>
              </mc:Choice>
              <mc:Fallback xmlns="">
                <p:pic>
                  <p:nvPicPr>
                    <p:cNvPr id="95" name="Ink 94">
                      <a:extLst>
                        <a:ext uri="{FF2B5EF4-FFF2-40B4-BE49-F238E27FC236}">
                          <a16:creationId xmlns:a16="http://schemas.microsoft.com/office/drawing/2014/main" id="{23042B49-3D52-46C8-B12C-C775E7362C60}"/>
                        </a:ext>
                      </a:extLst>
                    </p:cNvPr>
                    <p:cNvPicPr/>
                    <p:nvPr/>
                  </p:nvPicPr>
                  <p:blipFill>
                    <a:blip r:embed="rId139"/>
                    <a:stretch>
                      <a:fillRect/>
                    </a:stretch>
                  </p:blipFill>
                  <p:spPr>
                    <a:xfrm>
                      <a:off x="9770310" y="4227450"/>
                      <a:ext cx="3096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0">
                  <p14:nvContentPartPr>
                    <p14:cNvPr id="96" name="Ink 95">
                      <a:extLst>
                        <a:ext uri="{FF2B5EF4-FFF2-40B4-BE49-F238E27FC236}">
                          <a16:creationId xmlns:a16="http://schemas.microsoft.com/office/drawing/2014/main" id="{82F2A658-B0DC-4BB2-BF9E-89EE0D3FBD6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93630" y="4336890"/>
                    <a:ext cx="33840" cy="15120"/>
                  </p14:xfrm>
                </p:contentPart>
              </mc:Choice>
              <mc:Fallback xmlns="">
                <p:pic>
                  <p:nvPicPr>
                    <p:cNvPr id="96" name="Ink 95">
                      <a:extLst>
                        <a:ext uri="{FF2B5EF4-FFF2-40B4-BE49-F238E27FC236}">
                          <a16:creationId xmlns:a16="http://schemas.microsoft.com/office/drawing/2014/main" id="{82F2A658-B0DC-4BB2-BF9E-89EE0D3FBD6C}"/>
                        </a:ext>
                      </a:extLst>
                    </p:cNvPr>
                    <p:cNvPicPr/>
                    <p:nvPr/>
                  </p:nvPicPr>
                  <p:blipFill>
                    <a:blip r:embed="rId141"/>
                    <a:stretch>
                      <a:fillRect/>
                    </a:stretch>
                  </p:blipFill>
                  <p:spPr>
                    <a:xfrm>
                      <a:off x="9689310" y="4332570"/>
                      <a:ext cx="42480" cy="2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2">
                  <p14:nvContentPartPr>
                    <p14:cNvPr id="97" name="Ink 96">
                      <a:extLst>
                        <a:ext uri="{FF2B5EF4-FFF2-40B4-BE49-F238E27FC236}">
                          <a16:creationId xmlns:a16="http://schemas.microsoft.com/office/drawing/2014/main" id="{E196AA30-2DD9-4857-8DF6-D6E1E65F47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81670" y="4311330"/>
                    <a:ext cx="127800" cy="52200"/>
                  </p14:xfrm>
                </p:contentPart>
              </mc:Choice>
              <mc:Fallback xmlns="">
                <p:pic>
                  <p:nvPicPr>
                    <p:cNvPr id="97" name="Ink 96">
                      <a:extLst>
                        <a:ext uri="{FF2B5EF4-FFF2-40B4-BE49-F238E27FC236}">
                          <a16:creationId xmlns:a16="http://schemas.microsoft.com/office/drawing/2014/main" id="{E196AA30-2DD9-4857-8DF6-D6E1E65F471E}"/>
                        </a:ext>
                      </a:extLst>
                    </p:cNvPr>
                    <p:cNvPicPr/>
                    <p:nvPr/>
                  </p:nvPicPr>
                  <p:blipFill>
                    <a:blip r:embed="rId143"/>
                    <a:stretch>
                      <a:fillRect/>
                    </a:stretch>
                  </p:blipFill>
                  <p:spPr>
                    <a:xfrm>
                      <a:off x="9577350" y="4307010"/>
                      <a:ext cx="136440" cy="60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4">
                  <p14:nvContentPartPr>
                    <p14:cNvPr id="98" name="Ink 97">
                      <a:extLst>
                        <a:ext uri="{FF2B5EF4-FFF2-40B4-BE49-F238E27FC236}">
                          <a16:creationId xmlns:a16="http://schemas.microsoft.com/office/drawing/2014/main" id="{FD7A7DDD-B371-4861-B81F-DD06C5A2C7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4750" y="4354890"/>
                    <a:ext cx="20880" cy="32400"/>
                  </p14:xfrm>
                </p:contentPart>
              </mc:Choice>
              <mc:Fallback xmlns="">
                <p:pic>
                  <p:nvPicPr>
                    <p:cNvPr id="98" name="Ink 97">
                      <a:extLst>
                        <a:ext uri="{FF2B5EF4-FFF2-40B4-BE49-F238E27FC236}">
                          <a16:creationId xmlns:a16="http://schemas.microsoft.com/office/drawing/2014/main" id="{FD7A7DDD-B371-4861-B81F-DD06C5A2C7EB}"/>
                        </a:ext>
                      </a:extLst>
                    </p:cNvPr>
                    <p:cNvPicPr/>
                    <p:nvPr/>
                  </p:nvPicPr>
                  <p:blipFill>
                    <a:blip r:embed="rId145"/>
                    <a:stretch>
                      <a:fillRect/>
                    </a:stretch>
                  </p:blipFill>
                  <p:spPr>
                    <a:xfrm>
                      <a:off x="9560430" y="4350570"/>
                      <a:ext cx="29520" cy="41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6">
                  <p14:nvContentPartPr>
                    <p14:cNvPr id="99" name="Ink 98">
                      <a:extLst>
                        <a:ext uri="{FF2B5EF4-FFF2-40B4-BE49-F238E27FC236}">
                          <a16:creationId xmlns:a16="http://schemas.microsoft.com/office/drawing/2014/main" id="{E4171123-6B7F-498A-91F5-743EDBCCCE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85550" y="4336890"/>
                    <a:ext cx="70920" cy="27000"/>
                  </p14:xfrm>
                </p:contentPart>
              </mc:Choice>
              <mc:Fallback xmlns="">
                <p:pic>
                  <p:nvPicPr>
                    <p:cNvPr id="99" name="Ink 98">
                      <a:extLst>
                        <a:ext uri="{FF2B5EF4-FFF2-40B4-BE49-F238E27FC236}">
                          <a16:creationId xmlns:a16="http://schemas.microsoft.com/office/drawing/2014/main" id="{E4171123-6B7F-498A-91F5-743EDBCCCE4F}"/>
                        </a:ext>
                      </a:extLst>
                    </p:cNvPr>
                    <p:cNvPicPr/>
                    <p:nvPr/>
                  </p:nvPicPr>
                  <p:blipFill>
                    <a:blip r:embed="rId147"/>
                    <a:stretch>
                      <a:fillRect/>
                    </a:stretch>
                  </p:blipFill>
                  <p:spPr>
                    <a:xfrm>
                      <a:off x="9481230" y="4332570"/>
                      <a:ext cx="79560" cy="35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8">
                  <p14:nvContentPartPr>
                    <p14:cNvPr id="100" name="Ink 99">
                      <a:extLst>
                        <a:ext uri="{FF2B5EF4-FFF2-40B4-BE49-F238E27FC236}">
                          <a16:creationId xmlns:a16="http://schemas.microsoft.com/office/drawing/2014/main" id="{2AEC391B-1ECF-4F73-972D-52B0F777525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7230" y="4271730"/>
                    <a:ext cx="57240" cy="18720"/>
                  </p14:xfrm>
                </p:contentPart>
              </mc:Choice>
              <mc:Fallback xmlns="">
                <p:pic>
                  <p:nvPicPr>
                    <p:cNvPr id="100" name="Ink 99">
                      <a:extLst>
                        <a:ext uri="{FF2B5EF4-FFF2-40B4-BE49-F238E27FC236}">
                          <a16:creationId xmlns:a16="http://schemas.microsoft.com/office/drawing/2014/main" id="{2AEC391B-1ECF-4F73-972D-52B0F7775251}"/>
                        </a:ext>
                      </a:extLst>
                    </p:cNvPr>
                    <p:cNvPicPr/>
                    <p:nvPr/>
                  </p:nvPicPr>
                  <p:blipFill>
                    <a:blip r:embed="rId149"/>
                    <a:stretch>
                      <a:fillRect/>
                    </a:stretch>
                  </p:blipFill>
                  <p:spPr>
                    <a:xfrm>
                      <a:off x="9512910" y="4267410"/>
                      <a:ext cx="658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0">
                  <p14:nvContentPartPr>
                    <p14:cNvPr id="101" name="Ink 100">
                      <a:extLst>
                        <a:ext uri="{FF2B5EF4-FFF2-40B4-BE49-F238E27FC236}">
                          <a16:creationId xmlns:a16="http://schemas.microsoft.com/office/drawing/2014/main" id="{9E5A7929-4667-490D-AEB1-A60D47DD414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22270" y="4238610"/>
                    <a:ext cx="20880" cy="39960"/>
                  </p14:xfrm>
                </p:contentPart>
              </mc:Choice>
              <mc:Fallback xmlns="">
                <p:pic>
                  <p:nvPicPr>
                    <p:cNvPr id="101" name="Ink 100">
                      <a:extLst>
                        <a:ext uri="{FF2B5EF4-FFF2-40B4-BE49-F238E27FC236}">
                          <a16:creationId xmlns:a16="http://schemas.microsoft.com/office/drawing/2014/main" id="{9E5A7929-4667-490D-AEB1-A60D47DD414D}"/>
                        </a:ext>
                      </a:extLst>
                    </p:cNvPr>
                    <p:cNvPicPr/>
                    <p:nvPr/>
                  </p:nvPicPr>
                  <p:blipFill>
                    <a:blip r:embed="rId151"/>
                    <a:stretch>
                      <a:fillRect/>
                    </a:stretch>
                  </p:blipFill>
                  <p:spPr>
                    <a:xfrm>
                      <a:off x="9517950" y="4234290"/>
                      <a:ext cx="2952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2">
                  <p14:nvContentPartPr>
                    <p14:cNvPr id="102" name="Ink 101">
                      <a:extLst>
                        <a:ext uri="{FF2B5EF4-FFF2-40B4-BE49-F238E27FC236}">
                          <a16:creationId xmlns:a16="http://schemas.microsoft.com/office/drawing/2014/main" id="{692DF770-BCBF-46B0-9D36-FF987C609A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55670" y="4373250"/>
                    <a:ext cx="54000" cy="30960"/>
                  </p14:xfrm>
                </p:contentPart>
              </mc:Choice>
              <mc:Fallback xmlns="">
                <p:pic>
                  <p:nvPicPr>
                    <p:cNvPr id="102" name="Ink 101">
                      <a:extLst>
                        <a:ext uri="{FF2B5EF4-FFF2-40B4-BE49-F238E27FC236}">
                          <a16:creationId xmlns:a16="http://schemas.microsoft.com/office/drawing/2014/main" id="{692DF770-BCBF-46B0-9D36-FF987C609A73}"/>
                        </a:ext>
                      </a:extLst>
                    </p:cNvPr>
                    <p:cNvPicPr/>
                    <p:nvPr/>
                  </p:nvPicPr>
                  <p:blipFill>
                    <a:blip r:embed="rId153"/>
                    <a:stretch>
                      <a:fillRect/>
                    </a:stretch>
                  </p:blipFill>
                  <p:spPr>
                    <a:xfrm>
                      <a:off x="9451350" y="4368930"/>
                      <a:ext cx="62640" cy="3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4">
                  <p14:nvContentPartPr>
                    <p14:cNvPr id="103" name="Ink 102">
                      <a:extLst>
                        <a:ext uri="{FF2B5EF4-FFF2-40B4-BE49-F238E27FC236}">
                          <a16:creationId xmlns:a16="http://schemas.microsoft.com/office/drawing/2014/main" id="{9CA0543F-2608-4CB7-BA88-2E92DCAFDB9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82230" y="4389450"/>
                    <a:ext cx="52200" cy="37080"/>
                  </p14:xfrm>
                </p:contentPart>
              </mc:Choice>
              <mc:Fallback xmlns="">
                <p:pic>
                  <p:nvPicPr>
                    <p:cNvPr id="103" name="Ink 102">
                      <a:extLst>
                        <a:ext uri="{FF2B5EF4-FFF2-40B4-BE49-F238E27FC236}">
                          <a16:creationId xmlns:a16="http://schemas.microsoft.com/office/drawing/2014/main" id="{9CA0543F-2608-4CB7-BA88-2E92DCAFDB98}"/>
                        </a:ext>
                      </a:extLst>
                    </p:cNvPr>
                    <p:cNvPicPr/>
                    <p:nvPr/>
                  </p:nvPicPr>
                  <p:blipFill>
                    <a:blip r:embed="rId155"/>
                    <a:stretch>
                      <a:fillRect/>
                    </a:stretch>
                  </p:blipFill>
                  <p:spPr>
                    <a:xfrm>
                      <a:off x="9377910" y="4385130"/>
                      <a:ext cx="60840" cy="4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6">
                  <p14:nvContentPartPr>
                    <p14:cNvPr id="104" name="Ink 103">
                      <a:extLst>
                        <a:ext uri="{FF2B5EF4-FFF2-40B4-BE49-F238E27FC236}">
                          <a16:creationId xmlns:a16="http://schemas.microsoft.com/office/drawing/2014/main" id="{9127CA1B-20E3-4478-9D56-7A55AFC021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43070" y="4417890"/>
                    <a:ext cx="42840" cy="15120"/>
                  </p14:xfrm>
                </p:contentPart>
              </mc:Choice>
              <mc:Fallback xmlns="">
                <p:pic>
                  <p:nvPicPr>
                    <p:cNvPr id="104" name="Ink 103">
                      <a:extLst>
                        <a:ext uri="{FF2B5EF4-FFF2-40B4-BE49-F238E27FC236}">
                          <a16:creationId xmlns:a16="http://schemas.microsoft.com/office/drawing/2014/main" id="{9127CA1B-20E3-4478-9D56-7A55AFC02103}"/>
                        </a:ext>
                      </a:extLst>
                    </p:cNvPr>
                    <p:cNvPicPr/>
                    <p:nvPr/>
                  </p:nvPicPr>
                  <p:blipFill>
                    <a:blip r:embed="rId157"/>
                    <a:stretch>
                      <a:fillRect/>
                    </a:stretch>
                  </p:blipFill>
                  <p:spPr>
                    <a:xfrm>
                      <a:off x="9438750" y="4413570"/>
                      <a:ext cx="51480" cy="2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8">
                  <p14:nvContentPartPr>
                    <p14:cNvPr id="105" name="Ink 104">
                      <a:extLst>
                        <a:ext uri="{FF2B5EF4-FFF2-40B4-BE49-F238E27FC236}">
                          <a16:creationId xmlns:a16="http://schemas.microsoft.com/office/drawing/2014/main" id="{B47A8D3C-E3DB-4E91-BAB2-1AAA5A9DB5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52790" y="4406370"/>
                    <a:ext cx="75240" cy="43920"/>
                  </p14:xfrm>
                </p:contentPart>
              </mc:Choice>
              <mc:Fallback xmlns="">
                <p:pic>
                  <p:nvPicPr>
                    <p:cNvPr id="105" name="Ink 104">
                      <a:extLst>
                        <a:ext uri="{FF2B5EF4-FFF2-40B4-BE49-F238E27FC236}">
                          <a16:creationId xmlns:a16="http://schemas.microsoft.com/office/drawing/2014/main" id="{B47A8D3C-E3DB-4E91-BAB2-1AAA5A9DB589}"/>
                        </a:ext>
                      </a:extLst>
                    </p:cNvPr>
                    <p:cNvPicPr/>
                    <p:nvPr/>
                  </p:nvPicPr>
                  <p:blipFill>
                    <a:blip r:embed="rId159"/>
                    <a:stretch>
                      <a:fillRect/>
                    </a:stretch>
                  </p:blipFill>
                  <p:spPr>
                    <a:xfrm>
                      <a:off x="9448470" y="4402050"/>
                      <a:ext cx="83880" cy="5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0">
                  <p14:nvContentPartPr>
                    <p14:cNvPr id="106" name="Ink 105">
                      <a:extLst>
                        <a:ext uri="{FF2B5EF4-FFF2-40B4-BE49-F238E27FC236}">
                          <a16:creationId xmlns:a16="http://schemas.microsoft.com/office/drawing/2014/main" id="{2F7CDDE6-22EE-44CA-A225-B99D5BA50B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05710" y="4398810"/>
                    <a:ext cx="15840" cy="26280"/>
                  </p14:xfrm>
                </p:contentPart>
              </mc:Choice>
              <mc:Fallback xmlns="">
                <p:pic>
                  <p:nvPicPr>
                    <p:cNvPr id="106" name="Ink 105">
                      <a:extLst>
                        <a:ext uri="{FF2B5EF4-FFF2-40B4-BE49-F238E27FC236}">
                          <a16:creationId xmlns:a16="http://schemas.microsoft.com/office/drawing/2014/main" id="{2F7CDDE6-22EE-44CA-A225-B99D5BA50B24}"/>
                        </a:ext>
                      </a:extLst>
                    </p:cNvPr>
                    <p:cNvPicPr/>
                    <p:nvPr/>
                  </p:nvPicPr>
                  <p:blipFill>
                    <a:blip r:embed="rId161"/>
                    <a:stretch>
                      <a:fillRect/>
                    </a:stretch>
                  </p:blipFill>
                  <p:spPr>
                    <a:xfrm>
                      <a:off x="9501390" y="4394490"/>
                      <a:ext cx="24480" cy="3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2">
                  <p14:nvContentPartPr>
                    <p14:cNvPr id="107" name="Ink 106">
                      <a:extLst>
                        <a:ext uri="{FF2B5EF4-FFF2-40B4-BE49-F238E27FC236}">
                          <a16:creationId xmlns:a16="http://schemas.microsoft.com/office/drawing/2014/main" id="{575CC0B7-CF8C-4B39-BC27-37AF452C87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19030" y="4389450"/>
                    <a:ext cx="71640" cy="22320"/>
                  </p14:xfrm>
                </p:contentPart>
              </mc:Choice>
              <mc:Fallback xmlns="">
                <p:pic>
                  <p:nvPicPr>
                    <p:cNvPr id="107" name="Ink 106">
                      <a:extLst>
                        <a:ext uri="{FF2B5EF4-FFF2-40B4-BE49-F238E27FC236}">
                          <a16:creationId xmlns:a16="http://schemas.microsoft.com/office/drawing/2014/main" id="{575CC0B7-CF8C-4B39-BC27-37AF452C87C0}"/>
                        </a:ext>
                      </a:extLst>
                    </p:cNvPr>
                    <p:cNvPicPr/>
                    <p:nvPr/>
                  </p:nvPicPr>
                  <p:blipFill>
                    <a:blip r:embed="rId163"/>
                    <a:stretch>
                      <a:fillRect/>
                    </a:stretch>
                  </p:blipFill>
                  <p:spPr>
                    <a:xfrm>
                      <a:off x="9514710" y="4385130"/>
                      <a:ext cx="80280" cy="30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4">
                  <p14:nvContentPartPr>
                    <p14:cNvPr id="108" name="Ink 107">
                      <a:extLst>
                        <a:ext uri="{FF2B5EF4-FFF2-40B4-BE49-F238E27FC236}">
                          <a16:creationId xmlns:a16="http://schemas.microsoft.com/office/drawing/2014/main" id="{BF8841AB-B86D-4F97-8459-248E8BD2FDF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36670" y="4373250"/>
                    <a:ext cx="16920" cy="58680"/>
                  </p14:xfrm>
                </p:contentPart>
              </mc:Choice>
              <mc:Fallback xmlns="">
                <p:pic>
                  <p:nvPicPr>
                    <p:cNvPr id="108" name="Ink 107">
                      <a:extLst>
                        <a:ext uri="{FF2B5EF4-FFF2-40B4-BE49-F238E27FC236}">
                          <a16:creationId xmlns:a16="http://schemas.microsoft.com/office/drawing/2014/main" id="{BF8841AB-B86D-4F97-8459-248E8BD2FDF8}"/>
                        </a:ext>
                      </a:extLst>
                    </p:cNvPr>
                    <p:cNvPicPr/>
                    <p:nvPr/>
                  </p:nvPicPr>
                  <p:blipFill>
                    <a:blip r:embed="rId165"/>
                    <a:stretch>
                      <a:fillRect/>
                    </a:stretch>
                  </p:blipFill>
                  <p:spPr>
                    <a:xfrm>
                      <a:off x="9532350" y="4368930"/>
                      <a:ext cx="25560" cy="6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6">
                  <p14:nvContentPartPr>
                    <p14:cNvPr id="109" name="Ink 108">
                      <a:extLst>
                        <a:ext uri="{FF2B5EF4-FFF2-40B4-BE49-F238E27FC236}">
                          <a16:creationId xmlns:a16="http://schemas.microsoft.com/office/drawing/2014/main" id="{E361AA0B-9C31-41A2-977D-84AD4B6EB3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10230" y="4426170"/>
                    <a:ext cx="33840" cy="26640"/>
                  </p14:xfrm>
                </p:contentPart>
              </mc:Choice>
              <mc:Fallback xmlns="">
                <p:pic>
                  <p:nvPicPr>
                    <p:cNvPr id="109" name="Ink 108">
                      <a:extLst>
                        <a:ext uri="{FF2B5EF4-FFF2-40B4-BE49-F238E27FC236}">
                          <a16:creationId xmlns:a16="http://schemas.microsoft.com/office/drawing/2014/main" id="{E361AA0B-9C31-41A2-977D-84AD4B6EB3A2}"/>
                        </a:ext>
                      </a:extLst>
                    </p:cNvPr>
                    <p:cNvPicPr/>
                    <p:nvPr/>
                  </p:nvPicPr>
                  <p:blipFill>
                    <a:blip r:embed="rId167"/>
                    <a:stretch>
                      <a:fillRect/>
                    </a:stretch>
                  </p:blipFill>
                  <p:spPr>
                    <a:xfrm>
                      <a:off x="9305910" y="4421850"/>
                      <a:ext cx="42480" cy="35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8">
                  <p14:nvContentPartPr>
                    <p14:cNvPr id="110" name="Ink 109">
                      <a:extLst>
                        <a:ext uri="{FF2B5EF4-FFF2-40B4-BE49-F238E27FC236}">
                          <a16:creationId xmlns:a16="http://schemas.microsoft.com/office/drawing/2014/main" id="{ED073CAE-9ED0-4D95-9F8C-D1E78C8D14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12750" y="4412130"/>
                    <a:ext cx="78840" cy="93600"/>
                  </p14:xfrm>
                </p:contentPart>
              </mc:Choice>
              <mc:Fallback xmlns="">
                <p:pic>
                  <p:nvPicPr>
                    <p:cNvPr id="110" name="Ink 109">
                      <a:extLst>
                        <a:ext uri="{FF2B5EF4-FFF2-40B4-BE49-F238E27FC236}">
                          <a16:creationId xmlns:a16="http://schemas.microsoft.com/office/drawing/2014/main" id="{ED073CAE-9ED0-4D95-9F8C-D1E78C8D14EC}"/>
                        </a:ext>
                      </a:extLst>
                    </p:cNvPr>
                    <p:cNvPicPr/>
                    <p:nvPr/>
                  </p:nvPicPr>
                  <p:blipFill>
                    <a:blip r:embed="rId169"/>
                    <a:stretch>
                      <a:fillRect/>
                    </a:stretch>
                  </p:blipFill>
                  <p:spPr>
                    <a:xfrm>
                      <a:off x="9308430" y="4407810"/>
                      <a:ext cx="87480" cy="102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0">
                  <p14:nvContentPartPr>
                    <p14:cNvPr id="111" name="Ink 110">
                      <a:extLst>
                        <a:ext uri="{FF2B5EF4-FFF2-40B4-BE49-F238E27FC236}">
                          <a16:creationId xmlns:a16="http://schemas.microsoft.com/office/drawing/2014/main" id="{470098E8-5940-4DD4-8D8C-39717F0E1F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68550" y="4495650"/>
                    <a:ext cx="9000" cy="19800"/>
                  </p14:xfrm>
                </p:contentPart>
              </mc:Choice>
              <mc:Fallback xmlns="">
                <p:pic>
                  <p:nvPicPr>
                    <p:cNvPr id="111" name="Ink 110">
                      <a:extLst>
                        <a:ext uri="{FF2B5EF4-FFF2-40B4-BE49-F238E27FC236}">
                          <a16:creationId xmlns:a16="http://schemas.microsoft.com/office/drawing/2014/main" id="{470098E8-5940-4DD4-8D8C-39717F0E1FDB}"/>
                        </a:ext>
                      </a:extLst>
                    </p:cNvPr>
                    <p:cNvPicPr/>
                    <p:nvPr/>
                  </p:nvPicPr>
                  <p:blipFill>
                    <a:blip r:embed="rId171"/>
                    <a:stretch>
                      <a:fillRect/>
                    </a:stretch>
                  </p:blipFill>
                  <p:spPr>
                    <a:xfrm>
                      <a:off x="9364230" y="4491330"/>
                      <a:ext cx="17640" cy="2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2">
                  <p14:nvContentPartPr>
                    <p14:cNvPr id="112" name="Ink 111">
                      <a:extLst>
                        <a:ext uri="{FF2B5EF4-FFF2-40B4-BE49-F238E27FC236}">
                          <a16:creationId xmlns:a16="http://schemas.microsoft.com/office/drawing/2014/main" id="{F26A5479-5493-433D-B935-5A51D58AEF7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0710" y="4489890"/>
                    <a:ext cx="70920" cy="23400"/>
                  </p14:xfrm>
                </p:contentPart>
              </mc:Choice>
              <mc:Fallback xmlns="">
                <p:pic>
                  <p:nvPicPr>
                    <p:cNvPr id="112" name="Ink 111">
                      <a:extLst>
                        <a:ext uri="{FF2B5EF4-FFF2-40B4-BE49-F238E27FC236}">
                          <a16:creationId xmlns:a16="http://schemas.microsoft.com/office/drawing/2014/main" id="{F26A5479-5493-433D-B935-5A51D58AEF77}"/>
                        </a:ext>
                      </a:extLst>
                    </p:cNvPr>
                    <p:cNvPicPr/>
                    <p:nvPr/>
                  </p:nvPicPr>
                  <p:blipFill>
                    <a:blip r:embed="rId173"/>
                    <a:stretch>
                      <a:fillRect/>
                    </a:stretch>
                  </p:blipFill>
                  <p:spPr>
                    <a:xfrm>
                      <a:off x="9366390" y="4485570"/>
                      <a:ext cx="79560" cy="3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4">
                  <p14:nvContentPartPr>
                    <p14:cNvPr id="113" name="Ink 112">
                      <a:extLst>
                        <a:ext uri="{FF2B5EF4-FFF2-40B4-BE49-F238E27FC236}">
                          <a16:creationId xmlns:a16="http://schemas.microsoft.com/office/drawing/2014/main" id="{B8A3FDED-D6A7-49EE-92B9-E8715A7BC4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8270" y="4510410"/>
                    <a:ext cx="11880" cy="17640"/>
                  </p14:xfrm>
                </p:contentPart>
              </mc:Choice>
              <mc:Fallback xmlns="">
                <p:pic>
                  <p:nvPicPr>
                    <p:cNvPr id="113" name="Ink 112">
                      <a:extLst>
                        <a:ext uri="{FF2B5EF4-FFF2-40B4-BE49-F238E27FC236}">
                          <a16:creationId xmlns:a16="http://schemas.microsoft.com/office/drawing/2014/main" id="{B8A3FDED-D6A7-49EE-92B9-E8715A7BC489}"/>
                        </a:ext>
                      </a:extLst>
                    </p:cNvPr>
                    <p:cNvPicPr/>
                    <p:nvPr/>
                  </p:nvPicPr>
                  <p:blipFill>
                    <a:blip r:embed="rId175"/>
                    <a:stretch>
                      <a:fillRect/>
                    </a:stretch>
                  </p:blipFill>
                  <p:spPr>
                    <a:xfrm>
                      <a:off x="9373950" y="4506090"/>
                      <a:ext cx="2052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6">
                  <p14:nvContentPartPr>
                    <p14:cNvPr id="114" name="Ink 113">
                      <a:extLst>
                        <a:ext uri="{FF2B5EF4-FFF2-40B4-BE49-F238E27FC236}">
                          <a16:creationId xmlns:a16="http://schemas.microsoft.com/office/drawing/2014/main" id="{B06CF441-28B0-40AC-A02D-D405D98930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3630" y="4518690"/>
                    <a:ext cx="52920" cy="13680"/>
                  </p14:xfrm>
                </p:contentPart>
              </mc:Choice>
              <mc:Fallback xmlns="">
                <p:pic>
                  <p:nvPicPr>
                    <p:cNvPr id="114" name="Ink 113">
                      <a:extLst>
                        <a:ext uri="{FF2B5EF4-FFF2-40B4-BE49-F238E27FC236}">
                          <a16:creationId xmlns:a16="http://schemas.microsoft.com/office/drawing/2014/main" id="{B06CF441-28B0-40AC-A02D-D405D98930E7}"/>
                        </a:ext>
                      </a:extLst>
                    </p:cNvPr>
                    <p:cNvPicPr/>
                    <p:nvPr/>
                  </p:nvPicPr>
                  <p:blipFill>
                    <a:blip r:embed="rId177"/>
                    <a:stretch>
                      <a:fillRect/>
                    </a:stretch>
                  </p:blipFill>
                  <p:spPr>
                    <a:xfrm>
                      <a:off x="9239310" y="4514370"/>
                      <a:ext cx="61560" cy="22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8">
                  <p14:nvContentPartPr>
                    <p14:cNvPr id="115" name="Ink 114">
                      <a:extLst>
                        <a:ext uri="{FF2B5EF4-FFF2-40B4-BE49-F238E27FC236}">
                          <a16:creationId xmlns:a16="http://schemas.microsoft.com/office/drawing/2014/main" id="{E3BE091E-8C6F-491B-B418-7D4C946921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5790" y="4507890"/>
                    <a:ext cx="25920" cy="43920"/>
                  </p14:xfrm>
                </p:contentPart>
              </mc:Choice>
              <mc:Fallback xmlns="">
                <p:pic>
                  <p:nvPicPr>
                    <p:cNvPr id="115" name="Ink 114">
                      <a:extLst>
                        <a:ext uri="{FF2B5EF4-FFF2-40B4-BE49-F238E27FC236}">
                          <a16:creationId xmlns:a16="http://schemas.microsoft.com/office/drawing/2014/main" id="{E3BE091E-8C6F-491B-B418-7D4C946921D4}"/>
                        </a:ext>
                      </a:extLst>
                    </p:cNvPr>
                    <p:cNvPicPr/>
                    <p:nvPr/>
                  </p:nvPicPr>
                  <p:blipFill>
                    <a:blip r:embed="rId179"/>
                    <a:stretch>
                      <a:fillRect/>
                    </a:stretch>
                  </p:blipFill>
                  <p:spPr>
                    <a:xfrm>
                      <a:off x="9241470" y="4503570"/>
                      <a:ext cx="34560" cy="5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0">
                  <p14:nvContentPartPr>
                    <p14:cNvPr id="116" name="Ink 115">
                      <a:extLst>
                        <a:ext uri="{FF2B5EF4-FFF2-40B4-BE49-F238E27FC236}">
                          <a16:creationId xmlns:a16="http://schemas.microsoft.com/office/drawing/2014/main" id="{A92EE0EB-47E6-4F75-B241-B76A82ECEF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8230" y="4417890"/>
                    <a:ext cx="37800" cy="41040"/>
                  </p14:xfrm>
                </p:contentPart>
              </mc:Choice>
              <mc:Fallback xmlns="">
                <p:pic>
                  <p:nvPicPr>
                    <p:cNvPr id="116" name="Ink 115">
                      <a:extLst>
                        <a:ext uri="{FF2B5EF4-FFF2-40B4-BE49-F238E27FC236}">
                          <a16:creationId xmlns:a16="http://schemas.microsoft.com/office/drawing/2014/main" id="{A92EE0EB-47E6-4F75-B241-B76A82ECEFD7}"/>
                        </a:ext>
                      </a:extLst>
                    </p:cNvPr>
                    <p:cNvPicPr/>
                    <p:nvPr/>
                  </p:nvPicPr>
                  <p:blipFill>
                    <a:blip r:embed="rId181"/>
                    <a:stretch>
                      <a:fillRect/>
                    </a:stretch>
                  </p:blipFill>
                  <p:spPr>
                    <a:xfrm>
                      <a:off x="9233910" y="4413570"/>
                      <a:ext cx="46440" cy="49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2">
                  <p14:nvContentPartPr>
                    <p14:cNvPr id="117" name="Ink 116">
                      <a:extLst>
                        <a:ext uri="{FF2B5EF4-FFF2-40B4-BE49-F238E27FC236}">
                          <a16:creationId xmlns:a16="http://schemas.microsoft.com/office/drawing/2014/main" id="{68CF0104-22C9-4683-8C7F-CCBBC594C6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34190" y="4412130"/>
                    <a:ext cx="63360" cy="67680"/>
                  </p14:xfrm>
                </p:contentPart>
              </mc:Choice>
              <mc:Fallback xmlns="">
                <p:pic>
                  <p:nvPicPr>
                    <p:cNvPr id="117" name="Ink 116">
                      <a:extLst>
                        <a:ext uri="{FF2B5EF4-FFF2-40B4-BE49-F238E27FC236}">
                          <a16:creationId xmlns:a16="http://schemas.microsoft.com/office/drawing/2014/main" id="{68CF0104-22C9-4683-8C7F-CCBBC594C6AC}"/>
                        </a:ext>
                      </a:extLst>
                    </p:cNvPr>
                    <p:cNvPicPr/>
                    <p:nvPr/>
                  </p:nvPicPr>
                  <p:blipFill>
                    <a:blip r:embed="rId183"/>
                    <a:stretch>
                      <a:fillRect/>
                    </a:stretch>
                  </p:blipFill>
                  <p:spPr>
                    <a:xfrm>
                      <a:off x="9129870" y="4407810"/>
                      <a:ext cx="72000" cy="7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4">
                  <p14:nvContentPartPr>
                    <p14:cNvPr id="118" name="Ink 117">
                      <a:extLst>
                        <a:ext uri="{FF2B5EF4-FFF2-40B4-BE49-F238E27FC236}">
                          <a16:creationId xmlns:a16="http://schemas.microsoft.com/office/drawing/2014/main" id="{CE9B6651-D80F-4132-9E73-2C615F3B55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67230" y="4446690"/>
                    <a:ext cx="62280" cy="14040"/>
                  </p14:xfrm>
                </p:contentPart>
              </mc:Choice>
              <mc:Fallback xmlns="">
                <p:pic>
                  <p:nvPicPr>
                    <p:cNvPr id="118" name="Ink 117">
                      <a:extLst>
                        <a:ext uri="{FF2B5EF4-FFF2-40B4-BE49-F238E27FC236}">
                          <a16:creationId xmlns:a16="http://schemas.microsoft.com/office/drawing/2014/main" id="{CE9B6651-D80F-4132-9E73-2C615F3B55EB}"/>
                        </a:ext>
                      </a:extLst>
                    </p:cNvPr>
                    <p:cNvPicPr/>
                    <p:nvPr/>
                  </p:nvPicPr>
                  <p:blipFill>
                    <a:blip r:embed="rId185"/>
                    <a:stretch>
                      <a:fillRect/>
                    </a:stretch>
                  </p:blipFill>
                  <p:spPr>
                    <a:xfrm>
                      <a:off x="9062910" y="4442370"/>
                      <a:ext cx="7092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6">
                  <p14:nvContentPartPr>
                    <p14:cNvPr id="119" name="Ink 118">
                      <a:extLst>
                        <a:ext uri="{FF2B5EF4-FFF2-40B4-BE49-F238E27FC236}">
                          <a16:creationId xmlns:a16="http://schemas.microsoft.com/office/drawing/2014/main" id="{6D5F90DD-F09C-4F8D-8BC4-BBC714B001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81630" y="4431570"/>
                    <a:ext cx="59040" cy="96840"/>
                  </p14:xfrm>
                </p:contentPart>
              </mc:Choice>
              <mc:Fallback xmlns="">
                <p:pic>
                  <p:nvPicPr>
                    <p:cNvPr id="119" name="Ink 118">
                      <a:extLst>
                        <a:ext uri="{FF2B5EF4-FFF2-40B4-BE49-F238E27FC236}">
                          <a16:creationId xmlns:a16="http://schemas.microsoft.com/office/drawing/2014/main" id="{6D5F90DD-F09C-4F8D-8BC4-BBC714B00172}"/>
                        </a:ext>
                      </a:extLst>
                    </p:cNvPr>
                    <p:cNvPicPr/>
                    <p:nvPr/>
                  </p:nvPicPr>
                  <p:blipFill>
                    <a:blip r:embed="rId187"/>
                    <a:stretch>
                      <a:fillRect/>
                    </a:stretch>
                  </p:blipFill>
                  <p:spPr>
                    <a:xfrm>
                      <a:off x="9077310" y="4427250"/>
                      <a:ext cx="67680" cy="105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8">
                  <p14:nvContentPartPr>
                    <p14:cNvPr id="120" name="Ink 119">
                      <a:extLst>
                        <a:ext uri="{FF2B5EF4-FFF2-40B4-BE49-F238E27FC236}">
                          <a16:creationId xmlns:a16="http://schemas.microsoft.com/office/drawing/2014/main" id="{05F51888-ACB0-4996-AB03-D93BE9DE93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13670" y="4506810"/>
                    <a:ext cx="8280" cy="37080"/>
                  </p14:xfrm>
                </p:contentPart>
              </mc:Choice>
              <mc:Fallback xmlns="">
                <p:pic>
                  <p:nvPicPr>
                    <p:cNvPr id="120" name="Ink 119">
                      <a:extLst>
                        <a:ext uri="{FF2B5EF4-FFF2-40B4-BE49-F238E27FC236}">
                          <a16:creationId xmlns:a16="http://schemas.microsoft.com/office/drawing/2014/main" id="{05F51888-ACB0-4996-AB03-D93BE9DE9379}"/>
                        </a:ext>
                      </a:extLst>
                    </p:cNvPr>
                    <p:cNvPicPr/>
                    <p:nvPr/>
                  </p:nvPicPr>
                  <p:blipFill>
                    <a:blip r:embed="rId189"/>
                    <a:stretch>
                      <a:fillRect/>
                    </a:stretch>
                  </p:blipFill>
                  <p:spPr>
                    <a:xfrm>
                      <a:off x="9109350" y="4502490"/>
                      <a:ext cx="16920" cy="4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0">
                  <p14:nvContentPartPr>
                    <p14:cNvPr id="121" name="Ink 120">
                      <a:extLst>
                        <a:ext uri="{FF2B5EF4-FFF2-40B4-BE49-F238E27FC236}">
                          <a16:creationId xmlns:a16="http://schemas.microsoft.com/office/drawing/2014/main" id="{4426EF5D-4BD0-4FE0-B000-E912BE9B1D2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71630" y="4474770"/>
                    <a:ext cx="47880" cy="42840"/>
                  </p14:xfrm>
                </p:contentPart>
              </mc:Choice>
              <mc:Fallback xmlns="">
                <p:pic>
                  <p:nvPicPr>
                    <p:cNvPr id="121" name="Ink 120">
                      <a:extLst>
                        <a:ext uri="{FF2B5EF4-FFF2-40B4-BE49-F238E27FC236}">
                          <a16:creationId xmlns:a16="http://schemas.microsoft.com/office/drawing/2014/main" id="{4426EF5D-4BD0-4FE0-B000-E912BE9B1D20}"/>
                        </a:ext>
                      </a:extLst>
                    </p:cNvPr>
                    <p:cNvPicPr/>
                    <p:nvPr/>
                  </p:nvPicPr>
                  <p:blipFill>
                    <a:blip r:embed="rId191"/>
                    <a:stretch>
                      <a:fillRect/>
                    </a:stretch>
                  </p:blipFill>
                  <p:spPr>
                    <a:xfrm>
                      <a:off x="9167310" y="4470450"/>
                      <a:ext cx="56520" cy="51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2">
                  <p14:nvContentPartPr>
                    <p14:cNvPr id="122" name="Ink 121">
                      <a:extLst>
                        <a:ext uri="{FF2B5EF4-FFF2-40B4-BE49-F238E27FC236}">
                          <a16:creationId xmlns:a16="http://schemas.microsoft.com/office/drawing/2014/main" id="{FEFDBC3A-BA69-4037-A73E-5FF641C88F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63710" y="4539210"/>
                    <a:ext cx="55800" cy="32400"/>
                  </p14:xfrm>
                </p:contentPart>
              </mc:Choice>
              <mc:Fallback xmlns="">
                <p:pic>
                  <p:nvPicPr>
                    <p:cNvPr id="122" name="Ink 121">
                      <a:extLst>
                        <a:ext uri="{FF2B5EF4-FFF2-40B4-BE49-F238E27FC236}">
                          <a16:creationId xmlns:a16="http://schemas.microsoft.com/office/drawing/2014/main" id="{FEFDBC3A-BA69-4037-A73E-5FF641C88F3B}"/>
                        </a:ext>
                      </a:extLst>
                    </p:cNvPr>
                    <p:cNvPicPr/>
                    <p:nvPr/>
                  </p:nvPicPr>
                  <p:blipFill>
                    <a:blip r:embed="rId193"/>
                    <a:stretch>
                      <a:fillRect/>
                    </a:stretch>
                  </p:blipFill>
                  <p:spPr>
                    <a:xfrm>
                      <a:off x="9159390" y="4534890"/>
                      <a:ext cx="64440" cy="41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4">
                  <p14:nvContentPartPr>
                    <p14:cNvPr id="123" name="Ink 122">
                      <a:extLst>
                        <a:ext uri="{FF2B5EF4-FFF2-40B4-BE49-F238E27FC236}">
                          <a16:creationId xmlns:a16="http://schemas.microsoft.com/office/drawing/2014/main" id="{97901E78-B31B-4107-A348-584BF635850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82710" y="4542450"/>
                    <a:ext cx="39960" cy="11880"/>
                  </p14:xfrm>
                </p:contentPart>
              </mc:Choice>
              <mc:Fallback xmlns="">
                <p:pic>
                  <p:nvPicPr>
                    <p:cNvPr id="123" name="Ink 122">
                      <a:extLst>
                        <a:ext uri="{FF2B5EF4-FFF2-40B4-BE49-F238E27FC236}">
                          <a16:creationId xmlns:a16="http://schemas.microsoft.com/office/drawing/2014/main" id="{97901E78-B31B-4107-A348-584BF6358505}"/>
                        </a:ext>
                      </a:extLst>
                    </p:cNvPr>
                    <p:cNvPicPr/>
                    <p:nvPr/>
                  </p:nvPicPr>
                  <p:blipFill>
                    <a:blip r:embed="rId195"/>
                    <a:stretch>
                      <a:fillRect/>
                    </a:stretch>
                  </p:blipFill>
                  <p:spPr>
                    <a:xfrm>
                      <a:off x="9078390" y="4538130"/>
                      <a:ext cx="48600" cy="20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6">
                  <p14:nvContentPartPr>
                    <p14:cNvPr id="124" name="Ink 123">
                      <a:extLst>
                        <a:ext uri="{FF2B5EF4-FFF2-40B4-BE49-F238E27FC236}">
                          <a16:creationId xmlns:a16="http://schemas.microsoft.com/office/drawing/2014/main" id="{55CC2EAE-A796-4551-9279-D9CC248FFB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1710" y="4540290"/>
                    <a:ext cx="9360" cy="35640"/>
                  </p14:xfrm>
                </p:contentPart>
              </mc:Choice>
              <mc:Fallback xmlns="">
                <p:pic>
                  <p:nvPicPr>
                    <p:cNvPr id="124" name="Ink 123">
                      <a:extLst>
                        <a:ext uri="{FF2B5EF4-FFF2-40B4-BE49-F238E27FC236}">
                          <a16:creationId xmlns:a16="http://schemas.microsoft.com/office/drawing/2014/main" id="{55CC2EAE-A796-4551-9279-D9CC248FFBF2}"/>
                        </a:ext>
                      </a:extLst>
                    </p:cNvPr>
                    <p:cNvPicPr/>
                    <p:nvPr/>
                  </p:nvPicPr>
                  <p:blipFill>
                    <a:blip r:embed="rId197"/>
                    <a:stretch>
                      <a:fillRect/>
                    </a:stretch>
                  </p:blipFill>
                  <p:spPr>
                    <a:xfrm>
                      <a:off x="9087390" y="4535970"/>
                      <a:ext cx="18000" cy="44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8">
                  <p14:nvContentPartPr>
                    <p14:cNvPr id="125" name="Ink 124">
                      <a:extLst>
                        <a:ext uri="{FF2B5EF4-FFF2-40B4-BE49-F238E27FC236}">
                          <a16:creationId xmlns:a16="http://schemas.microsoft.com/office/drawing/2014/main" id="{FFB72389-78BD-4500-AB6D-B3D16539EA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03150" y="4611210"/>
                    <a:ext cx="55800" cy="15840"/>
                  </p14:xfrm>
                </p:contentPart>
              </mc:Choice>
              <mc:Fallback xmlns="">
                <p:pic>
                  <p:nvPicPr>
                    <p:cNvPr id="125" name="Ink 124">
                      <a:extLst>
                        <a:ext uri="{FF2B5EF4-FFF2-40B4-BE49-F238E27FC236}">
                          <a16:creationId xmlns:a16="http://schemas.microsoft.com/office/drawing/2014/main" id="{FFB72389-78BD-4500-AB6D-B3D16539EA53}"/>
                        </a:ext>
                      </a:extLst>
                    </p:cNvPr>
                    <p:cNvPicPr/>
                    <p:nvPr/>
                  </p:nvPicPr>
                  <p:blipFill>
                    <a:blip r:embed="rId199"/>
                    <a:stretch>
                      <a:fillRect/>
                    </a:stretch>
                  </p:blipFill>
                  <p:spPr>
                    <a:xfrm>
                      <a:off x="8998830" y="4606890"/>
                      <a:ext cx="64440" cy="24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0">
                  <p14:nvContentPartPr>
                    <p14:cNvPr id="126" name="Ink 125">
                      <a:extLst>
                        <a:ext uri="{FF2B5EF4-FFF2-40B4-BE49-F238E27FC236}">
                          <a16:creationId xmlns:a16="http://schemas.microsoft.com/office/drawing/2014/main" id="{00074F2D-2735-4525-A920-F02D96A97D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12150" y="4584570"/>
                    <a:ext cx="11880" cy="51840"/>
                  </p14:xfrm>
                </p:contentPart>
              </mc:Choice>
              <mc:Fallback xmlns="">
                <p:pic>
                  <p:nvPicPr>
                    <p:cNvPr id="126" name="Ink 125">
                      <a:extLst>
                        <a:ext uri="{FF2B5EF4-FFF2-40B4-BE49-F238E27FC236}">
                          <a16:creationId xmlns:a16="http://schemas.microsoft.com/office/drawing/2014/main" id="{00074F2D-2735-4525-A920-F02D96A97D52}"/>
                        </a:ext>
                      </a:extLst>
                    </p:cNvPr>
                    <p:cNvPicPr/>
                    <p:nvPr/>
                  </p:nvPicPr>
                  <p:blipFill>
                    <a:blip r:embed="rId201"/>
                    <a:stretch>
                      <a:fillRect/>
                    </a:stretch>
                  </p:blipFill>
                  <p:spPr>
                    <a:xfrm>
                      <a:off x="9007830" y="4580250"/>
                      <a:ext cx="20520" cy="60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2">
                  <p14:nvContentPartPr>
                    <p14:cNvPr id="127" name="Ink 126">
                      <a:extLst>
                        <a:ext uri="{FF2B5EF4-FFF2-40B4-BE49-F238E27FC236}">
                          <a16:creationId xmlns:a16="http://schemas.microsoft.com/office/drawing/2014/main" id="{50E29AB8-0855-498F-BF04-C27F98F622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69670" y="4533450"/>
                    <a:ext cx="53280" cy="34560"/>
                  </p14:xfrm>
                </p:contentPart>
              </mc:Choice>
              <mc:Fallback xmlns="">
                <p:pic>
                  <p:nvPicPr>
                    <p:cNvPr id="127" name="Ink 126">
                      <a:extLst>
                        <a:ext uri="{FF2B5EF4-FFF2-40B4-BE49-F238E27FC236}">
                          <a16:creationId xmlns:a16="http://schemas.microsoft.com/office/drawing/2014/main" id="{50E29AB8-0855-498F-BF04-C27F98F62208}"/>
                        </a:ext>
                      </a:extLst>
                    </p:cNvPr>
                    <p:cNvPicPr/>
                    <p:nvPr/>
                  </p:nvPicPr>
                  <p:blipFill>
                    <a:blip r:embed="rId203"/>
                    <a:stretch>
                      <a:fillRect/>
                    </a:stretch>
                  </p:blipFill>
                  <p:spPr>
                    <a:xfrm>
                      <a:off x="8965350" y="4529130"/>
                      <a:ext cx="61920" cy="4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4">
                  <p14:nvContentPartPr>
                    <p14:cNvPr id="128" name="Ink 127">
                      <a:extLst>
                        <a:ext uri="{FF2B5EF4-FFF2-40B4-BE49-F238E27FC236}">
                          <a16:creationId xmlns:a16="http://schemas.microsoft.com/office/drawing/2014/main" id="{2C5BD9CF-3F23-4DE6-BCA5-B7815BF6350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94150" y="4484130"/>
                    <a:ext cx="45360" cy="37440"/>
                  </p14:xfrm>
                </p:contentPart>
              </mc:Choice>
              <mc:Fallback xmlns="">
                <p:pic>
                  <p:nvPicPr>
                    <p:cNvPr id="128" name="Ink 127">
                      <a:extLst>
                        <a:ext uri="{FF2B5EF4-FFF2-40B4-BE49-F238E27FC236}">
                          <a16:creationId xmlns:a16="http://schemas.microsoft.com/office/drawing/2014/main" id="{2C5BD9CF-3F23-4DE6-BCA5-B7815BF6350D}"/>
                        </a:ext>
                      </a:extLst>
                    </p:cNvPr>
                    <p:cNvPicPr/>
                    <p:nvPr/>
                  </p:nvPicPr>
                  <p:blipFill>
                    <a:blip r:embed="rId205"/>
                    <a:stretch>
                      <a:fillRect/>
                    </a:stretch>
                  </p:blipFill>
                  <p:spPr>
                    <a:xfrm>
                      <a:off x="8989830" y="4479810"/>
                      <a:ext cx="54000" cy="46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6">
                  <p14:nvContentPartPr>
                    <p14:cNvPr id="129" name="Ink 128">
                      <a:extLst>
                        <a:ext uri="{FF2B5EF4-FFF2-40B4-BE49-F238E27FC236}">
                          <a16:creationId xmlns:a16="http://schemas.microsoft.com/office/drawing/2014/main" id="{640ACF2C-C570-40BC-8A33-F620C1EB559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8230" y="4815690"/>
                    <a:ext cx="53280" cy="25560"/>
                  </p14:xfrm>
                </p:contentPart>
              </mc:Choice>
              <mc:Fallback xmlns="">
                <p:pic>
                  <p:nvPicPr>
                    <p:cNvPr id="129" name="Ink 128">
                      <a:extLst>
                        <a:ext uri="{FF2B5EF4-FFF2-40B4-BE49-F238E27FC236}">
                          <a16:creationId xmlns:a16="http://schemas.microsoft.com/office/drawing/2014/main" id="{640ACF2C-C570-40BC-8A33-F620C1EB5597}"/>
                        </a:ext>
                      </a:extLst>
                    </p:cNvPr>
                    <p:cNvPicPr/>
                    <p:nvPr/>
                  </p:nvPicPr>
                  <p:blipFill>
                    <a:blip r:embed="rId207"/>
                    <a:stretch>
                      <a:fillRect/>
                    </a:stretch>
                  </p:blipFill>
                  <p:spPr>
                    <a:xfrm>
                      <a:off x="9233910" y="4811370"/>
                      <a:ext cx="61920" cy="34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8">
                  <p14:nvContentPartPr>
                    <p14:cNvPr id="130" name="Ink 129">
                      <a:extLst>
                        <a:ext uri="{FF2B5EF4-FFF2-40B4-BE49-F238E27FC236}">
                          <a16:creationId xmlns:a16="http://schemas.microsoft.com/office/drawing/2014/main" id="{E3AACD8C-E9FC-44D2-A765-C94E5B2B8C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3150" y="4802010"/>
                    <a:ext cx="11520" cy="41760"/>
                  </p14:xfrm>
                </p:contentPart>
              </mc:Choice>
              <mc:Fallback xmlns="">
                <p:pic>
                  <p:nvPicPr>
                    <p:cNvPr id="130" name="Ink 129">
                      <a:extLst>
                        <a:ext uri="{FF2B5EF4-FFF2-40B4-BE49-F238E27FC236}">
                          <a16:creationId xmlns:a16="http://schemas.microsoft.com/office/drawing/2014/main" id="{E3AACD8C-E9FC-44D2-A765-C94E5B2B8CE3}"/>
                        </a:ext>
                      </a:extLst>
                    </p:cNvPr>
                    <p:cNvPicPr/>
                    <p:nvPr/>
                  </p:nvPicPr>
                  <p:blipFill>
                    <a:blip r:embed="rId209"/>
                    <a:stretch>
                      <a:fillRect/>
                    </a:stretch>
                  </p:blipFill>
                  <p:spPr>
                    <a:xfrm>
                      <a:off x="9268830" y="4797690"/>
                      <a:ext cx="20160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0">
                  <p14:nvContentPartPr>
                    <p14:cNvPr id="131" name="Ink 130">
                      <a:extLst>
                        <a:ext uri="{FF2B5EF4-FFF2-40B4-BE49-F238E27FC236}">
                          <a16:creationId xmlns:a16="http://schemas.microsoft.com/office/drawing/2014/main" id="{8A59E023-96B2-4E99-8B41-D3B8858A9B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84190" y="4669170"/>
                    <a:ext cx="55800" cy="46440"/>
                  </p14:xfrm>
                </p:contentPart>
              </mc:Choice>
              <mc:Fallback xmlns="">
                <p:pic>
                  <p:nvPicPr>
                    <p:cNvPr id="131" name="Ink 130">
                      <a:extLst>
                        <a:ext uri="{FF2B5EF4-FFF2-40B4-BE49-F238E27FC236}">
                          <a16:creationId xmlns:a16="http://schemas.microsoft.com/office/drawing/2014/main" id="{8A59E023-96B2-4E99-8B41-D3B8858A9BE3}"/>
                        </a:ext>
                      </a:extLst>
                    </p:cNvPr>
                    <p:cNvPicPr/>
                    <p:nvPr/>
                  </p:nvPicPr>
                  <p:blipFill>
                    <a:blip r:embed="rId211"/>
                    <a:stretch>
                      <a:fillRect/>
                    </a:stretch>
                  </p:blipFill>
                  <p:spPr>
                    <a:xfrm>
                      <a:off x="9579870" y="4664850"/>
                      <a:ext cx="6444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2">
                  <p14:nvContentPartPr>
                    <p14:cNvPr id="132" name="Ink 131">
                      <a:extLst>
                        <a:ext uri="{FF2B5EF4-FFF2-40B4-BE49-F238E27FC236}">
                          <a16:creationId xmlns:a16="http://schemas.microsoft.com/office/drawing/2014/main" id="{63810449-8F24-468F-869D-5A2584A2EA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94430" y="4549290"/>
                    <a:ext cx="56160" cy="65520"/>
                  </p14:xfrm>
                </p:contentPart>
              </mc:Choice>
              <mc:Fallback xmlns="">
                <p:pic>
                  <p:nvPicPr>
                    <p:cNvPr id="132" name="Ink 131">
                      <a:extLst>
                        <a:ext uri="{FF2B5EF4-FFF2-40B4-BE49-F238E27FC236}">
                          <a16:creationId xmlns:a16="http://schemas.microsoft.com/office/drawing/2014/main" id="{63810449-8F24-468F-869D-5A2584A2EAA1}"/>
                        </a:ext>
                      </a:extLst>
                    </p:cNvPr>
                    <p:cNvPicPr/>
                    <p:nvPr/>
                  </p:nvPicPr>
                  <p:blipFill>
                    <a:blip r:embed="rId213"/>
                    <a:stretch>
                      <a:fillRect/>
                    </a:stretch>
                  </p:blipFill>
                  <p:spPr>
                    <a:xfrm>
                      <a:off x="9790110" y="4544970"/>
                      <a:ext cx="64800" cy="74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4">
                  <p14:nvContentPartPr>
                    <p14:cNvPr id="133" name="Ink 132">
                      <a:extLst>
                        <a:ext uri="{FF2B5EF4-FFF2-40B4-BE49-F238E27FC236}">
                          <a16:creationId xmlns:a16="http://schemas.microsoft.com/office/drawing/2014/main" id="{F7FEAFE8-1BAC-44AD-B61D-6BBE83E6C93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13230" y="4709130"/>
                    <a:ext cx="53280" cy="37080"/>
                  </p14:xfrm>
                </p:contentPart>
              </mc:Choice>
              <mc:Fallback xmlns="">
                <p:pic>
                  <p:nvPicPr>
                    <p:cNvPr id="133" name="Ink 132">
                      <a:extLst>
                        <a:ext uri="{FF2B5EF4-FFF2-40B4-BE49-F238E27FC236}">
                          <a16:creationId xmlns:a16="http://schemas.microsoft.com/office/drawing/2014/main" id="{F7FEAFE8-1BAC-44AD-B61D-6BBE83E6C93E}"/>
                        </a:ext>
                      </a:extLst>
                    </p:cNvPr>
                    <p:cNvPicPr/>
                    <p:nvPr/>
                  </p:nvPicPr>
                  <p:blipFill>
                    <a:blip r:embed="rId215"/>
                    <a:stretch>
                      <a:fillRect/>
                    </a:stretch>
                  </p:blipFill>
                  <p:spPr>
                    <a:xfrm>
                      <a:off x="9908910" y="4704810"/>
                      <a:ext cx="61920" cy="4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6">
                  <p14:nvContentPartPr>
                    <p14:cNvPr id="134" name="Ink 133">
                      <a:extLst>
                        <a:ext uri="{FF2B5EF4-FFF2-40B4-BE49-F238E27FC236}">
                          <a16:creationId xmlns:a16="http://schemas.microsoft.com/office/drawing/2014/main" id="{47F40B8A-1785-4F69-B554-E99A41815F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41670" y="4677450"/>
                    <a:ext cx="11880" cy="84960"/>
                  </p14:xfrm>
                </p:contentPart>
              </mc:Choice>
              <mc:Fallback xmlns="">
                <p:pic>
                  <p:nvPicPr>
                    <p:cNvPr id="134" name="Ink 133">
                      <a:extLst>
                        <a:ext uri="{FF2B5EF4-FFF2-40B4-BE49-F238E27FC236}">
                          <a16:creationId xmlns:a16="http://schemas.microsoft.com/office/drawing/2014/main" id="{47F40B8A-1785-4F69-B554-E99A41815F4E}"/>
                        </a:ext>
                      </a:extLst>
                    </p:cNvPr>
                    <p:cNvPicPr/>
                    <p:nvPr/>
                  </p:nvPicPr>
                  <p:blipFill>
                    <a:blip r:embed="rId217"/>
                    <a:stretch>
                      <a:fillRect/>
                    </a:stretch>
                  </p:blipFill>
                  <p:spPr>
                    <a:xfrm>
                      <a:off x="9937350" y="4673130"/>
                      <a:ext cx="20520" cy="93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8">
                  <p14:nvContentPartPr>
                    <p14:cNvPr id="135" name="Ink 134">
                      <a:extLst>
                        <a:ext uri="{FF2B5EF4-FFF2-40B4-BE49-F238E27FC236}">
                          <a16:creationId xmlns:a16="http://schemas.microsoft.com/office/drawing/2014/main" id="{BE800CDC-5624-4B44-A07B-6C4936BFECE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44670" y="4897050"/>
                    <a:ext cx="41760" cy="98640"/>
                  </p14:xfrm>
                </p:contentPart>
              </mc:Choice>
              <mc:Fallback xmlns="">
                <p:pic>
                  <p:nvPicPr>
                    <p:cNvPr id="135" name="Ink 134">
                      <a:extLst>
                        <a:ext uri="{FF2B5EF4-FFF2-40B4-BE49-F238E27FC236}">
                          <a16:creationId xmlns:a16="http://schemas.microsoft.com/office/drawing/2014/main" id="{BE800CDC-5624-4B44-A07B-6C4936BFECE1}"/>
                        </a:ext>
                      </a:extLst>
                    </p:cNvPr>
                    <p:cNvPicPr/>
                    <p:nvPr/>
                  </p:nvPicPr>
                  <p:blipFill>
                    <a:blip r:embed="rId219"/>
                    <a:stretch>
                      <a:fillRect/>
                    </a:stretch>
                  </p:blipFill>
                  <p:spPr>
                    <a:xfrm>
                      <a:off x="9640350" y="4892730"/>
                      <a:ext cx="50400" cy="107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0">
                  <p14:nvContentPartPr>
                    <p14:cNvPr id="136" name="Ink 135">
                      <a:extLst>
                        <a:ext uri="{FF2B5EF4-FFF2-40B4-BE49-F238E27FC236}">
                          <a16:creationId xmlns:a16="http://schemas.microsoft.com/office/drawing/2014/main" id="{D0F4F075-BD19-4F95-BA2C-FB1AD75797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18590" y="4965450"/>
                    <a:ext cx="57960" cy="20880"/>
                  </p14:xfrm>
                </p:contentPart>
              </mc:Choice>
              <mc:Fallback xmlns="">
                <p:pic>
                  <p:nvPicPr>
                    <p:cNvPr id="136" name="Ink 135">
                      <a:extLst>
                        <a:ext uri="{FF2B5EF4-FFF2-40B4-BE49-F238E27FC236}">
                          <a16:creationId xmlns:a16="http://schemas.microsoft.com/office/drawing/2014/main" id="{D0F4F075-BD19-4F95-BA2C-FB1AD7579708}"/>
                        </a:ext>
                      </a:extLst>
                    </p:cNvPr>
                    <p:cNvPicPr/>
                    <p:nvPr/>
                  </p:nvPicPr>
                  <p:blipFill>
                    <a:blip r:embed="rId221"/>
                    <a:stretch>
                      <a:fillRect/>
                    </a:stretch>
                  </p:blipFill>
                  <p:spPr>
                    <a:xfrm>
                      <a:off x="9414270" y="4961130"/>
                      <a:ext cx="66600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2">
                  <p14:nvContentPartPr>
                    <p14:cNvPr id="137" name="Ink 136">
                      <a:extLst>
                        <a:ext uri="{FF2B5EF4-FFF2-40B4-BE49-F238E27FC236}">
                          <a16:creationId xmlns:a16="http://schemas.microsoft.com/office/drawing/2014/main" id="{3FD83BB7-45AB-4518-8F75-745EF1B71E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32270" y="4942410"/>
                    <a:ext cx="23760" cy="61200"/>
                  </p14:xfrm>
                </p:contentPart>
              </mc:Choice>
              <mc:Fallback xmlns="">
                <p:pic>
                  <p:nvPicPr>
                    <p:cNvPr id="137" name="Ink 136">
                      <a:extLst>
                        <a:ext uri="{FF2B5EF4-FFF2-40B4-BE49-F238E27FC236}">
                          <a16:creationId xmlns:a16="http://schemas.microsoft.com/office/drawing/2014/main" id="{3FD83BB7-45AB-4518-8F75-745EF1B71E52}"/>
                        </a:ext>
                      </a:extLst>
                    </p:cNvPr>
                    <p:cNvPicPr/>
                    <p:nvPr/>
                  </p:nvPicPr>
                  <p:blipFill>
                    <a:blip r:embed="rId223"/>
                    <a:stretch>
                      <a:fillRect/>
                    </a:stretch>
                  </p:blipFill>
                  <p:spPr>
                    <a:xfrm>
                      <a:off x="9427950" y="4938090"/>
                      <a:ext cx="32400" cy="69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4">
                  <p14:nvContentPartPr>
                    <p14:cNvPr id="138" name="Ink 137">
                      <a:extLst>
                        <a:ext uri="{FF2B5EF4-FFF2-40B4-BE49-F238E27FC236}">
                          <a16:creationId xmlns:a16="http://schemas.microsoft.com/office/drawing/2014/main" id="{2B784561-A157-4222-8444-A3785E044B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26550" y="4975530"/>
                    <a:ext cx="54000" cy="24480"/>
                  </p14:xfrm>
                </p:contentPart>
              </mc:Choice>
              <mc:Fallback xmlns="">
                <p:pic>
                  <p:nvPicPr>
                    <p:cNvPr id="138" name="Ink 137">
                      <a:extLst>
                        <a:ext uri="{FF2B5EF4-FFF2-40B4-BE49-F238E27FC236}">
                          <a16:creationId xmlns:a16="http://schemas.microsoft.com/office/drawing/2014/main" id="{2B784561-A157-4222-8444-A3785E044B89}"/>
                        </a:ext>
                      </a:extLst>
                    </p:cNvPr>
                    <p:cNvPicPr/>
                    <p:nvPr/>
                  </p:nvPicPr>
                  <p:blipFill>
                    <a:blip r:embed="rId225"/>
                    <a:stretch>
                      <a:fillRect/>
                    </a:stretch>
                  </p:blipFill>
                  <p:spPr>
                    <a:xfrm>
                      <a:off x="9022230" y="4971210"/>
                      <a:ext cx="6264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6">
                  <p14:nvContentPartPr>
                    <p14:cNvPr id="139" name="Ink 138">
                      <a:extLst>
                        <a:ext uri="{FF2B5EF4-FFF2-40B4-BE49-F238E27FC236}">
                          <a16:creationId xmlns:a16="http://schemas.microsoft.com/office/drawing/2014/main" id="{1E313C4F-D9CE-4740-9F01-52EEDDE48BC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37710" y="4980210"/>
                    <a:ext cx="1800" cy="20880"/>
                  </p14:xfrm>
                </p:contentPart>
              </mc:Choice>
              <mc:Fallback xmlns="">
                <p:pic>
                  <p:nvPicPr>
                    <p:cNvPr id="139" name="Ink 138">
                      <a:extLst>
                        <a:ext uri="{FF2B5EF4-FFF2-40B4-BE49-F238E27FC236}">
                          <a16:creationId xmlns:a16="http://schemas.microsoft.com/office/drawing/2014/main" id="{1E313C4F-D9CE-4740-9F01-52EEDDE48BCA}"/>
                        </a:ext>
                      </a:extLst>
                    </p:cNvPr>
                    <p:cNvPicPr/>
                    <p:nvPr/>
                  </p:nvPicPr>
                  <p:blipFill>
                    <a:blip r:embed="rId227"/>
                    <a:stretch>
                      <a:fillRect/>
                    </a:stretch>
                  </p:blipFill>
                  <p:spPr>
                    <a:xfrm>
                      <a:off x="9033390" y="4975890"/>
                      <a:ext cx="10440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28">
                  <p14:nvContentPartPr>
                    <p14:cNvPr id="140" name="Ink 139">
                      <a:extLst>
                        <a:ext uri="{FF2B5EF4-FFF2-40B4-BE49-F238E27FC236}">
                          <a16:creationId xmlns:a16="http://schemas.microsoft.com/office/drawing/2014/main" id="{B2414F45-9AA8-4F94-A5F8-EA09C104480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71750" y="5104770"/>
                    <a:ext cx="59400" cy="59760"/>
                  </p14:xfrm>
                </p:contentPart>
              </mc:Choice>
              <mc:Fallback xmlns="">
                <p:pic>
                  <p:nvPicPr>
                    <p:cNvPr id="140" name="Ink 139">
                      <a:extLst>
                        <a:ext uri="{FF2B5EF4-FFF2-40B4-BE49-F238E27FC236}">
                          <a16:creationId xmlns:a16="http://schemas.microsoft.com/office/drawing/2014/main" id="{B2414F45-9AA8-4F94-A5F8-EA09C104480C}"/>
                        </a:ext>
                      </a:extLst>
                    </p:cNvPr>
                    <p:cNvPicPr/>
                    <p:nvPr/>
                  </p:nvPicPr>
                  <p:blipFill>
                    <a:blip r:embed="rId229"/>
                    <a:stretch>
                      <a:fillRect/>
                    </a:stretch>
                  </p:blipFill>
                  <p:spPr>
                    <a:xfrm>
                      <a:off x="8867430" y="5100450"/>
                      <a:ext cx="68040" cy="68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0">
                  <p14:nvContentPartPr>
                    <p14:cNvPr id="141" name="Ink 140">
                      <a:extLst>
                        <a:ext uri="{FF2B5EF4-FFF2-40B4-BE49-F238E27FC236}">
                          <a16:creationId xmlns:a16="http://schemas.microsoft.com/office/drawing/2014/main" id="{7E8B1FD2-0E09-4B2E-AFF1-25C0E2B47F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99670" y="4879770"/>
                    <a:ext cx="59400" cy="41400"/>
                  </p14:xfrm>
                </p:contentPart>
              </mc:Choice>
              <mc:Fallback xmlns="">
                <p:pic>
                  <p:nvPicPr>
                    <p:cNvPr id="141" name="Ink 140">
                      <a:extLst>
                        <a:ext uri="{FF2B5EF4-FFF2-40B4-BE49-F238E27FC236}">
                          <a16:creationId xmlns:a16="http://schemas.microsoft.com/office/drawing/2014/main" id="{7E8B1FD2-0E09-4B2E-AFF1-25C0E2B47FD0}"/>
                        </a:ext>
                      </a:extLst>
                    </p:cNvPr>
                    <p:cNvPicPr/>
                    <p:nvPr/>
                  </p:nvPicPr>
                  <p:blipFill>
                    <a:blip r:embed="rId231"/>
                    <a:stretch>
                      <a:fillRect/>
                    </a:stretch>
                  </p:blipFill>
                  <p:spPr>
                    <a:xfrm>
                      <a:off x="8695350" y="4875450"/>
                      <a:ext cx="68040" cy="5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2">
                  <p14:nvContentPartPr>
                    <p14:cNvPr id="142" name="Ink 141">
                      <a:extLst>
                        <a:ext uri="{FF2B5EF4-FFF2-40B4-BE49-F238E27FC236}">
                          <a16:creationId xmlns:a16="http://schemas.microsoft.com/office/drawing/2014/main" id="{6D339D68-5310-49B6-B188-25CBB0F534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32790" y="4868250"/>
                    <a:ext cx="14760" cy="82800"/>
                  </p14:xfrm>
                </p:contentPart>
              </mc:Choice>
              <mc:Fallback xmlns="">
                <p:pic>
                  <p:nvPicPr>
                    <p:cNvPr id="142" name="Ink 141">
                      <a:extLst>
                        <a:ext uri="{FF2B5EF4-FFF2-40B4-BE49-F238E27FC236}">
                          <a16:creationId xmlns:a16="http://schemas.microsoft.com/office/drawing/2014/main" id="{6D339D68-5310-49B6-B188-25CBB0F534F7}"/>
                        </a:ext>
                      </a:extLst>
                    </p:cNvPr>
                    <p:cNvPicPr/>
                    <p:nvPr/>
                  </p:nvPicPr>
                  <p:blipFill>
                    <a:blip r:embed="rId233"/>
                    <a:stretch>
                      <a:fillRect/>
                    </a:stretch>
                  </p:blipFill>
                  <p:spPr>
                    <a:xfrm>
                      <a:off x="8728470" y="4863930"/>
                      <a:ext cx="23400" cy="91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4">
                  <p14:nvContentPartPr>
                    <p14:cNvPr id="143" name="Ink 142">
                      <a:extLst>
                        <a:ext uri="{FF2B5EF4-FFF2-40B4-BE49-F238E27FC236}">
                          <a16:creationId xmlns:a16="http://schemas.microsoft.com/office/drawing/2014/main" id="{187014D3-5FE2-496E-AF52-1D1EC5353F8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37310" y="5273610"/>
                    <a:ext cx="44280" cy="52920"/>
                  </p14:xfrm>
                </p:contentPart>
              </mc:Choice>
              <mc:Fallback xmlns="">
                <p:pic>
                  <p:nvPicPr>
                    <p:cNvPr id="143" name="Ink 142">
                      <a:extLst>
                        <a:ext uri="{FF2B5EF4-FFF2-40B4-BE49-F238E27FC236}">
                          <a16:creationId xmlns:a16="http://schemas.microsoft.com/office/drawing/2014/main" id="{187014D3-5FE2-496E-AF52-1D1EC5353F8B}"/>
                        </a:ext>
                      </a:extLst>
                    </p:cNvPr>
                    <p:cNvPicPr/>
                    <p:nvPr/>
                  </p:nvPicPr>
                  <p:blipFill>
                    <a:blip r:embed="rId235"/>
                    <a:stretch>
                      <a:fillRect/>
                    </a:stretch>
                  </p:blipFill>
                  <p:spPr>
                    <a:xfrm>
                      <a:off x="8532990" y="5269290"/>
                      <a:ext cx="52920" cy="61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6">
                  <p14:nvContentPartPr>
                    <p14:cNvPr id="144" name="Ink 143">
                      <a:extLst>
                        <a:ext uri="{FF2B5EF4-FFF2-40B4-BE49-F238E27FC236}">
                          <a16:creationId xmlns:a16="http://schemas.microsoft.com/office/drawing/2014/main" id="{0E6169A6-FDAC-46D3-855E-23389B3E6C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24630" y="5115930"/>
                    <a:ext cx="153360" cy="215280"/>
                  </p14:xfrm>
                </p:contentPart>
              </mc:Choice>
              <mc:Fallback xmlns="">
                <p:pic>
                  <p:nvPicPr>
                    <p:cNvPr id="144" name="Ink 143">
                      <a:extLst>
                        <a:ext uri="{FF2B5EF4-FFF2-40B4-BE49-F238E27FC236}">
                          <a16:creationId xmlns:a16="http://schemas.microsoft.com/office/drawing/2014/main" id="{0E6169A6-FDAC-46D3-855E-23389B3E6CA6}"/>
                        </a:ext>
                      </a:extLst>
                    </p:cNvPr>
                    <p:cNvPicPr/>
                    <p:nvPr/>
                  </p:nvPicPr>
                  <p:blipFill>
                    <a:blip r:embed="rId237"/>
                    <a:stretch>
                      <a:fillRect/>
                    </a:stretch>
                  </p:blipFill>
                  <p:spPr>
                    <a:xfrm>
                      <a:off x="8420310" y="5111610"/>
                      <a:ext cx="162000" cy="223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38">
                  <p14:nvContentPartPr>
                    <p14:cNvPr id="145" name="Ink 144">
                      <a:extLst>
                        <a:ext uri="{FF2B5EF4-FFF2-40B4-BE49-F238E27FC236}">
                          <a16:creationId xmlns:a16="http://schemas.microsoft.com/office/drawing/2014/main" id="{143B14C9-0F68-40BE-8FE5-C256D3AB05E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30750" y="5102610"/>
                    <a:ext cx="19800" cy="62280"/>
                  </p14:xfrm>
                </p:contentPart>
              </mc:Choice>
              <mc:Fallback xmlns="">
                <p:pic>
                  <p:nvPicPr>
                    <p:cNvPr id="145" name="Ink 144">
                      <a:extLst>
                        <a:ext uri="{FF2B5EF4-FFF2-40B4-BE49-F238E27FC236}">
                          <a16:creationId xmlns:a16="http://schemas.microsoft.com/office/drawing/2014/main" id="{143B14C9-0F68-40BE-8FE5-C256D3AB05E4}"/>
                        </a:ext>
                      </a:extLst>
                    </p:cNvPr>
                    <p:cNvPicPr/>
                    <p:nvPr/>
                  </p:nvPicPr>
                  <p:blipFill>
                    <a:blip r:embed="rId239"/>
                    <a:stretch>
                      <a:fillRect/>
                    </a:stretch>
                  </p:blipFill>
                  <p:spPr>
                    <a:xfrm>
                      <a:off x="8426430" y="5098290"/>
                      <a:ext cx="28440" cy="70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0">
                  <p14:nvContentPartPr>
                    <p14:cNvPr id="146" name="Ink 145">
                      <a:extLst>
                        <a:ext uri="{FF2B5EF4-FFF2-40B4-BE49-F238E27FC236}">
                          <a16:creationId xmlns:a16="http://schemas.microsoft.com/office/drawing/2014/main" id="{F2AB227C-6E27-43EE-96DE-A4B3E05142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05190" y="4946010"/>
                    <a:ext cx="67320" cy="52920"/>
                  </p14:xfrm>
                </p:contentPart>
              </mc:Choice>
              <mc:Fallback xmlns="">
                <p:pic>
                  <p:nvPicPr>
                    <p:cNvPr id="146" name="Ink 145">
                      <a:extLst>
                        <a:ext uri="{FF2B5EF4-FFF2-40B4-BE49-F238E27FC236}">
                          <a16:creationId xmlns:a16="http://schemas.microsoft.com/office/drawing/2014/main" id="{F2AB227C-6E27-43EE-96DE-A4B3E051423B}"/>
                        </a:ext>
                      </a:extLst>
                    </p:cNvPr>
                    <p:cNvPicPr/>
                    <p:nvPr/>
                  </p:nvPicPr>
                  <p:blipFill>
                    <a:blip r:embed="rId241"/>
                    <a:stretch>
                      <a:fillRect/>
                    </a:stretch>
                  </p:blipFill>
                  <p:spPr>
                    <a:xfrm>
                      <a:off x="8400870" y="4941690"/>
                      <a:ext cx="75960" cy="61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2">
                  <p14:nvContentPartPr>
                    <p14:cNvPr id="157" name="Ink 156">
                      <a:extLst>
                        <a:ext uri="{FF2B5EF4-FFF2-40B4-BE49-F238E27FC236}">
                          <a16:creationId xmlns:a16="http://schemas.microsoft.com/office/drawing/2014/main" id="{97EEBA5F-E610-448D-87B4-FC9F23E6E2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7750" y="5329770"/>
                    <a:ext cx="23760" cy="30960"/>
                  </p14:xfrm>
                </p:contentPart>
              </mc:Choice>
              <mc:Fallback xmlns="">
                <p:pic>
                  <p:nvPicPr>
                    <p:cNvPr id="157" name="Ink 156">
                      <a:extLst>
                        <a:ext uri="{FF2B5EF4-FFF2-40B4-BE49-F238E27FC236}">
                          <a16:creationId xmlns:a16="http://schemas.microsoft.com/office/drawing/2014/main" id="{97EEBA5F-E610-448D-87B4-FC9F23E6E21A}"/>
                        </a:ext>
                      </a:extLst>
                    </p:cNvPr>
                    <p:cNvPicPr/>
                    <p:nvPr/>
                  </p:nvPicPr>
                  <p:blipFill>
                    <a:blip r:embed="rId243"/>
                    <a:stretch>
                      <a:fillRect/>
                    </a:stretch>
                  </p:blipFill>
                  <p:spPr>
                    <a:xfrm>
                      <a:off x="9263430" y="5325450"/>
                      <a:ext cx="32400" cy="3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4">
                  <p14:nvContentPartPr>
                    <p14:cNvPr id="158" name="Ink 157">
                      <a:extLst>
                        <a:ext uri="{FF2B5EF4-FFF2-40B4-BE49-F238E27FC236}">
                          <a16:creationId xmlns:a16="http://schemas.microsoft.com/office/drawing/2014/main" id="{C4CDBD0E-4E05-4131-95B0-19CF1380B13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40750" y="5319690"/>
                    <a:ext cx="51840" cy="12960"/>
                  </p14:xfrm>
                </p:contentPart>
              </mc:Choice>
              <mc:Fallback xmlns="">
                <p:pic>
                  <p:nvPicPr>
                    <p:cNvPr id="158" name="Ink 157">
                      <a:extLst>
                        <a:ext uri="{FF2B5EF4-FFF2-40B4-BE49-F238E27FC236}">
                          <a16:creationId xmlns:a16="http://schemas.microsoft.com/office/drawing/2014/main" id="{C4CDBD0E-4E05-4131-95B0-19CF1380B135}"/>
                        </a:ext>
                      </a:extLst>
                    </p:cNvPr>
                    <p:cNvPicPr/>
                    <p:nvPr/>
                  </p:nvPicPr>
                  <p:blipFill>
                    <a:blip r:embed="rId245"/>
                    <a:stretch>
                      <a:fillRect/>
                    </a:stretch>
                  </p:blipFill>
                  <p:spPr>
                    <a:xfrm>
                      <a:off x="9236430" y="5315370"/>
                      <a:ext cx="60480" cy="2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6">
                  <p14:nvContentPartPr>
                    <p14:cNvPr id="159" name="Ink 158">
                      <a:extLst>
                        <a:ext uri="{FF2B5EF4-FFF2-40B4-BE49-F238E27FC236}">
                          <a16:creationId xmlns:a16="http://schemas.microsoft.com/office/drawing/2014/main" id="{5A9ECBB5-2E83-4190-8EB9-B081DFD5DC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24190" y="4065810"/>
                    <a:ext cx="73440" cy="90360"/>
                  </p14:xfrm>
                </p:contentPart>
              </mc:Choice>
              <mc:Fallback xmlns="">
                <p:pic>
                  <p:nvPicPr>
                    <p:cNvPr id="159" name="Ink 158">
                      <a:extLst>
                        <a:ext uri="{FF2B5EF4-FFF2-40B4-BE49-F238E27FC236}">
                          <a16:creationId xmlns:a16="http://schemas.microsoft.com/office/drawing/2014/main" id="{5A9ECBB5-2E83-4190-8EB9-B081DFD5DC02}"/>
                        </a:ext>
                      </a:extLst>
                    </p:cNvPr>
                    <p:cNvPicPr/>
                    <p:nvPr/>
                  </p:nvPicPr>
                  <p:blipFill>
                    <a:blip r:embed="rId247"/>
                    <a:stretch>
                      <a:fillRect/>
                    </a:stretch>
                  </p:blipFill>
                  <p:spPr>
                    <a:xfrm>
                      <a:off x="8319870" y="4061490"/>
                      <a:ext cx="82080" cy="99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8">
                  <p14:nvContentPartPr>
                    <p14:cNvPr id="160" name="Ink 159">
                      <a:extLst>
                        <a:ext uri="{FF2B5EF4-FFF2-40B4-BE49-F238E27FC236}">
                          <a16:creationId xmlns:a16="http://schemas.microsoft.com/office/drawing/2014/main" id="{D80CBFA2-8C90-4587-903A-22C60F888B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15190" y="4094610"/>
                    <a:ext cx="34920" cy="66600"/>
                  </p14:xfrm>
                </p:contentPart>
              </mc:Choice>
              <mc:Fallback xmlns="">
                <p:pic>
                  <p:nvPicPr>
                    <p:cNvPr id="160" name="Ink 159">
                      <a:extLst>
                        <a:ext uri="{FF2B5EF4-FFF2-40B4-BE49-F238E27FC236}">
                          <a16:creationId xmlns:a16="http://schemas.microsoft.com/office/drawing/2014/main" id="{D80CBFA2-8C90-4587-903A-22C60F888BF6}"/>
                        </a:ext>
                      </a:extLst>
                    </p:cNvPr>
                    <p:cNvPicPr/>
                    <p:nvPr/>
                  </p:nvPicPr>
                  <p:blipFill>
                    <a:blip r:embed="rId249"/>
                    <a:stretch>
                      <a:fillRect/>
                    </a:stretch>
                  </p:blipFill>
                  <p:spPr>
                    <a:xfrm>
                      <a:off x="8310870" y="4090290"/>
                      <a:ext cx="43560" cy="75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0">
                  <p14:nvContentPartPr>
                    <p14:cNvPr id="161" name="Ink 160">
                      <a:extLst>
                        <a:ext uri="{FF2B5EF4-FFF2-40B4-BE49-F238E27FC236}">
                          <a16:creationId xmlns:a16="http://schemas.microsoft.com/office/drawing/2014/main" id="{1D467A48-859E-4A44-B689-2E4D80137AB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400150" y="3791850"/>
                    <a:ext cx="52920" cy="57600"/>
                  </p14:xfrm>
                </p:contentPart>
              </mc:Choice>
              <mc:Fallback xmlns="">
                <p:pic>
                  <p:nvPicPr>
                    <p:cNvPr id="161" name="Ink 160">
                      <a:extLst>
                        <a:ext uri="{FF2B5EF4-FFF2-40B4-BE49-F238E27FC236}">
                          <a16:creationId xmlns:a16="http://schemas.microsoft.com/office/drawing/2014/main" id="{1D467A48-859E-4A44-B689-2E4D80137AB5}"/>
                        </a:ext>
                      </a:extLst>
                    </p:cNvPr>
                    <p:cNvPicPr/>
                    <p:nvPr/>
                  </p:nvPicPr>
                  <p:blipFill>
                    <a:blip r:embed="rId251"/>
                    <a:stretch>
                      <a:fillRect/>
                    </a:stretch>
                  </p:blipFill>
                  <p:spPr>
                    <a:xfrm>
                      <a:off x="8395830" y="3787530"/>
                      <a:ext cx="61560" cy="66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2">
                  <p14:nvContentPartPr>
                    <p14:cNvPr id="162" name="Ink 161">
                      <a:extLst>
                        <a:ext uri="{FF2B5EF4-FFF2-40B4-BE49-F238E27FC236}">
                          <a16:creationId xmlns:a16="http://schemas.microsoft.com/office/drawing/2014/main" id="{8FB327A6-A63B-47F0-AA42-2504DA2758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556750" y="3625530"/>
                    <a:ext cx="94320" cy="30960"/>
                  </p14:xfrm>
                </p:contentPart>
              </mc:Choice>
              <mc:Fallback xmlns="">
                <p:pic>
                  <p:nvPicPr>
                    <p:cNvPr id="162" name="Ink 161">
                      <a:extLst>
                        <a:ext uri="{FF2B5EF4-FFF2-40B4-BE49-F238E27FC236}">
                          <a16:creationId xmlns:a16="http://schemas.microsoft.com/office/drawing/2014/main" id="{8FB327A6-A63B-47F0-AA42-2504DA2758A0}"/>
                        </a:ext>
                      </a:extLst>
                    </p:cNvPr>
                    <p:cNvPicPr/>
                    <p:nvPr/>
                  </p:nvPicPr>
                  <p:blipFill>
                    <a:blip r:embed="rId253"/>
                    <a:stretch>
                      <a:fillRect/>
                    </a:stretch>
                  </p:blipFill>
                  <p:spPr>
                    <a:xfrm>
                      <a:off x="8552430" y="3621210"/>
                      <a:ext cx="102960" cy="3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4">
                  <p14:nvContentPartPr>
                    <p14:cNvPr id="163" name="Ink 162">
                      <a:extLst>
                        <a:ext uri="{FF2B5EF4-FFF2-40B4-BE49-F238E27FC236}">
                          <a16:creationId xmlns:a16="http://schemas.microsoft.com/office/drawing/2014/main" id="{A7CD90E3-CD2D-428C-8BD7-4B2FE327E3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603190" y="3583410"/>
                    <a:ext cx="13320" cy="57600"/>
                  </p14:xfrm>
                </p:contentPart>
              </mc:Choice>
              <mc:Fallback xmlns="">
                <p:pic>
                  <p:nvPicPr>
                    <p:cNvPr id="163" name="Ink 162">
                      <a:extLst>
                        <a:ext uri="{FF2B5EF4-FFF2-40B4-BE49-F238E27FC236}">
                          <a16:creationId xmlns:a16="http://schemas.microsoft.com/office/drawing/2014/main" id="{A7CD90E3-CD2D-428C-8BD7-4B2FE327E3C6}"/>
                        </a:ext>
                      </a:extLst>
                    </p:cNvPr>
                    <p:cNvPicPr/>
                    <p:nvPr/>
                  </p:nvPicPr>
                  <p:blipFill>
                    <a:blip r:embed="rId255"/>
                    <a:stretch>
                      <a:fillRect/>
                    </a:stretch>
                  </p:blipFill>
                  <p:spPr>
                    <a:xfrm>
                      <a:off x="8598870" y="3579090"/>
                      <a:ext cx="21960" cy="66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6">
                  <p14:nvContentPartPr>
                    <p14:cNvPr id="179" name="Ink 178">
                      <a:extLst>
                        <a:ext uri="{FF2B5EF4-FFF2-40B4-BE49-F238E27FC236}">
                          <a16:creationId xmlns:a16="http://schemas.microsoft.com/office/drawing/2014/main" id="{6E1B1268-041E-4A29-911E-DAEF2EE9BC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31590" y="4060410"/>
                    <a:ext cx="27000" cy="18720"/>
                  </p14:xfrm>
                </p:contentPart>
              </mc:Choice>
              <mc:Fallback xmlns="">
                <p:pic>
                  <p:nvPicPr>
                    <p:cNvPr id="179" name="Ink 178">
                      <a:extLst>
                        <a:ext uri="{FF2B5EF4-FFF2-40B4-BE49-F238E27FC236}">
                          <a16:creationId xmlns:a16="http://schemas.microsoft.com/office/drawing/2014/main" id="{6E1B1268-041E-4A29-911E-DAEF2EE9BC3D}"/>
                        </a:ext>
                      </a:extLst>
                    </p:cNvPr>
                    <p:cNvPicPr/>
                    <p:nvPr/>
                  </p:nvPicPr>
                  <p:blipFill>
                    <a:blip r:embed="rId257"/>
                    <a:stretch>
                      <a:fillRect/>
                    </a:stretch>
                  </p:blipFill>
                  <p:spPr>
                    <a:xfrm>
                      <a:off x="9027270" y="4056090"/>
                      <a:ext cx="3564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58">
                  <p14:nvContentPartPr>
                    <p14:cNvPr id="180" name="Ink 179">
                      <a:extLst>
                        <a:ext uri="{FF2B5EF4-FFF2-40B4-BE49-F238E27FC236}">
                          <a16:creationId xmlns:a16="http://schemas.microsoft.com/office/drawing/2014/main" id="{FB6A7C9A-371C-4189-BDAB-F08B6EAF6F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05670" y="4072650"/>
                    <a:ext cx="25920" cy="59760"/>
                  </p14:xfrm>
                </p:contentPart>
              </mc:Choice>
              <mc:Fallback xmlns="">
                <p:pic>
                  <p:nvPicPr>
                    <p:cNvPr id="180" name="Ink 179">
                      <a:extLst>
                        <a:ext uri="{FF2B5EF4-FFF2-40B4-BE49-F238E27FC236}">
                          <a16:creationId xmlns:a16="http://schemas.microsoft.com/office/drawing/2014/main" id="{FB6A7C9A-371C-4189-BDAB-F08B6EAF6FBD}"/>
                        </a:ext>
                      </a:extLst>
                    </p:cNvPr>
                    <p:cNvPicPr/>
                    <p:nvPr/>
                  </p:nvPicPr>
                  <p:blipFill>
                    <a:blip r:embed="rId259"/>
                    <a:stretch>
                      <a:fillRect/>
                    </a:stretch>
                  </p:blipFill>
                  <p:spPr>
                    <a:xfrm>
                      <a:off x="9001350" y="4068330"/>
                      <a:ext cx="34560" cy="68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0">
                  <p14:nvContentPartPr>
                    <p14:cNvPr id="181" name="Ink 180">
                      <a:extLst>
                        <a:ext uri="{FF2B5EF4-FFF2-40B4-BE49-F238E27FC236}">
                          <a16:creationId xmlns:a16="http://schemas.microsoft.com/office/drawing/2014/main" id="{4A3BCB58-96FD-41B9-AFA2-41209BD804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90630" y="4026210"/>
                    <a:ext cx="59400" cy="50400"/>
                  </p14:xfrm>
                </p:contentPart>
              </mc:Choice>
              <mc:Fallback xmlns="">
                <p:pic>
                  <p:nvPicPr>
                    <p:cNvPr id="181" name="Ink 180">
                      <a:extLst>
                        <a:ext uri="{FF2B5EF4-FFF2-40B4-BE49-F238E27FC236}">
                          <a16:creationId xmlns:a16="http://schemas.microsoft.com/office/drawing/2014/main" id="{4A3BCB58-96FD-41B9-AFA2-41209BD8041C}"/>
                        </a:ext>
                      </a:extLst>
                    </p:cNvPr>
                    <p:cNvPicPr/>
                    <p:nvPr/>
                  </p:nvPicPr>
                  <p:blipFill>
                    <a:blip r:embed="rId261"/>
                    <a:stretch>
                      <a:fillRect/>
                    </a:stretch>
                  </p:blipFill>
                  <p:spPr>
                    <a:xfrm>
                      <a:off x="9086310" y="4021890"/>
                      <a:ext cx="68040" cy="5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2">
                  <p14:nvContentPartPr>
                    <p14:cNvPr id="182" name="Ink 181">
                      <a:extLst>
                        <a:ext uri="{FF2B5EF4-FFF2-40B4-BE49-F238E27FC236}">
                          <a16:creationId xmlns:a16="http://schemas.microsoft.com/office/drawing/2014/main" id="{3E4ECC29-252F-4284-8576-5B4DD06F42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21230" y="3959610"/>
                    <a:ext cx="61920" cy="55800"/>
                  </p14:xfrm>
                </p:contentPart>
              </mc:Choice>
              <mc:Fallback xmlns="">
                <p:pic>
                  <p:nvPicPr>
                    <p:cNvPr id="182" name="Ink 181">
                      <a:extLst>
                        <a:ext uri="{FF2B5EF4-FFF2-40B4-BE49-F238E27FC236}">
                          <a16:creationId xmlns:a16="http://schemas.microsoft.com/office/drawing/2014/main" id="{3E4ECC29-252F-4284-8576-5B4DD06F4210}"/>
                        </a:ext>
                      </a:extLst>
                    </p:cNvPr>
                    <p:cNvPicPr/>
                    <p:nvPr/>
                  </p:nvPicPr>
                  <p:blipFill>
                    <a:blip r:embed="rId263"/>
                    <a:stretch>
                      <a:fillRect/>
                    </a:stretch>
                  </p:blipFill>
                  <p:spPr>
                    <a:xfrm>
                      <a:off x="9116910" y="3955290"/>
                      <a:ext cx="70560" cy="64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4">
                  <p14:nvContentPartPr>
                    <p14:cNvPr id="183" name="Ink 182">
                      <a:extLst>
                        <a:ext uri="{FF2B5EF4-FFF2-40B4-BE49-F238E27FC236}">
                          <a16:creationId xmlns:a16="http://schemas.microsoft.com/office/drawing/2014/main" id="{D2F9A62C-D4E7-4937-895C-4445A38D52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11150" y="3908130"/>
                    <a:ext cx="50040" cy="17640"/>
                  </p14:xfrm>
                </p:contentPart>
              </mc:Choice>
              <mc:Fallback xmlns="">
                <p:pic>
                  <p:nvPicPr>
                    <p:cNvPr id="183" name="Ink 182">
                      <a:extLst>
                        <a:ext uri="{FF2B5EF4-FFF2-40B4-BE49-F238E27FC236}">
                          <a16:creationId xmlns:a16="http://schemas.microsoft.com/office/drawing/2014/main" id="{D2F9A62C-D4E7-4937-895C-4445A38D52A2}"/>
                        </a:ext>
                      </a:extLst>
                    </p:cNvPr>
                    <p:cNvPicPr/>
                    <p:nvPr/>
                  </p:nvPicPr>
                  <p:blipFill>
                    <a:blip r:embed="rId265"/>
                    <a:stretch>
                      <a:fillRect/>
                    </a:stretch>
                  </p:blipFill>
                  <p:spPr>
                    <a:xfrm>
                      <a:off x="9106830" y="3903810"/>
                      <a:ext cx="586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6">
                  <p14:nvContentPartPr>
                    <p14:cNvPr id="184" name="Ink 183">
                      <a:extLst>
                        <a:ext uri="{FF2B5EF4-FFF2-40B4-BE49-F238E27FC236}">
                          <a16:creationId xmlns:a16="http://schemas.microsoft.com/office/drawing/2014/main" id="{A7DEE74E-61D2-46B0-A816-F9DB699E68E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19710" y="3896970"/>
                    <a:ext cx="87840" cy="40320"/>
                  </p14:xfrm>
                </p:contentPart>
              </mc:Choice>
              <mc:Fallback xmlns="">
                <p:pic>
                  <p:nvPicPr>
                    <p:cNvPr id="184" name="Ink 183">
                      <a:extLst>
                        <a:ext uri="{FF2B5EF4-FFF2-40B4-BE49-F238E27FC236}">
                          <a16:creationId xmlns:a16="http://schemas.microsoft.com/office/drawing/2014/main" id="{A7DEE74E-61D2-46B0-A816-F9DB699E68EA}"/>
                        </a:ext>
                      </a:extLst>
                    </p:cNvPr>
                    <p:cNvPicPr/>
                    <p:nvPr/>
                  </p:nvPicPr>
                  <p:blipFill>
                    <a:blip r:embed="rId267"/>
                    <a:stretch>
                      <a:fillRect/>
                    </a:stretch>
                  </p:blipFill>
                  <p:spPr>
                    <a:xfrm>
                      <a:off x="9015390" y="3892650"/>
                      <a:ext cx="96480" cy="4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68">
                  <p14:nvContentPartPr>
                    <p14:cNvPr id="185" name="Ink 184">
                      <a:extLst>
                        <a:ext uri="{FF2B5EF4-FFF2-40B4-BE49-F238E27FC236}">
                          <a16:creationId xmlns:a16="http://schemas.microsoft.com/office/drawing/2014/main" id="{6D0D9DAB-9423-419A-87E0-B80226DD1E6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99550" y="3893370"/>
                    <a:ext cx="10800" cy="49320"/>
                  </p14:xfrm>
                </p:contentPart>
              </mc:Choice>
              <mc:Fallback xmlns="">
                <p:pic>
                  <p:nvPicPr>
                    <p:cNvPr id="185" name="Ink 184">
                      <a:extLst>
                        <a:ext uri="{FF2B5EF4-FFF2-40B4-BE49-F238E27FC236}">
                          <a16:creationId xmlns:a16="http://schemas.microsoft.com/office/drawing/2014/main" id="{6D0D9DAB-9423-419A-87E0-B80226DD1E6E}"/>
                        </a:ext>
                      </a:extLst>
                    </p:cNvPr>
                    <p:cNvPicPr/>
                    <p:nvPr/>
                  </p:nvPicPr>
                  <p:blipFill>
                    <a:blip r:embed="rId269"/>
                    <a:stretch>
                      <a:fillRect/>
                    </a:stretch>
                  </p:blipFill>
                  <p:spPr>
                    <a:xfrm>
                      <a:off x="8995230" y="3889050"/>
                      <a:ext cx="19440" cy="5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0">
                  <p14:nvContentPartPr>
                    <p14:cNvPr id="186" name="Ink 185">
                      <a:extLst>
                        <a:ext uri="{FF2B5EF4-FFF2-40B4-BE49-F238E27FC236}">
                          <a16:creationId xmlns:a16="http://schemas.microsoft.com/office/drawing/2014/main" id="{E6EF892D-2C86-47E0-8909-2214EC6A75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74710" y="4000650"/>
                    <a:ext cx="55800" cy="34560"/>
                  </p14:xfrm>
                </p:contentPart>
              </mc:Choice>
              <mc:Fallback xmlns="">
                <p:pic>
                  <p:nvPicPr>
                    <p:cNvPr id="186" name="Ink 185">
                      <a:extLst>
                        <a:ext uri="{FF2B5EF4-FFF2-40B4-BE49-F238E27FC236}">
                          <a16:creationId xmlns:a16="http://schemas.microsoft.com/office/drawing/2014/main" id="{E6EF892D-2C86-47E0-8909-2214EC6A7539}"/>
                        </a:ext>
                      </a:extLst>
                    </p:cNvPr>
                    <p:cNvPicPr/>
                    <p:nvPr/>
                  </p:nvPicPr>
                  <p:blipFill>
                    <a:blip r:embed="rId271"/>
                    <a:stretch>
                      <a:fillRect/>
                    </a:stretch>
                  </p:blipFill>
                  <p:spPr>
                    <a:xfrm>
                      <a:off x="8970390" y="3996330"/>
                      <a:ext cx="64440" cy="43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2">
                  <p14:nvContentPartPr>
                    <p14:cNvPr id="187" name="Ink 186">
                      <a:extLst>
                        <a:ext uri="{FF2B5EF4-FFF2-40B4-BE49-F238E27FC236}">
                          <a16:creationId xmlns:a16="http://schemas.microsoft.com/office/drawing/2014/main" id="{29C2D2F9-7241-4200-BA31-3F217B825D2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62750" y="4042050"/>
                    <a:ext cx="60840" cy="11520"/>
                  </p14:xfrm>
                </p:contentPart>
              </mc:Choice>
              <mc:Fallback xmlns="">
                <p:pic>
                  <p:nvPicPr>
                    <p:cNvPr id="187" name="Ink 186">
                      <a:extLst>
                        <a:ext uri="{FF2B5EF4-FFF2-40B4-BE49-F238E27FC236}">
                          <a16:creationId xmlns:a16="http://schemas.microsoft.com/office/drawing/2014/main" id="{29C2D2F9-7241-4200-BA31-3F217B825D29}"/>
                        </a:ext>
                      </a:extLst>
                    </p:cNvPr>
                    <p:cNvPicPr/>
                    <p:nvPr/>
                  </p:nvPicPr>
                  <p:blipFill>
                    <a:blip r:embed="rId273"/>
                    <a:stretch>
                      <a:fillRect/>
                    </a:stretch>
                  </p:blipFill>
                  <p:spPr>
                    <a:xfrm>
                      <a:off x="8858430" y="4037730"/>
                      <a:ext cx="69480" cy="2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4">
                  <p14:nvContentPartPr>
                    <p14:cNvPr id="188" name="Ink 187">
                      <a:extLst>
                        <a:ext uri="{FF2B5EF4-FFF2-40B4-BE49-F238E27FC236}">
                          <a16:creationId xmlns:a16="http://schemas.microsoft.com/office/drawing/2014/main" id="{12F2EAE9-0E19-4780-B32C-0FA9C68CE5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74630" y="4040970"/>
                    <a:ext cx="8280" cy="43560"/>
                  </p14:xfrm>
                </p:contentPart>
              </mc:Choice>
              <mc:Fallback xmlns="">
                <p:pic>
                  <p:nvPicPr>
                    <p:cNvPr id="188" name="Ink 187">
                      <a:extLst>
                        <a:ext uri="{FF2B5EF4-FFF2-40B4-BE49-F238E27FC236}">
                          <a16:creationId xmlns:a16="http://schemas.microsoft.com/office/drawing/2014/main" id="{12F2EAE9-0E19-4780-B32C-0FA9C68CE5F9}"/>
                        </a:ext>
                      </a:extLst>
                    </p:cNvPr>
                    <p:cNvPicPr/>
                    <p:nvPr/>
                  </p:nvPicPr>
                  <p:blipFill>
                    <a:blip r:embed="rId275"/>
                    <a:stretch>
                      <a:fillRect/>
                    </a:stretch>
                  </p:blipFill>
                  <p:spPr>
                    <a:xfrm>
                      <a:off x="8870310" y="4036650"/>
                      <a:ext cx="16920" cy="52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6">
                  <p14:nvContentPartPr>
                    <p14:cNvPr id="189" name="Ink 188">
                      <a:extLst>
                        <a:ext uri="{FF2B5EF4-FFF2-40B4-BE49-F238E27FC236}">
                          <a16:creationId xmlns:a16="http://schemas.microsoft.com/office/drawing/2014/main" id="{E8625A94-C4EE-43C5-B2C6-CD765FFDB7F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28190" y="4134210"/>
                    <a:ext cx="58320" cy="43920"/>
                  </p14:xfrm>
                </p:contentPart>
              </mc:Choice>
              <mc:Fallback xmlns="">
                <p:pic>
                  <p:nvPicPr>
                    <p:cNvPr id="189" name="Ink 188">
                      <a:extLst>
                        <a:ext uri="{FF2B5EF4-FFF2-40B4-BE49-F238E27FC236}">
                          <a16:creationId xmlns:a16="http://schemas.microsoft.com/office/drawing/2014/main" id="{E8625A94-C4EE-43C5-B2C6-CD765FFDB7F9}"/>
                        </a:ext>
                      </a:extLst>
                    </p:cNvPr>
                    <p:cNvPicPr/>
                    <p:nvPr/>
                  </p:nvPicPr>
                  <p:blipFill>
                    <a:blip r:embed="rId277"/>
                    <a:stretch>
                      <a:fillRect/>
                    </a:stretch>
                  </p:blipFill>
                  <p:spPr>
                    <a:xfrm>
                      <a:off x="8823870" y="4129890"/>
                      <a:ext cx="66960" cy="5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8">
                  <p14:nvContentPartPr>
                    <p14:cNvPr id="190" name="Ink 189">
                      <a:extLst>
                        <a:ext uri="{FF2B5EF4-FFF2-40B4-BE49-F238E27FC236}">
                          <a16:creationId xmlns:a16="http://schemas.microsoft.com/office/drawing/2014/main" id="{DA84D54A-A031-4E29-BEB2-90BE6388E4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69590" y="4065810"/>
                    <a:ext cx="48960" cy="31680"/>
                  </p14:xfrm>
                </p:contentPart>
              </mc:Choice>
              <mc:Fallback xmlns="">
                <p:pic>
                  <p:nvPicPr>
                    <p:cNvPr id="190" name="Ink 189">
                      <a:extLst>
                        <a:ext uri="{FF2B5EF4-FFF2-40B4-BE49-F238E27FC236}">
                          <a16:creationId xmlns:a16="http://schemas.microsoft.com/office/drawing/2014/main" id="{DA84D54A-A031-4E29-BEB2-90BE6388E4AE}"/>
                        </a:ext>
                      </a:extLst>
                    </p:cNvPr>
                    <p:cNvPicPr/>
                    <p:nvPr/>
                  </p:nvPicPr>
                  <p:blipFill>
                    <a:blip r:embed="rId279"/>
                    <a:stretch>
                      <a:fillRect/>
                    </a:stretch>
                  </p:blipFill>
                  <p:spPr>
                    <a:xfrm>
                      <a:off x="8865270" y="4061490"/>
                      <a:ext cx="57600" cy="4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0">
                  <p14:nvContentPartPr>
                    <p14:cNvPr id="191" name="Ink 190">
                      <a:extLst>
                        <a:ext uri="{FF2B5EF4-FFF2-40B4-BE49-F238E27FC236}">
                          <a16:creationId xmlns:a16="http://schemas.microsoft.com/office/drawing/2014/main" id="{A9787D2E-0AFA-4B83-89A1-7E6D1B99F8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29270" y="3935850"/>
                    <a:ext cx="51840" cy="40320"/>
                  </p14:xfrm>
                </p:contentPart>
              </mc:Choice>
              <mc:Fallback xmlns="">
                <p:pic>
                  <p:nvPicPr>
                    <p:cNvPr id="191" name="Ink 190">
                      <a:extLst>
                        <a:ext uri="{FF2B5EF4-FFF2-40B4-BE49-F238E27FC236}">
                          <a16:creationId xmlns:a16="http://schemas.microsoft.com/office/drawing/2014/main" id="{A9787D2E-0AFA-4B83-89A1-7E6D1B99F8CC}"/>
                        </a:ext>
                      </a:extLst>
                    </p:cNvPr>
                    <p:cNvPicPr/>
                    <p:nvPr/>
                  </p:nvPicPr>
                  <p:blipFill>
                    <a:blip r:embed="rId281"/>
                    <a:stretch>
                      <a:fillRect/>
                    </a:stretch>
                  </p:blipFill>
                  <p:spPr>
                    <a:xfrm>
                      <a:off x="8824950" y="3931530"/>
                      <a:ext cx="60480" cy="4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2">
                  <p14:nvContentPartPr>
                    <p14:cNvPr id="192" name="Ink 191">
                      <a:extLst>
                        <a:ext uri="{FF2B5EF4-FFF2-40B4-BE49-F238E27FC236}">
                          <a16:creationId xmlns:a16="http://schemas.microsoft.com/office/drawing/2014/main" id="{D5130C5F-D2D1-4F92-94BD-68E701787E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86150" y="3887610"/>
                    <a:ext cx="48960" cy="18720"/>
                  </p14:xfrm>
                </p:contentPart>
              </mc:Choice>
              <mc:Fallback xmlns="">
                <p:pic>
                  <p:nvPicPr>
                    <p:cNvPr id="192" name="Ink 191">
                      <a:extLst>
                        <a:ext uri="{FF2B5EF4-FFF2-40B4-BE49-F238E27FC236}">
                          <a16:creationId xmlns:a16="http://schemas.microsoft.com/office/drawing/2014/main" id="{D5130C5F-D2D1-4F92-94BD-68E701787EBC}"/>
                        </a:ext>
                      </a:extLst>
                    </p:cNvPr>
                    <p:cNvPicPr/>
                    <p:nvPr/>
                  </p:nvPicPr>
                  <p:blipFill>
                    <a:blip r:embed="rId283"/>
                    <a:stretch>
                      <a:fillRect/>
                    </a:stretch>
                  </p:blipFill>
                  <p:spPr>
                    <a:xfrm>
                      <a:off x="8881830" y="3883290"/>
                      <a:ext cx="5760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4">
                  <p14:nvContentPartPr>
                    <p14:cNvPr id="193" name="Ink 192">
                      <a:extLst>
                        <a:ext uri="{FF2B5EF4-FFF2-40B4-BE49-F238E27FC236}">
                          <a16:creationId xmlns:a16="http://schemas.microsoft.com/office/drawing/2014/main" id="{0EF82C37-3762-41EF-BAED-451C928529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95150" y="3883290"/>
                    <a:ext cx="18360" cy="30960"/>
                  </p14:xfrm>
                </p:contentPart>
              </mc:Choice>
              <mc:Fallback xmlns="">
                <p:pic>
                  <p:nvPicPr>
                    <p:cNvPr id="193" name="Ink 192">
                      <a:extLst>
                        <a:ext uri="{FF2B5EF4-FFF2-40B4-BE49-F238E27FC236}">
                          <a16:creationId xmlns:a16="http://schemas.microsoft.com/office/drawing/2014/main" id="{0EF82C37-3762-41EF-BAED-451C92852991}"/>
                        </a:ext>
                      </a:extLst>
                    </p:cNvPr>
                    <p:cNvPicPr/>
                    <p:nvPr/>
                  </p:nvPicPr>
                  <p:blipFill>
                    <a:blip r:embed="rId285"/>
                    <a:stretch>
                      <a:fillRect/>
                    </a:stretch>
                  </p:blipFill>
                  <p:spPr>
                    <a:xfrm>
                      <a:off x="8890830" y="3878970"/>
                      <a:ext cx="27000" cy="3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6">
                  <p14:nvContentPartPr>
                    <p14:cNvPr id="194" name="Ink 193">
                      <a:extLst>
                        <a:ext uri="{FF2B5EF4-FFF2-40B4-BE49-F238E27FC236}">
                          <a16:creationId xmlns:a16="http://schemas.microsoft.com/office/drawing/2014/main" id="{F64830D9-7826-45B7-8240-59CAC0C2E4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42150" y="4085250"/>
                    <a:ext cx="30960" cy="37080"/>
                  </p14:xfrm>
                </p:contentPart>
              </mc:Choice>
              <mc:Fallback xmlns="">
                <p:pic>
                  <p:nvPicPr>
                    <p:cNvPr id="194" name="Ink 193">
                      <a:extLst>
                        <a:ext uri="{FF2B5EF4-FFF2-40B4-BE49-F238E27FC236}">
                          <a16:creationId xmlns:a16="http://schemas.microsoft.com/office/drawing/2014/main" id="{F64830D9-7826-45B7-8240-59CAC0C2E4C4}"/>
                        </a:ext>
                      </a:extLst>
                    </p:cNvPr>
                    <p:cNvPicPr/>
                    <p:nvPr/>
                  </p:nvPicPr>
                  <p:blipFill>
                    <a:blip r:embed="rId287"/>
                    <a:stretch>
                      <a:fillRect/>
                    </a:stretch>
                  </p:blipFill>
                  <p:spPr>
                    <a:xfrm>
                      <a:off x="8737830" y="4080930"/>
                      <a:ext cx="39600" cy="4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8">
                  <p14:nvContentPartPr>
                    <p14:cNvPr id="195" name="Ink 194">
                      <a:extLst>
                        <a:ext uri="{FF2B5EF4-FFF2-40B4-BE49-F238E27FC236}">
                          <a16:creationId xmlns:a16="http://schemas.microsoft.com/office/drawing/2014/main" id="{6DADCB45-6A18-4541-8ECB-AB2EFA8AEF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15150" y="4167690"/>
                    <a:ext cx="45360" cy="30960"/>
                  </p14:xfrm>
                </p:contentPart>
              </mc:Choice>
              <mc:Fallback xmlns="">
                <p:pic>
                  <p:nvPicPr>
                    <p:cNvPr id="195" name="Ink 194">
                      <a:extLst>
                        <a:ext uri="{FF2B5EF4-FFF2-40B4-BE49-F238E27FC236}">
                          <a16:creationId xmlns:a16="http://schemas.microsoft.com/office/drawing/2014/main" id="{6DADCB45-6A18-4541-8ECB-AB2EFA8AEF8C}"/>
                        </a:ext>
                      </a:extLst>
                    </p:cNvPr>
                    <p:cNvPicPr/>
                    <p:nvPr/>
                  </p:nvPicPr>
                  <p:blipFill>
                    <a:blip r:embed="rId289"/>
                    <a:stretch>
                      <a:fillRect/>
                    </a:stretch>
                  </p:blipFill>
                  <p:spPr>
                    <a:xfrm>
                      <a:off x="8710830" y="4163370"/>
                      <a:ext cx="54000" cy="3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0">
                  <p14:nvContentPartPr>
                    <p14:cNvPr id="196" name="Ink 195">
                      <a:extLst>
                        <a:ext uri="{FF2B5EF4-FFF2-40B4-BE49-F238E27FC236}">
                          <a16:creationId xmlns:a16="http://schemas.microsoft.com/office/drawing/2014/main" id="{6D2AE9D2-6EB1-4313-9408-6D1A62F95E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9670" y="4184970"/>
                    <a:ext cx="42840" cy="20520"/>
                  </p14:xfrm>
                </p:contentPart>
              </mc:Choice>
              <mc:Fallback xmlns="">
                <p:pic>
                  <p:nvPicPr>
                    <p:cNvPr id="196" name="Ink 195">
                      <a:extLst>
                        <a:ext uri="{FF2B5EF4-FFF2-40B4-BE49-F238E27FC236}">
                          <a16:creationId xmlns:a16="http://schemas.microsoft.com/office/drawing/2014/main" id="{6D2AE9D2-6EB1-4313-9408-6D1A62F95E57}"/>
                        </a:ext>
                      </a:extLst>
                    </p:cNvPr>
                    <p:cNvPicPr/>
                    <p:nvPr/>
                  </p:nvPicPr>
                  <p:blipFill>
                    <a:blip r:embed="rId291"/>
                    <a:stretch>
                      <a:fillRect/>
                    </a:stretch>
                  </p:blipFill>
                  <p:spPr>
                    <a:xfrm>
                      <a:off x="9055350" y="4180650"/>
                      <a:ext cx="51480" cy="29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2">
                  <p14:nvContentPartPr>
                    <p14:cNvPr id="197" name="Ink 196">
                      <a:extLst>
                        <a:ext uri="{FF2B5EF4-FFF2-40B4-BE49-F238E27FC236}">
                          <a16:creationId xmlns:a16="http://schemas.microsoft.com/office/drawing/2014/main" id="{0E8C49CD-4CCB-4120-8A73-EC0F4DAA66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53190" y="4150770"/>
                    <a:ext cx="126360" cy="54720"/>
                  </p14:xfrm>
                </p:contentPart>
              </mc:Choice>
              <mc:Fallback xmlns="">
                <p:pic>
                  <p:nvPicPr>
                    <p:cNvPr id="197" name="Ink 196">
                      <a:extLst>
                        <a:ext uri="{FF2B5EF4-FFF2-40B4-BE49-F238E27FC236}">
                          <a16:creationId xmlns:a16="http://schemas.microsoft.com/office/drawing/2014/main" id="{0E8C49CD-4CCB-4120-8A73-EC0F4DAA66D1}"/>
                        </a:ext>
                      </a:extLst>
                    </p:cNvPr>
                    <p:cNvPicPr/>
                    <p:nvPr/>
                  </p:nvPicPr>
                  <p:blipFill>
                    <a:blip r:embed="rId293"/>
                    <a:stretch>
                      <a:fillRect/>
                    </a:stretch>
                  </p:blipFill>
                  <p:spPr>
                    <a:xfrm>
                      <a:off x="9048870" y="4146450"/>
                      <a:ext cx="135000" cy="6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4">
                  <p14:nvContentPartPr>
                    <p14:cNvPr id="198" name="Ink 197">
                      <a:extLst>
                        <a:ext uri="{FF2B5EF4-FFF2-40B4-BE49-F238E27FC236}">
                          <a16:creationId xmlns:a16="http://schemas.microsoft.com/office/drawing/2014/main" id="{D383B236-14E8-422A-873B-E8CC0379EE1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33110" y="4121970"/>
                    <a:ext cx="18360" cy="55080"/>
                  </p14:xfrm>
                </p:contentPart>
              </mc:Choice>
              <mc:Fallback xmlns="">
                <p:pic>
                  <p:nvPicPr>
                    <p:cNvPr id="198" name="Ink 197">
                      <a:extLst>
                        <a:ext uri="{FF2B5EF4-FFF2-40B4-BE49-F238E27FC236}">
                          <a16:creationId xmlns:a16="http://schemas.microsoft.com/office/drawing/2014/main" id="{D383B236-14E8-422A-873B-E8CC0379EE18}"/>
                        </a:ext>
                      </a:extLst>
                    </p:cNvPr>
                    <p:cNvPicPr/>
                    <p:nvPr/>
                  </p:nvPicPr>
                  <p:blipFill>
                    <a:blip r:embed="rId295"/>
                    <a:stretch>
                      <a:fillRect/>
                    </a:stretch>
                  </p:blipFill>
                  <p:spPr>
                    <a:xfrm>
                      <a:off x="9128790" y="4117650"/>
                      <a:ext cx="27000" cy="63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6">
                  <p14:nvContentPartPr>
                    <p14:cNvPr id="199" name="Ink 198">
                      <a:extLst>
                        <a:ext uri="{FF2B5EF4-FFF2-40B4-BE49-F238E27FC236}">
                          <a16:creationId xmlns:a16="http://schemas.microsoft.com/office/drawing/2014/main" id="{C3790D85-D927-48F6-85D3-DC08A2B8BB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6750" y="4121970"/>
                    <a:ext cx="54360" cy="54000"/>
                  </p14:xfrm>
                </p:contentPart>
              </mc:Choice>
              <mc:Fallback xmlns="">
                <p:pic>
                  <p:nvPicPr>
                    <p:cNvPr id="199" name="Ink 198">
                      <a:extLst>
                        <a:ext uri="{FF2B5EF4-FFF2-40B4-BE49-F238E27FC236}">
                          <a16:creationId xmlns:a16="http://schemas.microsoft.com/office/drawing/2014/main" id="{C3790D85-D927-48F6-85D3-DC08A2B8BB10}"/>
                        </a:ext>
                      </a:extLst>
                    </p:cNvPr>
                    <p:cNvPicPr/>
                    <p:nvPr/>
                  </p:nvPicPr>
                  <p:blipFill>
                    <a:blip r:embed="rId297"/>
                    <a:stretch>
                      <a:fillRect/>
                    </a:stretch>
                  </p:blipFill>
                  <p:spPr>
                    <a:xfrm>
                      <a:off x="9182430" y="4117650"/>
                      <a:ext cx="63000" cy="62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98">
                  <p14:nvContentPartPr>
                    <p14:cNvPr id="200" name="Ink 199">
                      <a:extLst>
                        <a:ext uri="{FF2B5EF4-FFF2-40B4-BE49-F238E27FC236}">
                          <a16:creationId xmlns:a16="http://schemas.microsoft.com/office/drawing/2014/main" id="{DB7E79A6-2161-4B04-BCBF-6F089590894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2710" y="4087770"/>
                    <a:ext cx="36720" cy="18720"/>
                  </p14:xfrm>
                </p:contentPart>
              </mc:Choice>
              <mc:Fallback xmlns="">
                <p:pic>
                  <p:nvPicPr>
                    <p:cNvPr id="200" name="Ink 199">
                      <a:extLst>
                        <a:ext uri="{FF2B5EF4-FFF2-40B4-BE49-F238E27FC236}">
                          <a16:creationId xmlns:a16="http://schemas.microsoft.com/office/drawing/2014/main" id="{DB7E79A6-2161-4B04-BCBF-6F0895908942}"/>
                        </a:ext>
                      </a:extLst>
                    </p:cNvPr>
                    <p:cNvPicPr/>
                    <p:nvPr/>
                  </p:nvPicPr>
                  <p:blipFill>
                    <a:blip r:embed="rId299"/>
                    <a:stretch>
                      <a:fillRect/>
                    </a:stretch>
                  </p:blipFill>
                  <p:spPr>
                    <a:xfrm>
                      <a:off x="9258390" y="4083450"/>
                      <a:ext cx="4536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0">
                  <p14:nvContentPartPr>
                    <p14:cNvPr id="201" name="Ink 200">
                      <a:extLst>
                        <a:ext uri="{FF2B5EF4-FFF2-40B4-BE49-F238E27FC236}">
                          <a16:creationId xmlns:a16="http://schemas.microsoft.com/office/drawing/2014/main" id="{13B9B7B6-5F37-4F31-A2C9-4FE6E1AD5C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2790" y="4059330"/>
                    <a:ext cx="104760" cy="63000"/>
                  </p14:xfrm>
                </p:contentPart>
              </mc:Choice>
              <mc:Fallback xmlns="">
                <p:pic>
                  <p:nvPicPr>
                    <p:cNvPr id="201" name="Ink 200">
                      <a:extLst>
                        <a:ext uri="{FF2B5EF4-FFF2-40B4-BE49-F238E27FC236}">
                          <a16:creationId xmlns:a16="http://schemas.microsoft.com/office/drawing/2014/main" id="{13B9B7B6-5F37-4F31-A2C9-4FE6E1AD5C3D}"/>
                        </a:ext>
                      </a:extLst>
                    </p:cNvPr>
                    <p:cNvPicPr/>
                    <p:nvPr/>
                  </p:nvPicPr>
                  <p:blipFill>
                    <a:blip r:embed="rId301"/>
                    <a:stretch>
                      <a:fillRect/>
                    </a:stretch>
                  </p:blipFill>
                  <p:spPr>
                    <a:xfrm>
                      <a:off x="9268470" y="4055010"/>
                      <a:ext cx="113400" cy="71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2">
                  <p14:nvContentPartPr>
                    <p14:cNvPr id="202" name="Ink 201">
                      <a:extLst>
                        <a:ext uri="{FF2B5EF4-FFF2-40B4-BE49-F238E27FC236}">
                          <a16:creationId xmlns:a16="http://schemas.microsoft.com/office/drawing/2014/main" id="{28BC22EF-EE53-4D5E-86CE-0A1B4971F4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4630" y="4035210"/>
                    <a:ext cx="138960" cy="139680"/>
                  </p14:xfrm>
                </p:contentPart>
              </mc:Choice>
              <mc:Fallback xmlns="">
                <p:pic>
                  <p:nvPicPr>
                    <p:cNvPr id="202" name="Ink 201">
                      <a:extLst>
                        <a:ext uri="{FF2B5EF4-FFF2-40B4-BE49-F238E27FC236}">
                          <a16:creationId xmlns:a16="http://schemas.microsoft.com/office/drawing/2014/main" id="{28BC22EF-EE53-4D5E-86CE-0A1B4971F433}"/>
                        </a:ext>
                      </a:extLst>
                    </p:cNvPr>
                    <p:cNvPicPr/>
                    <p:nvPr/>
                  </p:nvPicPr>
                  <p:blipFill>
                    <a:blip r:embed="rId303"/>
                    <a:stretch>
                      <a:fillRect/>
                    </a:stretch>
                  </p:blipFill>
                  <p:spPr>
                    <a:xfrm>
                      <a:off x="9230310" y="4030890"/>
                      <a:ext cx="147600" cy="148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4">
                  <p14:nvContentPartPr>
                    <p14:cNvPr id="203" name="Ink 202">
                      <a:extLst>
                        <a:ext uri="{FF2B5EF4-FFF2-40B4-BE49-F238E27FC236}">
                          <a16:creationId xmlns:a16="http://schemas.microsoft.com/office/drawing/2014/main" id="{9D8033F6-7A93-4C82-8113-B7768262A9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6670" y="4131330"/>
                    <a:ext cx="10800" cy="52920"/>
                  </p14:xfrm>
                </p:contentPart>
              </mc:Choice>
              <mc:Fallback xmlns="">
                <p:pic>
                  <p:nvPicPr>
                    <p:cNvPr id="203" name="Ink 202">
                      <a:extLst>
                        <a:ext uri="{FF2B5EF4-FFF2-40B4-BE49-F238E27FC236}">
                          <a16:creationId xmlns:a16="http://schemas.microsoft.com/office/drawing/2014/main" id="{9D8033F6-7A93-4C82-8113-B7768262A91A}"/>
                        </a:ext>
                      </a:extLst>
                    </p:cNvPr>
                    <p:cNvPicPr/>
                    <p:nvPr/>
                  </p:nvPicPr>
                  <p:blipFill>
                    <a:blip r:embed="rId305"/>
                    <a:stretch>
                      <a:fillRect/>
                    </a:stretch>
                  </p:blipFill>
                  <p:spPr>
                    <a:xfrm>
                      <a:off x="9262350" y="4127010"/>
                      <a:ext cx="19440" cy="61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6">
                  <p14:nvContentPartPr>
                    <p14:cNvPr id="204" name="Ink 203">
                      <a:extLst>
                        <a:ext uri="{FF2B5EF4-FFF2-40B4-BE49-F238E27FC236}">
                          <a16:creationId xmlns:a16="http://schemas.microsoft.com/office/drawing/2014/main" id="{6666E562-C134-49F0-AA50-C2FE122569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67670" y="4208730"/>
                    <a:ext cx="50400" cy="37080"/>
                  </p14:xfrm>
                </p:contentPart>
              </mc:Choice>
              <mc:Fallback xmlns="">
                <p:pic>
                  <p:nvPicPr>
                    <p:cNvPr id="204" name="Ink 203">
                      <a:extLst>
                        <a:ext uri="{FF2B5EF4-FFF2-40B4-BE49-F238E27FC236}">
                          <a16:creationId xmlns:a16="http://schemas.microsoft.com/office/drawing/2014/main" id="{6666E562-C134-49F0-AA50-C2FE1225695B}"/>
                        </a:ext>
                      </a:extLst>
                    </p:cNvPr>
                    <p:cNvPicPr/>
                    <p:nvPr/>
                  </p:nvPicPr>
                  <p:blipFill>
                    <a:blip r:embed="rId307"/>
                    <a:stretch>
                      <a:fillRect/>
                    </a:stretch>
                  </p:blipFill>
                  <p:spPr>
                    <a:xfrm>
                      <a:off x="9163350" y="4204410"/>
                      <a:ext cx="59040" cy="4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08">
                  <p14:nvContentPartPr>
                    <p14:cNvPr id="205" name="Ink 204">
                      <a:extLst>
                        <a:ext uri="{FF2B5EF4-FFF2-40B4-BE49-F238E27FC236}">
                          <a16:creationId xmlns:a16="http://schemas.microsoft.com/office/drawing/2014/main" id="{6680A63E-F3AE-4788-BABA-D8A9F2A419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09150" y="4193970"/>
                    <a:ext cx="47880" cy="23400"/>
                  </p14:xfrm>
                </p:contentPart>
              </mc:Choice>
              <mc:Fallback xmlns="">
                <p:pic>
                  <p:nvPicPr>
                    <p:cNvPr id="205" name="Ink 204">
                      <a:extLst>
                        <a:ext uri="{FF2B5EF4-FFF2-40B4-BE49-F238E27FC236}">
                          <a16:creationId xmlns:a16="http://schemas.microsoft.com/office/drawing/2014/main" id="{6680A63E-F3AE-4788-BABA-D8A9F2A419E7}"/>
                        </a:ext>
                      </a:extLst>
                    </p:cNvPr>
                    <p:cNvPicPr/>
                    <p:nvPr/>
                  </p:nvPicPr>
                  <p:blipFill>
                    <a:blip r:embed="rId309"/>
                    <a:stretch>
                      <a:fillRect/>
                    </a:stretch>
                  </p:blipFill>
                  <p:spPr>
                    <a:xfrm>
                      <a:off x="9304830" y="4189650"/>
                      <a:ext cx="56520" cy="32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0">
                  <p14:nvContentPartPr>
                    <p14:cNvPr id="206" name="Ink 205">
                      <a:extLst>
                        <a:ext uri="{FF2B5EF4-FFF2-40B4-BE49-F238E27FC236}">
                          <a16:creationId xmlns:a16="http://schemas.microsoft.com/office/drawing/2014/main" id="{50E610C4-AF1A-4422-8A1A-B3D58CD88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74310" y="4131330"/>
                    <a:ext cx="27720" cy="26280"/>
                  </p14:xfrm>
                </p:contentPart>
              </mc:Choice>
              <mc:Fallback xmlns="">
                <p:pic>
                  <p:nvPicPr>
                    <p:cNvPr id="206" name="Ink 205">
                      <a:extLst>
                        <a:ext uri="{FF2B5EF4-FFF2-40B4-BE49-F238E27FC236}">
                          <a16:creationId xmlns:a16="http://schemas.microsoft.com/office/drawing/2014/main" id="{50E610C4-AF1A-4422-8A1A-B3D58CD8858F}"/>
                        </a:ext>
                      </a:extLst>
                    </p:cNvPr>
                    <p:cNvPicPr/>
                    <p:nvPr/>
                  </p:nvPicPr>
                  <p:blipFill>
                    <a:blip r:embed="rId311"/>
                    <a:stretch>
                      <a:fillRect/>
                    </a:stretch>
                  </p:blipFill>
                  <p:spPr>
                    <a:xfrm>
                      <a:off x="9369990" y="4127010"/>
                      <a:ext cx="36360" cy="3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2">
                  <p14:nvContentPartPr>
                    <p14:cNvPr id="207" name="Ink 206">
                      <a:extLst>
                        <a:ext uri="{FF2B5EF4-FFF2-40B4-BE49-F238E27FC236}">
                          <a16:creationId xmlns:a16="http://schemas.microsoft.com/office/drawing/2014/main" id="{81C1162A-E02F-47A9-8A09-E819836B1C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6670" y="4088850"/>
                    <a:ext cx="37800" cy="92880"/>
                  </p14:xfrm>
                </p:contentPart>
              </mc:Choice>
              <mc:Fallback xmlns="">
                <p:pic>
                  <p:nvPicPr>
                    <p:cNvPr id="207" name="Ink 206">
                      <a:extLst>
                        <a:ext uri="{FF2B5EF4-FFF2-40B4-BE49-F238E27FC236}">
                          <a16:creationId xmlns:a16="http://schemas.microsoft.com/office/drawing/2014/main" id="{81C1162A-E02F-47A9-8A09-E819836B1CD1}"/>
                        </a:ext>
                      </a:extLst>
                    </p:cNvPr>
                    <p:cNvPicPr/>
                    <p:nvPr/>
                  </p:nvPicPr>
                  <p:blipFill>
                    <a:blip r:embed="rId313"/>
                    <a:stretch>
                      <a:fillRect/>
                    </a:stretch>
                  </p:blipFill>
                  <p:spPr>
                    <a:xfrm>
                      <a:off x="9352350" y="4084530"/>
                      <a:ext cx="46440" cy="101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4">
                  <p14:nvContentPartPr>
                    <p14:cNvPr id="208" name="Ink 207">
                      <a:extLst>
                        <a:ext uri="{FF2B5EF4-FFF2-40B4-BE49-F238E27FC236}">
                          <a16:creationId xmlns:a16="http://schemas.microsoft.com/office/drawing/2014/main" id="{E7177F33-5747-484A-B2BF-049F985CB4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05630" y="4065810"/>
                    <a:ext cx="32400" cy="9720"/>
                  </p14:xfrm>
                </p:contentPart>
              </mc:Choice>
              <mc:Fallback xmlns="">
                <p:pic>
                  <p:nvPicPr>
                    <p:cNvPr id="208" name="Ink 207">
                      <a:extLst>
                        <a:ext uri="{FF2B5EF4-FFF2-40B4-BE49-F238E27FC236}">
                          <a16:creationId xmlns:a16="http://schemas.microsoft.com/office/drawing/2014/main" id="{E7177F33-5747-484A-B2BF-049F985CB430}"/>
                        </a:ext>
                      </a:extLst>
                    </p:cNvPr>
                    <p:cNvPicPr/>
                    <p:nvPr/>
                  </p:nvPicPr>
                  <p:blipFill>
                    <a:blip r:embed="rId315"/>
                    <a:stretch>
                      <a:fillRect/>
                    </a:stretch>
                  </p:blipFill>
                  <p:spPr>
                    <a:xfrm>
                      <a:off x="9401310" y="4061490"/>
                      <a:ext cx="41040" cy="18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6">
                  <p14:nvContentPartPr>
                    <p14:cNvPr id="209" name="Ink 208">
                      <a:extLst>
                        <a:ext uri="{FF2B5EF4-FFF2-40B4-BE49-F238E27FC236}">
                          <a16:creationId xmlns:a16="http://schemas.microsoft.com/office/drawing/2014/main" id="{19C30EC8-A1C6-47A8-8CD1-B9D7AB1AFDA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13190" y="4031610"/>
                    <a:ext cx="72360" cy="63360"/>
                  </p14:xfrm>
                </p:contentPart>
              </mc:Choice>
              <mc:Fallback xmlns="">
                <p:pic>
                  <p:nvPicPr>
                    <p:cNvPr id="209" name="Ink 208">
                      <a:extLst>
                        <a:ext uri="{FF2B5EF4-FFF2-40B4-BE49-F238E27FC236}">
                          <a16:creationId xmlns:a16="http://schemas.microsoft.com/office/drawing/2014/main" id="{19C30EC8-A1C6-47A8-8CD1-B9D7AB1AFDAF}"/>
                        </a:ext>
                      </a:extLst>
                    </p:cNvPr>
                    <p:cNvPicPr/>
                    <p:nvPr/>
                  </p:nvPicPr>
                  <p:blipFill>
                    <a:blip r:embed="rId317"/>
                    <a:stretch>
                      <a:fillRect/>
                    </a:stretch>
                  </p:blipFill>
                  <p:spPr>
                    <a:xfrm>
                      <a:off x="9408870" y="4027290"/>
                      <a:ext cx="81000" cy="7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18">
                  <p14:nvContentPartPr>
                    <p14:cNvPr id="210" name="Ink 209">
                      <a:extLst>
                        <a:ext uri="{FF2B5EF4-FFF2-40B4-BE49-F238E27FC236}">
                          <a16:creationId xmlns:a16="http://schemas.microsoft.com/office/drawing/2014/main" id="{51702BE1-6E80-4830-A174-520E405C1C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47030" y="4017930"/>
                    <a:ext cx="12960" cy="11520"/>
                  </p14:xfrm>
                </p:contentPart>
              </mc:Choice>
              <mc:Fallback xmlns="">
                <p:pic>
                  <p:nvPicPr>
                    <p:cNvPr id="210" name="Ink 209">
                      <a:extLst>
                        <a:ext uri="{FF2B5EF4-FFF2-40B4-BE49-F238E27FC236}">
                          <a16:creationId xmlns:a16="http://schemas.microsoft.com/office/drawing/2014/main" id="{51702BE1-6E80-4830-A174-520E405C1C03}"/>
                        </a:ext>
                      </a:extLst>
                    </p:cNvPr>
                    <p:cNvPicPr/>
                    <p:nvPr/>
                  </p:nvPicPr>
                  <p:blipFill>
                    <a:blip r:embed="rId319"/>
                    <a:stretch>
                      <a:fillRect/>
                    </a:stretch>
                  </p:blipFill>
                  <p:spPr>
                    <a:xfrm>
                      <a:off x="9442710" y="4013610"/>
                      <a:ext cx="21600" cy="20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0">
                  <p14:nvContentPartPr>
                    <p14:cNvPr id="211" name="Ink 210">
                      <a:extLst>
                        <a:ext uri="{FF2B5EF4-FFF2-40B4-BE49-F238E27FC236}">
                          <a16:creationId xmlns:a16="http://schemas.microsoft.com/office/drawing/2014/main" id="{98E5EC99-7068-4BFD-9E33-B98A6A66CB8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83670" y="3970050"/>
                    <a:ext cx="91440" cy="83520"/>
                  </p14:xfrm>
                </p:contentPart>
              </mc:Choice>
              <mc:Fallback xmlns="">
                <p:pic>
                  <p:nvPicPr>
                    <p:cNvPr id="211" name="Ink 210">
                      <a:extLst>
                        <a:ext uri="{FF2B5EF4-FFF2-40B4-BE49-F238E27FC236}">
                          <a16:creationId xmlns:a16="http://schemas.microsoft.com/office/drawing/2014/main" id="{98E5EC99-7068-4BFD-9E33-B98A6A66CB89}"/>
                        </a:ext>
                      </a:extLst>
                    </p:cNvPr>
                    <p:cNvPicPr/>
                    <p:nvPr/>
                  </p:nvPicPr>
                  <p:blipFill>
                    <a:blip r:embed="rId321"/>
                    <a:stretch>
                      <a:fillRect/>
                    </a:stretch>
                  </p:blipFill>
                  <p:spPr>
                    <a:xfrm>
                      <a:off x="9379350" y="3965730"/>
                      <a:ext cx="100080" cy="92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2">
                  <p14:nvContentPartPr>
                    <p14:cNvPr id="212" name="Ink 211">
                      <a:extLst>
                        <a:ext uri="{FF2B5EF4-FFF2-40B4-BE49-F238E27FC236}">
                          <a16:creationId xmlns:a16="http://schemas.microsoft.com/office/drawing/2014/main" id="{06CB4725-5303-4BE2-8A26-9B6D8A1CEC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87630" y="3932250"/>
                    <a:ext cx="113400" cy="49320"/>
                  </p14:xfrm>
                </p:contentPart>
              </mc:Choice>
              <mc:Fallback xmlns="">
                <p:pic>
                  <p:nvPicPr>
                    <p:cNvPr id="212" name="Ink 211">
                      <a:extLst>
                        <a:ext uri="{FF2B5EF4-FFF2-40B4-BE49-F238E27FC236}">
                          <a16:creationId xmlns:a16="http://schemas.microsoft.com/office/drawing/2014/main" id="{06CB4725-5303-4BE2-8A26-9B6D8A1CEC8C}"/>
                        </a:ext>
                      </a:extLst>
                    </p:cNvPr>
                    <p:cNvPicPr/>
                    <p:nvPr/>
                  </p:nvPicPr>
                  <p:blipFill>
                    <a:blip r:embed="rId323"/>
                    <a:stretch>
                      <a:fillRect/>
                    </a:stretch>
                  </p:blipFill>
                  <p:spPr>
                    <a:xfrm>
                      <a:off x="9383310" y="3927930"/>
                      <a:ext cx="122040" cy="5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4">
                  <p14:nvContentPartPr>
                    <p14:cNvPr id="213" name="Ink 212">
                      <a:extLst>
                        <a:ext uri="{FF2B5EF4-FFF2-40B4-BE49-F238E27FC236}">
                          <a16:creationId xmlns:a16="http://schemas.microsoft.com/office/drawing/2014/main" id="{E0CB1B6D-93BB-49B7-AA97-032B312A6E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460710" y="3896970"/>
                    <a:ext cx="46800" cy="77760"/>
                  </p14:xfrm>
                </p:contentPart>
              </mc:Choice>
              <mc:Fallback xmlns="">
                <p:pic>
                  <p:nvPicPr>
                    <p:cNvPr id="213" name="Ink 212">
                      <a:extLst>
                        <a:ext uri="{FF2B5EF4-FFF2-40B4-BE49-F238E27FC236}">
                          <a16:creationId xmlns:a16="http://schemas.microsoft.com/office/drawing/2014/main" id="{E0CB1B6D-93BB-49B7-AA97-032B312A6E65}"/>
                        </a:ext>
                      </a:extLst>
                    </p:cNvPr>
                    <p:cNvPicPr/>
                    <p:nvPr/>
                  </p:nvPicPr>
                  <p:blipFill>
                    <a:blip r:embed="rId325"/>
                    <a:stretch>
                      <a:fillRect/>
                    </a:stretch>
                  </p:blipFill>
                  <p:spPr>
                    <a:xfrm>
                      <a:off x="9456390" y="3892650"/>
                      <a:ext cx="55440" cy="8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6">
                  <p14:nvContentPartPr>
                    <p14:cNvPr id="214" name="Ink 213">
                      <a:extLst>
                        <a:ext uri="{FF2B5EF4-FFF2-40B4-BE49-F238E27FC236}">
                          <a16:creationId xmlns:a16="http://schemas.microsoft.com/office/drawing/2014/main" id="{4237A6E9-8AE2-4454-B307-2646EE2DBCD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4750" y="3884370"/>
                    <a:ext cx="40320" cy="15120"/>
                  </p14:xfrm>
                </p:contentPart>
              </mc:Choice>
              <mc:Fallback xmlns="">
                <p:pic>
                  <p:nvPicPr>
                    <p:cNvPr id="214" name="Ink 213">
                      <a:extLst>
                        <a:ext uri="{FF2B5EF4-FFF2-40B4-BE49-F238E27FC236}">
                          <a16:creationId xmlns:a16="http://schemas.microsoft.com/office/drawing/2014/main" id="{4237A6E9-8AE2-4454-B307-2646EE2DBCD3}"/>
                        </a:ext>
                      </a:extLst>
                    </p:cNvPr>
                    <p:cNvPicPr/>
                    <p:nvPr/>
                  </p:nvPicPr>
                  <p:blipFill>
                    <a:blip r:embed="rId327"/>
                    <a:stretch>
                      <a:fillRect/>
                    </a:stretch>
                  </p:blipFill>
                  <p:spPr>
                    <a:xfrm>
                      <a:off x="9560430" y="3880050"/>
                      <a:ext cx="48960" cy="2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28">
                  <p14:nvContentPartPr>
                    <p14:cNvPr id="215" name="Ink 214">
                      <a:extLst>
                        <a:ext uri="{FF2B5EF4-FFF2-40B4-BE49-F238E27FC236}">
                          <a16:creationId xmlns:a16="http://schemas.microsoft.com/office/drawing/2014/main" id="{88B75F58-EADF-4B04-8CAF-9E308057AF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62590" y="3862410"/>
                    <a:ext cx="38880" cy="43560"/>
                  </p14:xfrm>
                </p:contentPart>
              </mc:Choice>
              <mc:Fallback xmlns="">
                <p:pic>
                  <p:nvPicPr>
                    <p:cNvPr id="215" name="Ink 214">
                      <a:extLst>
                        <a:ext uri="{FF2B5EF4-FFF2-40B4-BE49-F238E27FC236}">
                          <a16:creationId xmlns:a16="http://schemas.microsoft.com/office/drawing/2014/main" id="{88B75F58-EADF-4B04-8CAF-9E308057AFB0}"/>
                        </a:ext>
                      </a:extLst>
                    </p:cNvPr>
                    <p:cNvPicPr/>
                    <p:nvPr/>
                  </p:nvPicPr>
                  <p:blipFill>
                    <a:blip r:embed="rId329"/>
                    <a:stretch>
                      <a:fillRect/>
                    </a:stretch>
                  </p:blipFill>
                  <p:spPr>
                    <a:xfrm>
                      <a:off x="9558270" y="3858090"/>
                      <a:ext cx="47520" cy="52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0">
                  <p14:nvContentPartPr>
                    <p14:cNvPr id="216" name="Ink 215">
                      <a:extLst>
                        <a:ext uri="{FF2B5EF4-FFF2-40B4-BE49-F238E27FC236}">
                          <a16:creationId xmlns:a16="http://schemas.microsoft.com/office/drawing/2014/main" id="{26CDECB5-DDE6-40D7-A223-E84ECB3D92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23790" y="3861330"/>
                    <a:ext cx="33840" cy="37080"/>
                  </p14:xfrm>
                </p:contentPart>
              </mc:Choice>
              <mc:Fallback xmlns="">
                <p:pic>
                  <p:nvPicPr>
                    <p:cNvPr id="216" name="Ink 215">
                      <a:extLst>
                        <a:ext uri="{FF2B5EF4-FFF2-40B4-BE49-F238E27FC236}">
                          <a16:creationId xmlns:a16="http://schemas.microsoft.com/office/drawing/2014/main" id="{26CDECB5-DDE6-40D7-A223-E84ECB3D92FB}"/>
                        </a:ext>
                      </a:extLst>
                    </p:cNvPr>
                    <p:cNvPicPr/>
                    <p:nvPr/>
                  </p:nvPicPr>
                  <p:blipFill>
                    <a:blip r:embed="rId331"/>
                    <a:stretch>
                      <a:fillRect/>
                    </a:stretch>
                  </p:blipFill>
                  <p:spPr>
                    <a:xfrm>
                      <a:off x="9619470" y="3857010"/>
                      <a:ext cx="42480" cy="4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2">
                  <p14:nvContentPartPr>
                    <p14:cNvPr id="217" name="Ink 216">
                      <a:extLst>
                        <a:ext uri="{FF2B5EF4-FFF2-40B4-BE49-F238E27FC236}">
                          <a16:creationId xmlns:a16="http://schemas.microsoft.com/office/drawing/2014/main" id="{5CEE79EF-4A7C-44B9-9E9E-0A76C4265A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42150" y="3866010"/>
                    <a:ext cx="50040" cy="14040"/>
                  </p14:xfrm>
                </p:contentPart>
              </mc:Choice>
              <mc:Fallback xmlns="">
                <p:pic>
                  <p:nvPicPr>
                    <p:cNvPr id="217" name="Ink 216">
                      <a:extLst>
                        <a:ext uri="{FF2B5EF4-FFF2-40B4-BE49-F238E27FC236}">
                          <a16:creationId xmlns:a16="http://schemas.microsoft.com/office/drawing/2014/main" id="{5CEE79EF-4A7C-44B9-9E9E-0A76C4265A79}"/>
                        </a:ext>
                      </a:extLst>
                    </p:cNvPr>
                    <p:cNvPicPr/>
                    <p:nvPr/>
                  </p:nvPicPr>
                  <p:blipFill>
                    <a:blip r:embed="rId333"/>
                    <a:stretch>
                      <a:fillRect/>
                    </a:stretch>
                  </p:blipFill>
                  <p:spPr>
                    <a:xfrm>
                      <a:off x="9637830" y="3861690"/>
                      <a:ext cx="58680" cy="2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4">
                  <p14:nvContentPartPr>
                    <p14:cNvPr id="218" name="Ink 217">
                      <a:extLst>
                        <a:ext uri="{FF2B5EF4-FFF2-40B4-BE49-F238E27FC236}">
                          <a16:creationId xmlns:a16="http://schemas.microsoft.com/office/drawing/2014/main" id="{56570460-BCD4-4197-821F-D0D6CA9B91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679230" y="3866010"/>
                    <a:ext cx="5760" cy="18720"/>
                  </p14:xfrm>
                </p:contentPart>
              </mc:Choice>
              <mc:Fallback xmlns="">
                <p:pic>
                  <p:nvPicPr>
                    <p:cNvPr id="218" name="Ink 217">
                      <a:extLst>
                        <a:ext uri="{FF2B5EF4-FFF2-40B4-BE49-F238E27FC236}">
                          <a16:creationId xmlns:a16="http://schemas.microsoft.com/office/drawing/2014/main" id="{56570460-BCD4-4197-821F-D0D6CA9B91C1}"/>
                        </a:ext>
                      </a:extLst>
                    </p:cNvPr>
                    <p:cNvPicPr/>
                    <p:nvPr/>
                  </p:nvPicPr>
                  <p:blipFill>
                    <a:blip r:embed="rId335"/>
                    <a:stretch>
                      <a:fillRect/>
                    </a:stretch>
                  </p:blipFill>
                  <p:spPr>
                    <a:xfrm>
                      <a:off x="9674910" y="3861690"/>
                      <a:ext cx="1440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6">
                  <p14:nvContentPartPr>
                    <p14:cNvPr id="219" name="Ink 218">
                      <a:extLst>
                        <a:ext uri="{FF2B5EF4-FFF2-40B4-BE49-F238E27FC236}">
                          <a16:creationId xmlns:a16="http://schemas.microsoft.com/office/drawing/2014/main" id="{DB5D3AB6-8265-470D-AB0A-D8CBDE96386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06950" y="3820290"/>
                    <a:ext cx="41040" cy="49680"/>
                  </p14:xfrm>
                </p:contentPart>
              </mc:Choice>
              <mc:Fallback xmlns="">
                <p:pic>
                  <p:nvPicPr>
                    <p:cNvPr id="219" name="Ink 218">
                      <a:extLst>
                        <a:ext uri="{FF2B5EF4-FFF2-40B4-BE49-F238E27FC236}">
                          <a16:creationId xmlns:a16="http://schemas.microsoft.com/office/drawing/2014/main" id="{DB5D3AB6-8265-470D-AB0A-D8CBDE963869}"/>
                        </a:ext>
                      </a:extLst>
                    </p:cNvPr>
                    <p:cNvPicPr/>
                    <p:nvPr/>
                  </p:nvPicPr>
                  <p:blipFill>
                    <a:blip r:embed="rId337"/>
                    <a:stretch>
                      <a:fillRect/>
                    </a:stretch>
                  </p:blipFill>
                  <p:spPr>
                    <a:xfrm>
                      <a:off x="9702630" y="3815970"/>
                      <a:ext cx="49680" cy="58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38">
                  <p14:nvContentPartPr>
                    <p14:cNvPr id="220" name="Ink 219">
                      <a:extLst>
                        <a:ext uri="{FF2B5EF4-FFF2-40B4-BE49-F238E27FC236}">
                          <a16:creationId xmlns:a16="http://schemas.microsoft.com/office/drawing/2014/main" id="{863C608D-C13D-48B0-910A-04DCB4BEDF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14150" y="3818850"/>
                    <a:ext cx="45000" cy="48240"/>
                  </p14:xfrm>
                </p:contentPart>
              </mc:Choice>
              <mc:Fallback xmlns="">
                <p:pic>
                  <p:nvPicPr>
                    <p:cNvPr id="220" name="Ink 219">
                      <a:extLst>
                        <a:ext uri="{FF2B5EF4-FFF2-40B4-BE49-F238E27FC236}">
                          <a16:creationId xmlns:a16="http://schemas.microsoft.com/office/drawing/2014/main" id="{863C608D-C13D-48B0-910A-04DCB4BEDFF6}"/>
                        </a:ext>
                      </a:extLst>
                    </p:cNvPr>
                    <p:cNvPicPr/>
                    <p:nvPr/>
                  </p:nvPicPr>
                  <p:blipFill>
                    <a:blip r:embed="rId339"/>
                    <a:stretch>
                      <a:fillRect/>
                    </a:stretch>
                  </p:blipFill>
                  <p:spPr>
                    <a:xfrm>
                      <a:off x="9709830" y="3814530"/>
                      <a:ext cx="53640" cy="5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0">
                  <p14:nvContentPartPr>
                    <p14:cNvPr id="221" name="Ink 220">
                      <a:extLst>
                        <a:ext uri="{FF2B5EF4-FFF2-40B4-BE49-F238E27FC236}">
                          <a16:creationId xmlns:a16="http://schemas.microsoft.com/office/drawing/2014/main" id="{2F2FE481-D728-4450-A3AE-B9B52B6598B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80750" y="3789330"/>
                    <a:ext cx="11160" cy="67680"/>
                  </p14:xfrm>
                </p:contentPart>
              </mc:Choice>
              <mc:Fallback xmlns="">
                <p:pic>
                  <p:nvPicPr>
                    <p:cNvPr id="221" name="Ink 220">
                      <a:extLst>
                        <a:ext uri="{FF2B5EF4-FFF2-40B4-BE49-F238E27FC236}">
                          <a16:creationId xmlns:a16="http://schemas.microsoft.com/office/drawing/2014/main" id="{2F2FE481-D728-4450-A3AE-B9B52B6598BC}"/>
                        </a:ext>
                      </a:extLst>
                    </p:cNvPr>
                    <p:cNvPicPr/>
                    <p:nvPr/>
                  </p:nvPicPr>
                  <p:blipFill>
                    <a:blip r:embed="rId341"/>
                    <a:stretch>
                      <a:fillRect/>
                    </a:stretch>
                  </p:blipFill>
                  <p:spPr>
                    <a:xfrm>
                      <a:off x="9776430" y="3785010"/>
                      <a:ext cx="19800" cy="76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2">
                  <p14:nvContentPartPr>
                    <p14:cNvPr id="222" name="Ink 221">
                      <a:extLst>
                        <a:ext uri="{FF2B5EF4-FFF2-40B4-BE49-F238E27FC236}">
                          <a16:creationId xmlns:a16="http://schemas.microsoft.com/office/drawing/2014/main" id="{3DD709B1-F6DF-4478-B5AE-698E834AB3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01630" y="3790410"/>
                    <a:ext cx="36720" cy="41760"/>
                  </p14:xfrm>
                </p:contentPart>
              </mc:Choice>
              <mc:Fallback xmlns="">
                <p:pic>
                  <p:nvPicPr>
                    <p:cNvPr id="222" name="Ink 221">
                      <a:extLst>
                        <a:ext uri="{FF2B5EF4-FFF2-40B4-BE49-F238E27FC236}">
                          <a16:creationId xmlns:a16="http://schemas.microsoft.com/office/drawing/2014/main" id="{3DD709B1-F6DF-4478-B5AE-698E834AB31C}"/>
                        </a:ext>
                      </a:extLst>
                    </p:cNvPr>
                    <p:cNvPicPr/>
                    <p:nvPr/>
                  </p:nvPicPr>
                  <p:blipFill>
                    <a:blip r:embed="rId343"/>
                    <a:stretch>
                      <a:fillRect/>
                    </a:stretch>
                  </p:blipFill>
                  <p:spPr>
                    <a:xfrm>
                      <a:off x="9797310" y="3786090"/>
                      <a:ext cx="45360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4">
                  <p14:nvContentPartPr>
                    <p14:cNvPr id="223" name="Ink 222">
                      <a:extLst>
                        <a:ext uri="{FF2B5EF4-FFF2-40B4-BE49-F238E27FC236}">
                          <a16:creationId xmlns:a16="http://schemas.microsoft.com/office/drawing/2014/main" id="{BBEF2F66-C701-46F2-85EF-E164215922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41230" y="3767730"/>
                    <a:ext cx="17280" cy="77040"/>
                  </p14:xfrm>
                </p:contentPart>
              </mc:Choice>
              <mc:Fallback xmlns="">
                <p:pic>
                  <p:nvPicPr>
                    <p:cNvPr id="223" name="Ink 222">
                      <a:extLst>
                        <a:ext uri="{FF2B5EF4-FFF2-40B4-BE49-F238E27FC236}">
                          <a16:creationId xmlns:a16="http://schemas.microsoft.com/office/drawing/2014/main" id="{BBEF2F66-C701-46F2-85EF-E1642159224F}"/>
                        </a:ext>
                      </a:extLst>
                    </p:cNvPr>
                    <p:cNvPicPr/>
                    <p:nvPr/>
                  </p:nvPicPr>
                  <p:blipFill>
                    <a:blip r:embed="rId345"/>
                    <a:stretch>
                      <a:fillRect/>
                    </a:stretch>
                  </p:blipFill>
                  <p:spPr>
                    <a:xfrm>
                      <a:off x="9836910" y="3763410"/>
                      <a:ext cx="25920" cy="85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6">
                  <p14:nvContentPartPr>
                    <p14:cNvPr id="224" name="Ink 223">
                      <a:extLst>
                        <a:ext uri="{FF2B5EF4-FFF2-40B4-BE49-F238E27FC236}">
                          <a16:creationId xmlns:a16="http://schemas.microsoft.com/office/drawing/2014/main" id="{9F5AA6CA-22A5-401E-9EBD-57CC890398A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23230" y="3803010"/>
                    <a:ext cx="71280" cy="19800"/>
                  </p14:xfrm>
                </p:contentPart>
              </mc:Choice>
              <mc:Fallback xmlns="">
                <p:pic>
                  <p:nvPicPr>
                    <p:cNvPr id="224" name="Ink 223">
                      <a:extLst>
                        <a:ext uri="{FF2B5EF4-FFF2-40B4-BE49-F238E27FC236}">
                          <a16:creationId xmlns:a16="http://schemas.microsoft.com/office/drawing/2014/main" id="{9F5AA6CA-22A5-401E-9EBD-57CC890398AB}"/>
                        </a:ext>
                      </a:extLst>
                    </p:cNvPr>
                    <p:cNvPicPr/>
                    <p:nvPr/>
                  </p:nvPicPr>
                  <p:blipFill>
                    <a:blip r:embed="rId347"/>
                    <a:stretch>
                      <a:fillRect/>
                    </a:stretch>
                  </p:blipFill>
                  <p:spPr>
                    <a:xfrm>
                      <a:off x="9818910" y="3798690"/>
                      <a:ext cx="79920" cy="28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48">
                  <p14:nvContentPartPr>
                    <p14:cNvPr id="225" name="Ink 224">
                      <a:extLst>
                        <a:ext uri="{FF2B5EF4-FFF2-40B4-BE49-F238E27FC236}">
                          <a16:creationId xmlns:a16="http://schemas.microsoft.com/office/drawing/2014/main" id="{71E85957-E38B-4665-8019-899819B13B7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68590" y="3803010"/>
                    <a:ext cx="5040" cy="50400"/>
                  </p14:xfrm>
                </p:contentPart>
              </mc:Choice>
              <mc:Fallback xmlns="">
                <p:pic>
                  <p:nvPicPr>
                    <p:cNvPr id="225" name="Ink 224">
                      <a:extLst>
                        <a:ext uri="{FF2B5EF4-FFF2-40B4-BE49-F238E27FC236}">
                          <a16:creationId xmlns:a16="http://schemas.microsoft.com/office/drawing/2014/main" id="{71E85957-E38B-4665-8019-899819B13B7F}"/>
                        </a:ext>
                      </a:extLst>
                    </p:cNvPr>
                    <p:cNvPicPr/>
                    <p:nvPr/>
                  </p:nvPicPr>
                  <p:blipFill>
                    <a:blip r:embed="rId349"/>
                    <a:stretch>
                      <a:fillRect/>
                    </a:stretch>
                  </p:blipFill>
                  <p:spPr>
                    <a:xfrm>
                      <a:off x="9864270" y="3798690"/>
                      <a:ext cx="13680" cy="5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0">
                  <p14:nvContentPartPr>
                    <p14:cNvPr id="226" name="Ink 225">
                      <a:extLst>
                        <a:ext uri="{FF2B5EF4-FFF2-40B4-BE49-F238E27FC236}">
                          <a16:creationId xmlns:a16="http://schemas.microsoft.com/office/drawing/2014/main" id="{7BCB5D90-FA65-4BD2-B9F5-56789B04C53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95590" y="3788250"/>
                    <a:ext cx="34920" cy="38160"/>
                  </p14:xfrm>
                </p:contentPart>
              </mc:Choice>
              <mc:Fallback xmlns="">
                <p:pic>
                  <p:nvPicPr>
                    <p:cNvPr id="226" name="Ink 225">
                      <a:extLst>
                        <a:ext uri="{FF2B5EF4-FFF2-40B4-BE49-F238E27FC236}">
                          <a16:creationId xmlns:a16="http://schemas.microsoft.com/office/drawing/2014/main" id="{7BCB5D90-FA65-4BD2-B9F5-56789B04C537}"/>
                        </a:ext>
                      </a:extLst>
                    </p:cNvPr>
                    <p:cNvPicPr/>
                    <p:nvPr/>
                  </p:nvPicPr>
                  <p:blipFill>
                    <a:blip r:embed="rId351"/>
                    <a:stretch>
                      <a:fillRect/>
                    </a:stretch>
                  </p:blipFill>
                  <p:spPr>
                    <a:xfrm>
                      <a:off x="9891270" y="3783930"/>
                      <a:ext cx="43560" cy="4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227" name="Ink 226">
                      <a:extLst>
                        <a:ext uri="{FF2B5EF4-FFF2-40B4-BE49-F238E27FC236}">
                          <a16:creationId xmlns:a16="http://schemas.microsoft.com/office/drawing/2014/main" id="{A0E2912E-C7F9-4021-B5D6-FBD95256AEE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78670" y="3758730"/>
                    <a:ext cx="10800" cy="59400"/>
                  </p14:xfrm>
                </p:contentPart>
              </mc:Choice>
              <mc:Fallback xmlns="">
                <p:pic>
                  <p:nvPicPr>
                    <p:cNvPr id="227" name="Ink 226">
                      <a:extLst>
                        <a:ext uri="{FF2B5EF4-FFF2-40B4-BE49-F238E27FC236}">
                          <a16:creationId xmlns:a16="http://schemas.microsoft.com/office/drawing/2014/main" id="{A0E2912E-C7F9-4021-B5D6-FBD95256AEE2}"/>
                        </a:ext>
                      </a:extLst>
                    </p:cNvPr>
                    <p:cNvPicPr/>
                    <p:nvPr/>
                  </p:nvPicPr>
                  <p:blipFill>
                    <a:blip r:embed="rId353"/>
                    <a:stretch>
                      <a:fillRect/>
                    </a:stretch>
                  </p:blipFill>
                  <p:spPr>
                    <a:xfrm>
                      <a:off x="9874350" y="3754410"/>
                      <a:ext cx="19440" cy="68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4">
                  <p14:nvContentPartPr>
                    <p14:cNvPr id="228" name="Ink 227">
                      <a:extLst>
                        <a:ext uri="{FF2B5EF4-FFF2-40B4-BE49-F238E27FC236}">
                          <a16:creationId xmlns:a16="http://schemas.microsoft.com/office/drawing/2014/main" id="{902158CC-7903-43C8-9B48-8D4F2769ED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95150" y="3715170"/>
                    <a:ext cx="29880" cy="20880"/>
                  </p14:xfrm>
                </p:contentPart>
              </mc:Choice>
              <mc:Fallback xmlns="">
                <p:pic>
                  <p:nvPicPr>
                    <p:cNvPr id="228" name="Ink 227">
                      <a:extLst>
                        <a:ext uri="{FF2B5EF4-FFF2-40B4-BE49-F238E27FC236}">
                          <a16:creationId xmlns:a16="http://schemas.microsoft.com/office/drawing/2014/main" id="{902158CC-7903-43C8-9B48-8D4F2769EDEC}"/>
                        </a:ext>
                      </a:extLst>
                    </p:cNvPr>
                    <p:cNvPicPr/>
                    <p:nvPr/>
                  </p:nvPicPr>
                  <p:blipFill>
                    <a:blip r:embed="rId355"/>
                    <a:stretch>
                      <a:fillRect/>
                    </a:stretch>
                  </p:blipFill>
                  <p:spPr>
                    <a:xfrm>
                      <a:off x="9790830" y="3710850"/>
                      <a:ext cx="38520" cy="29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6">
                  <p14:nvContentPartPr>
                    <p14:cNvPr id="229" name="Ink 228">
                      <a:extLst>
                        <a:ext uri="{FF2B5EF4-FFF2-40B4-BE49-F238E27FC236}">
                          <a16:creationId xmlns:a16="http://schemas.microsoft.com/office/drawing/2014/main" id="{DE9CCFBE-00A1-40AA-9EEE-7D48B71928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89750" y="3726330"/>
                    <a:ext cx="29880" cy="32760"/>
                  </p14:xfrm>
                </p:contentPart>
              </mc:Choice>
              <mc:Fallback xmlns="">
                <p:pic>
                  <p:nvPicPr>
                    <p:cNvPr id="229" name="Ink 228">
                      <a:extLst>
                        <a:ext uri="{FF2B5EF4-FFF2-40B4-BE49-F238E27FC236}">
                          <a16:creationId xmlns:a16="http://schemas.microsoft.com/office/drawing/2014/main" id="{DE9CCFBE-00A1-40AA-9EEE-7D48B71928F5}"/>
                        </a:ext>
                      </a:extLst>
                    </p:cNvPr>
                    <p:cNvPicPr/>
                    <p:nvPr/>
                  </p:nvPicPr>
                  <p:blipFill>
                    <a:blip r:embed="rId357"/>
                    <a:stretch>
                      <a:fillRect/>
                    </a:stretch>
                  </p:blipFill>
                  <p:spPr>
                    <a:xfrm>
                      <a:off x="9785430" y="3722010"/>
                      <a:ext cx="38520" cy="4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8">
                  <p14:nvContentPartPr>
                    <p14:cNvPr id="230" name="Ink 229">
                      <a:extLst>
                        <a:ext uri="{FF2B5EF4-FFF2-40B4-BE49-F238E27FC236}">
                          <a16:creationId xmlns:a16="http://schemas.microsoft.com/office/drawing/2014/main" id="{31E1BA61-D221-493B-B511-F8F8C7306C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3150" y="3899130"/>
                    <a:ext cx="29880" cy="30960"/>
                  </p14:xfrm>
                </p:contentPart>
              </mc:Choice>
              <mc:Fallback xmlns="">
                <p:pic>
                  <p:nvPicPr>
                    <p:cNvPr id="230" name="Ink 229">
                      <a:extLst>
                        <a:ext uri="{FF2B5EF4-FFF2-40B4-BE49-F238E27FC236}">
                          <a16:creationId xmlns:a16="http://schemas.microsoft.com/office/drawing/2014/main" id="{31E1BA61-D221-493B-B511-F8F8C7306CA5}"/>
                        </a:ext>
                      </a:extLst>
                    </p:cNvPr>
                    <p:cNvPicPr/>
                    <p:nvPr/>
                  </p:nvPicPr>
                  <p:blipFill>
                    <a:blip r:embed="rId359"/>
                    <a:stretch>
                      <a:fillRect/>
                    </a:stretch>
                  </p:blipFill>
                  <p:spPr>
                    <a:xfrm>
                      <a:off x="9268830" y="3894810"/>
                      <a:ext cx="38520" cy="39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0">
                  <p14:nvContentPartPr>
                    <p14:cNvPr id="231" name="Ink 230">
                      <a:extLst>
                        <a:ext uri="{FF2B5EF4-FFF2-40B4-BE49-F238E27FC236}">
                          <a16:creationId xmlns:a16="http://schemas.microsoft.com/office/drawing/2014/main" id="{FF0E93D9-9D7F-4190-8EE7-C0D3678ECC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3150" y="3903450"/>
                    <a:ext cx="16920" cy="52200"/>
                  </p14:xfrm>
                </p:contentPart>
              </mc:Choice>
              <mc:Fallback xmlns="">
                <p:pic>
                  <p:nvPicPr>
                    <p:cNvPr id="231" name="Ink 230">
                      <a:extLst>
                        <a:ext uri="{FF2B5EF4-FFF2-40B4-BE49-F238E27FC236}">
                          <a16:creationId xmlns:a16="http://schemas.microsoft.com/office/drawing/2014/main" id="{FF0E93D9-9D7F-4190-8EE7-C0D3678ECC1A}"/>
                        </a:ext>
                      </a:extLst>
                    </p:cNvPr>
                    <p:cNvPicPr/>
                    <p:nvPr/>
                  </p:nvPicPr>
                  <p:blipFill>
                    <a:blip r:embed="rId361"/>
                    <a:stretch>
                      <a:fillRect/>
                    </a:stretch>
                  </p:blipFill>
                  <p:spPr>
                    <a:xfrm>
                      <a:off x="9268830" y="3899130"/>
                      <a:ext cx="25560" cy="60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2">
                  <p14:nvContentPartPr>
                    <p14:cNvPr id="232" name="Ink 231">
                      <a:extLst>
                        <a:ext uri="{FF2B5EF4-FFF2-40B4-BE49-F238E27FC236}">
                          <a16:creationId xmlns:a16="http://schemas.microsoft.com/office/drawing/2014/main" id="{A14E7D73-6A04-4645-AF26-7B4D21ABD7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93670" y="3884370"/>
                    <a:ext cx="60840" cy="39960"/>
                  </p14:xfrm>
                </p:contentPart>
              </mc:Choice>
              <mc:Fallback xmlns="">
                <p:pic>
                  <p:nvPicPr>
                    <p:cNvPr id="232" name="Ink 231">
                      <a:extLst>
                        <a:ext uri="{FF2B5EF4-FFF2-40B4-BE49-F238E27FC236}">
                          <a16:creationId xmlns:a16="http://schemas.microsoft.com/office/drawing/2014/main" id="{A14E7D73-6A04-4645-AF26-7B4D21ABD7A3}"/>
                        </a:ext>
                      </a:extLst>
                    </p:cNvPr>
                    <p:cNvPicPr/>
                    <p:nvPr/>
                  </p:nvPicPr>
                  <p:blipFill>
                    <a:blip r:embed="rId363"/>
                    <a:stretch>
                      <a:fillRect/>
                    </a:stretch>
                  </p:blipFill>
                  <p:spPr>
                    <a:xfrm>
                      <a:off x="9289350" y="3880050"/>
                      <a:ext cx="69480" cy="48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4">
                  <p14:nvContentPartPr>
                    <p14:cNvPr id="233" name="Ink 232">
                      <a:extLst>
                        <a:ext uri="{FF2B5EF4-FFF2-40B4-BE49-F238E27FC236}">
                          <a16:creationId xmlns:a16="http://schemas.microsoft.com/office/drawing/2014/main" id="{AA0F3F63-2F96-487B-962B-E38F0C9803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54150" y="3868170"/>
                    <a:ext cx="52920" cy="24480"/>
                  </p14:xfrm>
                </p:contentPart>
              </mc:Choice>
              <mc:Fallback xmlns="">
                <p:pic>
                  <p:nvPicPr>
                    <p:cNvPr id="233" name="Ink 232">
                      <a:extLst>
                        <a:ext uri="{FF2B5EF4-FFF2-40B4-BE49-F238E27FC236}">
                          <a16:creationId xmlns:a16="http://schemas.microsoft.com/office/drawing/2014/main" id="{AA0F3F63-2F96-487B-962B-E38F0C9803A9}"/>
                        </a:ext>
                      </a:extLst>
                    </p:cNvPr>
                    <p:cNvPicPr/>
                    <p:nvPr/>
                  </p:nvPicPr>
                  <p:blipFill>
                    <a:blip r:embed="rId365"/>
                    <a:stretch>
                      <a:fillRect/>
                    </a:stretch>
                  </p:blipFill>
                  <p:spPr>
                    <a:xfrm>
                      <a:off x="9349830" y="3863850"/>
                      <a:ext cx="6156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6">
                  <p14:nvContentPartPr>
                    <p14:cNvPr id="234" name="Ink 233">
                      <a:extLst>
                        <a:ext uri="{FF2B5EF4-FFF2-40B4-BE49-F238E27FC236}">
                          <a16:creationId xmlns:a16="http://schemas.microsoft.com/office/drawing/2014/main" id="{EBB0051E-FFBC-4FCC-AA8A-5B0E2EE248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30230" y="4030530"/>
                    <a:ext cx="43920" cy="24480"/>
                  </p14:xfrm>
                </p:contentPart>
              </mc:Choice>
              <mc:Fallback xmlns="">
                <p:pic>
                  <p:nvPicPr>
                    <p:cNvPr id="234" name="Ink 233">
                      <a:extLst>
                        <a:ext uri="{FF2B5EF4-FFF2-40B4-BE49-F238E27FC236}">
                          <a16:creationId xmlns:a16="http://schemas.microsoft.com/office/drawing/2014/main" id="{EBB0051E-FFBC-4FCC-AA8A-5B0E2EE24879}"/>
                        </a:ext>
                      </a:extLst>
                    </p:cNvPr>
                    <p:cNvPicPr/>
                    <p:nvPr/>
                  </p:nvPicPr>
                  <p:blipFill>
                    <a:blip r:embed="rId367"/>
                    <a:stretch>
                      <a:fillRect/>
                    </a:stretch>
                  </p:blipFill>
                  <p:spPr>
                    <a:xfrm>
                      <a:off x="9125910" y="4026210"/>
                      <a:ext cx="52560" cy="33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68">
                  <p14:nvContentPartPr>
                    <p14:cNvPr id="235" name="Ink 234">
                      <a:extLst>
                        <a:ext uri="{FF2B5EF4-FFF2-40B4-BE49-F238E27FC236}">
                          <a16:creationId xmlns:a16="http://schemas.microsoft.com/office/drawing/2014/main" id="{0ECF3B81-C7A9-449D-BBB7-7152C6BC3B4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88190" y="4010730"/>
                    <a:ext cx="63360" cy="20160"/>
                  </p14:xfrm>
                </p:contentPart>
              </mc:Choice>
              <mc:Fallback xmlns="">
                <p:pic>
                  <p:nvPicPr>
                    <p:cNvPr id="235" name="Ink 234">
                      <a:extLst>
                        <a:ext uri="{FF2B5EF4-FFF2-40B4-BE49-F238E27FC236}">
                          <a16:creationId xmlns:a16="http://schemas.microsoft.com/office/drawing/2014/main" id="{0ECF3B81-C7A9-449D-BBB7-7152C6BC3B41}"/>
                        </a:ext>
                      </a:extLst>
                    </p:cNvPr>
                    <p:cNvPicPr/>
                    <p:nvPr/>
                  </p:nvPicPr>
                  <p:blipFill>
                    <a:blip r:embed="rId369"/>
                    <a:stretch>
                      <a:fillRect/>
                    </a:stretch>
                  </p:blipFill>
                  <p:spPr>
                    <a:xfrm>
                      <a:off x="9183870" y="4006410"/>
                      <a:ext cx="72000" cy="2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0">
                  <p14:nvContentPartPr>
                    <p14:cNvPr id="236" name="Ink 235">
                      <a:extLst>
                        <a:ext uri="{FF2B5EF4-FFF2-40B4-BE49-F238E27FC236}">
                          <a16:creationId xmlns:a16="http://schemas.microsoft.com/office/drawing/2014/main" id="{B224D5DA-FC85-49C3-BD56-D46DFF64106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09070" y="3994890"/>
                    <a:ext cx="18360" cy="41760"/>
                  </p14:xfrm>
                </p:contentPart>
              </mc:Choice>
              <mc:Fallback xmlns="">
                <p:pic>
                  <p:nvPicPr>
                    <p:cNvPr id="236" name="Ink 235">
                      <a:extLst>
                        <a:ext uri="{FF2B5EF4-FFF2-40B4-BE49-F238E27FC236}">
                          <a16:creationId xmlns:a16="http://schemas.microsoft.com/office/drawing/2014/main" id="{B224D5DA-FC85-49C3-BD56-D46DFF641063}"/>
                        </a:ext>
                      </a:extLst>
                    </p:cNvPr>
                    <p:cNvPicPr/>
                    <p:nvPr/>
                  </p:nvPicPr>
                  <p:blipFill>
                    <a:blip r:embed="rId371"/>
                    <a:stretch>
                      <a:fillRect/>
                    </a:stretch>
                  </p:blipFill>
                  <p:spPr>
                    <a:xfrm>
                      <a:off x="9204750" y="3990570"/>
                      <a:ext cx="27000" cy="5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2">
                  <p14:nvContentPartPr>
                    <p14:cNvPr id="237" name="Ink 236">
                      <a:extLst>
                        <a:ext uri="{FF2B5EF4-FFF2-40B4-BE49-F238E27FC236}">
                          <a16:creationId xmlns:a16="http://schemas.microsoft.com/office/drawing/2014/main" id="{CC1E267B-027D-4028-A4C9-48C25BBFB1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34990" y="3975450"/>
                    <a:ext cx="66600" cy="46440"/>
                  </p14:xfrm>
                </p:contentPart>
              </mc:Choice>
              <mc:Fallback xmlns="">
                <p:pic>
                  <p:nvPicPr>
                    <p:cNvPr id="237" name="Ink 236">
                      <a:extLst>
                        <a:ext uri="{FF2B5EF4-FFF2-40B4-BE49-F238E27FC236}">
                          <a16:creationId xmlns:a16="http://schemas.microsoft.com/office/drawing/2014/main" id="{CC1E267B-027D-4028-A4C9-48C25BBFB18F}"/>
                        </a:ext>
                      </a:extLst>
                    </p:cNvPr>
                    <p:cNvPicPr/>
                    <p:nvPr/>
                  </p:nvPicPr>
                  <p:blipFill>
                    <a:blip r:embed="rId373"/>
                    <a:stretch>
                      <a:fillRect/>
                    </a:stretch>
                  </p:blipFill>
                  <p:spPr>
                    <a:xfrm>
                      <a:off x="9230670" y="3971130"/>
                      <a:ext cx="75240" cy="55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4">
                  <p14:nvContentPartPr>
                    <p14:cNvPr id="238" name="Ink 237">
                      <a:extLst>
                        <a:ext uri="{FF2B5EF4-FFF2-40B4-BE49-F238E27FC236}">
                          <a16:creationId xmlns:a16="http://schemas.microsoft.com/office/drawing/2014/main" id="{480D497C-3C0E-4B9A-B43B-450F3857B5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79270" y="3961770"/>
                    <a:ext cx="4320" cy="57600"/>
                  </p14:xfrm>
                </p:contentPart>
              </mc:Choice>
              <mc:Fallback xmlns="">
                <p:pic>
                  <p:nvPicPr>
                    <p:cNvPr id="238" name="Ink 237">
                      <a:extLst>
                        <a:ext uri="{FF2B5EF4-FFF2-40B4-BE49-F238E27FC236}">
                          <a16:creationId xmlns:a16="http://schemas.microsoft.com/office/drawing/2014/main" id="{480D497C-3C0E-4B9A-B43B-450F3857B557}"/>
                        </a:ext>
                      </a:extLst>
                    </p:cNvPr>
                    <p:cNvPicPr/>
                    <p:nvPr/>
                  </p:nvPicPr>
                  <p:blipFill>
                    <a:blip r:embed="rId375"/>
                    <a:stretch>
                      <a:fillRect/>
                    </a:stretch>
                  </p:blipFill>
                  <p:spPr>
                    <a:xfrm>
                      <a:off x="9274950" y="3957450"/>
                      <a:ext cx="12960" cy="66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6">
                  <p14:nvContentPartPr>
                    <p14:cNvPr id="239" name="Ink 238">
                      <a:extLst>
                        <a:ext uri="{FF2B5EF4-FFF2-40B4-BE49-F238E27FC236}">
                          <a16:creationId xmlns:a16="http://schemas.microsoft.com/office/drawing/2014/main" id="{EC1DA33C-C146-4E51-B6F3-D57D95D187B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1630" y="4221690"/>
                    <a:ext cx="41760" cy="57240"/>
                  </p14:xfrm>
                </p:contentPart>
              </mc:Choice>
              <mc:Fallback xmlns="">
                <p:pic>
                  <p:nvPicPr>
                    <p:cNvPr id="239" name="Ink 238">
                      <a:extLst>
                        <a:ext uri="{FF2B5EF4-FFF2-40B4-BE49-F238E27FC236}">
                          <a16:creationId xmlns:a16="http://schemas.microsoft.com/office/drawing/2014/main" id="{EC1DA33C-C146-4E51-B6F3-D57D95D187B1}"/>
                        </a:ext>
                      </a:extLst>
                    </p:cNvPr>
                    <p:cNvPicPr/>
                    <p:nvPr/>
                  </p:nvPicPr>
                  <p:blipFill>
                    <a:blip r:embed="rId377"/>
                    <a:stretch>
                      <a:fillRect/>
                    </a:stretch>
                  </p:blipFill>
                  <p:spPr>
                    <a:xfrm>
                      <a:off x="9257310" y="4217370"/>
                      <a:ext cx="50400" cy="65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78">
                  <p14:nvContentPartPr>
                    <p14:cNvPr id="240" name="Ink 239">
                      <a:extLst>
                        <a:ext uri="{FF2B5EF4-FFF2-40B4-BE49-F238E27FC236}">
                          <a16:creationId xmlns:a16="http://schemas.microsoft.com/office/drawing/2014/main" id="{B54819B4-4925-4C84-990E-8A47D34316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15630" y="4205130"/>
                    <a:ext cx="52920" cy="16560"/>
                  </p14:xfrm>
                </p:contentPart>
              </mc:Choice>
              <mc:Fallback xmlns="">
                <p:pic>
                  <p:nvPicPr>
                    <p:cNvPr id="240" name="Ink 239">
                      <a:extLst>
                        <a:ext uri="{FF2B5EF4-FFF2-40B4-BE49-F238E27FC236}">
                          <a16:creationId xmlns:a16="http://schemas.microsoft.com/office/drawing/2014/main" id="{B54819B4-4925-4C84-990E-8A47D34316D7}"/>
                        </a:ext>
                      </a:extLst>
                    </p:cNvPr>
                    <p:cNvPicPr/>
                    <p:nvPr/>
                  </p:nvPicPr>
                  <p:blipFill>
                    <a:blip r:embed="rId379"/>
                    <a:stretch>
                      <a:fillRect/>
                    </a:stretch>
                  </p:blipFill>
                  <p:spPr>
                    <a:xfrm>
                      <a:off x="9311310" y="4200810"/>
                      <a:ext cx="61560" cy="25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0">
                  <p14:nvContentPartPr>
                    <p14:cNvPr id="241" name="Ink 240">
                      <a:extLst>
                        <a:ext uri="{FF2B5EF4-FFF2-40B4-BE49-F238E27FC236}">
                          <a16:creationId xmlns:a16="http://schemas.microsoft.com/office/drawing/2014/main" id="{9DA2FD8F-C15C-4F16-8A3E-116DE054D2C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56590" y="4197210"/>
                    <a:ext cx="81360" cy="100080"/>
                  </p14:xfrm>
                </p:contentPart>
              </mc:Choice>
              <mc:Fallback xmlns="">
                <p:pic>
                  <p:nvPicPr>
                    <p:cNvPr id="241" name="Ink 240">
                      <a:extLst>
                        <a:ext uri="{FF2B5EF4-FFF2-40B4-BE49-F238E27FC236}">
                          <a16:creationId xmlns:a16="http://schemas.microsoft.com/office/drawing/2014/main" id="{9DA2FD8F-C15C-4F16-8A3E-116DE054D2C1}"/>
                        </a:ext>
                      </a:extLst>
                    </p:cNvPr>
                    <p:cNvPicPr/>
                    <p:nvPr/>
                  </p:nvPicPr>
                  <p:blipFill>
                    <a:blip r:embed="rId381"/>
                    <a:stretch>
                      <a:fillRect/>
                    </a:stretch>
                  </p:blipFill>
                  <p:spPr>
                    <a:xfrm>
                      <a:off x="9252270" y="4192890"/>
                      <a:ext cx="90000" cy="108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2">
                  <p14:nvContentPartPr>
                    <p14:cNvPr id="242" name="Ink 241">
                      <a:extLst>
                        <a:ext uri="{FF2B5EF4-FFF2-40B4-BE49-F238E27FC236}">
                          <a16:creationId xmlns:a16="http://schemas.microsoft.com/office/drawing/2014/main" id="{3ACA90B8-AB4B-40EA-88C6-8C36063CD8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7750" y="4252290"/>
                    <a:ext cx="65160" cy="68760"/>
                  </p14:xfrm>
                </p:contentPart>
              </mc:Choice>
              <mc:Fallback xmlns="">
                <p:pic>
                  <p:nvPicPr>
                    <p:cNvPr id="242" name="Ink 241">
                      <a:extLst>
                        <a:ext uri="{FF2B5EF4-FFF2-40B4-BE49-F238E27FC236}">
                          <a16:creationId xmlns:a16="http://schemas.microsoft.com/office/drawing/2014/main" id="{3ACA90B8-AB4B-40EA-88C6-8C36063CD844}"/>
                        </a:ext>
                      </a:extLst>
                    </p:cNvPr>
                    <p:cNvPicPr/>
                    <p:nvPr/>
                  </p:nvPicPr>
                  <p:blipFill>
                    <a:blip r:embed="rId383"/>
                    <a:stretch>
                      <a:fillRect/>
                    </a:stretch>
                  </p:blipFill>
                  <p:spPr>
                    <a:xfrm>
                      <a:off x="9263430" y="4247970"/>
                      <a:ext cx="73800" cy="77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4">
                  <p14:nvContentPartPr>
                    <p14:cNvPr id="243" name="Ink 242">
                      <a:extLst>
                        <a:ext uri="{FF2B5EF4-FFF2-40B4-BE49-F238E27FC236}">
                          <a16:creationId xmlns:a16="http://schemas.microsoft.com/office/drawing/2014/main" id="{0456B0FD-59EE-472A-A97B-A471466668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1750" y="4238610"/>
                    <a:ext cx="15840" cy="18720"/>
                  </p14:xfrm>
                </p:contentPart>
              </mc:Choice>
              <mc:Fallback xmlns="">
                <p:pic>
                  <p:nvPicPr>
                    <p:cNvPr id="243" name="Ink 242">
                      <a:extLst>
                        <a:ext uri="{FF2B5EF4-FFF2-40B4-BE49-F238E27FC236}">
                          <a16:creationId xmlns:a16="http://schemas.microsoft.com/office/drawing/2014/main" id="{0456B0FD-59EE-472A-A97B-A471466668DD}"/>
                        </a:ext>
                      </a:extLst>
                    </p:cNvPr>
                    <p:cNvPicPr/>
                    <p:nvPr/>
                  </p:nvPicPr>
                  <p:blipFill>
                    <a:blip r:embed="rId385"/>
                    <a:stretch>
                      <a:fillRect/>
                    </a:stretch>
                  </p:blipFill>
                  <p:spPr>
                    <a:xfrm>
                      <a:off x="9317430" y="4234290"/>
                      <a:ext cx="24480" cy="27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6">
                  <p14:nvContentPartPr>
                    <p14:cNvPr id="244" name="Ink 243">
                      <a:extLst>
                        <a:ext uri="{FF2B5EF4-FFF2-40B4-BE49-F238E27FC236}">
                          <a16:creationId xmlns:a16="http://schemas.microsoft.com/office/drawing/2014/main" id="{E533E682-0AC8-4E21-B7C1-BF055E8640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192150" y="4246530"/>
                    <a:ext cx="43920" cy="27000"/>
                  </p14:xfrm>
                </p:contentPart>
              </mc:Choice>
              <mc:Fallback xmlns="">
                <p:pic>
                  <p:nvPicPr>
                    <p:cNvPr id="244" name="Ink 243">
                      <a:extLst>
                        <a:ext uri="{FF2B5EF4-FFF2-40B4-BE49-F238E27FC236}">
                          <a16:creationId xmlns:a16="http://schemas.microsoft.com/office/drawing/2014/main" id="{E533E682-0AC8-4E21-B7C1-BF055E864085}"/>
                        </a:ext>
                      </a:extLst>
                    </p:cNvPr>
                    <p:cNvPicPr/>
                    <p:nvPr/>
                  </p:nvPicPr>
                  <p:blipFill>
                    <a:blip r:embed="rId387"/>
                    <a:stretch>
                      <a:fillRect/>
                    </a:stretch>
                  </p:blipFill>
                  <p:spPr>
                    <a:xfrm>
                      <a:off x="9187830" y="4242210"/>
                      <a:ext cx="52560" cy="35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88">
                  <p14:nvContentPartPr>
                    <p14:cNvPr id="245" name="Ink 244">
                      <a:extLst>
                        <a:ext uri="{FF2B5EF4-FFF2-40B4-BE49-F238E27FC236}">
                          <a16:creationId xmlns:a16="http://schemas.microsoft.com/office/drawing/2014/main" id="{F39D55FD-C33B-4AA1-B386-9A50A1C2279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05110" y="4242930"/>
                    <a:ext cx="34920" cy="56520"/>
                  </p14:xfrm>
                </p:contentPart>
              </mc:Choice>
              <mc:Fallback xmlns="">
                <p:pic>
                  <p:nvPicPr>
                    <p:cNvPr id="245" name="Ink 244">
                      <a:extLst>
                        <a:ext uri="{FF2B5EF4-FFF2-40B4-BE49-F238E27FC236}">
                          <a16:creationId xmlns:a16="http://schemas.microsoft.com/office/drawing/2014/main" id="{F39D55FD-C33B-4AA1-B386-9A50A1C2279C}"/>
                        </a:ext>
                      </a:extLst>
                    </p:cNvPr>
                    <p:cNvPicPr/>
                    <p:nvPr/>
                  </p:nvPicPr>
                  <p:blipFill>
                    <a:blip r:embed="rId389"/>
                    <a:stretch>
                      <a:fillRect/>
                    </a:stretch>
                  </p:blipFill>
                  <p:spPr>
                    <a:xfrm>
                      <a:off x="9200790" y="4238610"/>
                      <a:ext cx="43560" cy="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0">
                  <p14:nvContentPartPr>
                    <p14:cNvPr id="246" name="Ink 245">
                      <a:extLst>
                        <a:ext uri="{FF2B5EF4-FFF2-40B4-BE49-F238E27FC236}">
                          <a16:creationId xmlns:a16="http://schemas.microsoft.com/office/drawing/2014/main" id="{6C0434ED-5C08-464D-9E59-D80E6A8261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50310" y="4480530"/>
                    <a:ext cx="41760" cy="24120"/>
                  </p14:xfrm>
                </p:contentPart>
              </mc:Choice>
              <mc:Fallback xmlns="">
                <p:pic>
                  <p:nvPicPr>
                    <p:cNvPr id="246" name="Ink 245">
                      <a:extLst>
                        <a:ext uri="{FF2B5EF4-FFF2-40B4-BE49-F238E27FC236}">
                          <a16:creationId xmlns:a16="http://schemas.microsoft.com/office/drawing/2014/main" id="{6C0434ED-5C08-464D-9E59-D80E6A82617B}"/>
                        </a:ext>
                      </a:extLst>
                    </p:cNvPr>
                    <p:cNvPicPr/>
                    <p:nvPr/>
                  </p:nvPicPr>
                  <p:blipFill>
                    <a:blip r:embed="rId391"/>
                    <a:stretch>
                      <a:fillRect/>
                    </a:stretch>
                  </p:blipFill>
                  <p:spPr>
                    <a:xfrm>
                      <a:off x="9945990" y="4476210"/>
                      <a:ext cx="50400" cy="32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2">
                  <p14:nvContentPartPr>
                    <p14:cNvPr id="247" name="Ink 246">
                      <a:extLst>
                        <a:ext uri="{FF2B5EF4-FFF2-40B4-BE49-F238E27FC236}">
                          <a16:creationId xmlns:a16="http://schemas.microsoft.com/office/drawing/2014/main" id="{1787234C-553C-4AF3-83C9-DBE7600E44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958230" y="4462530"/>
                    <a:ext cx="5400" cy="51840"/>
                  </p14:xfrm>
                </p:contentPart>
              </mc:Choice>
              <mc:Fallback xmlns="">
                <p:pic>
                  <p:nvPicPr>
                    <p:cNvPr id="247" name="Ink 246">
                      <a:extLst>
                        <a:ext uri="{FF2B5EF4-FFF2-40B4-BE49-F238E27FC236}">
                          <a16:creationId xmlns:a16="http://schemas.microsoft.com/office/drawing/2014/main" id="{1787234C-553C-4AF3-83C9-DBE7600E44D4}"/>
                        </a:ext>
                      </a:extLst>
                    </p:cNvPr>
                    <p:cNvPicPr/>
                    <p:nvPr/>
                  </p:nvPicPr>
                  <p:blipFill>
                    <a:blip r:embed="rId393"/>
                    <a:stretch>
                      <a:fillRect/>
                    </a:stretch>
                  </p:blipFill>
                  <p:spPr>
                    <a:xfrm>
                      <a:off x="9953910" y="4458210"/>
                      <a:ext cx="14040" cy="60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4">
                  <p14:nvContentPartPr>
                    <p14:cNvPr id="248" name="Ink 247">
                      <a:extLst>
                        <a:ext uri="{FF2B5EF4-FFF2-40B4-BE49-F238E27FC236}">
                          <a16:creationId xmlns:a16="http://schemas.microsoft.com/office/drawing/2014/main" id="{70117C77-624E-4CCE-8CF5-A059B90CD7E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19150" y="4366410"/>
                    <a:ext cx="64440" cy="56520"/>
                  </p14:xfrm>
                </p:contentPart>
              </mc:Choice>
              <mc:Fallback xmlns="">
                <p:pic>
                  <p:nvPicPr>
                    <p:cNvPr id="248" name="Ink 247">
                      <a:extLst>
                        <a:ext uri="{FF2B5EF4-FFF2-40B4-BE49-F238E27FC236}">
                          <a16:creationId xmlns:a16="http://schemas.microsoft.com/office/drawing/2014/main" id="{70117C77-624E-4CCE-8CF5-A059B90CD7EC}"/>
                        </a:ext>
                      </a:extLst>
                    </p:cNvPr>
                    <p:cNvPicPr/>
                    <p:nvPr/>
                  </p:nvPicPr>
                  <p:blipFill>
                    <a:blip r:embed="rId395"/>
                    <a:stretch>
                      <a:fillRect/>
                    </a:stretch>
                  </p:blipFill>
                  <p:spPr>
                    <a:xfrm>
                      <a:off x="10114830" y="4362090"/>
                      <a:ext cx="73080" cy="65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6">
                  <p14:nvContentPartPr>
                    <p14:cNvPr id="249" name="Ink 248">
                      <a:extLst>
                        <a:ext uri="{FF2B5EF4-FFF2-40B4-BE49-F238E27FC236}">
                          <a16:creationId xmlns:a16="http://schemas.microsoft.com/office/drawing/2014/main" id="{0074ED52-E3FF-48B1-A457-E5E859AED35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55070" y="4897770"/>
                    <a:ext cx="57960" cy="82800"/>
                  </p14:xfrm>
                </p:contentPart>
              </mc:Choice>
              <mc:Fallback xmlns="">
                <p:pic>
                  <p:nvPicPr>
                    <p:cNvPr id="249" name="Ink 248">
                      <a:extLst>
                        <a:ext uri="{FF2B5EF4-FFF2-40B4-BE49-F238E27FC236}">
                          <a16:creationId xmlns:a16="http://schemas.microsoft.com/office/drawing/2014/main" id="{0074ED52-E3FF-48B1-A457-E5E859AED355}"/>
                        </a:ext>
                      </a:extLst>
                    </p:cNvPr>
                    <p:cNvPicPr/>
                    <p:nvPr/>
                  </p:nvPicPr>
                  <p:blipFill>
                    <a:blip r:embed="rId397"/>
                    <a:stretch>
                      <a:fillRect/>
                    </a:stretch>
                  </p:blipFill>
                  <p:spPr>
                    <a:xfrm>
                      <a:off x="10050750" y="4893450"/>
                      <a:ext cx="66600" cy="91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98">
                  <p14:nvContentPartPr>
                    <p14:cNvPr id="250" name="Ink 249">
                      <a:extLst>
                        <a:ext uri="{FF2B5EF4-FFF2-40B4-BE49-F238E27FC236}">
                          <a16:creationId xmlns:a16="http://schemas.microsoft.com/office/drawing/2014/main" id="{E6482522-D625-49D2-AFEE-5CF7D69849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89070" y="4784730"/>
                    <a:ext cx="41400" cy="13320"/>
                  </p14:xfrm>
                </p:contentPart>
              </mc:Choice>
              <mc:Fallback xmlns="">
                <p:pic>
                  <p:nvPicPr>
                    <p:cNvPr id="250" name="Ink 249">
                      <a:extLst>
                        <a:ext uri="{FF2B5EF4-FFF2-40B4-BE49-F238E27FC236}">
                          <a16:creationId xmlns:a16="http://schemas.microsoft.com/office/drawing/2014/main" id="{E6482522-D625-49D2-AFEE-5CF7D698495D}"/>
                        </a:ext>
                      </a:extLst>
                    </p:cNvPr>
                    <p:cNvPicPr/>
                    <p:nvPr/>
                  </p:nvPicPr>
                  <p:blipFill>
                    <a:blip r:embed="rId399"/>
                    <a:stretch>
                      <a:fillRect/>
                    </a:stretch>
                  </p:blipFill>
                  <p:spPr>
                    <a:xfrm>
                      <a:off x="10284750" y="4780410"/>
                      <a:ext cx="50040" cy="21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0">
                  <p14:nvContentPartPr>
                    <p14:cNvPr id="251" name="Ink 250">
                      <a:extLst>
                        <a:ext uri="{FF2B5EF4-FFF2-40B4-BE49-F238E27FC236}">
                          <a16:creationId xmlns:a16="http://schemas.microsoft.com/office/drawing/2014/main" id="{38733AA4-44F5-4F76-8984-1CAF01690E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87630" y="4744770"/>
                    <a:ext cx="13320" cy="66600"/>
                  </p14:xfrm>
                </p:contentPart>
              </mc:Choice>
              <mc:Fallback xmlns="">
                <p:pic>
                  <p:nvPicPr>
                    <p:cNvPr id="251" name="Ink 250">
                      <a:extLst>
                        <a:ext uri="{FF2B5EF4-FFF2-40B4-BE49-F238E27FC236}">
                          <a16:creationId xmlns:a16="http://schemas.microsoft.com/office/drawing/2014/main" id="{38733AA4-44F5-4F76-8984-1CAF01690E8C}"/>
                        </a:ext>
                      </a:extLst>
                    </p:cNvPr>
                    <p:cNvPicPr/>
                    <p:nvPr/>
                  </p:nvPicPr>
                  <p:blipFill>
                    <a:blip r:embed="rId401"/>
                    <a:stretch>
                      <a:fillRect/>
                    </a:stretch>
                  </p:blipFill>
                  <p:spPr>
                    <a:xfrm>
                      <a:off x="10283310" y="4740450"/>
                      <a:ext cx="21960" cy="75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2">
                  <p14:nvContentPartPr>
                    <p14:cNvPr id="252" name="Ink 251">
                      <a:extLst>
                        <a:ext uri="{FF2B5EF4-FFF2-40B4-BE49-F238E27FC236}">
                          <a16:creationId xmlns:a16="http://schemas.microsoft.com/office/drawing/2014/main" id="{FFA21CD3-BD4E-4B9A-A865-2B1C61FBFB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5190" y="5142570"/>
                    <a:ext cx="42840" cy="41400"/>
                  </p14:xfrm>
                </p:contentPart>
              </mc:Choice>
              <mc:Fallback xmlns="">
                <p:pic>
                  <p:nvPicPr>
                    <p:cNvPr id="252" name="Ink 251">
                      <a:extLst>
                        <a:ext uri="{FF2B5EF4-FFF2-40B4-BE49-F238E27FC236}">
                          <a16:creationId xmlns:a16="http://schemas.microsoft.com/office/drawing/2014/main" id="{FFA21CD3-BD4E-4B9A-A865-2B1C61FBFBDD}"/>
                        </a:ext>
                      </a:extLst>
                    </p:cNvPr>
                    <p:cNvPicPr/>
                    <p:nvPr/>
                  </p:nvPicPr>
                  <p:blipFill>
                    <a:blip r:embed="rId403"/>
                    <a:stretch>
                      <a:fillRect/>
                    </a:stretch>
                  </p:blipFill>
                  <p:spPr>
                    <a:xfrm>
                      <a:off x="10020870" y="5138250"/>
                      <a:ext cx="51480" cy="50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4">
                  <p14:nvContentPartPr>
                    <p14:cNvPr id="253" name="Ink 252">
                      <a:extLst>
                        <a:ext uri="{FF2B5EF4-FFF2-40B4-BE49-F238E27FC236}">
                          <a16:creationId xmlns:a16="http://schemas.microsoft.com/office/drawing/2014/main" id="{52F14E8C-4874-42C7-A1FF-DCFCC3C877C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07750" y="5043930"/>
                    <a:ext cx="67320" cy="40320"/>
                  </p14:xfrm>
                </p:contentPart>
              </mc:Choice>
              <mc:Fallback xmlns="">
                <p:pic>
                  <p:nvPicPr>
                    <p:cNvPr id="253" name="Ink 252">
                      <a:extLst>
                        <a:ext uri="{FF2B5EF4-FFF2-40B4-BE49-F238E27FC236}">
                          <a16:creationId xmlns:a16="http://schemas.microsoft.com/office/drawing/2014/main" id="{52F14E8C-4874-42C7-A1FF-DCFCC3C877CD}"/>
                        </a:ext>
                      </a:extLst>
                    </p:cNvPr>
                    <p:cNvPicPr/>
                    <p:nvPr/>
                  </p:nvPicPr>
                  <p:blipFill>
                    <a:blip r:embed="rId405"/>
                    <a:stretch>
                      <a:fillRect/>
                    </a:stretch>
                  </p:blipFill>
                  <p:spPr>
                    <a:xfrm>
                      <a:off x="9803430" y="5039610"/>
                      <a:ext cx="75960" cy="4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6">
                  <p14:nvContentPartPr>
                    <p14:cNvPr id="254" name="Ink 253">
                      <a:extLst>
                        <a:ext uri="{FF2B5EF4-FFF2-40B4-BE49-F238E27FC236}">
                          <a16:creationId xmlns:a16="http://schemas.microsoft.com/office/drawing/2014/main" id="{A8BC2D45-6B49-49C4-B0AE-8E294D7345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47710" y="5039970"/>
                    <a:ext cx="14400" cy="96120"/>
                  </p14:xfrm>
                </p:contentPart>
              </mc:Choice>
              <mc:Fallback xmlns="">
                <p:pic>
                  <p:nvPicPr>
                    <p:cNvPr id="254" name="Ink 253">
                      <a:extLst>
                        <a:ext uri="{FF2B5EF4-FFF2-40B4-BE49-F238E27FC236}">
                          <a16:creationId xmlns:a16="http://schemas.microsoft.com/office/drawing/2014/main" id="{A8BC2D45-6B49-49C4-B0AE-8E294D73458C}"/>
                        </a:ext>
                      </a:extLst>
                    </p:cNvPr>
                    <p:cNvPicPr/>
                    <p:nvPr/>
                  </p:nvPicPr>
                  <p:blipFill>
                    <a:blip r:embed="rId407"/>
                    <a:stretch>
                      <a:fillRect/>
                    </a:stretch>
                  </p:blipFill>
                  <p:spPr>
                    <a:xfrm>
                      <a:off x="9843390" y="5035650"/>
                      <a:ext cx="23040" cy="104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08">
                  <p14:nvContentPartPr>
                    <p14:cNvPr id="255" name="Ink 254">
                      <a:extLst>
                        <a:ext uri="{FF2B5EF4-FFF2-40B4-BE49-F238E27FC236}">
                          <a16:creationId xmlns:a16="http://schemas.microsoft.com/office/drawing/2014/main" id="{63684C24-18F7-45F0-9644-AF754C651FF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96710" y="5191530"/>
                    <a:ext cx="53280" cy="36000"/>
                  </p14:xfrm>
                </p:contentPart>
              </mc:Choice>
              <mc:Fallback xmlns="">
                <p:pic>
                  <p:nvPicPr>
                    <p:cNvPr id="255" name="Ink 254">
                      <a:extLst>
                        <a:ext uri="{FF2B5EF4-FFF2-40B4-BE49-F238E27FC236}">
                          <a16:creationId xmlns:a16="http://schemas.microsoft.com/office/drawing/2014/main" id="{63684C24-18F7-45F0-9644-AF754C651FF1}"/>
                        </a:ext>
                      </a:extLst>
                    </p:cNvPr>
                    <p:cNvPicPr/>
                    <p:nvPr/>
                  </p:nvPicPr>
                  <p:blipFill>
                    <a:blip r:embed="rId409"/>
                    <a:stretch>
                      <a:fillRect/>
                    </a:stretch>
                  </p:blipFill>
                  <p:spPr>
                    <a:xfrm>
                      <a:off x="10392390" y="5187210"/>
                      <a:ext cx="61920" cy="4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0">
                  <p14:nvContentPartPr>
                    <p14:cNvPr id="256" name="Ink 255">
                      <a:extLst>
                        <a:ext uri="{FF2B5EF4-FFF2-40B4-BE49-F238E27FC236}">
                          <a16:creationId xmlns:a16="http://schemas.microsoft.com/office/drawing/2014/main" id="{232CEBE0-631B-482A-B813-99AF6ABD4C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22270" y="5180370"/>
                    <a:ext cx="10800" cy="44640"/>
                  </p14:xfrm>
                </p:contentPart>
              </mc:Choice>
              <mc:Fallback xmlns="">
                <p:pic>
                  <p:nvPicPr>
                    <p:cNvPr id="256" name="Ink 255">
                      <a:extLst>
                        <a:ext uri="{FF2B5EF4-FFF2-40B4-BE49-F238E27FC236}">
                          <a16:creationId xmlns:a16="http://schemas.microsoft.com/office/drawing/2014/main" id="{232CEBE0-631B-482A-B813-99AF6ABD4CF3}"/>
                        </a:ext>
                      </a:extLst>
                    </p:cNvPr>
                    <p:cNvPicPr/>
                    <p:nvPr/>
                  </p:nvPicPr>
                  <p:blipFill>
                    <a:blip r:embed="rId411"/>
                    <a:stretch>
                      <a:fillRect/>
                    </a:stretch>
                  </p:blipFill>
                  <p:spPr>
                    <a:xfrm>
                      <a:off x="10417950" y="5176050"/>
                      <a:ext cx="19440" cy="532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12">
                <p14:nvContentPartPr>
                  <p14:cNvPr id="257" name="Ink 256">
                    <a:extLst>
                      <a:ext uri="{FF2B5EF4-FFF2-40B4-BE49-F238E27FC236}">
                        <a16:creationId xmlns:a16="http://schemas.microsoft.com/office/drawing/2014/main" id="{32841E39-CBF7-4E61-8988-03E37E948C93}"/>
                      </a:ext>
                    </a:extLst>
                  </p14:cNvPr>
                  <p14:cNvContentPartPr/>
                  <p14:nvPr/>
                </p14:nvContentPartPr>
                <p14:xfrm>
                  <a:off x="10914750" y="4859250"/>
                  <a:ext cx="59400" cy="61920"/>
                </p14:xfrm>
              </p:contentPart>
            </mc:Choice>
            <mc:Fallback xmlns="">
              <p:pic>
                <p:nvPicPr>
                  <p:cNvPr id="257" name="Ink 256">
                    <a:extLst>
                      <a:ext uri="{FF2B5EF4-FFF2-40B4-BE49-F238E27FC236}">
                        <a16:creationId xmlns:a16="http://schemas.microsoft.com/office/drawing/2014/main" id="{32841E39-CBF7-4E61-8988-03E37E948C93}"/>
                      </a:ext>
                    </a:extLst>
                  </p:cNvPr>
                  <p:cNvPicPr/>
                  <p:nvPr/>
                </p:nvPicPr>
                <p:blipFill>
                  <a:blip r:embed="rId413"/>
                  <a:stretch>
                    <a:fillRect/>
                  </a:stretch>
                </p:blipFill>
                <p:spPr>
                  <a:xfrm>
                    <a:off x="10910430" y="4854930"/>
                    <a:ext cx="68040" cy="705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05A1391E-4FEA-41E8-8E5B-A9740D0264F4}"/>
                  </a:ext>
                </a:extLst>
              </p:cNvPr>
              <p:cNvGrpSpPr/>
              <p:nvPr/>
            </p:nvGrpSpPr>
            <p:grpSpPr>
              <a:xfrm>
                <a:off x="11223630" y="4556130"/>
                <a:ext cx="59400" cy="92880"/>
                <a:chOff x="11223630" y="4556130"/>
                <a:chExt cx="59400" cy="928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14">
                  <p14:nvContentPartPr>
                    <p14:cNvPr id="258" name="Ink 257">
                      <a:extLst>
                        <a:ext uri="{FF2B5EF4-FFF2-40B4-BE49-F238E27FC236}">
                          <a16:creationId xmlns:a16="http://schemas.microsoft.com/office/drawing/2014/main" id="{13A1448C-FE13-4EED-B773-11074A6CCC7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29750" y="4577010"/>
                    <a:ext cx="53280" cy="33480"/>
                  </p14:xfrm>
                </p:contentPart>
              </mc:Choice>
              <mc:Fallback xmlns="">
                <p:pic>
                  <p:nvPicPr>
                    <p:cNvPr id="258" name="Ink 257">
                      <a:extLst>
                        <a:ext uri="{FF2B5EF4-FFF2-40B4-BE49-F238E27FC236}">
                          <a16:creationId xmlns:a16="http://schemas.microsoft.com/office/drawing/2014/main" id="{13A1448C-FE13-4EED-B773-11074A6CCC7D}"/>
                        </a:ext>
                      </a:extLst>
                    </p:cNvPr>
                    <p:cNvPicPr/>
                    <p:nvPr/>
                  </p:nvPicPr>
                  <p:blipFill>
                    <a:blip r:embed="rId415"/>
                    <a:stretch>
                      <a:fillRect/>
                    </a:stretch>
                  </p:blipFill>
                  <p:spPr>
                    <a:xfrm>
                      <a:off x="11225430" y="4572690"/>
                      <a:ext cx="61920" cy="42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16">
                  <p14:nvContentPartPr>
                    <p14:cNvPr id="259" name="Ink 258">
                      <a:extLst>
                        <a:ext uri="{FF2B5EF4-FFF2-40B4-BE49-F238E27FC236}">
                          <a16:creationId xmlns:a16="http://schemas.microsoft.com/office/drawing/2014/main" id="{082F2016-94B1-41B2-AB2C-3D572E6510A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223630" y="4556130"/>
                    <a:ext cx="54360" cy="92880"/>
                  </p14:xfrm>
                </p:contentPart>
              </mc:Choice>
              <mc:Fallback xmlns="">
                <p:pic>
                  <p:nvPicPr>
                    <p:cNvPr id="259" name="Ink 258">
                      <a:extLst>
                        <a:ext uri="{FF2B5EF4-FFF2-40B4-BE49-F238E27FC236}">
                          <a16:creationId xmlns:a16="http://schemas.microsoft.com/office/drawing/2014/main" id="{082F2016-94B1-41B2-AB2C-3D572E6510A0}"/>
                        </a:ext>
                      </a:extLst>
                    </p:cNvPr>
                    <p:cNvPicPr/>
                    <p:nvPr/>
                  </p:nvPicPr>
                  <p:blipFill>
                    <a:blip r:embed="rId417"/>
                    <a:stretch>
                      <a:fillRect/>
                    </a:stretch>
                  </p:blipFill>
                  <p:spPr>
                    <a:xfrm>
                      <a:off x="11219310" y="4551810"/>
                      <a:ext cx="63000" cy="1015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2A670A65-7139-48EE-BB84-61D3E34038ED}"/>
                  </a:ext>
                </a:extLst>
              </p:cNvPr>
              <p:cNvGrpSpPr/>
              <p:nvPr/>
            </p:nvGrpSpPr>
            <p:grpSpPr>
              <a:xfrm>
                <a:off x="11827710" y="3637410"/>
                <a:ext cx="75240" cy="80280"/>
                <a:chOff x="11827710" y="3637410"/>
                <a:chExt cx="75240" cy="80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18">
                  <p14:nvContentPartPr>
                    <p14:cNvPr id="260" name="Ink 259">
                      <a:extLst>
                        <a:ext uri="{FF2B5EF4-FFF2-40B4-BE49-F238E27FC236}">
                          <a16:creationId xmlns:a16="http://schemas.microsoft.com/office/drawing/2014/main" id="{46755603-963A-4CAC-ABDD-15FC9341D7F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44630" y="3637410"/>
                    <a:ext cx="58320" cy="80280"/>
                  </p14:xfrm>
                </p:contentPart>
              </mc:Choice>
              <mc:Fallback xmlns="">
                <p:pic>
                  <p:nvPicPr>
                    <p:cNvPr id="260" name="Ink 259">
                      <a:extLst>
                        <a:ext uri="{FF2B5EF4-FFF2-40B4-BE49-F238E27FC236}">
                          <a16:creationId xmlns:a16="http://schemas.microsoft.com/office/drawing/2014/main" id="{46755603-963A-4CAC-ABDD-15FC9341D7F2}"/>
                        </a:ext>
                      </a:extLst>
                    </p:cNvPr>
                    <p:cNvPicPr/>
                    <p:nvPr/>
                  </p:nvPicPr>
                  <p:blipFill>
                    <a:blip r:embed="rId419"/>
                    <a:stretch>
                      <a:fillRect/>
                    </a:stretch>
                  </p:blipFill>
                  <p:spPr>
                    <a:xfrm>
                      <a:off x="11840310" y="3633090"/>
                      <a:ext cx="66960" cy="88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0">
                  <p14:nvContentPartPr>
                    <p14:cNvPr id="261" name="Ink 260">
                      <a:extLst>
                        <a:ext uri="{FF2B5EF4-FFF2-40B4-BE49-F238E27FC236}">
                          <a16:creationId xmlns:a16="http://schemas.microsoft.com/office/drawing/2014/main" id="{201478AE-7676-4A91-BEE6-4B67D332697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27710" y="3685290"/>
                    <a:ext cx="72360" cy="17640"/>
                  </p14:xfrm>
                </p:contentPart>
              </mc:Choice>
              <mc:Fallback xmlns="">
                <p:pic>
                  <p:nvPicPr>
                    <p:cNvPr id="261" name="Ink 260">
                      <a:extLst>
                        <a:ext uri="{FF2B5EF4-FFF2-40B4-BE49-F238E27FC236}">
                          <a16:creationId xmlns:a16="http://schemas.microsoft.com/office/drawing/2014/main" id="{201478AE-7676-4A91-BEE6-4B67D332697C}"/>
                        </a:ext>
                      </a:extLst>
                    </p:cNvPr>
                    <p:cNvPicPr/>
                    <p:nvPr/>
                  </p:nvPicPr>
                  <p:blipFill>
                    <a:blip r:embed="rId421"/>
                    <a:stretch>
                      <a:fillRect/>
                    </a:stretch>
                  </p:blipFill>
                  <p:spPr>
                    <a:xfrm>
                      <a:off x="11823390" y="3680970"/>
                      <a:ext cx="8100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2EAC90EC-877C-419E-B664-F448CF59C791}"/>
                  </a:ext>
                </a:extLst>
              </p:cNvPr>
              <p:cNvGrpSpPr/>
              <p:nvPr/>
            </p:nvGrpSpPr>
            <p:grpSpPr>
              <a:xfrm>
                <a:off x="11892150" y="2433930"/>
                <a:ext cx="65160" cy="111240"/>
                <a:chOff x="11892150" y="2433930"/>
                <a:chExt cx="65160" cy="111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22">
                  <p14:nvContentPartPr>
                    <p14:cNvPr id="262" name="Ink 261">
                      <a:extLst>
                        <a:ext uri="{FF2B5EF4-FFF2-40B4-BE49-F238E27FC236}">
                          <a16:creationId xmlns:a16="http://schemas.microsoft.com/office/drawing/2014/main" id="{B9BC16EC-F436-41A5-A7BF-4925368117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92150" y="2433930"/>
                    <a:ext cx="65160" cy="49320"/>
                  </p14:xfrm>
                </p:contentPart>
              </mc:Choice>
              <mc:Fallback xmlns="">
                <p:pic>
                  <p:nvPicPr>
                    <p:cNvPr id="262" name="Ink 261">
                      <a:extLst>
                        <a:ext uri="{FF2B5EF4-FFF2-40B4-BE49-F238E27FC236}">
                          <a16:creationId xmlns:a16="http://schemas.microsoft.com/office/drawing/2014/main" id="{B9BC16EC-F436-41A5-A7BF-4925368117F3}"/>
                        </a:ext>
                      </a:extLst>
                    </p:cNvPr>
                    <p:cNvPicPr/>
                    <p:nvPr/>
                  </p:nvPicPr>
                  <p:blipFill>
                    <a:blip r:embed="rId423"/>
                    <a:stretch>
                      <a:fillRect/>
                    </a:stretch>
                  </p:blipFill>
                  <p:spPr>
                    <a:xfrm>
                      <a:off x="11887830" y="2429610"/>
                      <a:ext cx="73800" cy="5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4">
                  <p14:nvContentPartPr>
                    <p14:cNvPr id="263" name="Ink 262">
                      <a:extLst>
                        <a:ext uri="{FF2B5EF4-FFF2-40B4-BE49-F238E27FC236}">
                          <a16:creationId xmlns:a16="http://schemas.microsoft.com/office/drawing/2014/main" id="{E8A45AB1-6EBF-445E-98AF-33B39A31CD6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893590" y="2446170"/>
                    <a:ext cx="25920" cy="99000"/>
                  </p14:xfrm>
                </p:contentPart>
              </mc:Choice>
              <mc:Fallback xmlns="">
                <p:pic>
                  <p:nvPicPr>
                    <p:cNvPr id="263" name="Ink 262">
                      <a:extLst>
                        <a:ext uri="{FF2B5EF4-FFF2-40B4-BE49-F238E27FC236}">
                          <a16:creationId xmlns:a16="http://schemas.microsoft.com/office/drawing/2014/main" id="{E8A45AB1-6EBF-445E-98AF-33B39A31CD68}"/>
                        </a:ext>
                      </a:extLst>
                    </p:cNvPr>
                    <p:cNvPicPr/>
                    <p:nvPr/>
                  </p:nvPicPr>
                  <p:blipFill>
                    <a:blip r:embed="rId425"/>
                    <a:stretch>
                      <a:fillRect/>
                    </a:stretch>
                  </p:blipFill>
                  <p:spPr>
                    <a:xfrm>
                      <a:off x="11889270" y="2441850"/>
                      <a:ext cx="34560" cy="1076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41363F7E-1456-4541-80FF-709B7623CF82}"/>
                  </a:ext>
                </a:extLst>
              </p:cNvPr>
              <p:cNvGrpSpPr/>
              <p:nvPr/>
            </p:nvGrpSpPr>
            <p:grpSpPr>
              <a:xfrm>
                <a:off x="8173710" y="2131170"/>
                <a:ext cx="59760" cy="127080"/>
                <a:chOff x="8173710" y="2131170"/>
                <a:chExt cx="59760" cy="1270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26">
                  <p14:nvContentPartPr>
                    <p14:cNvPr id="264" name="Ink 263">
                      <a:extLst>
                        <a:ext uri="{FF2B5EF4-FFF2-40B4-BE49-F238E27FC236}">
                          <a16:creationId xmlns:a16="http://schemas.microsoft.com/office/drawing/2014/main" id="{24EAA51E-DFB0-423F-851E-37CF9866C14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91710" y="2131170"/>
                    <a:ext cx="41760" cy="27360"/>
                  </p14:xfrm>
                </p:contentPart>
              </mc:Choice>
              <mc:Fallback xmlns="">
                <p:pic>
                  <p:nvPicPr>
                    <p:cNvPr id="264" name="Ink 263">
                      <a:extLst>
                        <a:ext uri="{FF2B5EF4-FFF2-40B4-BE49-F238E27FC236}">
                          <a16:creationId xmlns:a16="http://schemas.microsoft.com/office/drawing/2014/main" id="{24EAA51E-DFB0-423F-851E-37CF9866C14F}"/>
                        </a:ext>
                      </a:extLst>
                    </p:cNvPr>
                    <p:cNvPicPr/>
                    <p:nvPr/>
                  </p:nvPicPr>
                  <p:blipFill>
                    <a:blip r:embed="rId427"/>
                    <a:stretch>
                      <a:fillRect/>
                    </a:stretch>
                  </p:blipFill>
                  <p:spPr>
                    <a:xfrm>
                      <a:off x="8187390" y="2126850"/>
                      <a:ext cx="504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28">
                  <p14:nvContentPartPr>
                    <p14:cNvPr id="265" name="Ink 264">
                      <a:extLst>
                        <a:ext uri="{FF2B5EF4-FFF2-40B4-BE49-F238E27FC236}">
                          <a16:creationId xmlns:a16="http://schemas.microsoft.com/office/drawing/2014/main" id="{EEBDA8B8-48E4-40F4-BFBA-CD6C139883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73710" y="2149170"/>
                    <a:ext cx="47880" cy="109080"/>
                  </p14:xfrm>
                </p:contentPart>
              </mc:Choice>
              <mc:Fallback xmlns="">
                <p:pic>
                  <p:nvPicPr>
                    <p:cNvPr id="265" name="Ink 264">
                      <a:extLst>
                        <a:ext uri="{FF2B5EF4-FFF2-40B4-BE49-F238E27FC236}">
                          <a16:creationId xmlns:a16="http://schemas.microsoft.com/office/drawing/2014/main" id="{EEBDA8B8-48E4-40F4-BFBA-CD6C13988361}"/>
                        </a:ext>
                      </a:extLst>
                    </p:cNvPr>
                    <p:cNvPicPr/>
                    <p:nvPr/>
                  </p:nvPicPr>
                  <p:blipFill>
                    <a:blip r:embed="rId429"/>
                    <a:stretch>
                      <a:fillRect/>
                    </a:stretch>
                  </p:blipFill>
                  <p:spPr>
                    <a:xfrm>
                      <a:off x="8169390" y="2144850"/>
                      <a:ext cx="56520" cy="1177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67C899C7-4CB7-4B92-A9F6-DF3EC30FBB56}"/>
                  </a:ext>
                </a:extLst>
              </p:cNvPr>
              <p:cNvGrpSpPr/>
              <p:nvPr/>
            </p:nvGrpSpPr>
            <p:grpSpPr>
              <a:xfrm>
                <a:off x="7569990" y="3753330"/>
                <a:ext cx="66600" cy="113040"/>
                <a:chOff x="7569990" y="3753330"/>
                <a:chExt cx="66600" cy="1130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30">
                  <p14:nvContentPartPr>
                    <p14:cNvPr id="266" name="Ink 265">
                      <a:extLst>
                        <a:ext uri="{FF2B5EF4-FFF2-40B4-BE49-F238E27FC236}">
                          <a16:creationId xmlns:a16="http://schemas.microsoft.com/office/drawing/2014/main" id="{29C509B5-2C20-42BE-AFD2-A002D3973AD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69990" y="3753330"/>
                    <a:ext cx="66600" cy="79200"/>
                  </p14:xfrm>
                </p:contentPart>
              </mc:Choice>
              <mc:Fallback xmlns="">
                <p:pic>
                  <p:nvPicPr>
                    <p:cNvPr id="266" name="Ink 265">
                      <a:extLst>
                        <a:ext uri="{FF2B5EF4-FFF2-40B4-BE49-F238E27FC236}">
                          <a16:creationId xmlns:a16="http://schemas.microsoft.com/office/drawing/2014/main" id="{29C509B5-2C20-42BE-AFD2-A002D3973AD6}"/>
                        </a:ext>
                      </a:extLst>
                    </p:cNvPr>
                    <p:cNvPicPr/>
                    <p:nvPr/>
                  </p:nvPicPr>
                  <p:blipFill>
                    <a:blip r:embed="rId431"/>
                    <a:stretch>
                      <a:fillRect/>
                    </a:stretch>
                  </p:blipFill>
                  <p:spPr>
                    <a:xfrm>
                      <a:off x="7565670" y="3749010"/>
                      <a:ext cx="75240" cy="87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2">
                  <p14:nvContentPartPr>
                    <p14:cNvPr id="267" name="Ink 266">
                      <a:extLst>
                        <a:ext uri="{FF2B5EF4-FFF2-40B4-BE49-F238E27FC236}">
                          <a16:creationId xmlns:a16="http://schemas.microsoft.com/office/drawing/2014/main" id="{0F0D4EF1-CB3F-45D5-B3E1-425A2DAAE64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92670" y="3792930"/>
                    <a:ext cx="43920" cy="73440"/>
                  </p14:xfrm>
                </p:contentPart>
              </mc:Choice>
              <mc:Fallback xmlns="">
                <p:pic>
                  <p:nvPicPr>
                    <p:cNvPr id="267" name="Ink 266">
                      <a:extLst>
                        <a:ext uri="{FF2B5EF4-FFF2-40B4-BE49-F238E27FC236}">
                          <a16:creationId xmlns:a16="http://schemas.microsoft.com/office/drawing/2014/main" id="{0F0D4EF1-CB3F-45D5-B3E1-425A2DAAE648}"/>
                        </a:ext>
                      </a:extLst>
                    </p:cNvPr>
                    <p:cNvPicPr/>
                    <p:nvPr/>
                  </p:nvPicPr>
                  <p:blipFill>
                    <a:blip r:embed="rId433"/>
                    <a:stretch>
                      <a:fillRect/>
                    </a:stretch>
                  </p:blipFill>
                  <p:spPr>
                    <a:xfrm>
                      <a:off x="7588350" y="3788610"/>
                      <a:ext cx="52560" cy="820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B0E5F41C-09A8-485B-A5D4-40B415F9B5A9}"/>
                  </a:ext>
                </a:extLst>
              </p:cNvPr>
              <p:cNvGrpSpPr/>
              <p:nvPr/>
            </p:nvGrpSpPr>
            <p:grpSpPr>
              <a:xfrm>
                <a:off x="7595190" y="4710570"/>
                <a:ext cx="66960" cy="72360"/>
                <a:chOff x="7595190" y="4710570"/>
                <a:chExt cx="66960" cy="723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34">
                  <p14:nvContentPartPr>
                    <p14:cNvPr id="268" name="Ink 267">
                      <a:extLst>
                        <a:ext uri="{FF2B5EF4-FFF2-40B4-BE49-F238E27FC236}">
                          <a16:creationId xmlns:a16="http://schemas.microsoft.com/office/drawing/2014/main" id="{B4ADADF7-10A3-41FB-86E5-31D903C6AF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595190" y="4710570"/>
                    <a:ext cx="66960" cy="37080"/>
                  </p14:xfrm>
                </p:contentPart>
              </mc:Choice>
              <mc:Fallback xmlns="">
                <p:pic>
                  <p:nvPicPr>
                    <p:cNvPr id="268" name="Ink 267">
                      <a:extLst>
                        <a:ext uri="{FF2B5EF4-FFF2-40B4-BE49-F238E27FC236}">
                          <a16:creationId xmlns:a16="http://schemas.microsoft.com/office/drawing/2014/main" id="{B4ADADF7-10A3-41FB-86E5-31D903C6AFDE}"/>
                        </a:ext>
                      </a:extLst>
                    </p:cNvPr>
                    <p:cNvPicPr/>
                    <p:nvPr/>
                  </p:nvPicPr>
                  <p:blipFill>
                    <a:blip r:embed="rId435"/>
                    <a:stretch>
                      <a:fillRect/>
                    </a:stretch>
                  </p:blipFill>
                  <p:spPr>
                    <a:xfrm>
                      <a:off x="7590870" y="4706250"/>
                      <a:ext cx="75600" cy="4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36">
                  <p14:nvContentPartPr>
                    <p14:cNvPr id="269" name="Ink 268">
                      <a:extLst>
                        <a:ext uri="{FF2B5EF4-FFF2-40B4-BE49-F238E27FC236}">
                          <a16:creationId xmlns:a16="http://schemas.microsoft.com/office/drawing/2014/main" id="{B0F373F6-0740-4C9E-9210-4AE47CB324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22190" y="4726410"/>
                    <a:ext cx="34920" cy="56520"/>
                  </p14:xfrm>
                </p:contentPart>
              </mc:Choice>
              <mc:Fallback xmlns="">
                <p:pic>
                  <p:nvPicPr>
                    <p:cNvPr id="269" name="Ink 268">
                      <a:extLst>
                        <a:ext uri="{FF2B5EF4-FFF2-40B4-BE49-F238E27FC236}">
                          <a16:creationId xmlns:a16="http://schemas.microsoft.com/office/drawing/2014/main" id="{B0F373F6-0740-4C9E-9210-4AE47CB32430}"/>
                        </a:ext>
                      </a:extLst>
                    </p:cNvPr>
                    <p:cNvPicPr/>
                    <p:nvPr/>
                  </p:nvPicPr>
                  <p:blipFill>
                    <a:blip r:embed="rId437"/>
                    <a:stretch>
                      <a:fillRect/>
                    </a:stretch>
                  </p:blipFill>
                  <p:spPr>
                    <a:xfrm>
                      <a:off x="7617870" y="4722090"/>
                      <a:ext cx="43560" cy="651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72" name="Group 271">
                <a:extLst>
                  <a:ext uri="{FF2B5EF4-FFF2-40B4-BE49-F238E27FC236}">
                    <a16:creationId xmlns:a16="http://schemas.microsoft.com/office/drawing/2014/main" id="{FB85F863-9A0F-4D25-81F6-76FA5F4FC178}"/>
                  </a:ext>
                </a:extLst>
              </p:cNvPr>
              <p:cNvGrpSpPr/>
              <p:nvPr/>
            </p:nvGrpSpPr>
            <p:grpSpPr>
              <a:xfrm>
                <a:off x="7732710" y="5240850"/>
                <a:ext cx="73440" cy="71280"/>
                <a:chOff x="7732710" y="5240850"/>
                <a:chExt cx="73440" cy="71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38">
                  <p14:nvContentPartPr>
                    <p14:cNvPr id="270" name="Ink 269">
                      <a:extLst>
                        <a:ext uri="{FF2B5EF4-FFF2-40B4-BE49-F238E27FC236}">
                          <a16:creationId xmlns:a16="http://schemas.microsoft.com/office/drawing/2014/main" id="{F2C44A8F-75B1-4746-AC74-07AA2EC751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32710" y="5267130"/>
                    <a:ext cx="73440" cy="17640"/>
                  </p14:xfrm>
                </p:contentPart>
              </mc:Choice>
              <mc:Fallback xmlns="">
                <p:pic>
                  <p:nvPicPr>
                    <p:cNvPr id="270" name="Ink 269">
                      <a:extLst>
                        <a:ext uri="{FF2B5EF4-FFF2-40B4-BE49-F238E27FC236}">
                          <a16:creationId xmlns:a16="http://schemas.microsoft.com/office/drawing/2014/main" id="{F2C44A8F-75B1-4746-AC74-07AA2EC751D0}"/>
                        </a:ext>
                      </a:extLst>
                    </p:cNvPr>
                    <p:cNvPicPr/>
                    <p:nvPr/>
                  </p:nvPicPr>
                  <p:blipFill>
                    <a:blip r:embed="rId439"/>
                    <a:stretch>
                      <a:fillRect/>
                    </a:stretch>
                  </p:blipFill>
                  <p:spPr>
                    <a:xfrm>
                      <a:off x="7728390" y="5262810"/>
                      <a:ext cx="82080" cy="26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0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1751176D-0E15-4812-8F21-E2494372796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51790" y="5240850"/>
                    <a:ext cx="13320" cy="71280"/>
                  </p14:xfrm>
                </p:contentPart>
              </mc:Choice>
              <mc:Fallback xmlns=""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1751176D-0E15-4812-8F21-E24943727967}"/>
                        </a:ext>
                      </a:extLst>
                    </p:cNvPr>
                    <p:cNvPicPr/>
                    <p:nvPr/>
                  </p:nvPicPr>
                  <p:blipFill>
                    <a:blip r:embed="rId441"/>
                    <a:stretch>
                      <a:fillRect/>
                    </a:stretch>
                  </p:blipFill>
                  <p:spPr>
                    <a:xfrm>
                      <a:off x="7747470" y="5236530"/>
                      <a:ext cx="21960" cy="79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E149703F-01C9-45F8-8999-C983EAF4AA01}"/>
                    </a:ext>
                  </a:extLst>
                </p14:cNvPr>
                <p14:cNvContentPartPr/>
                <p14:nvPr/>
              </p14:nvContentPartPr>
              <p14:xfrm>
                <a:off x="10746280" y="3663410"/>
                <a:ext cx="672480" cy="4514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E149703F-01C9-45F8-8999-C983EAF4AA0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0741960" y="3659090"/>
                  <a:ext cx="6811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18790F27-B3B3-4237-809C-BB84759BAFF3}"/>
                    </a:ext>
                  </a:extLst>
                </p14:cNvPr>
                <p14:cNvContentPartPr/>
                <p14:nvPr/>
              </p14:nvContentPartPr>
              <p14:xfrm>
                <a:off x="11336680" y="3369290"/>
                <a:ext cx="860760" cy="7326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18790F27-B3B3-4237-809C-BB84759BAFF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11332360" y="3364970"/>
                  <a:ext cx="86940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AE291E5-FAD7-4D7F-958B-3B58DED1218F}"/>
                    </a:ext>
                  </a:extLst>
                </p14:cNvPr>
                <p14:cNvContentPartPr/>
                <p14:nvPr/>
              </p14:nvContentPartPr>
              <p14:xfrm>
                <a:off x="7930360" y="1984730"/>
                <a:ext cx="387000" cy="13755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AE291E5-FAD7-4D7F-958B-3B58DED1218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926040" y="1980410"/>
                  <a:ext cx="395640" cy="13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5B9DB6F6-5B40-47CC-905E-23B5E9B60085}"/>
                    </a:ext>
                  </a:extLst>
                </p14:cNvPr>
                <p14:cNvContentPartPr/>
                <p14:nvPr/>
              </p14:nvContentPartPr>
              <p14:xfrm>
                <a:off x="9875080" y="1931450"/>
                <a:ext cx="969840" cy="1875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5B9DB6F6-5B40-47CC-905E-23B5E9B6008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9870760" y="1927130"/>
                  <a:ext cx="978480" cy="1962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29958F44-5125-4CB9-9D56-31785CC4682B}"/>
                </a:ext>
              </a:extLst>
            </p:cNvPr>
            <p:cNvGrpSpPr/>
            <p:nvPr/>
          </p:nvGrpSpPr>
          <p:grpSpPr>
            <a:xfrm>
              <a:off x="7311160" y="1909490"/>
              <a:ext cx="4911840" cy="3669480"/>
              <a:chOff x="7311160" y="1909490"/>
              <a:chExt cx="4911840" cy="3669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50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8F73CE07-D74C-4CF0-9362-FDE2010AC0BA}"/>
                      </a:ext>
                    </a:extLst>
                  </p14:cNvPr>
                  <p14:cNvContentPartPr/>
                  <p14:nvPr/>
                </p14:nvContentPartPr>
                <p14:xfrm>
                  <a:off x="8774920" y="4135010"/>
                  <a:ext cx="14400" cy="1695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8F73CE07-D74C-4CF0-9362-FDE2010AC0BA}"/>
                      </a:ext>
                    </a:extLst>
                  </p:cNvPr>
                  <p:cNvPicPr/>
                  <p:nvPr/>
                </p:nvPicPr>
                <p:blipFill>
                  <a:blip r:embed="rId451"/>
                  <a:stretch>
                    <a:fillRect/>
                  </a:stretch>
                </p:blipFill>
                <p:spPr>
                  <a:xfrm>
                    <a:off x="8770600" y="4130690"/>
                    <a:ext cx="23040" cy="17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2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8E3378B7-65A6-44E7-8A7A-B50317C3E306}"/>
                      </a:ext>
                    </a:extLst>
                  </p14:cNvPr>
                  <p14:cNvContentPartPr/>
                  <p14:nvPr/>
                </p14:nvContentPartPr>
                <p14:xfrm>
                  <a:off x="8783920" y="4082450"/>
                  <a:ext cx="431280" cy="7452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8E3378B7-65A6-44E7-8A7A-B50317C3E306}"/>
                      </a:ext>
                    </a:extLst>
                  </p:cNvPr>
                  <p:cNvPicPr/>
                  <p:nvPr/>
                </p:nvPicPr>
                <p:blipFill>
                  <a:blip r:embed="rId453"/>
                  <a:stretch>
                    <a:fillRect/>
                  </a:stretch>
                </p:blipFill>
                <p:spPr>
                  <a:xfrm>
                    <a:off x="8779600" y="4078130"/>
                    <a:ext cx="439920" cy="83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4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C6E85E0E-2D08-4E17-B344-5442E7E47BF5}"/>
                      </a:ext>
                    </a:extLst>
                  </p14:cNvPr>
                  <p14:cNvContentPartPr/>
                  <p14:nvPr/>
                </p14:nvContentPartPr>
                <p14:xfrm>
                  <a:off x="8792920" y="4068410"/>
                  <a:ext cx="563040" cy="29016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C6E85E0E-2D08-4E17-B344-5442E7E47BF5}"/>
                      </a:ext>
                    </a:extLst>
                  </p:cNvPr>
                  <p:cNvPicPr/>
                  <p:nvPr/>
                </p:nvPicPr>
                <p:blipFill>
                  <a:blip r:embed="rId455"/>
                  <a:stretch>
                    <a:fillRect/>
                  </a:stretch>
                </p:blipFill>
                <p:spPr>
                  <a:xfrm>
                    <a:off x="8788600" y="4064090"/>
                    <a:ext cx="571680" cy="29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6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B4EC938D-3AFA-4D0E-B0D7-C48C25CFABDE}"/>
                      </a:ext>
                    </a:extLst>
                  </p14:cNvPr>
                  <p14:cNvContentPartPr/>
                  <p14:nvPr/>
                </p14:nvContentPartPr>
                <p14:xfrm>
                  <a:off x="8928280" y="4180730"/>
                  <a:ext cx="964440" cy="4939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B4EC938D-3AFA-4D0E-B0D7-C48C25CFABDE}"/>
                      </a:ext>
                    </a:extLst>
                  </p:cNvPr>
                  <p:cNvPicPr/>
                  <p:nvPr/>
                </p:nvPicPr>
                <p:blipFill>
                  <a:blip r:embed="rId457"/>
                  <a:stretch>
                    <a:fillRect/>
                  </a:stretch>
                </p:blipFill>
                <p:spPr>
                  <a:xfrm>
                    <a:off x="8923960" y="4176410"/>
                    <a:ext cx="973080" cy="502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8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C1413728-9735-4B89-9D1C-9E135D4F5680}"/>
                      </a:ext>
                    </a:extLst>
                  </p14:cNvPr>
                  <p14:cNvContentPartPr/>
                  <p14:nvPr/>
                </p14:nvContentPartPr>
                <p14:xfrm>
                  <a:off x="8306200" y="4389530"/>
                  <a:ext cx="69120" cy="1677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C1413728-9735-4B89-9D1C-9E135D4F5680}"/>
                      </a:ext>
                    </a:extLst>
                  </p:cNvPr>
                  <p:cNvPicPr/>
                  <p:nvPr/>
                </p:nvPicPr>
                <p:blipFill>
                  <a:blip r:embed="rId459"/>
                  <a:stretch>
                    <a:fillRect/>
                  </a:stretch>
                </p:blipFill>
                <p:spPr>
                  <a:xfrm>
                    <a:off x="8301880" y="4385210"/>
                    <a:ext cx="7776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0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F8A30ADF-9AB5-42C1-9662-0DC87512D1C6}"/>
                      </a:ext>
                    </a:extLst>
                  </p14:cNvPr>
                  <p14:cNvContentPartPr/>
                  <p14:nvPr/>
                </p14:nvContentPartPr>
                <p14:xfrm>
                  <a:off x="8350480" y="4316090"/>
                  <a:ext cx="574560" cy="2160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F8A30ADF-9AB5-42C1-9662-0DC87512D1C6}"/>
                      </a:ext>
                    </a:extLst>
                  </p:cNvPr>
                  <p:cNvPicPr/>
                  <p:nvPr/>
                </p:nvPicPr>
                <p:blipFill>
                  <a:blip r:embed="rId461"/>
                  <a:stretch>
                    <a:fillRect/>
                  </a:stretch>
                </p:blipFill>
                <p:spPr>
                  <a:xfrm>
                    <a:off x="8346160" y="4311770"/>
                    <a:ext cx="583200" cy="22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2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06D2A88A-2392-4478-9E12-8817C55A06A3}"/>
                      </a:ext>
                    </a:extLst>
                  </p14:cNvPr>
                  <p14:cNvContentPartPr/>
                  <p14:nvPr/>
                </p14:nvContentPartPr>
                <p14:xfrm>
                  <a:off x="8912800" y="4372250"/>
                  <a:ext cx="21600" cy="29736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06D2A88A-2392-4478-9E12-8817C55A06A3}"/>
                      </a:ext>
                    </a:extLst>
                  </p:cNvPr>
                  <p:cNvPicPr/>
                  <p:nvPr/>
                </p:nvPicPr>
                <p:blipFill>
                  <a:blip r:embed="rId463"/>
                  <a:stretch>
                    <a:fillRect/>
                  </a:stretch>
                </p:blipFill>
                <p:spPr>
                  <a:xfrm>
                    <a:off x="8908480" y="4367930"/>
                    <a:ext cx="30240" cy="30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4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0325B652-B6CB-4D99-A6BB-DC39CA72535B}"/>
                      </a:ext>
                    </a:extLst>
                  </p14:cNvPr>
                  <p14:cNvContentPartPr/>
                  <p14:nvPr/>
                </p14:nvContentPartPr>
                <p14:xfrm>
                  <a:off x="8317000" y="4568450"/>
                  <a:ext cx="579960" cy="21168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0325B652-B6CB-4D99-A6BB-DC39CA72535B}"/>
                      </a:ext>
                    </a:extLst>
                  </p:cNvPr>
                  <p:cNvPicPr/>
                  <p:nvPr/>
                </p:nvPicPr>
                <p:blipFill>
                  <a:blip r:embed="rId465"/>
                  <a:stretch>
                    <a:fillRect/>
                  </a:stretch>
                </p:blipFill>
                <p:spPr>
                  <a:xfrm>
                    <a:off x="8312680" y="4564130"/>
                    <a:ext cx="588600" cy="22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6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8CB0DF2F-00C6-4105-9919-EBC44BFAD9DC}"/>
                      </a:ext>
                    </a:extLst>
                  </p14:cNvPr>
                  <p14:cNvContentPartPr/>
                  <p14:nvPr/>
                </p14:nvContentPartPr>
                <p14:xfrm>
                  <a:off x="7735960" y="4391330"/>
                  <a:ext cx="603000" cy="42408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8CB0DF2F-00C6-4105-9919-EBC44BFAD9DC}"/>
                      </a:ext>
                    </a:extLst>
                  </p:cNvPr>
                  <p:cNvPicPr/>
                  <p:nvPr/>
                </p:nvPicPr>
                <p:blipFill>
                  <a:blip r:embed="rId467"/>
                  <a:stretch>
                    <a:fillRect/>
                  </a:stretch>
                </p:blipFill>
                <p:spPr>
                  <a:xfrm>
                    <a:off x="7731640" y="4387010"/>
                    <a:ext cx="611640" cy="432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8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A514E051-2BA7-47FF-9D86-2DDC5B9CAE93}"/>
                      </a:ext>
                    </a:extLst>
                  </p14:cNvPr>
                  <p14:cNvContentPartPr/>
                  <p14:nvPr/>
                </p14:nvContentPartPr>
                <p14:xfrm>
                  <a:off x="7782040" y="4747370"/>
                  <a:ext cx="636120" cy="19332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A514E051-2BA7-47FF-9D86-2DDC5B9CAE93}"/>
                      </a:ext>
                    </a:extLst>
                  </p:cNvPr>
                  <p:cNvPicPr/>
                  <p:nvPr/>
                </p:nvPicPr>
                <p:blipFill>
                  <a:blip r:embed="rId469"/>
                  <a:stretch>
                    <a:fillRect/>
                  </a:stretch>
                </p:blipFill>
                <p:spPr>
                  <a:xfrm>
                    <a:off x="7777720" y="4743050"/>
                    <a:ext cx="644760" cy="20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0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40848052-A9E0-48BB-9439-240C39A13726}"/>
                      </a:ext>
                    </a:extLst>
                  </p14:cNvPr>
                  <p14:cNvContentPartPr/>
                  <p14:nvPr/>
                </p14:nvContentPartPr>
                <p14:xfrm>
                  <a:off x="7602040" y="4085330"/>
                  <a:ext cx="106560" cy="6138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40848052-A9E0-48BB-9439-240C39A13726}"/>
                      </a:ext>
                    </a:extLst>
                  </p:cNvPr>
                  <p:cNvPicPr/>
                  <p:nvPr/>
                </p:nvPicPr>
                <p:blipFill>
                  <a:blip r:embed="rId471"/>
                  <a:stretch>
                    <a:fillRect/>
                  </a:stretch>
                </p:blipFill>
                <p:spPr>
                  <a:xfrm>
                    <a:off x="7597720" y="4081010"/>
                    <a:ext cx="115200" cy="622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2">
                <p14:nvContentPartPr>
                  <p14:cNvPr id="31" name="Ink 30">
                    <a:extLst>
                      <a:ext uri="{FF2B5EF4-FFF2-40B4-BE49-F238E27FC236}">
                        <a16:creationId xmlns:a16="http://schemas.microsoft.com/office/drawing/2014/main" id="{D2CFE2FB-F6FD-4720-A0F7-1BD53CAB7A57}"/>
                      </a:ext>
                    </a:extLst>
                  </p14:cNvPr>
                  <p14:cNvContentPartPr/>
                  <p14:nvPr/>
                </p14:nvContentPartPr>
                <p14:xfrm>
                  <a:off x="7633360" y="3983450"/>
                  <a:ext cx="492840" cy="121320"/>
                </p14:xfrm>
              </p:contentPart>
            </mc:Choice>
            <mc:Fallback xmlns="">
              <p:pic>
                <p:nvPicPr>
                  <p:cNvPr id="31" name="Ink 30">
                    <a:extLst>
                      <a:ext uri="{FF2B5EF4-FFF2-40B4-BE49-F238E27FC236}">
                        <a16:creationId xmlns:a16="http://schemas.microsoft.com/office/drawing/2014/main" id="{D2CFE2FB-F6FD-4720-A0F7-1BD53CAB7A57}"/>
                      </a:ext>
                    </a:extLst>
                  </p:cNvPr>
                  <p:cNvPicPr/>
                  <p:nvPr/>
                </p:nvPicPr>
                <p:blipFill>
                  <a:blip r:embed="rId473"/>
                  <a:stretch>
                    <a:fillRect/>
                  </a:stretch>
                </p:blipFill>
                <p:spPr>
                  <a:xfrm>
                    <a:off x="7629040" y="3979130"/>
                    <a:ext cx="501480" cy="12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4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AEDD7CE9-D0FD-404E-8B4E-43717675AED7}"/>
                      </a:ext>
                    </a:extLst>
                  </p14:cNvPr>
                  <p14:cNvContentPartPr/>
                  <p14:nvPr/>
                </p14:nvContentPartPr>
                <p14:xfrm>
                  <a:off x="8117920" y="3823610"/>
                  <a:ext cx="899280" cy="18396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AEDD7CE9-D0FD-404E-8B4E-43717675AED7}"/>
                      </a:ext>
                    </a:extLst>
                  </p:cNvPr>
                  <p:cNvPicPr/>
                  <p:nvPr/>
                </p:nvPicPr>
                <p:blipFill>
                  <a:blip r:embed="rId475"/>
                  <a:stretch>
                    <a:fillRect/>
                  </a:stretch>
                </p:blipFill>
                <p:spPr>
                  <a:xfrm>
                    <a:off x="8113600" y="3819290"/>
                    <a:ext cx="907920" cy="19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6">
                <p14:nvContentPartPr>
                  <p14:cNvPr id="34" name="Ink 33">
                    <a:extLst>
                      <a:ext uri="{FF2B5EF4-FFF2-40B4-BE49-F238E27FC236}">
                        <a16:creationId xmlns:a16="http://schemas.microsoft.com/office/drawing/2014/main" id="{A6F00F38-FAAB-412F-88FB-80385E952866}"/>
                      </a:ext>
                    </a:extLst>
                  </p14:cNvPr>
                  <p14:cNvContentPartPr/>
                  <p14:nvPr/>
                </p14:nvContentPartPr>
                <p14:xfrm>
                  <a:off x="8944120" y="3826490"/>
                  <a:ext cx="54720" cy="325080"/>
                </p14:xfrm>
              </p:contentPart>
            </mc:Choice>
            <mc:Fallback xmlns="">
              <p:pic>
                <p:nvPicPr>
                  <p:cNvPr id="34" name="Ink 33">
                    <a:extLst>
                      <a:ext uri="{FF2B5EF4-FFF2-40B4-BE49-F238E27FC236}">
                        <a16:creationId xmlns:a16="http://schemas.microsoft.com/office/drawing/2014/main" id="{A6F00F38-FAAB-412F-88FB-80385E952866}"/>
                      </a:ext>
                    </a:extLst>
                  </p:cNvPr>
                  <p:cNvPicPr/>
                  <p:nvPr/>
                </p:nvPicPr>
                <p:blipFill>
                  <a:blip r:embed="rId477"/>
                  <a:stretch>
                    <a:fillRect/>
                  </a:stretch>
                </p:blipFill>
                <p:spPr>
                  <a:xfrm>
                    <a:off x="8939800" y="3822170"/>
                    <a:ext cx="63360" cy="33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8">
                <p14:nvContentPartPr>
                  <p14:cNvPr id="38" name="Ink 37">
                    <a:extLst>
                      <a:ext uri="{FF2B5EF4-FFF2-40B4-BE49-F238E27FC236}">
                        <a16:creationId xmlns:a16="http://schemas.microsoft.com/office/drawing/2014/main" id="{495C15FD-763B-449F-B09B-EF46FE433EE9}"/>
                      </a:ext>
                    </a:extLst>
                  </p14:cNvPr>
                  <p14:cNvContentPartPr/>
                  <p14:nvPr/>
                </p14:nvContentPartPr>
                <p14:xfrm>
                  <a:off x="8754400" y="3050330"/>
                  <a:ext cx="987120" cy="823320"/>
                </p14:xfrm>
              </p:contentPart>
            </mc:Choice>
            <mc:Fallback xmlns="">
              <p:pic>
                <p:nvPicPr>
                  <p:cNvPr id="38" name="Ink 37">
                    <a:extLst>
                      <a:ext uri="{FF2B5EF4-FFF2-40B4-BE49-F238E27FC236}">
                        <a16:creationId xmlns:a16="http://schemas.microsoft.com/office/drawing/2014/main" id="{495C15FD-763B-449F-B09B-EF46FE433EE9}"/>
                      </a:ext>
                    </a:extLst>
                  </p:cNvPr>
                  <p:cNvPicPr/>
                  <p:nvPr/>
                </p:nvPicPr>
                <p:blipFill>
                  <a:blip r:embed="rId479"/>
                  <a:stretch>
                    <a:fillRect/>
                  </a:stretch>
                </p:blipFill>
                <p:spPr>
                  <a:xfrm>
                    <a:off x="8750080" y="3046010"/>
                    <a:ext cx="995760" cy="831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0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51BCA830-13EA-47F5-96CA-40CFBB42C208}"/>
                      </a:ext>
                    </a:extLst>
                  </p14:cNvPr>
                  <p14:cNvContentPartPr/>
                  <p14:nvPr/>
                </p14:nvContentPartPr>
                <p14:xfrm>
                  <a:off x="8311600" y="3093170"/>
                  <a:ext cx="478440" cy="86040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51BCA830-13EA-47F5-96CA-40CFBB42C208}"/>
                      </a:ext>
                    </a:extLst>
                  </p:cNvPr>
                  <p:cNvPicPr/>
                  <p:nvPr/>
                </p:nvPicPr>
                <p:blipFill>
                  <a:blip r:embed="rId481"/>
                  <a:stretch>
                    <a:fillRect/>
                  </a:stretch>
                </p:blipFill>
                <p:spPr>
                  <a:xfrm>
                    <a:off x="8307280" y="3088850"/>
                    <a:ext cx="487080" cy="869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2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9620EB6C-0694-41EB-8957-1B9E954A0BE6}"/>
                      </a:ext>
                    </a:extLst>
                  </p14:cNvPr>
                  <p14:cNvContentPartPr/>
                  <p14:nvPr/>
                </p14:nvContentPartPr>
                <p14:xfrm>
                  <a:off x="9766720" y="2703650"/>
                  <a:ext cx="522360" cy="56628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9620EB6C-0694-41EB-8957-1B9E954A0BE6}"/>
                      </a:ext>
                    </a:extLst>
                  </p:cNvPr>
                  <p:cNvPicPr/>
                  <p:nvPr/>
                </p:nvPicPr>
                <p:blipFill>
                  <a:blip r:embed="rId483"/>
                  <a:stretch>
                    <a:fillRect/>
                  </a:stretch>
                </p:blipFill>
                <p:spPr>
                  <a:xfrm>
                    <a:off x="9762400" y="2699330"/>
                    <a:ext cx="531000" cy="57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4">
                <p14:nvContentPartPr>
                  <p14:cNvPr id="42" name="Ink 41">
                    <a:extLst>
                      <a:ext uri="{FF2B5EF4-FFF2-40B4-BE49-F238E27FC236}">
                        <a16:creationId xmlns:a16="http://schemas.microsoft.com/office/drawing/2014/main" id="{0A6AE3EE-5E14-4C8D-AF1B-9CF9A9EA8282}"/>
                      </a:ext>
                    </a:extLst>
                  </p14:cNvPr>
                  <p14:cNvContentPartPr/>
                  <p14:nvPr/>
                </p14:nvContentPartPr>
                <p14:xfrm>
                  <a:off x="10290520" y="2700050"/>
                  <a:ext cx="290880" cy="135720"/>
                </p14:xfrm>
              </p:contentPart>
            </mc:Choice>
            <mc:Fallback xmlns="">
              <p:pic>
                <p:nvPicPr>
                  <p:cNvPr id="42" name="Ink 41">
                    <a:extLst>
                      <a:ext uri="{FF2B5EF4-FFF2-40B4-BE49-F238E27FC236}">
                        <a16:creationId xmlns:a16="http://schemas.microsoft.com/office/drawing/2014/main" id="{0A6AE3EE-5E14-4C8D-AF1B-9CF9A9EA8282}"/>
                      </a:ext>
                    </a:extLst>
                  </p:cNvPr>
                  <p:cNvPicPr/>
                  <p:nvPr/>
                </p:nvPicPr>
                <p:blipFill>
                  <a:blip r:embed="rId485"/>
                  <a:stretch>
                    <a:fillRect/>
                  </a:stretch>
                </p:blipFill>
                <p:spPr>
                  <a:xfrm>
                    <a:off x="10286200" y="2695730"/>
                    <a:ext cx="299520" cy="144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6">
                <p14:nvContentPartPr>
                  <p14:cNvPr id="43" name="Ink 42">
                    <a:extLst>
                      <a:ext uri="{FF2B5EF4-FFF2-40B4-BE49-F238E27FC236}">
                        <a16:creationId xmlns:a16="http://schemas.microsoft.com/office/drawing/2014/main" id="{F4E45810-3CA0-4933-8075-8FEF4F7B3AE7}"/>
                      </a:ext>
                    </a:extLst>
                  </p14:cNvPr>
                  <p14:cNvContentPartPr/>
                  <p14:nvPr/>
                </p14:nvContentPartPr>
                <p14:xfrm>
                  <a:off x="10558720" y="2833250"/>
                  <a:ext cx="139680" cy="278280"/>
                </p14:xfrm>
              </p:contentPart>
            </mc:Choice>
            <mc:Fallback xmlns="">
              <p:pic>
                <p:nvPicPr>
                  <p:cNvPr id="43" name="Ink 42">
                    <a:extLst>
                      <a:ext uri="{FF2B5EF4-FFF2-40B4-BE49-F238E27FC236}">
                        <a16:creationId xmlns:a16="http://schemas.microsoft.com/office/drawing/2014/main" id="{F4E45810-3CA0-4933-8075-8FEF4F7B3AE7}"/>
                      </a:ext>
                    </a:extLst>
                  </p:cNvPr>
                  <p:cNvPicPr/>
                  <p:nvPr/>
                </p:nvPicPr>
                <p:blipFill>
                  <a:blip r:embed="rId487"/>
                  <a:stretch>
                    <a:fillRect/>
                  </a:stretch>
                </p:blipFill>
                <p:spPr>
                  <a:xfrm>
                    <a:off x="10554400" y="2828930"/>
                    <a:ext cx="148320" cy="28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8">
                <p14:nvContentPartPr>
                  <p14:cNvPr id="44" name="Ink 43">
                    <a:extLst>
                      <a:ext uri="{FF2B5EF4-FFF2-40B4-BE49-F238E27FC236}">
                        <a16:creationId xmlns:a16="http://schemas.microsoft.com/office/drawing/2014/main" id="{BB872E1C-BC94-44D9-9026-6D8CAB87344C}"/>
                      </a:ext>
                    </a:extLst>
                  </p14:cNvPr>
                  <p14:cNvContentPartPr/>
                  <p14:nvPr/>
                </p14:nvContentPartPr>
                <p14:xfrm>
                  <a:off x="10039960" y="3105410"/>
                  <a:ext cx="663840" cy="762480"/>
                </p14:xfrm>
              </p:contentPart>
            </mc:Choice>
            <mc:Fallback xmlns="">
              <p:pic>
                <p:nvPicPr>
                  <p:cNvPr id="44" name="Ink 43">
                    <a:extLst>
                      <a:ext uri="{FF2B5EF4-FFF2-40B4-BE49-F238E27FC236}">
                        <a16:creationId xmlns:a16="http://schemas.microsoft.com/office/drawing/2014/main" id="{BB872E1C-BC94-44D9-9026-6D8CAB87344C}"/>
                      </a:ext>
                    </a:extLst>
                  </p:cNvPr>
                  <p:cNvPicPr/>
                  <p:nvPr/>
                </p:nvPicPr>
                <p:blipFill>
                  <a:blip r:embed="rId489"/>
                  <a:stretch>
                    <a:fillRect/>
                  </a:stretch>
                </p:blipFill>
                <p:spPr>
                  <a:xfrm>
                    <a:off x="10035640" y="3101090"/>
                    <a:ext cx="672480" cy="771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0">
                <p14:nvContentPartPr>
                  <p14:cNvPr id="279" name="Ink 278">
                    <a:extLst>
                      <a:ext uri="{FF2B5EF4-FFF2-40B4-BE49-F238E27FC236}">
                        <a16:creationId xmlns:a16="http://schemas.microsoft.com/office/drawing/2014/main" id="{4F769097-A71A-45EB-8CB5-C3EDAA613316}"/>
                      </a:ext>
                    </a:extLst>
                  </p14:cNvPr>
                  <p14:cNvContentPartPr/>
                  <p14:nvPr/>
                </p14:nvContentPartPr>
                <p14:xfrm>
                  <a:off x="9786160" y="3226370"/>
                  <a:ext cx="224280" cy="671040"/>
                </p14:xfrm>
              </p:contentPart>
            </mc:Choice>
            <mc:Fallback xmlns="">
              <p:pic>
                <p:nvPicPr>
                  <p:cNvPr id="279" name="Ink 278">
                    <a:extLst>
                      <a:ext uri="{FF2B5EF4-FFF2-40B4-BE49-F238E27FC236}">
                        <a16:creationId xmlns:a16="http://schemas.microsoft.com/office/drawing/2014/main" id="{4F769097-A71A-45EB-8CB5-C3EDAA613316}"/>
                      </a:ext>
                    </a:extLst>
                  </p:cNvPr>
                  <p:cNvPicPr/>
                  <p:nvPr/>
                </p:nvPicPr>
                <p:blipFill>
                  <a:blip r:embed="rId491"/>
                  <a:stretch>
                    <a:fillRect/>
                  </a:stretch>
                </p:blipFill>
                <p:spPr>
                  <a:xfrm>
                    <a:off x="9781840" y="3222050"/>
                    <a:ext cx="232920" cy="67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2">
                <p14:nvContentPartPr>
                  <p14:cNvPr id="281" name="Ink 280">
                    <a:extLst>
                      <a:ext uri="{FF2B5EF4-FFF2-40B4-BE49-F238E27FC236}">
                        <a16:creationId xmlns:a16="http://schemas.microsoft.com/office/drawing/2014/main" id="{2557BF4E-194E-4C45-806F-110DB100BBF6}"/>
                      </a:ext>
                    </a:extLst>
                  </p14:cNvPr>
                  <p14:cNvContentPartPr/>
                  <p14:nvPr/>
                </p14:nvContentPartPr>
                <p14:xfrm>
                  <a:off x="9227800" y="3889130"/>
                  <a:ext cx="752400" cy="188280"/>
                </p14:xfrm>
              </p:contentPart>
            </mc:Choice>
            <mc:Fallback xmlns="">
              <p:pic>
                <p:nvPicPr>
                  <p:cNvPr id="281" name="Ink 280">
                    <a:extLst>
                      <a:ext uri="{FF2B5EF4-FFF2-40B4-BE49-F238E27FC236}">
                        <a16:creationId xmlns:a16="http://schemas.microsoft.com/office/drawing/2014/main" id="{2557BF4E-194E-4C45-806F-110DB100BBF6}"/>
                      </a:ext>
                    </a:extLst>
                  </p:cNvPr>
                  <p:cNvPicPr/>
                  <p:nvPr/>
                </p:nvPicPr>
                <p:blipFill>
                  <a:blip r:embed="rId493"/>
                  <a:stretch>
                    <a:fillRect/>
                  </a:stretch>
                </p:blipFill>
                <p:spPr>
                  <a:xfrm>
                    <a:off x="9223480" y="3884810"/>
                    <a:ext cx="761040" cy="19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4">
                <p14:nvContentPartPr>
                  <p14:cNvPr id="289" name="Ink 288">
                    <a:extLst>
                      <a:ext uri="{FF2B5EF4-FFF2-40B4-BE49-F238E27FC236}">
                        <a16:creationId xmlns:a16="http://schemas.microsoft.com/office/drawing/2014/main" id="{2A2DBD9E-BDDF-40DB-8DAB-7383A79D2524}"/>
                      </a:ext>
                    </a:extLst>
                  </p14:cNvPr>
                  <p14:cNvContentPartPr/>
                  <p14:nvPr/>
                </p14:nvContentPartPr>
                <p14:xfrm>
                  <a:off x="10016560" y="3818210"/>
                  <a:ext cx="121320" cy="221760"/>
                </p14:xfrm>
              </p:contentPart>
            </mc:Choice>
            <mc:Fallback xmlns="">
              <p:pic>
                <p:nvPicPr>
                  <p:cNvPr id="289" name="Ink 288">
                    <a:extLst>
                      <a:ext uri="{FF2B5EF4-FFF2-40B4-BE49-F238E27FC236}">
                        <a16:creationId xmlns:a16="http://schemas.microsoft.com/office/drawing/2014/main" id="{2A2DBD9E-BDDF-40DB-8DAB-7383A79D2524}"/>
                      </a:ext>
                    </a:extLst>
                  </p:cNvPr>
                  <p:cNvPicPr/>
                  <p:nvPr/>
                </p:nvPicPr>
                <p:blipFill>
                  <a:blip r:embed="rId495"/>
                  <a:stretch>
                    <a:fillRect/>
                  </a:stretch>
                </p:blipFill>
                <p:spPr>
                  <a:xfrm>
                    <a:off x="10012240" y="3813890"/>
                    <a:ext cx="129960" cy="230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6">
                <p14:nvContentPartPr>
                  <p14:cNvPr id="290" name="Ink 289">
                    <a:extLst>
                      <a:ext uri="{FF2B5EF4-FFF2-40B4-BE49-F238E27FC236}">
                        <a16:creationId xmlns:a16="http://schemas.microsoft.com/office/drawing/2014/main" id="{8F68D947-7B3F-4863-A0F9-BCBA2D40AC92}"/>
                      </a:ext>
                    </a:extLst>
                  </p14:cNvPr>
                  <p14:cNvContentPartPr/>
                  <p14:nvPr/>
                </p14:nvContentPartPr>
                <p14:xfrm>
                  <a:off x="10148320" y="3714890"/>
                  <a:ext cx="344160" cy="349200"/>
                </p14:xfrm>
              </p:contentPart>
            </mc:Choice>
            <mc:Fallback xmlns="">
              <p:pic>
                <p:nvPicPr>
                  <p:cNvPr id="290" name="Ink 289">
                    <a:extLst>
                      <a:ext uri="{FF2B5EF4-FFF2-40B4-BE49-F238E27FC236}">
                        <a16:creationId xmlns:a16="http://schemas.microsoft.com/office/drawing/2014/main" id="{8F68D947-7B3F-4863-A0F9-BCBA2D40AC92}"/>
                      </a:ext>
                    </a:extLst>
                  </p:cNvPr>
                  <p:cNvPicPr/>
                  <p:nvPr/>
                </p:nvPicPr>
                <p:blipFill>
                  <a:blip r:embed="rId497"/>
                  <a:stretch>
                    <a:fillRect/>
                  </a:stretch>
                </p:blipFill>
                <p:spPr>
                  <a:xfrm>
                    <a:off x="10144000" y="3710570"/>
                    <a:ext cx="352800" cy="357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98">
                <p14:nvContentPartPr>
                  <p14:cNvPr id="291" name="Ink 290">
                    <a:extLst>
                      <a:ext uri="{FF2B5EF4-FFF2-40B4-BE49-F238E27FC236}">
                        <a16:creationId xmlns:a16="http://schemas.microsoft.com/office/drawing/2014/main" id="{3BF728EC-2B88-467E-B97E-3A25D57AC391}"/>
                      </a:ext>
                    </a:extLst>
                  </p14:cNvPr>
                  <p14:cNvContentPartPr/>
                  <p14:nvPr/>
                </p14:nvContentPartPr>
                <p14:xfrm>
                  <a:off x="10366840" y="3527690"/>
                  <a:ext cx="168480" cy="250560"/>
                </p14:xfrm>
              </p:contentPart>
            </mc:Choice>
            <mc:Fallback xmlns="">
              <p:pic>
                <p:nvPicPr>
                  <p:cNvPr id="291" name="Ink 290">
                    <a:extLst>
                      <a:ext uri="{FF2B5EF4-FFF2-40B4-BE49-F238E27FC236}">
                        <a16:creationId xmlns:a16="http://schemas.microsoft.com/office/drawing/2014/main" id="{3BF728EC-2B88-467E-B97E-3A25D57AC391}"/>
                      </a:ext>
                    </a:extLst>
                  </p:cNvPr>
                  <p:cNvPicPr/>
                  <p:nvPr/>
                </p:nvPicPr>
                <p:blipFill>
                  <a:blip r:embed="rId499"/>
                  <a:stretch>
                    <a:fillRect/>
                  </a:stretch>
                </p:blipFill>
                <p:spPr>
                  <a:xfrm>
                    <a:off x="10362520" y="3523370"/>
                    <a:ext cx="17712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0">
                <p14:nvContentPartPr>
                  <p14:cNvPr id="292" name="Ink 291">
                    <a:extLst>
                      <a:ext uri="{FF2B5EF4-FFF2-40B4-BE49-F238E27FC236}">
                        <a16:creationId xmlns:a16="http://schemas.microsoft.com/office/drawing/2014/main" id="{A0E42E84-5548-48B1-9E17-08BF479AD700}"/>
                      </a:ext>
                    </a:extLst>
                  </p14:cNvPr>
                  <p14:cNvContentPartPr/>
                  <p14:nvPr/>
                </p14:nvContentPartPr>
                <p14:xfrm>
                  <a:off x="10687960" y="3026570"/>
                  <a:ext cx="226440" cy="333360"/>
                </p14:xfrm>
              </p:contentPart>
            </mc:Choice>
            <mc:Fallback xmlns="">
              <p:pic>
                <p:nvPicPr>
                  <p:cNvPr id="292" name="Ink 291">
                    <a:extLst>
                      <a:ext uri="{FF2B5EF4-FFF2-40B4-BE49-F238E27FC236}">
                        <a16:creationId xmlns:a16="http://schemas.microsoft.com/office/drawing/2014/main" id="{A0E42E84-5548-48B1-9E17-08BF479AD700}"/>
                      </a:ext>
                    </a:extLst>
                  </p:cNvPr>
                  <p:cNvPicPr/>
                  <p:nvPr/>
                </p:nvPicPr>
                <p:blipFill>
                  <a:blip r:embed="rId501"/>
                  <a:stretch>
                    <a:fillRect/>
                  </a:stretch>
                </p:blipFill>
                <p:spPr>
                  <a:xfrm>
                    <a:off x="10683640" y="3022250"/>
                    <a:ext cx="235080" cy="342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2">
                <p14:nvContentPartPr>
                  <p14:cNvPr id="293" name="Ink 292">
                    <a:extLst>
                      <a:ext uri="{FF2B5EF4-FFF2-40B4-BE49-F238E27FC236}">
                        <a16:creationId xmlns:a16="http://schemas.microsoft.com/office/drawing/2014/main" id="{495634AB-8222-42EC-8004-9D0F24809EAC}"/>
                      </a:ext>
                    </a:extLst>
                  </p14:cNvPr>
                  <p14:cNvContentPartPr/>
                  <p14:nvPr/>
                </p14:nvContentPartPr>
                <p14:xfrm>
                  <a:off x="10448200" y="3369650"/>
                  <a:ext cx="440640" cy="402120"/>
                </p14:xfrm>
              </p:contentPart>
            </mc:Choice>
            <mc:Fallback xmlns="">
              <p:pic>
                <p:nvPicPr>
                  <p:cNvPr id="293" name="Ink 292">
                    <a:extLst>
                      <a:ext uri="{FF2B5EF4-FFF2-40B4-BE49-F238E27FC236}">
                        <a16:creationId xmlns:a16="http://schemas.microsoft.com/office/drawing/2014/main" id="{495634AB-8222-42EC-8004-9D0F24809EAC}"/>
                      </a:ext>
                    </a:extLst>
                  </p:cNvPr>
                  <p:cNvPicPr/>
                  <p:nvPr/>
                </p:nvPicPr>
                <p:blipFill>
                  <a:blip r:embed="rId503"/>
                  <a:stretch>
                    <a:fillRect/>
                  </a:stretch>
                </p:blipFill>
                <p:spPr>
                  <a:xfrm>
                    <a:off x="10443880" y="3365330"/>
                    <a:ext cx="449280" cy="410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4">
                <p14:nvContentPartPr>
                  <p14:cNvPr id="295" name="Ink 294">
                    <a:extLst>
                      <a:ext uri="{FF2B5EF4-FFF2-40B4-BE49-F238E27FC236}">
                        <a16:creationId xmlns:a16="http://schemas.microsoft.com/office/drawing/2014/main" id="{939DA710-A26F-4ACF-9F1B-46F8ACBCC038}"/>
                      </a:ext>
                    </a:extLst>
                  </p14:cNvPr>
                  <p14:cNvContentPartPr/>
                  <p14:nvPr/>
                </p14:nvContentPartPr>
                <p14:xfrm>
                  <a:off x="10926280" y="2981930"/>
                  <a:ext cx="497520" cy="377280"/>
                </p14:xfrm>
              </p:contentPart>
            </mc:Choice>
            <mc:Fallback xmlns="">
              <p:pic>
                <p:nvPicPr>
                  <p:cNvPr id="295" name="Ink 294">
                    <a:extLst>
                      <a:ext uri="{FF2B5EF4-FFF2-40B4-BE49-F238E27FC236}">
                        <a16:creationId xmlns:a16="http://schemas.microsoft.com/office/drawing/2014/main" id="{939DA710-A26F-4ACF-9F1B-46F8ACBCC038}"/>
                      </a:ext>
                    </a:extLst>
                  </p:cNvPr>
                  <p:cNvPicPr/>
                  <p:nvPr/>
                </p:nvPicPr>
                <p:blipFill>
                  <a:blip r:embed="rId505"/>
                  <a:stretch>
                    <a:fillRect/>
                  </a:stretch>
                </p:blipFill>
                <p:spPr>
                  <a:xfrm>
                    <a:off x="10921960" y="2977610"/>
                    <a:ext cx="506160" cy="385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6">
                <p14:nvContentPartPr>
                  <p14:cNvPr id="297" name="Ink 296">
                    <a:extLst>
                      <a:ext uri="{FF2B5EF4-FFF2-40B4-BE49-F238E27FC236}">
                        <a16:creationId xmlns:a16="http://schemas.microsoft.com/office/drawing/2014/main" id="{BC15F622-6BFD-401A-A0A7-3AB23D598F52}"/>
                      </a:ext>
                    </a:extLst>
                  </p14:cNvPr>
                  <p14:cNvContentPartPr/>
                  <p14:nvPr/>
                </p14:nvContentPartPr>
                <p14:xfrm>
                  <a:off x="11450080" y="2604650"/>
                  <a:ext cx="42120" cy="388080"/>
                </p14:xfrm>
              </p:contentPart>
            </mc:Choice>
            <mc:Fallback xmlns="">
              <p:pic>
                <p:nvPicPr>
                  <p:cNvPr id="297" name="Ink 296">
                    <a:extLst>
                      <a:ext uri="{FF2B5EF4-FFF2-40B4-BE49-F238E27FC236}">
                        <a16:creationId xmlns:a16="http://schemas.microsoft.com/office/drawing/2014/main" id="{BC15F622-6BFD-401A-A0A7-3AB23D598F52}"/>
                      </a:ext>
                    </a:extLst>
                  </p:cNvPr>
                  <p:cNvPicPr/>
                  <p:nvPr/>
                </p:nvPicPr>
                <p:blipFill>
                  <a:blip r:embed="rId507"/>
                  <a:stretch>
                    <a:fillRect/>
                  </a:stretch>
                </p:blipFill>
                <p:spPr>
                  <a:xfrm>
                    <a:off x="11445760" y="2600330"/>
                    <a:ext cx="50760" cy="39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8">
                <p14:nvContentPartPr>
                  <p14:cNvPr id="299" name="Ink 298">
                    <a:extLst>
                      <a:ext uri="{FF2B5EF4-FFF2-40B4-BE49-F238E27FC236}">
                        <a16:creationId xmlns:a16="http://schemas.microsoft.com/office/drawing/2014/main" id="{313E3222-E11C-4761-85F6-62F27EAEFD59}"/>
                      </a:ext>
                    </a:extLst>
                  </p14:cNvPr>
                  <p14:cNvContentPartPr/>
                  <p14:nvPr/>
                </p14:nvContentPartPr>
                <p14:xfrm>
                  <a:off x="10304560" y="2166530"/>
                  <a:ext cx="478080" cy="552600"/>
                </p14:xfrm>
              </p:contentPart>
            </mc:Choice>
            <mc:Fallback xmlns="">
              <p:pic>
                <p:nvPicPr>
                  <p:cNvPr id="299" name="Ink 298">
                    <a:extLst>
                      <a:ext uri="{FF2B5EF4-FFF2-40B4-BE49-F238E27FC236}">
                        <a16:creationId xmlns:a16="http://schemas.microsoft.com/office/drawing/2014/main" id="{313E3222-E11C-4761-85F6-62F27EAEFD59}"/>
                      </a:ext>
                    </a:extLst>
                  </p:cNvPr>
                  <p:cNvPicPr/>
                  <p:nvPr/>
                </p:nvPicPr>
                <p:blipFill>
                  <a:blip r:embed="rId509"/>
                  <a:stretch>
                    <a:fillRect/>
                  </a:stretch>
                </p:blipFill>
                <p:spPr>
                  <a:xfrm>
                    <a:off x="10300240" y="2162210"/>
                    <a:ext cx="486720" cy="56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0">
                <p14:nvContentPartPr>
                  <p14:cNvPr id="301" name="Ink 300">
                    <a:extLst>
                      <a:ext uri="{FF2B5EF4-FFF2-40B4-BE49-F238E27FC236}">
                        <a16:creationId xmlns:a16="http://schemas.microsoft.com/office/drawing/2014/main" id="{BA1E92DC-0DAC-49AC-950E-F3BE8397902D}"/>
                      </a:ext>
                    </a:extLst>
                  </p14:cNvPr>
                  <p14:cNvContentPartPr/>
                  <p14:nvPr/>
                </p14:nvContentPartPr>
                <p14:xfrm>
                  <a:off x="10769680" y="2103530"/>
                  <a:ext cx="711360" cy="501120"/>
                </p14:xfrm>
              </p:contentPart>
            </mc:Choice>
            <mc:Fallback xmlns="">
              <p:pic>
                <p:nvPicPr>
                  <p:cNvPr id="301" name="Ink 300">
                    <a:extLst>
                      <a:ext uri="{FF2B5EF4-FFF2-40B4-BE49-F238E27FC236}">
                        <a16:creationId xmlns:a16="http://schemas.microsoft.com/office/drawing/2014/main" id="{BA1E92DC-0DAC-49AC-950E-F3BE8397902D}"/>
                      </a:ext>
                    </a:extLst>
                  </p:cNvPr>
                  <p:cNvPicPr/>
                  <p:nvPr/>
                </p:nvPicPr>
                <p:blipFill>
                  <a:blip r:embed="rId511"/>
                  <a:stretch>
                    <a:fillRect/>
                  </a:stretch>
                </p:blipFill>
                <p:spPr>
                  <a:xfrm>
                    <a:off x="10765360" y="2099210"/>
                    <a:ext cx="720000" cy="50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2">
                <p14:nvContentPartPr>
                  <p14:cNvPr id="303" name="Ink 302">
                    <a:extLst>
                      <a:ext uri="{FF2B5EF4-FFF2-40B4-BE49-F238E27FC236}">
                        <a16:creationId xmlns:a16="http://schemas.microsoft.com/office/drawing/2014/main" id="{9E116DCB-93BE-4C45-8088-A185BE1AA8E7}"/>
                      </a:ext>
                    </a:extLst>
                  </p14:cNvPr>
                  <p14:cNvContentPartPr/>
                  <p14:nvPr/>
                </p14:nvContentPartPr>
                <p14:xfrm>
                  <a:off x="10904680" y="3377570"/>
                  <a:ext cx="191160" cy="165600"/>
                </p14:xfrm>
              </p:contentPart>
            </mc:Choice>
            <mc:Fallback xmlns="">
              <p:pic>
                <p:nvPicPr>
                  <p:cNvPr id="303" name="Ink 302">
                    <a:extLst>
                      <a:ext uri="{FF2B5EF4-FFF2-40B4-BE49-F238E27FC236}">
                        <a16:creationId xmlns:a16="http://schemas.microsoft.com/office/drawing/2014/main" id="{9E116DCB-93BE-4C45-8088-A185BE1AA8E7}"/>
                      </a:ext>
                    </a:extLst>
                  </p:cNvPr>
                  <p:cNvPicPr/>
                  <p:nvPr/>
                </p:nvPicPr>
                <p:blipFill>
                  <a:blip r:embed="rId513"/>
                  <a:stretch>
                    <a:fillRect/>
                  </a:stretch>
                </p:blipFill>
                <p:spPr>
                  <a:xfrm>
                    <a:off x="10900360" y="3373250"/>
                    <a:ext cx="199800" cy="17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4">
                <p14:nvContentPartPr>
                  <p14:cNvPr id="305" name="Ink 304">
                    <a:extLst>
                      <a:ext uri="{FF2B5EF4-FFF2-40B4-BE49-F238E27FC236}">
                        <a16:creationId xmlns:a16="http://schemas.microsoft.com/office/drawing/2014/main" id="{D93498E8-3ABE-4463-BA1F-6B1AAA7D5894}"/>
                      </a:ext>
                    </a:extLst>
                  </p14:cNvPr>
                  <p14:cNvContentPartPr/>
                  <p14:nvPr/>
                </p14:nvContentPartPr>
                <p14:xfrm>
                  <a:off x="11071000" y="3373970"/>
                  <a:ext cx="609120" cy="279360"/>
                </p14:xfrm>
              </p:contentPart>
            </mc:Choice>
            <mc:Fallback xmlns="">
              <p:pic>
                <p:nvPicPr>
                  <p:cNvPr id="305" name="Ink 304">
                    <a:extLst>
                      <a:ext uri="{FF2B5EF4-FFF2-40B4-BE49-F238E27FC236}">
                        <a16:creationId xmlns:a16="http://schemas.microsoft.com/office/drawing/2014/main" id="{D93498E8-3ABE-4463-BA1F-6B1AAA7D5894}"/>
                      </a:ext>
                    </a:extLst>
                  </p:cNvPr>
                  <p:cNvPicPr/>
                  <p:nvPr/>
                </p:nvPicPr>
                <p:blipFill>
                  <a:blip r:embed="rId515"/>
                  <a:stretch>
                    <a:fillRect/>
                  </a:stretch>
                </p:blipFill>
                <p:spPr>
                  <a:xfrm>
                    <a:off x="11066680" y="3369650"/>
                    <a:ext cx="617760" cy="28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6">
                <p14:nvContentPartPr>
                  <p14:cNvPr id="306" name="Ink 305">
                    <a:extLst>
                      <a:ext uri="{FF2B5EF4-FFF2-40B4-BE49-F238E27FC236}">
                        <a16:creationId xmlns:a16="http://schemas.microsoft.com/office/drawing/2014/main" id="{3BBD0940-74B0-400E-B8AA-BA4B0D17A68C}"/>
                      </a:ext>
                    </a:extLst>
                  </p14:cNvPr>
                  <p14:cNvContentPartPr/>
                  <p14:nvPr/>
                </p14:nvContentPartPr>
                <p14:xfrm>
                  <a:off x="10660600" y="3637850"/>
                  <a:ext cx="527400" cy="235800"/>
                </p14:xfrm>
              </p:contentPart>
            </mc:Choice>
            <mc:Fallback xmlns="">
              <p:pic>
                <p:nvPicPr>
                  <p:cNvPr id="306" name="Ink 305">
                    <a:extLst>
                      <a:ext uri="{FF2B5EF4-FFF2-40B4-BE49-F238E27FC236}">
                        <a16:creationId xmlns:a16="http://schemas.microsoft.com/office/drawing/2014/main" id="{3BBD0940-74B0-400E-B8AA-BA4B0D17A68C}"/>
                      </a:ext>
                    </a:extLst>
                  </p:cNvPr>
                  <p:cNvPicPr/>
                  <p:nvPr/>
                </p:nvPicPr>
                <p:blipFill>
                  <a:blip r:embed="rId517"/>
                  <a:stretch>
                    <a:fillRect/>
                  </a:stretch>
                </p:blipFill>
                <p:spPr>
                  <a:xfrm>
                    <a:off x="10656280" y="3633530"/>
                    <a:ext cx="536040" cy="24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8">
                <p14:nvContentPartPr>
                  <p14:cNvPr id="308" name="Ink 307">
                    <a:extLst>
                      <a:ext uri="{FF2B5EF4-FFF2-40B4-BE49-F238E27FC236}">
                        <a16:creationId xmlns:a16="http://schemas.microsoft.com/office/drawing/2014/main" id="{5F2D4974-2F1A-43F9-9120-BF701E93CF93}"/>
                      </a:ext>
                    </a:extLst>
                  </p14:cNvPr>
                  <p14:cNvContentPartPr/>
                  <p14:nvPr/>
                </p14:nvContentPartPr>
                <p14:xfrm>
                  <a:off x="10149760" y="3685730"/>
                  <a:ext cx="708120" cy="465120"/>
                </p14:xfrm>
              </p:contentPart>
            </mc:Choice>
            <mc:Fallback xmlns="">
              <p:pic>
                <p:nvPicPr>
                  <p:cNvPr id="308" name="Ink 307">
                    <a:extLst>
                      <a:ext uri="{FF2B5EF4-FFF2-40B4-BE49-F238E27FC236}">
                        <a16:creationId xmlns:a16="http://schemas.microsoft.com/office/drawing/2014/main" id="{5F2D4974-2F1A-43F9-9120-BF701E93CF93}"/>
                      </a:ext>
                    </a:extLst>
                  </p:cNvPr>
                  <p:cNvPicPr/>
                  <p:nvPr/>
                </p:nvPicPr>
                <p:blipFill>
                  <a:blip r:embed="rId519"/>
                  <a:stretch>
                    <a:fillRect/>
                  </a:stretch>
                </p:blipFill>
                <p:spPr>
                  <a:xfrm>
                    <a:off x="10145440" y="3681410"/>
                    <a:ext cx="716760" cy="473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0">
                <p14:nvContentPartPr>
                  <p14:cNvPr id="314" name="Ink 313">
                    <a:extLst>
                      <a:ext uri="{FF2B5EF4-FFF2-40B4-BE49-F238E27FC236}">
                        <a16:creationId xmlns:a16="http://schemas.microsoft.com/office/drawing/2014/main" id="{C3B1C461-9FF8-4ED2-9C1D-7ED60201E6CC}"/>
                      </a:ext>
                    </a:extLst>
                  </p14:cNvPr>
                  <p14:cNvContentPartPr/>
                  <p14:nvPr/>
                </p14:nvContentPartPr>
                <p14:xfrm>
                  <a:off x="8930080" y="4716410"/>
                  <a:ext cx="126720" cy="437400"/>
                </p14:xfrm>
              </p:contentPart>
            </mc:Choice>
            <mc:Fallback xmlns="">
              <p:pic>
                <p:nvPicPr>
                  <p:cNvPr id="314" name="Ink 313">
                    <a:extLst>
                      <a:ext uri="{FF2B5EF4-FFF2-40B4-BE49-F238E27FC236}">
                        <a16:creationId xmlns:a16="http://schemas.microsoft.com/office/drawing/2014/main" id="{C3B1C461-9FF8-4ED2-9C1D-7ED60201E6CC}"/>
                      </a:ext>
                    </a:extLst>
                  </p:cNvPr>
                  <p:cNvPicPr/>
                  <p:nvPr/>
                </p:nvPicPr>
                <p:blipFill>
                  <a:blip r:embed="rId521"/>
                  <a:stretch>
                    <a:fillRect/>
                  </a:stretch>
                </p:blipFill>
                <p:spPr>
                  <a:xfrm>
                    <a:off x="8925760" y="4712090"/>
                    <a:ext cx="135360" cy="44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2">
                <p14:nvContentPartPr>
                  <p14:cNvPr id="315" name="Ink 314">
                    <a:extLst>
                      <a:ext uri="{FF2B5EF4-FFF2-40B4-BE49-F238E27FC236}">
                        <a16:creationId xmlns:a16="http://schemas.microsoft.com/office/drawing/2014/main" id="{0B4D25B8-B504-4929-9DAE-815A2FC6C862}"/>
                      </a:ext>
                    </a:extLst>
                  </p14:cNvPr>
                  <p14:cNvContentPartPr/>
                  <p14:nvPr/>
                </p14:nvContentPartPr>
                <p14:xfrm>
                  <a:off x="9075880" y="4562690"/>
                  <a:ext cx="1177920" cy="636480"/>
                </p14:xfrm>
              </p:contentPart>
            </mc:Choice>
            <mc:Fallback xmlns="">
              <p:pic>
                <p:nvPicPr>
                  <p:cNvPr id="315" name="Ink 314">
                    <a:extLst>
                      <a:ext uri="{FF2B5EF4-FFF2-40B4-BE49-F238E27FC236}">
                        <a16:creationId xmlns:a16="http://schemas.microsoft.com/office/drawing/2014/main" id="{0B4D25B8-B504-4929-9DAE-815A2FC6C862}"/>
                      </a:ext>
                    </a:extLst>
                  </p:cNvPr>
                  <p:cNvPicPr/>
                  <p:nvPr/>
                </p:nvPicPr>
                <p:blipFill>
                  <a:blip r:embed="rId523"/>
                  <a:stretch>
                    <a:fillRect/>
                  </a:stretch>
                </p:blipFill>
                <p:spPr>
                  <a:xfrm>
                    <a:off x="9071560" y="4558370"/>
                    <a:ext cx="1186560" cy="64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4">
                <p14:nvContentPartPr>
                  <p14:cNvPr id="316" name="Ink 315">
                    <a:extLst>
                      <a:ext uri="{FF2B5EF4-FFF2-40B4-BE49-F238E27FC236}">
                        <a16:creationId xmlns:a16="http://schemas.microsoft.com/office/drawing/2014/main" id="{D8E02F7C-DA1A-415B-ACE9-573A2C3B8E61}"/>
                      </a:ext>
                    </a:extLst>
                  </p14:cNvPr>
                  <p14:cNvContentPartPr/>
                  <p14:nvPr/>
                </p14:nvContentPartPr>
                <p14:xfrm>
                  <a:off x="8929720" y="4188290"/>
                  <a:ext cx="1536120" cy="605880"/>
                </p14:xfrm>
              </p:contentPart>
            </mc:Choice>
            <mc:Fallback xmlns="">
              <p:pic>
                <p:nvPicPr>
                  <p:cNvPr id="316" name="Ink 315">
                    <a:extLst>
                      <a:ext uri="{FF2B5EF4-FFF2-40B4-BE49-F238E27FC236}">
                        <a16:creationId xmlns:a16="http://schemas.microsoft.com/office/drawing/2014/main" id="{D8E02F7C-DA1A-415B-ACE9-573A2C3B8E61}"/>
                      </a:ext>
                    </a:extLst>
                  </p:cNvPr>
                  <p:cNvPicPr/>
                  <p:nvPr/>
                </p:nvPicPr>
                <p:blipFill>
                  <a:blip r:embed="rId525"/>
                  <a:stretch>
                    <a:fillRect/>
                  </a:stretch>
                </p:blipFill>
                <p:spPr>
                  <a:xfrm>
                    <a:off x="8925400" y="4183970"/>
                    <a:ext cx="1544760" cy="61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6">
                <p14:nvContentPartPr>
                  <p14:cNvPr id="317" name="Ink 316">
                    <a:extLst>
                      <a:ext uri="{FF2B5EF4-FFF2-40B4-BE49-F238E27FC236}">
                        <a16:creationId xmlns:a16="http://schemas.microsoft.com/office/drawing/2014/main" id="{369C40E9-E6E1-43B7-8852-D99AAE3C0979}"/>
                      </a:ext>
                    </a:extLst>
                  </p14:cNvPr>
                  <p14:cNvContentPartPr/>
                  <p14:nvPr/>
                </p14:nvContentPartPr>
                <p14:xfrm>
                  <a:off x="8069320" y="4918730"/>
                  <a:ext cx="1010880" cy="516960"/>
                </p14:xfrm>
              </p:contentPart>
            </mc:Choice>
            <mc:Fallback xmlns="">
              <p:pic>
                <p:nvPicPr>
                  <p:cNvPr id="317" name="Ink 316">
                    <a:extLst>
                      <a:ext uri="{FF2B5EF4-FFF2-40B4-BE49-F238E27FC236}">
                        <a16:creationId xmlns:a16="http://schemas.microsoft.com/office/drawing/2014/main" id="{369C40E9-E6E1-43B7-8852-D99AAE3C0979}"/>
                      </a:ext>
                    </a:extLst>
                  </p:cNvPr>
                  <p:cNvPicPr/>
                  <p:nvPr/>
                </p:nvPicPr>
                <p:blipFill>
                  <a:blip r:embed="rId527"/>
                  <a:stretch>
                    <a:fillRect/>
                  </a:stretch>
                </p:blipFill>
                <p:spPr>
                  <a:xfrm>
                    <a:off x="8065000" y="4914410"/>
                    <a:ext cx="1019520" cy="52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8">
                <p14:nvContentPartPr>
                  <p14:cNvPr id="319" name="Ink 318">
                    <a:extLst>
                      <a:ext uri="{FF2B5EF4-FFF2-40B4-BE49-F238E27FC236}">
                        <a16:creationId xmlns:a16="http://schemas.microsoft.com/office/drawing/2014/main" id="{C7DD1577-847B-408A-9192-C3A6FA009047}"/>
                      </a:ext>
                    </a:extLst>
                  </p14:cNvPr>
                  <p14:cNvContentPartPr/>
                  <p14:nvPr/>
                </p14:nvContentPartPr>
                <p14:xfrm>
                  <a:off x="8115760" y="4710290"/>
                  <a:ext cx="817920" cy="203040"/>
                </p14:xfrm>
              </p:contentPart>
            </mc:Choice>
            <mc:Fallback xmlns="">
              <p:pic>
                <p:nvPicPr>
                  <p:cNvPr id="319" name="Ink 318">
                    <a:extLst>
                      <a:ext uri="{FF2B5EF4-FFF2-40B4-BE49-F238E27FC236}">
                        <a16:creationId xmlns:a16="http://schemas.microsoft.com/office/drawing/2014/main" id="{C7DD1577-847B-408A-9192-C3A6FA009047}"/>
                      </a:ext>
                    </a:extLst>
                  </p:cNvPr>
                  <p:cNvPicPr/>
                  <p:nvPr/>
                </p:nvPicPr>
                <p:blipFill>
                  <a:blip r:embed="rId529"/>
                  <a:stretch>
                    <a:fillRect/>
                  </a:stretch>
                </p:blipFill>
                <p:spPr>
                  <a:xfrm>
                    <a:off x="8111440" y="4705970"/>
                    <a:ext cx="826560" cy="21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0">
                <p14:nvContentPartPr>
                  <p14:cNvPr id="148" name="Ink 147">
                    <a:extLst>
                      <a:ext uri="{FF2B5EF4-FFF2-40B4-BE49-F238E27FC236}">
                        <a16:creationId xmlns:a16="http://schemas.microsoft.com/office/drawing/2014/main" id="{361D82A1-84EE-43A1-B231-012BE6CD99AE}"/>
                      </a:ext>
                    </a:extLst>
                  </p14:cNvPr>
                  <p14:cNvContentPartPr/>
                  <p14:nvPr/>
                </p14:nvContentPartPr>
                <p14:xfrm>
                  <a:off x="7710760" y="5420210"/>
                  <a:ext cx="388440" cy="148680"/>
                </p14:xfrm>
              </p:contentPart>
            </mc:Choice>
            <mc:Fallback xmlns="">
              <p:pic>
                <p:nvPicPr>
                  <p:cNvPr id="148" name="Ink 147">
                    <a:extLst>
                      <a:ext uri="{FF2B5EF4-FFF2-40B4-BE49-F238E27FC236}">
                        <a16:creationId xmlns:a16="http://schemas.microsoft.com/office/drawing/2014/main" id="{361D82A1-84EE-43A1-B231-012BE6CD99AE}"/>
                      </a:ext>
                    </a:extLst>
                  </p:cNvPr>
                  <p:cNvPicPr/>
                  <p:nvPr/>
                </p:nvPicPr>
                <p:blipFill>
                  <a:blip r:embed="rId531"/>
                  <a:stretch>
                    <a:fillRect/>
                  </a:stretch>
                </p:blipFill>
                <p:spPr>
                  <a:xfrm>
                    <a:off x="7706440" y="5415890"/>
                    <a:ext cx="397080" cy="15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2">
                <p14:nvContentPartPr>
                  <p14:cNvPr id="149" name="Ink 148">
                    <a:extLst>
                      <a:ext uri="{FF2B5EF4-FFF2-40B4-BE49-F238E27FC236}">
                        <a16:creationId xmlns:a16="http://schemas.microsoft.com/office/drawing/2014/main" id="{46A2B729-AD53-49A2-8290-9F70A0257A8E}"/>
                      </a:ext>
                    </a:extLst>
                  </p14:cNvPr>
                  <p14:cNvContentPartPr/>
                  <p14:nvPr/>
                </p14:nvContentPartPr>
                <p14:xfrm>
                  <a:off x="9063640" y="5182610"/>
                  <a:ext cx="344520" cy="396360"/>
                </p14:xfrm>
              </p:contentPart>
            </mc:Choice>
            <mc:Fallback xmlns="">
              <p:pic>
                <p:nvPicPr>
                  <p:cNvPr id="149" name="Ink 148">
                    <a:extLst>
                      <a:ext uri="{FF2B5EF4-FFF2-40B4-BE49-F238E27FC236}">
                        <a16:creationId xmlns:a16="http://schemas.microsoft.com/office/drawing/2014/main" id="{46A2B729-AD53-49A2-8290-9F70A0257A8E}"/>
                      </a:ext>
                    </a:extLst>
                  </p:cNvPr>
                  <p:cNvPicPr/>
                  <p:nvPr/>
                </p:nvPicPr>
                <p:blipFill>
                  <a:blip r:embed="rId533"/>
                  <a:stretch>
                    <a:fillRect/>
                  </a:stretch>
                </p:blipFill>
                <p:spPr>
                  <a:xfrm>
                    <a:off x="9059320" y="5178290"/>
                    <a:ext cx="353160" cy="40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4">
                <p14:nvContentPartPr>
                  <p14:cNvPr id="151" name="Ink 150">
                    <a:extLst>
                      <a:ext uri="{FF2B5EF4-FFF2-40B4-BE49-F238E27FC236}">
                        <a16:creationId xmlns:a16="http://schemas.microsoft.com/office/drawing/2014/main" id="{BCABD2B5-2263-4D3A-96B7-54533DDC4E8C}"/>
                      </a:ext>
                    </a:extLst>
                  </p14:cNvPr>
                  <p14:cNvContentPartPr/>
                  <p14:nvPr/>
                </p14:nvContentPartPr>
                <p14:xfrm>
                  <a:off x="10436320" y="4543610"/>
                  <a:ext cx="214200" cy="1009080"/>
                </p14:xfrm>
              </p:contentPart>
            </mc:Choice>
            <mc:Fallback xmlns="">
              <p:pic>
                <p:nvPicPr>
                  <p:cNvPr id="151" name="Ink 150">
                    <a:extLst>
                      <a:ext uri="{FF2B5EF4-FFF2-40B4-BE49-F238E27FC236}">
                        <a16:creationId xmlns:a16="http://schemas.microsoft.com/office/drawing/2014/main" id="{BCABD2B5-2263-4D3A-96B7-54533DDC4E8C}"/>
                      </a:ext>
                    </a:extLst>
                  </p:cNvPr>
                  <p:cNvPicPr/>
                  <p:nvPr/>
                </p:nvPicPr>
                <p:blipFill>
                  <a:blip r:embed="rId535"/>
                  <a:stretch>
                    <a:fillRect/>
                  </a:stretch>
                </p:blipFill>
                <p:spPr>
                  <a:xfrm>
                    <a:off x="10432000" y="4539290"/>
                    <a:ext cx="222840" cy="1017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6">
                <p14:nvContentPartPr>
                  <p14:cNvPr id="153" name="Ink 152">
                    <a:extLst>
                      <a:ext uri="{FF2B5EF4-FFF2-40B4-BE49-F238E27FC236}">
                        <a16:creationId xmlns:a16="http://schemas.microsoft.com/office/drawing/2014/main" id="{E633E0AC-0E48-4F35-9B81-8FA2EF1F3472}"/>
                      </a:ext>
                    </a:extLst>
                  </p14:cNvPr>
                  <p14:cNvContentPartPr/>
                  <p14:nvPr/>
                </p14:nvContentPartPr>
                <p14:xfrm>
                  <a:off x="10428760" y="4213490"/>
                  <a:ext cx="1783800" cy="1276200"/>
                </p14:xfrm>
              </p:contentPart>
            </mc:Choice>
            <mc:Fallback xmlns="">
              <p:pic>
                <p:nvPicPr>
                  <p:cNvPr id="153" name="Ink 152">
                    <a:extLst>
                      <a:ext uri="{FF2B5EF4-FFF2-40B4-BE49-F238E27FC236}">
                        <a16:creationId xmlns:a16="http://schemas.microsoft.com/office/drawing/2014/main" id="{E633E0AC-0E48-4F35-9B81-8FA2EF1F3472}"/>
                      </a:ext>
                    </a:extLst>
                  </p:cNvPr>
                  <p:cNvPicPr/>
                  <p:nvPr/>
                </p:nvPicPr>
                <p:blipFill>
                  <a:blip r:embed="rId537"/>
                  <a:stretch>
                    <a:fillRect/>
                  </a:stretch>
                </p:blipFill>
                <p:spPr>
                  <a:xfrm>
                    <a:off x="10424440" y="4209170"/>
                    <a:ext cx="1792440" cy="128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38">
                <p14:nvContentPartPr>
                  <p14:cNvPr id="154" name="Ink 153">
                    <a:extLst>
                      <a:ext uri="{FF2B5EF4-FFF2-40B4-BE49-F238E27FC236}">
                        <a16:creationId xmlns:a16="http://schemas.microsoft.com/office/drawing/2014/main" id="{0997443B-B9F2-49A5-B59C-6BC9891644BF}"/>
                      </a:ext>
                    </a:extLst>
                  </p14:cNvPr>
                  <p14:cNvContentPartPr/>
                  <p14:nvPr/>
                </p14:nvContentPartPr>
                <p14:xfrm>
                  <a:off x="10443520" y="4130330"/>
                  <a:ext cx="1779480" cy="138240"/>
                </p14:xfrm>
              </p:contentPart>
            </mc:Choice>
            <mc:Fallback xmlns="">
              <p:pic>
                <p:nvPicPr>
                  <p:cNvPr id="154" name="Ink 153">
                    <a:extLst>
                      <a:ext uri="{FF2B5EF4-FFF2-40B4-BE49-F238E27FC236}">
                        <a16:creationId xmlns:a16="http://schemas.microsoft.com/office/drawing/2014/main" id="{0997443B-B9F2-49A5-B59C-6BC9891644BF}"/>
                      </a:ext>
                    </a:extLst>
                  </p:cNvPr>
                  <p:cNvPicPr/>
                  <p:nvPr/>
                </p:nvPicPr>
                <p:blipFill>
                  <a:blip r:embed="rId539"/>
                  <a:stretch>
                    <a:fillRect/>
                  </a:stretch>
                </p:blipFill>
                <p:spPr>
                  <a:xfrm>
                    <a:off x="10439200" y="4126010"/>
                    <a:ext cx="1788120" cy="14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0">
                <p14:nvContentPartPr>
                  <p14:cNvPr id="320" name="Ink 319">
                    <a:extLst>
                      <a:ext uri="{FF2B5EF4-FFF2-40B4-BE49-F238E27FC236}">
                        <a16:creationId xmlns:a16="http://schemas.microsoft.com/office/drawing/2014/main" id="{8493FEA4-0B44-443B-ABD2-628A07ED7D2B}"/>
                      </a:ext>
                    </a:extLst>
                  </p14:cNvPr>
                  <p14:cNvContentPartPr/>
                  <p14:nvPr/>
                </p14:nvContentPartPr>
                <p14:xfrm>
                  <a:off x="8840080" y="2428250"/>
                  <a:ext cx="1545120" cy="661320"/>
                </p14:xfrm>
              </p:contentPart>
            </mc:Choice>
            <mc:Fallback xmlns="">
              <p:pic>
                <p:nvPicPr>
                  <p:cNvPr id="320" name="Ink 319">
                    <a:extLst>
                      <a:ext uri="{FF2B5EF4-FFF2-40B4-BE49-F238E27FC236}">
                        <a16:creationId xmlns:a16="http://schemas.microsoft.com/office/drawing/2014/main" id="{8493FEA4-0B44-443B-ABD2-628A07ED7D2B}"/>
                      </a:ext>
                    </a:extLst>
                  </p:cNvPr>
                  <p:cNvPicPr/>
                  <p:nvPr/>
                </p:nvPicPr>
                <p:blipFill>
                  <a:blip r:embed="rId541"/>
                  <a:stretch>
                    <a:fillRect/>
                  </a:stretch>
                </p:blipFill>
                <p:spPr>
                  <a:xfrm>
                    <a:off x="8835760" y="2423930"/>
                    <a:ext cx="1553760" cy="66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2">
                <p14:nvContentPartPr>
                  <p14:cNvPr id="322" name="Ink 321">
                    <a:extLst>
                      <a:ext uri="{FF2B5EF4-FFF2-40B4-BE49-F238E27FC236}">
                        <a16:creationId xmlns:a16="http://schemas.microsoft.com/office/drawing/2014/main" id="{0906FCED-E1D0-452E-B475-C4B9D3818F66}"/>
                      </a:ext>
                    </a:extLst>
                  </p14:cNvPr>
                  <p14:cNvContentPartPr/>
                  <p14:nvPr/>
                </p14:nvContentPartPr>
                <p14:xfrm>
                  <a:off x="9735400" y="1909490"/>
                  <a:ext cx="230760" cy="494640"/>
                </p14:xfrm>
              </p:contentPart>
            </mc:Choice>
            <mc:Fallback xmlns="">
              <p:pic>
                <p:nvPicPr>
                  <p:cNvPr id="322" name="Ink 321">
                    <a:extLst>
                      <a:ext uri="{FF2B5EF4-FFF2-40B4-BE49-F238E27FC236}">
                        <a16:creationId xmlns:a16="http://schemas.microsoft.com/office/drawing/2014/main" id="{0906FCED-E1D0-452E-B475-C4B9D3818F66}"/>
                      </a:ext>
                    </a:extLst>
                  </p:cNvPr>
                  <p:cNvPicPr/>
                  <p:nvPr/>
                </p:nvPicPr>
                <p:blipFill>
                  <a:blip r:embed="rId543"/>
                  <a:stretch>
                    <a:fillRect/>
                  </a:stretch>
                </p:blipFill>
                <p:spPr>
                  <a:xfrm>
                    <a:off x="9731080" y="1905170"/>
                    <a:ext cx="239400" cy="503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4">
                <p14:nvContentPartPr>
                  <p14:cNvPr id="323" name="Ink 322">
                    <a:extLst>
                      <a:ext uri="{FF2B5EF4-FFF2-40B4-BE49-F238E27FC236}">
                        <a16:creationId xmlns:a16="http://schemas.microsoft.com/office/drawing/2014/main" id="{EE464075-8344-45EE-9B9B-248CF83C41D2}"/>
                      </a:ext>
                    </a:extLst>
                  </p14:cNvPr>
                  <p14:cNvContentPartPr/>
                  <p14:nvPr/>
                </p14:nvContentPartPr>
                <p14:xfrm>
                  <a:off x="8881840" y="1952690"/>
                  <a:ext cx="889560" cy="464760"/>
                </p14:xfrm>
              </p:contentPart>
            </mc:Choice>
            <mc:Fallback xmlns="">
              <p:pic>
                <p:nvPicPr>
                  <p:cNvPr id="323" name="Ink 322">
                    <a:extLst>
                      <a:ext uri="{FF2B5EF4-FFF2-40B4-BE49-F238E27FC236}">
                        <a16:creationId xmlns:a16="http://schemas.microsoft.com/office/drawing/2014/main" id="{EE464075-8344-45EE-9B9B-248CF83C41D2}"/>
                      </a:ext>
                    </a:extLst>
                  </p:cNvPr>
                  <p:cNvPicPr/>
                  <p:nvPr/>
                </p:nvPicPr>
                <p:blipFill>
                  <a:blip r:embed="rId545"/>
                  <a:stretch>
                    <a:fillRect/>
                  </a:stretch>
                </p:blipFill>
                <p:spPr>
                  <a:xfrm>
                    <a:off x="8877520" y="1948370"/>
                    <a:ext cx="898200" cy="47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6">
                <p14:nvContentPartPr>
                  <p14:cNvPr id="327" name="Ink 326">
                    <a:extLst>
                      <a:ext uri="{FF2B5EF4-FFF2-40B4-BE49-F238E27FC236}">
                        <a16:creationId xmlns:a16="http://schemas.microsoft.com/office/drawing/2014/main" id="{25D45711-D7B2-4A39-8B84-06234C74A06A}"/>
                      </a:ext>
                    </a:extLst>
                  </p14:cNvPr>
                  <p14:cNvContentPartPr/>
                  <p14:nvPr/>
                </p14:nvContentPartPr>
                <p14:xfrm>
                  <a:off x="7311160" y="2837210"/>
                  <a:ext cx="861840" cy="1288080"/>
                </p14:xfrm>
              </p:contentPart>
            </mc:Choice>
            <mc:Fallback xmlns="">
              <p:pic>
                <p:nvPicPr>
                  <p:cNvPr id="327" name="Ink 326">
                    <a:extLst>
                      <a:ext uri="{FF2B5EF4-FFF2-40B4-BE49-F238E27FC236}">
                        <a16:creationId xmlns:a16="http://schemas.microsoft.com/office/drawing/2014/main" id="{25D45711-D7B2-4A39-8B84-06234C74A06A}"/>
                      </a:ext>
                    </a:extLst>
                  </p:cNvPr>
                  <p:cNvPicPr/>
                  <p:nvPr/>
                </p:nvPicPr>
                <p:blipFill>
                  <a:blip r:embed="rId547"/>
                  <a:stretch>
                    <a:fillRect/>
                  </a:stretch>
                </p:blipFill>
                <p:spPr>
                  <a:xfrm>
                    <a:off x="7306840" y="2832890"/>
                    <a:ext cx="870480" cy="129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8">
                <p14:nvContentPartPr>
                  <p14:cNvPr id="328" name="Ink 327">
                    <a:extLst>
                      <a:ext uri="{FF2B5EF4-FFF2-40B4-BE49-F238E27FC236}">
                        <a16:creationId xmlns:a16="http://schemas.microsoft.com/office/drawing/2014/main" id="{47666D04-0D48-4C4A-94F5-E90E6C760993}"/>
                      </a:ext>
                    </a:extLst>
                  </p14:cNvPr>
                  <p14:cNvContentPartPr/>
                  <p14:nvPr/>
                </p14:nvContentPartPr>
                <p14:xfrm>
                  <a:off x="7333480" y="4016210"/>
                  <a:ext cx="383040" cy="945000"/>
                </p14:xfrm>
              </p:contentPart>
            </mc:Choice>
            <mc:Fallback xmlns="">
              <p:pic>
                <p:nvPicPr>
                  <p:cNvPr id="328" name="Ink 327">
                    <a:extLst>
                      <a:ext uri="{FF2B5EF4-FFF2-40B4-BE49-F238E27FC236}">
                        <a16:creationId xmlns:a16="http://schemas.microsoft.com/office/drawing/2014/main" id="{47666D04-0D48-4C4A-94F5-E90E6C760993}"/>
                      </a:ext>
                    </a:extLst>
                  </p:cNvPr>
                  <p:cNvPicPr/>
                  <p:nvPr/>
                </p:nvPicPr>
                <p:blipFill>
                  <a:blip r:embed="rId549"/>
                  <a:stretch>
                    <a:fillRect/>
                  </a:stretch>
                </p:blipFill>
                <p:spPr>
                  <a:xfrm>
                    <a:off x="7329160" y="4011890"/>
                    <a:ext cx="391680" cy="953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0">
                <p14:nvContentPartPr>
                  <p14:cNvPr id="332" name="Ink 331">
                    <a:extLst>
                      <a:ext uri="{FF2B5EF4-FFF2-40B4-BE49-F238E27FC236}">
                        <a16:creationId xmlns:a16="http://schemas.microsoft.com/office/drawing/2014/main" id="{6C85FCAC-843E-4BAF-8341-5FEAD8F7DCDE}"/>
                      </a:ext>
                    </a:extLst>
                  </p14:cNvPr>
                  <p14:cNvContentPartPr/>
                  <p14:nvPr/>
                </p14:nvContentPartPr>
                <p14:xfrm>
                  <a:off x="11682280" y="1988690"/>
                  <a:ext cx="496800" cy="1360080"/>
                </p14:xfrm>
              </p:contentPart>
            </mc:Choice>
            <mc:Fallback xmlns="">
              <p:pic>
                <p:nvPicPr>
                  <p:cNvPr id="332" name="Ink 331">
                    <a:extLst>
                      <a:ext uri="{FF2B5EF4-FFF2-40B4-BE49-F238E27FC236}">
                        <a16:creationId xmlns:a16="http://schemas.microsoft.com/office/drawing/2014/main" id="{6C85FCAC-843E-4BAF-8341-5FEAD8F7DCDE}"/>
                      </a:ext>
                    </a:extLst>
                  </p:cNvPr>
                  <p:cNvPicPr/>
                  <p:nvPr/>
                </p:nvPicPr>
                <p:blipFill>
                  <a:blip r:embed="rId551"/>
                  <a:stretch>
                    <a:fillRect/>
                  </a:stretch>
                </p:blipFill>
                <p:spPr>
                  <a:xfrm>
                    <a:off x="11677960" y="1984370"/>
                    <a:ext cx="505440" cy="136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52">
                <p14:nvContentPartPr>
                  <p14:cNvPr id="334" name="Ink 333">
                    <a:extLst>
                      <a:ext uri="{FF2B5EF4-FFF2-40B4-BE49-F238E27FC236}">
                        <a16:creationId xmlns:a16="http://schemas.microsoft.com/office/drawing/2014/main" id="{219B8155-5BE6-4DFD-8A72-B148796B55F5}"/>
                      </a:ext>
                    </a:extLst>
                  </p14:cNvPr>
                  <p14:cNvContentPartPr/>
                  <p14:nvPr/>
                </p14:nvContentPartPr>
                <p14:xfrm>
                  <a:off x="7319800" y="4893170"/>
                  <a:ext cx="730080" cy="475560"/>
                </p14:xfrm>
              </p:contentPart>
            </mc:Choice>
            <mc:Fallback xmlns="">
              <p:pic>
                <p:nvPicPr>
                  <p:cNvPr id="334" name="Ink 333">
                    <a:extLst>
                      <a:ext uri="{FF2B5EF4-FFF2-40B4-BE49-F238E27FC236}">
                        <a16:creationId xmlns:a16="http://schemas.microsoft.com/office/drawing/2014/main" id="{219B8155-5BE6-4DFD-8A72-B148796B55F5}"/>
                      </a:ext>
                    </a:extLst>
                  </p:cNvPr>
                  <p:cNvPicPr/>
                  <p:nvPr/>
                </p:nvPicPr>
                <p:blipFill>
                  <a:blip r:embed="rId553"/>
                  <a:stretch>
                    <a:fillRect/>
                  </a:stretch>
                </p:blipFill>
                <p:spPr>
                  <a:xfrm>
                    <a:off x="7315480" y="4888850"/>
                    <a:ext cx="738720" cy="484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1AC1591-6A43-487E-879F-A17D41E1AD94}"/>
                    </a:ext>
                  </a:extLst>
                </p14:cNvPr>
                <p14:cNvContentPartPr/>
                <p14:nvPr/>
              </p14:nvContentPartPr>
              <p14:xfrm>
                <a:off x="10529920" y="5217890"/>
                <a:ext cx="248040" cy="3585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1AC1591-6A43-487E-879F-A17D41E1AD94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10525600" y="5213570"/>
                  <a:ext cx="256680" cy="36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D2F297A-665E-4012-AE61-5694BD304280}"/>
                  </a:ext>
                </a:extLst>
              </p14:cNvPr>
              <p14:cNvContentPartPr/>
              <p14:nvPr/>
            </p14:nvContentPartPr>
            <p14:xfrm>
              <a:off x="9009910" y="4284931"/>
              <a:ext cx="1324440" cy="810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D2F297A-665E-4012-AE61-5694BD304280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8947270" y="4221931"/>
                <a:ext cx="1450080" cy="9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4" name="Group 293">
            <a:extLst>
              <a:ext uri="{FF2B5EF4-FFF2-40B4-BE49-F238E27FC236}">
                <a16:creationId xmlns:a16="http://schemas.microsoft.com/office/drawing/2014/main" id="{73428DE4-6586-4F98-B4B4-C0B6EF6CEBA6}"/>
              </a:ext>
            </a:extLst>
          </p:cNvPr>
          <p:cNvGrpSpPr/>
          <p:nvPr/>
        </p:nvGrpSpPr>
        <p:grpSpPr>
          <a:xfrm>
            <a:off x="7735510" y="3375571"/>
            <a:ext cx="2332800" cy="1270440"/>
            <a:chOff x="7735510" y="3375571"/>
            <a:chExt cx="2332800" cy="1270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D1491D-A81A-451C-B8B4-65D6F6C07546}"/>
                    </a:ext>
                  </a:extLst>
                </p14:cNvPr>
                <p14:cNvContentPartPr/>
                <p14:nvPr/>
              </p14:nvContentPartPr>
              <p14:xfrm>
                <a:off x="9033310" y="3375571"/>
                <a:ext cx="838800" cy="64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D1491D-A81A-451C-B8B4-65D6F6C07546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970670" y="3312931"/>
                  <a:ext cx="96444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3475FE-6259-4C8E-A76B-E2C21BEA5F4C}"/>
                    </a:ext>
                  </a:extLst>
                </p14:cNvPr>
                <p14:cNvContentPartPr/>
                <p14:nvPr/>
              </p14:nvContentPartPr>
              <p14:xfrm>
                <a:off x="8837110" y="4184491"/>
                <a:ext cx="394920" cy="95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3475FE-6259-4C8E-A76B-E2C21BEA5F4C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774110" y="4121851"/>
                  <a:ext cx="520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26EEE0E-C3D7-4749-A571-55C057B2C895}"/>
                    </a:ext>
                  </a:extLst>
                </p14:cNvPr>
                <p14:cNvContentPartPr/>
                <p14:nvPr/>
              </p14:nvContentPartPr>
              <p14:xfrm>
                <a:off x="8990470" y="4244971"/>
                <a:ext cx="727200" cy="36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26EEE0E-C3D7-4749-A571-55C057B2C895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927830" y="4181971"/>
                  <a:ext cx="85284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DC2503F-BC06-43EF-95E3-C497481F68C3}"/>
                    </a:ext>
                  </a:extLst>
                </p14:cNvPr>
                <p14:cNvContentPartPr/>
                <p14:nvPr/>
              </p14:nvContentPartPr>
              <p14:xfrm>
                <a:off x="9328150" y="3946531"/>
                <a:ext cx="740160" cy="271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DC2503F-BC06-43EF-95E3-C497481F68C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265510" y="3883891"/>
                  <a:ext cx="8658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93462FF-510D-4B94-AEC3-0DDC6F7BEA66}"/>
                    </a:ext>
                  </a:extLst>
                </p14:cNvPr>
                <p14:cNvContentPartPr/>
                <p14:nvPr/>
              </p14:nvContentPartPr>
              <p14:xfrm>
                <a:off x="7735510" y="3919171"/>
                <a:ext cx="1182240" cy="7268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93462FF-510D-4B94-AEC3-0DDC6F7BEA66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672510" y="3856171"/>
                  <a:ext cx="1307880" cy="85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00274C54-CDD0-4C2D-8A7E-F721F55C4742}"/>
                  </a:ext>
                </a:extLst>
              </p14:cNvPr>
              <p14:cNvContentPartPr/>
              <p14:nvPr/>
            </p14:nvContentPartPr>
            <p14:xfrm>
              <a:off x="9886870" y="2763211"/>
              <a:ext cx="747360" cy="10198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00274C54-CDD0-4C2D-8A7E-F721F55C4742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9824230" y="2700571"/>
                <a:ext cx="873000" cy="11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7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3E1CB9AC-47FA-4FA2-A127-F6B8FE3D719D}"/>
                  </a:ext>
                </a:extLst>
              </p14:cNvPr>
              <p14:cNvContentPartPr/>
              <p14:nvPr/>
            </p14:nvContentPartPr>
            <p14:xfrm>
              <a:off x="8140870" y="4780651"/>
              <a:ext cx="829080" cy="588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3E1CB9AC-47FA-4FA2-A127-F6B8FE3D719D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8078230" y="4717651"/>
                <a:ext cx="954720" cy="7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7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76AEE901-155A-4D0A-A6E8-E983612B3B41}"/>
                  </a:ext>
                </a:extLst>
              </p14:cNvPr>
              <p14:cNvContentPartPr/>
              <p14:nvPr/>
            </p14:nvContentPartPr>
            <p14:xfrm>
              <a:off x="7984990" y="1975171"/>
              <a:ext cx="1619640" cy="126144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76AEE901-155A-4D0A-A6E8-E983612B3B41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7922350" y="1912531"/>
                <a:ext cx="1745280" cy="13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38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6505755" cy="4060225"/>
          </a:xfrm>
        </p:spPr>
        <p:txBody>
          <a:bodyPr>
            <a:normAutofit/>
          </a:bodyPr>
          <a:lstStyle/>
          <a:p>
            <a:r>
              <a:rPr lang="en-AU" sz="3600" b="1" dirty="0"/>
              <a:t>Patient data must be available and plotted</a:t>
            </a:r>
          </a:p>
          <a:p>
            <a:r>
              <a:rPr lang="en-AU" b="1" dirty="0"/>
              <a:t>This is a ‘data-based’ approach</a:t>
            </a:r>
          </a:p>
          <a:p>
            <a:pPr lvl="1"/>
            <a:r>
              <a:rPr lang="en-AU" b="1" dirty="0"/>
              <a:t>Variable radius </a:t>
            </a:r>
          </a:p>
          <a:p>
            <a:pPr lvl="1"/>
            <a:r>
              <a:rPr lang="en-AU" b="1" dirty="0"/>
              <a:t>Marginal approaches (based on ‘regions’)</a:t>
            </a:r>
          </a:p>
          <a:p>
            <a:pPr lvl="2"/>
            <a:r>
              <a:rPr lang="en-AU" b="1" dirty="0"/>
              <a:t>Marginal + Fill-in methods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problem: (2) Patient dependent approaches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FA9E6F-6CF2-46BD-BE97-87AB62E7B7D9}"/>
              </a:ext>
            </a:extLst>
          </p:cNvPr>
          <p:cNvGrpSpPr/>
          <p:nvPr/>
        </p:nvGrpSpPr>
        <p:grpSpPr>
          <a:xfrm>
            <a:off x="7311160" y="1909490"/>
            <a:ext cx="4911840" cy="3669480"/>
            <a:chOff x="7311160" y="1909490"/>
            <a:chExt cx="4911840" cy="36694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4A78A1-24F2-4F67-A33F-091F3614BE2E}"/>
                </a:ext>
              </a:extLst>
            </p:cNvPr>
            <p:cNvGrpSpPr/>
            <p:nvPr/>
          </p:nvGrpSpPr>
          <p:grpSpPr>
            <a:xfrm>
              <a:off x="7311160" y="1909490"/>
              <a:ext cx="4911840" cy="3669480"/>
              <a:chOff x="7311160" y="1909490"/>
              <a:chExt cx="4911840" cy="366948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AF83BCB-607B-472A-8D7A-63683631E15A}"/>
                  </a:ext>
                </a:extLst>
              </p:cNvPr>
              <p:cNvGrpSpPr/>
              <p:nvPr/>
            </p:nvGrpSpPr>
            <p:grpSpPr>
              <a:xfrm>
                <a:off x="7343955" y="1958368"/>
                <a:ext cx="4848045" cy="3599746"/>
                <a:chOff x="7343955" y="1958368"/>
                <a:chExt cx="4848045" cy="3599746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4C49FA10-E9C6-445C-9EBF-B544B2875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343955" y="1958368"/>
                  <a:ext cx="4848045" cy="3599746"/>
                </a:xfrm>
                <a:prstGeom prst="rect">
                  <a:avLst/>
                </a:prstGeom>
              </p:spPr>
            </p:pic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90695902-7B40-4A14-A9E5-88C4A47BF85B}"/>
                    </a:ext>
                  </a:extLst>
                </p:cNvPr>
                <p:cNvGrpSpPr/>
                <p:nvPr/>
              </p:nvGrpSpPr>
              <p:grpSpPr>
                <a:xfrm>
                  <a:off x="10878030" y="3740370"/>
                  <a:ext cx="37440" cy="56160"/>
                  <a:chOff x="10878030" y="3740370"/>
                  <a:chExt cx="37440" cy="561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">
                    <p14:nvContentPartPr>
                      <p14:cNvPr id="49" name="Ink 48">
                        <a:extLst>
                          <a:ext uri="{FF2B5EF4-FFF2-40B4-BE49-F238E27FC236}">
                            <a16:creationId xmlns:a16="http://schemas.microsoft.com/office/drawing/2014/main" id="{C8E9AC8E-7EE5-4658-9E79-85D188F78A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878030" y="3772410"/>
                      <a:ext cx="37440" cy="24120"/>
                    </p14:xfrm>
                  </p:contentPart>
                </mc:Choice>
                <mc:Fallback xmlns="">
                  <p:pic>
                    <p:nvPicPr>
                      <p:cNvPr id="49" name="Ink 48">
                        <a:extLst>
                          <a:ext uri="{FF2B5EF4-FFF2-40B4-BE49-F238E27FC236}">
                            <a16:creationId xmlns:a16="http://schemas.microsoft.com/office/drawing/2014/main" id="{C8E9AC8E-7EE5-4658-9E79-85D188F78A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73710" y="3768090"/>
                        <a:ext cx="46080" cy="32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">
                    <p14:nvContentPartPr>
                      <p14:cNvPr id="50" name="Ink 49">
                        <a:extLst>
                          <a:ext uri="{FF2B5EF4-FFF2-40B4-BE49-F238E27FC236}">
                            <a16:creationId xmlns:a16="http://schemas.microsoft.com/office/drawing/2014/main" id="{B9AFD411-858E-4505-9975-62E36FBA8E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885230" y="3740370"/>
                      <a:ext cx="29880" cy="49320"/>
                    </p14:xfrm>
                  </p:contentPart>
                </mc:Choice>
                <mc:Fallback xmlns="">
                  <p:pic>
                    <p:nvPicPr>
                      <p:cNvPr id="50" name="Ink 49">
                        <a:extLst>
                          <a:ext uri="{FF2B5EF4-FFF2-40B4-BE49-F238E27FC236}">
                            <a16:creationId xmlns:a16="http://schemas.microsoft.com/office/drawing/2014/main" id="{B9AFD411-858E-4505-9975-62E36FBA8E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880910" y="3736050"/>
                        <a:ext cx="38520" cy="57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51" name="Ink 50">
                      <a:extLst>
                        <a:ext uri="{FF2B5EF4-FFF2-40B4-BE49-F238E27FC236}">
                          <a16:creationId xmlns:a16="http://schemas.microsoft.com/office/drawing/2014/main" id="{8152254C-FB8D-49D4-B668-51A3954F9D6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03190" y="3066810"/>
                    <a:ext cx="28440" cy="54000"/>
                  </p14:xfrm>
                </p:contentPart>
              </mc:Choice>
              <mc:Fallback xmlns="">
                <p:pic>
                  <p:nvPicPr>
                    <p:cNvPr id="51" name="Ink 50">
                      <a:extLst>
                        <a:ext uri="{FF2B5EF4-FFF2-40B4-BE49-F238E27FC236}">
                          <a16:creationId xmlns:a16="http://schemas.microsoft.com/office/drawing/2014/main" id="{8152254C-FB8D-49D4-B668-51A3954F9D6D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0398870" y="3062490"/>
                      <a:ext cx="37080" cy="62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52" name="Ink 51">
                      <a:extLst>
                        <a:ext uri="{FF2B5EF4-FFF2-40B4-BE49-F238E27FC236}">
                          <a16:creationId xmlns:a16="http://schemas.microsoft.com/office/drawing/2014/main" id="{5FC845DB-2DEB-420C-ABA0-E97171D79D9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549630" y="2954130"/>
                    <a:ext cx="58320" cy="63000"/>
                  </p14:xfrm>
                </p:contentPart>
              </mc:Choice>
              <mc:Fallback xmlns="">
                <p:pic>
                  <p:nvPicPr>
                    <p:cNvPr id="52" name="Ink 51">
                      <a:extLst>
                        <a:ext uri="{FF2B5EF4-FFF2-40B4-BE49-F238E27FC236}">
                          <a16:creationId xmlns:a16="http://schemas.microsoft.com/office/drawing/2014/main" id="{5FC845DB-2DEB-420C-ABA0-E97171D79D9D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9545310" y="2949810"/>
                      <a:ext cx="66960" cy="71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53" name="Ink 52">
                      <a:extLst>
                        <a:ext uri="{FF2B5EF4-FFF2-40B4-BE49-F238E27FC236}">
                          <a16:creationId xmlns:a16="http://schemas.microsoft.com/office/drawing/2014/main" id="{1F76719C-22A6-4CA7-8567-546DE8DC926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5190" y="2998770"/>
                    <a:ext cx="37440" cy="77760"/>
                  </p14:xfrm>
                </p:contentPart>
              </mc:Choice>
              <mc:Fallback xmlns="">
                <p:pic>
                  <p:nvPicPr>
                    <p:cNvPr id="53" name="Ink 52">
                      <a:extLst>
                        <a:ext uri="{FF2B5EF4-FFF2-40B4-BE49-F238E27FC236}">
                          <a16:creationId xmlns:a16="http://schemas.microsoft.com/office/drawing/2014/main" id="{1F76719C-22A6-4CA7-8567-546DE8DC9265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8760870" y="2994450"/>
                      <a:ext cx="46080" cy="8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55" name="Ink 54">
                      <a:extLst>
                        <a:ext uri="{FF2B5EF4-FFF2-40B4-BE49-F238E27FC236}">
                          <a16:creationId xmlns:a16="http://schemas.microsoft.com/office/drawing/2014/main" id="{342B850F-D8E2-4D85-96D4-E0E004BDF6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61630" y="3244650"/>
                    <a:ext cx="63720" cy="54720"/>
                  </p14:xfrm>
                </p:contentPart>
              </mc:Choice>
              <mc:Fallback xmlns="">
                <p:pic>
                  <p:nvPicPr>
                    <p:cNvPr id="55" name="Ink 54">
                      <a:extLst>
                        <a:ext uri="{FF2B5EF4-FFF2-40B4-BE49-F238E27FC236}">
                          <a16:creationId xmlns:a16="http://schemas.microsoft.com/office/drawing/2014/main" id="{342B850F-D8E2-4D85-96D4-E0E004BDF6C9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9257310" y="3240330"/>
                      <a:ext cx="72360" cy="63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77" name="Ink 76">
                      <a:extLst>
                        <a:ext uri="{FF2B5EF4-FFF2-40B4-BE49-F238E27FC236}">
                          <a16:creationId xmlns:a16="http://schemas.microsoft.com/office/drawing/2014/main" id="{41471471-C24B-44B9-8C2B-4886E7E1C8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52750" y="3216930"/>
                    <a:ext cx="76320" cy="40320"/>
                  </p14:xfrm>
                </p:contentPart>
              </mc:Choice>
              <mc:Fallback xmlns="">
                <p:pic>
                  <p:nvPicPr>
                    <p:cNvPr id="77" name="Ink 76">
                      <a:extLst>
                        <a:ext uri="{FF2B5EF4-FFF2-40B4-BE49-F238E27FC236}">
                          <a16:creationId xmlns:a16="http://schemas.microsoft.com/office/drawing/2014/main" id="{41471471-C24B-44B9-8C2B-4886E7E1C84E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9848430" y="3212610"/>
                      <a:ext cx="84960" cy="48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64" name="Ink 163">
                      <a:extLst>
                        <a:ext uri="{FF2B5EF4-FFF2-40B4-BE49-F238E27FC236}">
                          <a16:creationId xmlns:a16="http://schemas.microsoft.com/office/drawing/2014/main" id="{1FF6BFEA-436D-4C94-A7AE-786C090A84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886070" y="3435090"/>
                    <a:ext cx="27000" cy="55080"/>
                  </p14:xfrm>
                </p:contentPart>
              </mc:Choice>
              <mc:Fallback xmlns="">
                <p:pic>
                  <p:nvPicPr>
                    <p:cNvPr id="164" name="Ink 163">
                      <a:extLst>
                        <a:ext uri="{FF2B5EF4-FFF2-40B4-BE49-F238E27FC236}">
                          <a16:creationId xmlns:a16="http://schemas.microsoft.com/office/drawing/2014/main" id="{1FF6BFEA-436D-4C94-A7AE-786C090A8494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7881750" y="3430770"/>
                      <a:ext cx="35640" cy="637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C3423729-4562-477B-95B3-AA78022F91F4}"/>
                    </a:ext>
                  </a:extLst>
                </p:cNvPr>
                <p:cNvGrpSpPr/>
                <p:nvPr/>
              </p:nvGrpSpPr>
              <p:grpSpPr>
                <a:xfrm>
                  <a:off x="7744590" y="3866010"/>
                  <a:ext cx="28440" cy="41040"/>
                  <a:chOff x="7744590" y="3866010"/>
                  <a:chExt cx="28440" cy="410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">
                    <p14:nvContentPartPr>
                      <p14:cNvPr id="165" name="Ink 164">
                        <a:extLst>
                          <a:ext uri="{FF2B5EF4-FFF2-40B4-BE49-F238E27FC236}">
                            <a16:creationId xmlns:a16="http://schemas.microsoft.com/office/drawing/2014/main" id="{459FE9AC-137C-4A46-9BC4-0F180D0997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44590" y="3866010"/>
                      <a:ext cx="19440" cy="18720"/>
                    </p14:xfrm>
                  </p:contentPart>
                </mc:Choice>
                <mc:Fallback xmlns="">
                  <p:pic>
                    <p:nvPicPr>
                      <p:cNvPr id="165" name="Ink 164">
                        <a:extLst>
                          <a:ext uri="{FF2B5EF4-FFF2-40B4-BE49-F238E27FC236}">
                            <a16:creationId xmlns:a16="http://schemas.microsoft.com/office/drawing/2014/main" id="{459FE9AC-137C-4A46-9BC4-0F180D0997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40270" y="3861690"/>
                        <a:ext cx="28080" cy="27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">
                    <p14:nvContentPartPr>
                      <p14:cNvPr id="166" name="Ink 165">
                        <a:extLst>
                          <a:ext uri="{FF2B5EF4-FFF2-40B4-BE49-F238E27FC236}">
                            <a16:creationId xmlns:a16="http://schemas.microsoft.com/office/drawing/2014/main" id="{9C5CE995-15BC-4100-9242-DA6D7E21B4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58630" y="3876090"/>
                      <a:ext cx="14400" cy="30960"/>
                    </p14:xfrm>
                  </p:contentPart>
                </mc:Choice>
                <mc:Fallback xmlns="">
                  <p:pic>
                    <p:nvPicPr>
                      <p:cNvPr id="166" name="Ink 165">
                        <a:extLst>
                          <a:ext uri="{FF2B5EF4-FFF2-40B4-BE49-F238E27FC236}">
                            <a16:creationId xmlns:a16="http://schemas.microsoft.com/office/drawing/2014/main" id="{9C5CE995-15BC-4100-9242-DA6D7E21B4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54310" y="3871770"/>
                        <a:ext cx="2304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67" name="Ink 166">
                      <a:extLst>
                        <a:ext uri="{FF2B5EF4-FFF2-40B4-BE49-F238E27FC236}">
                          <a16:creationId xmlns:a16="http://schemas.microsoft.com/office/drawing/2014/main" id="{F9C4CA99-539D-479A-A381-90423AE4B55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42710" y="4115130"/>
                    <a:ext cx="60840" cy="78840"/>
                  </p14:xfrm>
                </p:contentPart>
              </mc:Choice>
              <mc:Fallback xmlns="">
                <p:pic>
                  <p:nvPicPr>
                    <p:cNvPr id="167" name="Ink 166">
                      <a:extLst>
                        <a:ext uri="{FF2B5EF4-FFF2-40B4-BE49-F238E27FC236}">
                          <a16:creationId xmlns:a16="http://schemas.microsoft.com/office/drawing/2014/main" id="{F9C4CA99-539D-479A-A381-90423AE4B55E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7638390" y="4110810"/>
                      <a:ext cx="69480" cy="874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DF3E89F1-C323-4572-8AAE-AAE0F65EBB3C}"/>
                    </a:ext>
                  </a:extLst>
                </p:cNvPr>
                <p:cNvGrpSpPr/>
                <p:nvPr/>
              </p:nvGrpSpPr>
              <p:grpSpPr>
                <a:xfrm>
                  <a:off x="8397270" y="2779170"/>
                  <a:ext cx="41760" cy="76320"/>
                  <a:chOff x="8397270" y="2779170"/>
                  <a:chExt cx="41760" cy="76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">
                    <p14:nvContentPartPr>
                      <p14:cNvPr id="168" name="Ink 167">
                        <a:extLst>
                          <a:ext uri="{FF2B5EF4-FFF2-40B4-BE49-F238E27FC236}">
                            <a16:creationId xmlns:a16="http://schemas.microsoft.com/office/drawing/2014/main" id="{3AD527E1-09E2-459E-ACA5-9C726511FBB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00150" y="2805090"/>
                      <a:ext cx="38880" cy="50400"/>
                    </p14:xfrm>
                  </p:contentPart>
                </mc:Choice>
                <mc:Fallback xmlns="">
                  <p:pic>
                    <p:nvPicPr>
                      <p:cNvPr id="168" name="Ink 167">
                        <a:extLst>
                          <a:ext uri="{FF2B5EF4-FFF2-40B4-BE49-F238E27FC236}">
                            <a16:creationId xmlns:a16="http://schemas.microsoft.com/office/drawing/2014/main" id="{3AD527E1-09E2-459E-ACA5-9C726511FB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395830" y="2800770"/>
                        <a:ext cx="47520" cy="5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">
                    <p14:nvContentPartPr>
                      <p14:cNvPr id="169" name="Ink 168">
                        <a:extLst>
                          <a:ext uri="{FF2B5EF4-FFF2-40B4-BE49-F238E27FC236}">
                            <a16:creationId xmlns:a16="http://schemas.microsoft.com/office/drawing/2014/main" id="{32965354-EE90-49BA-9E93-C401CC164F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97270" y="2779170"/>
                      <a:ext cx="27720" cy="66600"/>
                    </p14:xfrm>
                  </p:contentPart>
                </mc:Choice>
                <mc:Fallback xmlns="">
                  <p:pic>
                    <p:nvPicPr>
                      <p:cNvPr id="169" name="Ink 168">
                        <a:extLst>
                          <a:ext uri="{FF2B5EF4-FFF2-40B4-BE49-F238E27FC236}">
                            <a16:creationId xmlns:a16="http://schemas.microsoft.com/office/drawing/2014/main" id="{32965354-EE90-49BA-9E93-C401CC164F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8392950" y="2774850"/>
                        <a:ext cx="36360" cy="75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30">
                  <p14:nvContentPartPr>
                    <p14:cNvPr id="170" name="Ink 169">
                      <a:extLst>
                        <a:ext uri="{FF2B5EF4-FFF2-40B4-BE49-F238E27FC236}">
                          <a16:creationId xmlns:a16="http://schemas.microsoft.com/office/drawing/2014/main" id="{DEE3FD08-AC9F-4629-972D-68D035A9D1D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14750" y="3200730"/>
                    <a:ext cx="72360" cy="70200"/>
                  </p14:xfrm>
                </p:contentPart>
              </mc:Choice>
              <mc:Fallback xmlns="">
                <p:pic>
                  <p:nvPicPr>
                    <p:cNvPr id="170" name="Ink 169">
                      <a:extLst>
                        <a:ext uri="{FF2B5EF4-FFF2-40B4-BE49-F238E27FC236}">
                          <a16:creationId xmlns:a16="http://schemas.microsoft.com/office/drawing/2014/main" id="{DEE3FD08-AC9F-4629-972D-68D035A9D1D0}"/>
                        </a:ext>
                      </a:extLst>
                    </p:cNvPr>
                    <p:cNvPicPr/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8210430" y="3196410"/>
                      <a:ext cx="81000" cy="7884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D6C45B5C-010B-40E2-8264-51882DC3B688}"/>
                    </a:ext>
                  </a:extLst>
                </p:cNvPr>
                <p:cNvGrpSpPr/>
                <p:nvPr/>
              </p:nvGrpSpPr>
              <p:grpSpPr>
                <a:xfrm>
                  <a:off x="9270630" y="2576850"/>
                  <a:ext cx="68400" cy="73440"/>
                  <a:chOff x="9270630" y="2576850"/>
                  <a:chExt cx="68400" cy="734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">
                    <p14:nvContentPartPr>
                      <p14:cNvPr id="171" name="Ink 170">
                        <a:extLst>
                          <a:ext uri="{FF2B5EF4-FFF2-40B4-BE49-F238E27FC236}">
                            <a16:creationId xmlns:a16="http://schemas.microsoft.com/office/drawing/2014/main" id="{E6FD3555-75E5-4A37-A93C-77AF13E75E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0630" y="2582610"/>
                      <a:ext cx="68400" cy="34560"/>
                    </p14:xfrm>
                  </p:contentPart>
                </mc:Choice>
                <mc:Fallback xmlns="">
                  <p:pic>
                    <p:nvPicPr>
                      <p:cNvPr id="171" name="Ink 170">
                        <a:extLst>
                          <a:ext uri="{FF2B5EF4-FFF2-40B4-BE49-F238E27FC236}">
                            <a16:creationId xmlns:a16="http://schemas.microsoft.com/office/drawing/2014/main" id="{E6FD3555-75E5-4A37-A93C-77AF13E75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9266310" y="2578290"/>
                        <a:ext cx="7704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">
                    <p14:nvContentPartPr>
                      <p14:cNvPr id="172" name="Ink 171">
                        <a:extLst>
                          <a:ext uri="{FF2B5EF4-FFF2-40B4-BE49-F238E27FC236}">
                            <a16:creationId xmlns:a16="http://schemas.microsoft.com/office/drawing/2014/main" id="{1D1C958A-C5FB-4440-810D-990833894F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87190" y="2576850"/>
                      <a:ext cx="20880" cy="73440"/>
                    </p14:xfrm>
                  </p:contentPart>
                </mc:Choice>
                <mc:Fallback xmlns="">
                  <p:pic>
                    <p:nvPicPr>
                      <p:cNvPr id="172" name="Ink 171">
                        <a:extLst>
                          <a:ext uri="{FF2B5EF4-FFF2-40B4-BE49-F238E27FC236}">
                            <a16:creationId xmlns:a16="http://schemas.microsoft.com/office/drawing/2014/main" id="{1D1C958A-C5FB-4440-810D-990833894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9282870" y="2572530"/>
                        <a:ext cx="29520" cy="82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85" name="Group 284">
                  <a:extLst>
                    <a:ext uri="{FF2B5EF4-FFF2-40B4-BE49-F238E27FC236}">
                      <a16:creationId xmlns:a16="http://schemas.microsoft.com/office/drawing/2014/main" id="{8DA62A71-2F18-41E1-95AF-4574EA735D21}"/>
                    </a:ext>
                  </a:extLst>
                </p:cNvPr>
                <p:cNvGrpSpPr/>
                <p:nvPr/>
              </p:nvGrpSpPr>
              <p:grpSpPr>
                <a:xfrm>
                  <a:off x="9941670" y="2464530"/>
                  <a:ext cx="80280" cy="112320"/>
                  <a:chOff x="9941670" y="2464530"/>
                  <a:chExt cx="80280" cy="11232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">
                    <p14:nvContentPartPr>
                      <p14:cNvPr id="173" name="Ink 172">
                        <a:extLst>
                          <a:ext uri="{FF2B5EF4-FFF2-40B4-BE49-F238E27FC236}">
                            <a16:creationId xmlns:a16="http://schemas.microsoft.com/office/drawing/2014/main" id="{B643378D-567A-479D-9C8C-45C4D715A59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41670" y="2504850"/>
                      <a:ext cx="80280" cy="54720"/>
                    </p14:xfrm>
                  </p:contentPart>
                </mc:Choice>
                <mc:Fallback xmlns="">
                  <p:pic>
                    <p:nvPicPr>
                      <p:cNvPr id="173" name="Ink 172">
                        <a:extLst>
                          <a:ext uri="{FF2B5EF4-FFF2-40B4-BE49-F238E27FC236}">
                            <a16:creationId xmlns:a16="http://schemas.microsoft.com/office/drawing/2014/main" id="{B643378D-567A-479D-9C8C-45C4D715A59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9937350" y="2500530"/>
                        <a:ext cx="88920" cy="63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">
                    <p14:nvContentPartPr>
                      <p14:cNvPr id="174" name="Ink 173">
                        <a:extLst>
                          <a:ext uri="{FF2B5EF4-FFF2-40B4-BE49-F238E27FC236}">
                            <a16:creationId xmlns:a16="http://schemas.microsoft.com/office/drawing/2014/main" id="{D2675FCE-477C-464E-9447-3B627E050EC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83070" y="2464530"/>
                      <a:ext cx="29880" cy="112320"/>
                    </p14:xfrm>
                  </p:contentPart>
                </mc:Choice>
                <mc:Fallback xmlns="">
                  <p:pic>
                    <p:nvPicPr>
                      <p:cNvPr id="174" name="Ink 173">
                        <a:extLst>
                          <a:ext uri="{FF2B5EF4-FFF2-40B4-BE49-F238E27FC236}">
                            <a16:creationId xmlns:a16="http://schemas.microsoft.com/office/drawing/2014/main" id="{D2675FCE-477C-464E-9447-3B627E050E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9978750" y="2460210"/>
                        <a:ext cx="38520" cy="12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40">
                  <p14:nvContentPartPr>
                    <p14:cNvPr id="175" name="Ink 174">
                      <a:extLst>
                        <a:ext uri="{FF2B5EF4-FFF2-40B4-BE49-F238E27FC236}">
                          <a16:creationId xmlns:a16="http://schemas.microsoft.com/office/drawing/2014/main" id="{5FD9A8F6-C747-4CD1-96FD-1D0CE06682C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26990" y="2741370"/>
                    <a:ext cx="89640" cy="51840"/>
                  </p14:xfrm>
                </p:contentPart>
              </mc:Choice>
              <mc:Fallback xmlns="">
                <p:pic>
                  <p:nvPicPr>
                    <p:cNvPr id="175" name="Ink 174">
                      <a:extLst>
                        <a:ext uri="{FF2B5EF4-FFF2-40B4-BE49-F238E27FC236}">
                          <a16:creationId xmlns:a16="http://schemas.microsoft.com/office/drawing/2014/main" id="{5FD9A8F6-C747-4CD1-96FD-1D0CE06682C2}"/>
                        </a:ext>
                      </a:extLst>
                    </p:cNvPr>
                    <p:cNvPicPr/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10022670" y="2737050"/>
                      <a:ext cx="98280" cy="6048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8F7FC748-29BC-42F4-9B84-73961BED7BE6}"/>
                    </a:ext>
                  </a:extLst>
                </p:cNvPr>
                <p:cNvGrpSpPr/>
                <p:nvPr/>
              </p:nvGrpSpPr>
              <p:grpSpPr>
                <a:xfrm>
                  <a:off x="10730070" y="2924250"/>
                  <a:ext cx="73440" cy="82800"/>
                  <a:chOff x="10730070" y="2924250"/>
                  <a:chExt cx="73440" cy="8280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">
                    <p14:nvContentPartPr>
                      <p14:cNvPr id="176" name="Ink 175">
                        <a:extLst>
                          <a:ext uri="{FF2B5EF4-FFF2-40B4-BE49-F238E27FC236}">
                            <a16:creationId xmlns:a16="http://schemas.microsoft.com/office/drawing/2014/main" id="{64F80FE3-9ED9-4A90-B9BD-A560188FA30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730070" y="2924250"/>
                      <a:ext cx="73440" cy="53640"/>
                    </p14:xfrm>
                  </p:contentPart>
                </mc:Choice>
                <mc:Fallback xmlns="">
                  <p:pic>
                    <p:nvPicPr>
                      <p:cNvPr id="176" name="Ink 175">
                        <a:extLst>
                          <a:ext uri="{FF2B5EF4-FFF2-40B4-BE49-F238E27FC236}">
                            <a16:creationId xmlns:a16="http://schemas.microsoft.com/office/drawing/2014/main" id="{64F80FE3-9ED9-4A90-B9BD-A560188FA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"/>
                      <a:stretch>
                        <a:fillRect/>
                      </a:stretch>
                    </p:blipFill>
                    <p:spPr>
                      <a:xfrm>
                        <a:off x="10725750" y="2919930"/>
                        <a:ext cx="82080" cy="62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">
                    <p14:nvContentPartPr>
                      <p14:cNvPr id="177" name="Ink 176">
                        <a:extLst>
                          <a:ext uri="{FF2B5EF4-FFF2-40B4-BE49-F238E27FC236}">
                            <a16:creationId xmlns:a16="http://schemas.microsoft.com/office/drawing/2014/main" id="{B1AB7EFF-76DB-4954-8068-B30E0759D4B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759590" y="2930010"/>
                      <a:ext cx="14400" cy="77040"/>
                    </p14:xfrm>
                  </p:contentPart>
                </mc:Choice>
                <mc:Fallback xmlns="">
                  <p:pic>
                    <p:nvPicPr>
                      <p:cNvPr id="177" name="Ink 176">
                        <a:extLst>
                          <a:ext uri="{FF2B5EF4-FFF2-40B4-BE49-F238E27FC236}">
                            <a16:creationId xmlns:a16="http://schemas.microsoft.com/office/drawing/2014/main" id="{B1AB7EFF-76DB-4954-8068-B30E0759D4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0755270" y="2925690"/>
                        <a:ext cx="23040" cy="8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46">
                  <p14:nvContentPartPr>
                    <p14:cNvPr id="178" name="Ink 177">
                      <a:extLst>
                        <a:ext uri="{FF2B5EF4-FFF2-40B4-BE49-F238E27FC236}">
                          <a16:creationId xmlns:a16="http://schemas.microsoft.com/office/drawing/2014/main" id="{88A307CD-CB3A-40CA-8668-43AD4F25B6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059470" y="3470730"/>
                    <a:ext cx="33120" cy="58680"/>
                  </p14:xfrm>
                </p:contentPart>
              </mc:Choice>
              <mc:Fallback xmlns="">
                <p:pic>
                  <p:nvPicPr>
                    <p:cNvPr id="178" name="Ink 177">
                      <a:extLst>
                        <a:ext uri="{FF2B5EF4-FFF2-40B4-BE49-F238E27FC236}">
                          <a16:creationId xmlns:a16="http://schemas.microsoft.com/office/drawing/2014/main" id="{88A307CD-CB3A-40CA-8668-43AD4F25B612}"/>
                        </a:ext>
                      </a:extLst>
                    </p:cNvPr>
                    <p:cNvPicPr/>
                    <p:nvPr/>
                  </p:nvPicPr>
                  <p:blipFill>
                    <a:blip r:embed="rId47"/>
                    <a:stretch>
                      <a:fillRect/>
                    </a:stretch>
                  </p:blipFill>
                  <p:spPr>
                    <a:xfrm>
                      <a:off x="11055150" y="3466410"/>
                      <a:ext cx="41760" cy="6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83" name="Group 282">
                  <a:extLst>
                    <a:ext uri="{FF2B5EF4-FFF2-40B4-BE49-F238E27FC236}">
                      <a16:creationId xmlns:a16="http://schemas.microsoft.com/office/drawing/2014/main" id="{A988F21D-86A5-4D76-9D51-7B71A5F44BA2}"/>
                    </a:ext>
                  </a:extLst>
                </p:cNvPr>
                <p:cNvGrpSpPr/>
                <p:nvPr/>
              </p:nvGrpSpPr>
              <p:grpSpPr>
                <a:xfrm>
                  <a:off x="8315190" y="3404490"/>
                  <a:ext cx="2134800" cy="1956240"/>
                  <a:chOff x="8315190" y="3404490"/>
                  <a:chExt cx="2134800" cy="19562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">
                    <p14:nvContentPartPr>
                      <p14:cNvPr id="48" name="Ink 47">
                        <a:extLst>
                          <a:ext uri="{FF2B5EF4-FFF2-40B4-BE49-F238E27FC236}">
                            <a16:creationId xmlns:a16="http://schemas.microsoft.com/office/drawing/2014/main" id="{A411114D-94D2-41CD-B442-027763D4A41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78190" y="4530930"/>
                      <a:ext cx="37800" cy="23400"/>
                    </p14:xfrm>
                  </p:contentPart>
                </mc:Choice>
                <mc:Fallback xmlns="">
                  <p:pic>
                    <p:nvPicPr>
                      <p:cNvPr id="48" name="Ink 47">
                        <a:extLst>
                          <a:ext uri="{FF2B5EF4-FFF2-40B4-BE49-F238E27FC236}">
                            <a16:creationId xmlns:a16="http://schemas.microsoft.com/office/drawing/2014/main" id="{A411114D-94D2-41CD-B442-027763D4A4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0173870" y="4526610"/>
                        <a:ext cx="4644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">
                    <p14:nvContentPartPr>
                      <p14:cNvPr id="54" name="Ink 53">
                        <a:extLst>
                          <a:ext uri="{FF2B5EF4-FFF2-40B4-BE49-F238E27FC236}">
                            <a16:creationId xmlns:a16="http://schemas.microsoft.com/office/drawing/2014/main" id="{0117252C-5D47-412D-B84B-F8F626536C1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78590" y="3410970"/>
                      <a:ext cx="59760" cy="83520"/>
                    </p14:xfrm>
                  </p:contentPart>
                </mc:Choice>
                <mc:Fallback xmlns="">
                  <p:pic>
                    <p:nvPicPr>
                      <p:cNvPr id="54" name="Ink 53">
                        <a:extLst>
                          <a:ext uri="{FF2B5EF4-FFF2-40B4-BE49-F238E27FC236}">
                            <a16:creationId xmlns:a16="http://schemas.microsoft.com/office/drawing/2014/main" id="{0117252C-5D47-412D-B84B-F8F626536C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8874270" y="3406650"/>
                        <a:ext cx="68400" cy="92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">
                    <p14:nvContentPartPr>
                      <p14:cNvPr id="56" name="Ink 55">
                        <a:extLst>
                          <a:ext uri="{FF2B5EF4-FFF2-40B4-BE49-F238E27FC236}">
                            <a16:creationId xmlns:a16="http://schemas.microsoft.com/office/drawing/2014/main" id="{78D090D8-2C8C-41A9-8390-938262F814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2270" y="3691050"/>
                      <a:ext cx="81360" cy="68040"/>
                    </p14:xfrm>
                  </p:contentPart>
                </mc:Choice>
                <mc:Fallback xmlns="">
                  <p:pic>
                    <p:nvPicPr>
                      <p:cNvPr id="56" name="Ink 55">
                        <a:extLst>
                          <a:ext uri="{FF2B5EF4-FFF2-40B4-BE49-F238E27FC236}">
                            <a16:creationId xmlns:a16="http://schemas.microsoft.com/office/drawing/2014/main" id="{78D090D8-2C8C-41A9-8390-938262F814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9067950" y="3686730"/>
                        <a:ext cx="90000" cy="76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">
                    <p14:nvContentPartPr>
                      <p14:cNvPr id="35" name="Ink 34">
                        <a:extLst>
                          <a:ext uri="{FF2B5EF4-FFF2-40B4-BE49-F238E27FC236}">
                            <a16:creationId xmlns:a16="http://schemas.microsoft.com/office/drawing/2014/main" id="{B7FF9E73-FFB0-4F94-8C60-C5DFA6EF6B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88270" y="3964290"/>
                      <a:ext cx="62280" cy="45000"/>
                    </p14:xfrm>
                  </p:contentPart>
                </mc:Choice>
                <mc:Fallback xmlns="">
                  <p:pic>
                    <p:nvPicPr>
                      <p:cNvPr id="35" name="Ink 34">
                        <a:extLst>
                          <a:ext uri="{FF2B5EF4-FFF2-40B4-BE49-F238E27FC236}">
                            <a16:creationId xmlns:a16="http://schemas.microsoft.com/office/drawing/2014/main" id="{B7FF9E73-FFB0-4F94-8C60-C5DFA6EF6B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9283950" y="3959970"/>
                        <a:ext cx="70920" cy="5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6">
                    <p14:nvContentPartPr>
                      <p14:cNvPr id="37" name="Ink 36">
                        <a:extLst>
                          <a:ext uri="{FF2B5EF4-FFF2-40B4-BE49-F238E27FC236}">
                            <a16:creationId xmlns:a16="http://schemas.microsoft.com/office/drawing/2014/main" id="{ADB0AA34-77CB-4657-8ACC-73F72089222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99070" y="3940170"/>
                      <a:ext cx="36000" cy="83880"/>
                    </p14:xfrm>
                  </p:contentPart>
                </mc:Choice>
                <mc:Fallback xmlns="">
                  <p:pic>
                    <p:nvPicPr>
                      <p:cNvPr id="37" name="Ink 36">
                        <a:extLst>
                          <a:ext uri="{FF2B5EF4-FFF2-40B4-BE49-F238E27FC236}">
                            <a16:creationId xmlns:a16="http://schemas.microsoft.com/office/drawing/2014/main" id="{ADB0AA34-77CB-4657-8ACC-73F7208922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9294750" y="3935850"/>
                        <a:ext cx="44640" cy="92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8">
                    <p14:nvContentPartPr>
                      <p14:cNvPr id="45" name="Ink 44">
                        <a:extLst>
                          <a:ext uri="{FF2B5EF4-FFF2-40B4-BE49-F238E27FC236}">
                            <a16:creationId xmlns:a16="http://schemas.microsoft.com/office/drawing/2014/main" id="{F3D915B5-F322-4F20-972F-DFEEC7AE94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48630" y="3596370"/>
                      <a:ext cx="54360" cy="46080"/>
                    </p14:xfrm>
                  </p:contentPart>
                </mc:Choice>
                <mc:Fallback xmlns="">
                  <p:pic>
                    <p:nvPicPr>
                      <p:cNvPr id="45" name="Ink 44">
                        <a:extLst>
                          <a:ext uri="{FF2B5EF4-FFF2-40B4-BE49-F238E27FC236}">
                            <a16:creationId xmlns:a16="http://schemas.microsoft.com/office/drawing/2014/main" id="{F3D915B5-F322-4F20-972F-DFEEC7AE94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9"/>
                      <a:stretch>
                        <a:fillRect/>
                      </a:stretch>
                    </p:blipFill>
                    <p:spPr>
                      <a:xfrm>
                        <a:off x="9644310" y="3592050"/>
                        <a:ext cx="63000" cy="54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0">
                    <p14:nvContentPartPr>
                      <p14:cNvPr id="46" name="Ink 45">
                        <a:extLst>
                          <a:ext uri="{FF2B5EF4-FFF2-40B4-BE49-F238E27FC236}">
                            <a16:creationId xmlns:a16="http://schemas.microsoft.com/office/drawing/2014/main" id="{D1F0C886-32C6-4F99-9AD8-36439CE86D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72710" y="3560730"/>
                      <a:ext cx="50400" cy="70200"/>
                    </p14:xfrm>
                  </p:contentPart>
                </mc:Choice>
                <mc:Fallback xmlns="">
                  <p:pic>
                    <p:nvPicPr>
                      <p:cNvPr id="46" name="Ink 45">
                        <a:extLst>
                          <a:ext uri="{FF2B5EF4-FFF2-40B4-BE49-F238E27FC236}">
                            <a16:creationId xmlns:a16="http://schemas.microsoft.com/office/drawing/2014/main" id="{D1F0C886-32C6-4F99-9AD8-36439CE86D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10068390" y="3556410"/>
                        <a:ext cx="59040" cy="78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2">
                    <p14:nvContentPartPr>
                      <p14:cNvPr id="47" name="Ink 46">
                        <a:extLst>
                          <a:ext uri="{FF2B5EF4-FFF2-40B4-BE49-F238E27FC236}">
                            <a16:creationId xmlns:a16="http://schemas.microsoft.com/office/drawing/2014/main" id="{A85F171D-85F7-4BEC-9F22-70E6573B60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82230" y="4038450"/>
                      <a:ext cx="54360" cy="63000"/>
                    </p14:xfrm>
                  </p:contentPart>
                </mc:Choice>
                <mc:Fallback xmlns="">
                  <p:pic>
                    <p:nvPicPr>
                      <p:cNvPr id="47" name="Ink 46">
                        <a:extLst>
                          <a:ext uri="{FF2B5EF4-FFF2-40B4-BE49-F238E27FC236}">
                            <a16:creationId xmlns:a16="http://schemas.microsoft.com/office/drawing/2014/main" id="{A85F171D-85F7-4BEC-9F22-70E6573B60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10277910" y="4034130"/>
                        <a:ext cx="63000" cy="71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4">
                    <p14:nvContentPartPr>
                      <p14:cNvPr id="57" name="Ink 56">
                        <a:extLst>
                          <a:ext uri="{FF2B5EF4-FFF2-40B4-BE49-F238E27FC236}">
                            <a16:creationId xmlns:a16="http://schemas.microsoft.com/office/drawing/2014/main" id="{1CF2AA1D-E7BA-489E-B341-D97F257D74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96190" y="3569730"/>
                      <a:ext cx="62280" cy="81720"/>
                    </p14:xfrm>
                  </p:contentPart>
                </mc:Choice>
                <mc:Fallback xmlns="">
                  <p:pic>
                    <p:nvPicPr>
                      <p:cNvPr id="57" name="Ink 56">
                        <a:extLst>
                          <a:ext uri="{FF2B5EF4-FFF2-40B4-BE49-F238E27FC236}">
                            <a16:creationId xmlns:a16="http://schemas.microsoft.com/office/drawing/2014/main" id="{1CF2AA1D-E7BA-489E-B341-D97F257D74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9291870" y="3565410"/>
                        <a:ext cx="70920" cy="90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6">
                    <p14:nvContentPartPr>
                      <p14:cNvPr id="58" name="Ink 57">
                        <a:extLst>
                          <a:ext uri="{FF2B5EF4-FFF2-40B4-BE49-F238E27FC236}">
                            <a16:creationId xmlns:a16="http://schemas.microsoft.com/office/drawing/2014/main" id="{7B5A4C64-1CDD-4AF1-BC70-4119C47DF82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07790" y="3525090"/>
                      <a:ext cx="54360" cy="38520"/>
                    </p14:xfrm>
                  </p:contentPart>
                </mc:Choice>
                <mc:Fallback xmlns="">
                  <p:pic>
                    <p:nvPicPr>
                      <p:cNvPr id="58" name="Ink 57">
                        <a:extLst>
                          <a:ext uri="{FF2B5EF4-FFF2-40B4-BE49-F238E27FC236}">
                            <a16:creationId xmlns:a16="http://schemas.microsoft.com/office/drawing/2014/main" id="{7B5A4C64-1CDD-4AF1-BC70-4119C47DF8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9403470" y="3520770"/>
                        <a:ext cx="63000" cy="47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68">
                    <p14:nvContentPartPr>
                      <p14:cNvPr id="59" name="Ink 58">
                        <a:extLst>
                          <a:ext uri="{FF2B5EF4-FFF2-40B4-BE49-F238E27FC236}">
                            <a16:creationId xmlns:a16="http://schemas.microsoft.com/office/drawing/2014/main" id="{C95E3172-3764-4164-A337-BB8EE5F8BE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94190" y="3462450"/>
                      <a:ext cx="45360" cy="50400"/>
                    </p14:xfrm>
                  </p:contentPart>
                </mc:Choice>
                <mc:Fallback xmlns="">
                  <p:pic>
                    <p:nvPicPr>
                      <p:cNvPr id="59" name="Ink 58">
                        <a:extLst>
                          <a:ext uri="{FF2B5EF4-FFF2-40B4-BE49-F238E27FC236}">
                            <a16:creationId xmlns:a16="http://schemas.microsoft.com/office/drawing/2014/main" id="{C95E3172-3764-4164-A337-BB8EE5F8BE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9489870" y="3458130"/>
                        <a:ext cx="54000" cy="5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0">
                    <p14:nvContentPartPr>
                      <p14:cNvPr id="60" name="Ink 59">
                        <a:extLst>
                          <a:ext uri="{FF2B5EF4-FFF2-40B4-BE49-F238E27FC236}">
                            <a16:creationId xmlns:a16="http://schemas.microsoft.com/office/drawing/2014/main" id="{992BD5C4-CD22-42FF-985B-64F08EA7CF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92750" y="3637410"/>
                      <a:ext cx="66960" cy="52920"/>
                    </p14:xfrm>
                  </p:contentPart>
                </mc:Choice>
                <mc:Fallback xmlns="">
                  <p:pic>
                    <p:nvPicPr>
                      <p:cNvPr id="60" name="Ink 59">
                        <a:extLst>
                          <a:ext uri="{FF2B5EF4-FFF2-40B4-BE49-F238E27FC236}">
                            <a16:creationId xmlns:a16="http://schemas.microsoft.com/office/drawing/2014/main" id="{992BD5C4-CD22-42FF-985B-64F08EA7C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9488430" y="3633090"/>
                        <a:ext cx="7560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2">
                    <p14:nvContentPartPr>
                      <p14:cNvPr id="61" name="Ink 60">
                        <a:extLst>
                          <a:ext uri="{FF2B5EF4-FFF2-40B4-BE49-F238E27FC236}">
                            <a16:creationId xmlns:a16="http://schemas.microsoft.com/office/drawing/2014/main" id="{8F819EC1-5243-4EAA-AD14-B98DF782AF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87630" y="3687810"/>
                      <a:ext cx="84960" cy="51840"/>
                    </p14:xfrm>
                  </p:contentPart>
                </mc:Choice>
                <mc:Fallback xmlns="">
                  <p:pic>
                    <p:nvPicPr>
                      <p:cNvPr id="61" name="Ink 60">
                        <a:extLst>
                          <a:ext uri="{FF2B5EF4-FFF2-40B4-BE49-F238E27FC236}">
                            <a16:creationId xmlns:a16="http://schemas.microsoft.com/office/drawing/2014/main" id="{8F819EC1-5243-4EAA-AD14-B98DF782AF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9383310" y="3683490"/>
                        <a:ext cx="93600" cy="6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4">
                    <p14:nvContentPartPr>
                      <p14:cNvPr id="62" name="Ink 61">
                        <a:extLst>
                          <a:ext uri="{FF2B5EF4-FFF2-40B4-BE49-F238E27FC236}">
                            <a16:creationId xmlns:a16="http://schemas.microsoft.com/office/drawing/2014/main" id="{BB7F416D-8CCE-4BCA-9003-5F4DC3ABF8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53070" y="3815610"/>
                      <a:ext cx="70920" cy="25920"/>
                    </p14:xfrm>
                  </p:contentPart>
                </mc:Choice>
                <mc:Fallback xmlns="">
                  <p:pic>
                    <p:nvPicPr>
                      <p:cNvPr id="62" name="Ink 61">
                        <a:extLst>
                          <a:ext uri="{FF2B5EF4-FFF2-40B4-BE49-F238E27FC236}">
                            <a16:creationId xmlns:a16="http://schemas.microsoft.com/office/drawing/2014/main" id="{BB7F416D-8CCE-4BCA-9003-5F4DC3ABF8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9348750" y="3811290"/>
                        <a:ext cx="79560" cy="34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6">
                    <p14:nvContentPartPr>
                      <p14:cNvPr id="63" name="Ink 62">
                        <a:extLst>
                          <a:ext uri="{FF2B5EF4-FFF2-40B4-BE49-F238E27FC236}">
                            <a16:creationId xmlns:a16="http://schemas.microsoft.com/office/drawing/2014/main" id="{C53714AE-1BFB-4D18-A952-57073EC017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62070" y="3813450"/>
                      <a:ext cx="22320" cy="42480"/>
                    </p14:xfrm>
                  </p:contentPart>
                </mc:Choice>
                <mc:Fallback xmlns="">
                  <p:pic>
                    <p:nvPicPr>
                      <p:cNvPr id="63" name="Ink 62">
                        <a:extLst>
                          <a:ext uri="{FF2B5EF4-FFF2-40B4-BE49-F238E27FC236}">
                            <a16:creationId xmlns:a16="http://schemas.microsoft.com/office/drawing/2014/main" id="{C53714AE-1BFB-4D18-A952-57073EC017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9357750" y="3809130"/>
                        <a:ext cx="30960" cy="5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78">
                    <p14:nvContentPartPr>
                      <p14:cNvPr id="64" name="Ink 63">
                        <a:extLst>
                          <a:ext uri="{FF2B5EF4-FFF2-40B4-BE49-F238E27FC236}">
                            <a16:creationId xmlns:a16="http://schemas.microsoft.com/office/drawing/2014/main" id="{1921EDCF-F604-4737-99FA-6D10DC73B1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78710" y="3739290"/>
                      <a:ext cx="178920" cy="101880"/>
                    </p14:xfrm>
                  </p:contentPart>
                </mc:Choice>
                <mc:Fallback xmlns="">
                  <p:pic>
                    <p:nvPicPr>
                      <p:cNvPr id="64" name="Ink 63">
                        <a:extLst>
                          <a:ext uri="{FF2B5EF4-FFF2-40B4-BE49-F238E27FC236}">
                            <a16:creationId xmlns:a16="http://schemas.microsoft.com/office/drawing/2014/main" id="{1921EDCF-F604-4737-99FA-6D10DC73B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9474390" y="3734970"/>
                        <a:ext cx="187560" cy="110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0">
                    <p14:nvContentPartPr>
                      <p14:cNvPr id="65" name="Ink 64">
                        <a:extLst>
                          <a:ext uri="{FF2B5EF4-FFF2-40B4-BE49-F238E27FC236}">
                            <a16:creationId xmlns:a16="http://schemas.microsoft.com/office/drawing/2014/main" id="{91C579FF-09DB-4050-9E15-7A5BE554198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21630" y="3713730"/>
                      <a:ext cx="37440" cy="54000"/>
                    </p14:xfrm>
                  </p:contentPart>
                </mc:Choice>
                <mc:Fallback xmlns="">
                  <p:pic>
                    <p:nvPicPr>
                      <p:cNvPr id="65" name="Ink 64">
                        <a:extLst>
                          <a:ext uri="{FF2B5EF4-FFF2-40B4-BE49-F238E27FC236}">
                            <a16:creationId xmlns:a16="http://schemas.microsoft.com/office/drawing/2014/main" id="{91C579FF-09DB-4050-9E15-7A5BE55419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9617310" y="3709410"/>
                        <a:ext cx="46080" cy="62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2">
                    <p14:nvContentPartPr>
                      <p14:cNvPr id="66" name="Ink 65">
                        <a:extLst>
                          <a:ext uri="{FF2B5EF4-FFF2-40B4-BE49-F238E27FC236}">
                            <a16:creationId xmlns:a16="http://schemas.microsoft.com/office/drawing/2014/main" id="{5463AD34-6E8E-4DDF-B96D-E9307DC195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04790" y="3705090"/>
                      <a:ext cx="46800" cy="26280"/>
                    </p14:xfrm>
                  </p:contentPart>
                </mc:Choice>
                <mc:Fallback xmlns="">
                  <p:pic>
                    <p:nvPicPr>
                      <p:cNvPr id="66" name="Ink 65">
                        <a:extLst>
                          <a:ext uri="{FF2B5EF4-FFF2-40B4-BE49-F238E27FC236}">
                            <a16:creationId xmlns:a16="http://schemas.microsoft.com/office/drawing/2014/main" id="{5463AD34-6E8E-4DDF-B96D-E9307DC19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9700470" y="3700770"/>
                        <a:ext cx="55440" cy="34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4">
                    <p14:nvContentPartPr>
                      <p14:cNvPr id="67" name="Ink 66">
                        <a:extLst>
                          <a:ext uri="{FF2B5EF4-FFF2-40B4-BE49-F238E27FC236}">
                            <a16:creationId xmlns:a16="http://schemas.microsoft.com/office/drawing/2014/main" id="{EBA9FB2A-1A1D-4162-86E6-DD27EE1CF7F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55830" y="3787170"/>
                      <a:ext cx="41040" cy="42840"/>
                    </p14:xfrm>
                  </p:contentPart>
                </mc:Choice>
                <mc:Fallback xmlns="">
                  <p:pic>
                    <p:nvPicPr>
                      <p:cNvPr id="67" name="Ink 66">
                        <a:extLst>
                          <a:ext uri="{FF2B5EF4-FFF2-40B4-BE49-F238E27FC236}">
                            <a16:creationId xmlns:a16="http://schemas.microsoft.com/office/drawing/2014/main" id="{EBA9FB2A-1A1D-4162-86E6-DD27EE1CF7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9651510" y="3782850"/>
                        <a:ext cx="49680" cy="51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6">
                    <p14:nvContentPartPr>
                      <p14:cNvPr id="68" name="Ink 67">
                        <a:extLst>
                          <a:ext uri="{FF2B5EF4-FFF2-40B4-BE49-F238E27FC236}">
                            <a16:creationId xmlns:a16="http://schemas.microsoft.com/office/drawing/2014/main" id="{F4E1BC8C-6D33-4993-B7A0-866FF93419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00110" y="3745770"/>
                      <a:ext cx="33120" cy="40320"/>
                    </p14:xfrm>
                  </p:contentPart>
                </mc:Choice>
                <mc:Fallback xmlns="">
                  <p:pic>
                    <p:nvPicPr>
                      <p:cNvPr id="68" name="Ink 67">
                        <a:extLst>
                          <a:ext uri="{FF2B5EF4-FFF2-40B4-BE49-F238E27FC236}">
                            <a16:creationId xmlns:a16="http://schemas.microsoft.com/office/drawing/2014/main" id="{F4E1BC8C-6D33-4993-B7A0-866FF93419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9695790" y="3741450"/>
                        <a:ext cx="417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8">
                    <p14:nvContentPartPr>
                      <p14:cNvPr id="69" name="Ink 68">
                        <a:extLst>
                          <a:ext uri="{FF2B5EF4-FFF2-40B4-BE49-F238E27FC236}">
                            <a16:creationId xmlns:a16="http://schemas.microsoft.com/office/drawing/2014/main" id="{C146AB44-6EAB-4DC0-B1FD-79A1509C902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31630" y="3819930"/>
                      <a:ext cx="66240" cy="41040"/>
                    </p14:xfrm>
                  </p:contentPart>
                </mc:Choice>
                <mc:Fallback xmlns="">
                  <p:pic>
                    <p:nvPicPr>
                      <p:cNvPr id="69" name="Ink 68">
                        <a:extLst>
                          <a:ext uri="{FF2B5EF4-FFF2-40B4-BE49-F238E27FC236}">
                            <a16:creationId xmlns:a16="http://schemas.microsoft.com/office/drawing/2014/main" id="{C146AB44-6EAB-4DC0-B1FD-79A1509C90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9527310" y="3815610"/>
                        <a:ext cx="74880" cy="49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0">
                    <p14:nvContentPartPr>
                      <p14:cNvPr id="70" name="Ink 69">
                        <a:extLst>
                          <a:ext uri="{FF2B5EF4-FFF2-40B4-BE49-F238E27FC236}">
                            <a16:creationId xmlns:a16="http://schemas.microsoft.com/office/drawing/2014/main" id="{F1FD4E76-3181-4E6B-B36D-BE76819516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39110" y="3902370"/>
                      <a:ext cx="38880" cy="30240"/>
                    </p14:xfrm>
                  </p:contentPart>
                </mc:Choice>
                <mc:Fallback xmlns="">
                  <p:pic>
                    <p:nvPicPr>
                      <p:cNvPr id="70" name="Ink 69">
                        <a:extLst>
                          <a:ext uri="{FF2B5EF4-FFF2-40B4-BE49-F238E27FC236}">
                            <a16:creationId xmlns:a16="http://schemas.microsoft.com/office/drawing/2014/main" id="{F1FD4E76-3181-4E6B-B36D-BE76819516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1"/>
                      <a:stretch>
                        <a:fillRect/>
                      </a:stretch>
                    </p:blipFill>
                    <p:spPr>
                      <a:xfrm>
                        <a:off x="9434790" y="3898050"/>
                        <a:ext cx="47520" cy="38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2">
                    <p14:nvContentPartPr>
                      <p14:cNvPr id="71" name="Ink 70">
                        <a:extLst>
                          <a:ext uri="{FF2B5EF4-FFF2-40B4-BE49-F238E27FC236}">
                            <a16:creationId xmlns:a16="http://schemas.microsoft.com/office/drawing/2014/main" id="{C64AE1BF-0A59-489E-A0F7-DF164A75B4E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06350" y="3887610"/>
                      <a:ext cx="36720" cy="55080"/>
                    </p14:xfrm>
                  </p:contentPart>
                </mc:Choice>
                <mc:Fallback xmlns="">
                  <p:pic>
                    <p:nvPicPr>
                      <p:cNvPr id="71" name="Ink 70">
                        <a:extLst>
                          <a:ext uri="{FF2B5EF4-FFF2-40B4-BE49-F238E27FC236}">
                            <a16:creationId xmlns:a16="http://schemas.microsoft.com/office/drawing/2014/main" id="{C64AE1BF-0A59-489E-A0F7-DF164A75B4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3"/>
                      <a:stretch>
                        <a:fillRect/>
                      </a:stretch>
                    </p:blipFill>
                    <p:spPr>
                      <a:xfrm>
                        <a:off x="9402030" y="3883290"/>
                        <a:ext cx="45360" cy="63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4">
                    <p14:nvContentPartPr>
                      <p14:cNvPr id="72" name="Ink 71">
                        <a:extLst>
                          <a:ext uri="{FF2B5EF4-FFF2-40B4-BE49-F238E27FC236}">
                            <a16:creationId xmlns:a16="http://schemas.microsoft.com/office/drawing/2014/main" id="{1BF72C26-FA9A-4273-AA54-4E008872D2C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53590" y="3685290"/>
                      <a:ext cx="22320" cy="28800"/>
                    </p14:xfrm>
                  </p:contentPart>
                </mc:Choice>
                <mc:Fallback xmlns="">
                  <p:pic>
                    <p:nvPicPr>
                      <p:cNvPr id="72" name="Ink 71">
                        <a:extLst>
                          <a:ext uri="{FF2B5EF4-FFF2-40B4-BE49-F238E27FC236}">
                            <a16:creationId xmlns:a16="http://schemas.microsoft.com/office/drawing/2014/main" id="{1BF72C26-FA9A-4273-AA54-4E008872D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5"/>
                      <a:stretch>
                        <a:fillRect/>
                      </a:stretch>
                    </p:blipFill>
                    <p:spPr>
                      <a:xfrm>
                        <a:off x="9549270" y="3680970"/>
                        <a:ext cx="30960" cy="37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6">
                    <p14:nvContentPartPr>
                      <p14:cNvPr id="73" name="Ink 72">
                        <a:extLst>
                          <a:ext uri="{FF2B5EF4-FFF2-40B4-BE49-F238E27FC236}">
                            <a16:creationId xmlns:a16="http://schemas.microsoft.com/office/drawing/2014/main" id="{C5961639-7091-47C8-B0A8-6B914E5C205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68710" y="3508530"/>
                      <a:ext cx="30600" cy="39960"/>
                    </p14:xfrm>
                  </p:contentPart>
                </mc:Choice>
                <mc:Fallback xmlns="">
                  <p:pic>
                    <p:nvPicPr>
                      <p:cNvPr id="73" name="Ink 72">
                        <a:extLst>
                          <a:ext uri="{FF2B5EF4-FFF2-40B4-BE49-F238E27FC236}">
                            <a16:creationId xmlns:a16="http://schemas.microsoft.com/office/drawing/2014/main" id="{C5961639-7091-47C8-B0A8-6B914E5C20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9564390" y="3504210"/>
                        <a:ext cx="3924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98">
                    <p14:nvContentPartPr>
                      <p14:cNvPr id="74" name="Ink 73">
                        <a:extLst>
                          <a:ext uri="{FF2B5EF4-FFF2-40B4-BE49-F238E27FC236}">
                            <a16:creationId xmlns:a16="http://schemas.microsoft.com/office/drawing/2014/main" id="{8F5565C6-66F9-4635-BEB4-45DFE139C4D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80670" y="3572250"/>
                      <a:ext cx="64440" cy="41040"/>
                    </p14:xfrm>
                  </p:contentPart>
                </mc:Choice>
                <mc:Fallback xmlns="">
                  <p:pic>
                    <p:nvPicPr>
                      <p:cNvPr id="74" name="Ink 73">
                        <a:extLst>
                          <a:ext uri="{FF2B5EF4-FFF2-40B4-BE49-F238E27FC236}">
                            <a16:creationId xmlns:a16="http://schemas.microsoft.com/office/drawing/2014/main" id="{8F5565C6-66F9-4635-BEB4-45DFE139C4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9"/>
                      <a:stretch>
                        <a:fillRect/>
                      </a:stretch>
                    </p:blipFill>
                    <p:spPr>
                      <a:xfrm>
                        <a:off x="9676350" y="3567930"/>
                        <a:ext cx="73080" cy="49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0">
                    <p14:nvContentPartPr>
                      <p14:cNvPr id="75" name="Ink 74">
                        <a:extLst>
                          <a:ext uri="{FF2B5EF4-FFF2-40B4-BE49-F238E27FC236}">
                            <a16:creationId xmlns:a16="http://schemas.microsoft.com/office/drawing/2014/main" id="{7DBF640B-001A-4A11-9D8D-49AA4DF55B1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90190" y="3424650"/>
                      <a:ext cx="59400" cy="16920"/>
                    </p14:xfrm>
                  </p:contentPart>
                </mc:Choice>
                <mc:Fallback xmlns="">
                  <p:pic>
                    <p:nvPicPr>
                      <p:cNvPr id="75" name="Ink 74">
                        <a:extLst>
                          <a:ext uri="{FF2B5EF4-FFF2-40B4-BE49-F238E27FC236}">
                            <a16:creationId xmlns:a16="http://schemas.microsoft.com/office/drawing/2014/main" id="{7DBF640B-001A-4A11-9D8D-49AA4DF55B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1"/>
                      <a:stretch>
                        <a:fillRect/>
                      </a:stretch>
                    </p:blipFill>
                    <p:spPr>
                      <a:xfrm>
                        <a:off x="9885870" y="3420330"/>
                        <a:ext cx="68040" cy="25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2">
                    <p14:nvContentPartPr>
                      <p14:cNvPr id="76" name="Ink 75">
                        <a:extLst>
                          <a:ext uri="{FF2B5EF4-FFF2-40B4-BE49-F238E27FC236}">
                            <a16:creationId xmlns:a16="http://schemas.microsoft.com/office/drawing/2014/main" id="{1E77D2EB-8849-4E7E-8809-1CFFF79F03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90190" y="3404490"/>
                      <a:ext cx="52920" cy="56160"/>
                    </p14:xfrm>
                  </p:contentPart>
                </mc:Choice>
                <mc:Fallback xmlns="">
                  <p:pic>
                    <p:nvPicPr>
                      <p:cNvPr id="76" name="Ink 75">
                        <a:extLst>
                          <a:ext uri="{FF2B5EF4-FFF2-40B4-BE49-F238E27FC236}">
                            <a16:creationId xmlns:a16="http://schemas.microsoft.com/office/drawing/2014/main" id="{1E77D2EB-8849-4E7E-8809-1CFFF79F03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9885870" y="3400170"/>
                        <a:ext cx="61560" cy="64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4">
                    <p14:nvContentPartPr>
                      <p14:cNvPr id="78" name="Ink 77">
                        <a:extLst>
                          <a:ext uri="{FF2B5EF4-FFF2-40B4-BE49-F238E27FC236}">
                            <a16:creationId xmlns:a16="http://schemas.microsoft.com/office/drawing/2014/main" id="{FFDEEF73-547B-44E8-935C-5B90F057827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24710" y="3423570"/>
                      <a:ext cx="56520" cy="30240"/>
                    </p14:xfrm>
                  </p:contentPart>
                </mc:Choice>
                <mc:Fallback xmlns="">
                  <p:pic>
                    <p:nvPicPr>
                      <p:cNvPr id="78" name="Ink 77">
                        <a:extLst>
                          <a:ext uri="{FF2B5EF4-FFF2-40B4-BE49-F238E27FC236}">
                            <a16:creationId xmlns:a16="http://schemas.microsoft.com/office/drawing/2014/main" id="{FFDEEF73-547B-44E8-935C-5B90F0578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5"/>
                      <a:stretch>
                        <a:fillRect/>
                      </a:stretch>
                    </p:blipFill>
                    <p:spPr>
                      <a:xfrm>
                        <a:off x="10320390" y="3419250"/>
                        <a:ext cx="65160" cy="38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6">
                    <p14:nvContentPartPr>
                      <p14:cNvPr id="79" name="Ink 78">
                        <a:extLst>
                          <a:ext uri="{FF2B5EF4-FFF2-40B4-BE49-F238E27FC236}">
                            <a16:creationId xmlns:a16="http://schemas.microsoft.com/office/drawing/2014/main" id="{4612C5E3-285F-4B37-AC15-B23FAD68D8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68190" y="3547050"/>
                      <a:ext cx="80640" cy="59760"/>
                    </p14:xfrm>
                  </p:contentPart>
                </mc:Choice>
                <mc:Fallback xmlns="">
                  <p:pic>
                    <p:nvPicPr>
                      <p:cNvPr id="79" name="Ink 78">
                        <a:extLst>
                          <a:ext uri="{FF2B5EF4-FFF2-40B4-BE49-F238E27FC236}">
                            <a16:creationId xmlns:a16="http://schemas.microsoft.com/office/drawing/2014/main" id="{4612C5E3-285F-4B37-AC15-B23FAD68D8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7"/>
                      <a:stretch>
                        <a:fillRect/>
                      </a:stretch>
                    </p:blipFill>
                    <p:spPr>
                      <a:xfrm>
                        <a:off x="10263870" y="3542730"/>
                        <a:ext cx="89280" cy="6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8">
                    <p14:nvContentPartPr>
                      <p14:cNvPr id="80" name="Ink 79">
                        <a:extLst>
                          <a:ext uri="{FF2B5EF4-FFF2-40B4-BE49-F238E27FC236}">
                            <a16:creationId xmlns:a16="http://schemas.microsoft.com/office/drawing/2014/main" id="{7E2A24CC-877C-498F-ABC8-CFA27BFD43F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88270" y="3698970"/>
                      <a:ext cx="53280" cy="5040"/>
                    </p14:xfrm>
                  </p:contentPart>
                </mc:Choice>
                <mc:Fallback xmlns="">
                  <p:pic>
                    <p:nvPicPr>
                      <p:cNvPr id="80" name="Ink 79">
                        <a:extLst>
                          <a:ext uri="{FF2B5EF4-FFF2-40B4-BE49-F238E27FC236}">
                            <a16:creationId xmlns:a16="http://schemas.microsoft.com/office/drawing/2014/main" id="{7E2A24CC-877C-498F-ABC8-CFA27BFD43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9"/>
                      <a:stretch>
                        <a:fillRect/>
                      </a:stretch>
                    </p:blipFill>
                    <p:spPr>
                      <a:xfrm>
                        <a:off x="10183950" y="3694650"/>
                        <a:ext cx="61920" cy="13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0">
                    <p14:nvContentPartPr>
                      <p14:cNvPr id="81" name="Ink 80">
                        <a:extLst>
                          <a:ext uri="{FF2B5EF4-FFF2-40B4-BE49-F238E27FC236}">
                            <a16:creationId xmlns:a16="http://schemas.microsoft.com/office/drawing/2014/main" id="{94185209-E071-4913-B667-2310BE21AB1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88270" y="3685290"/>
                      <a:ext cx="23760" cy="35640"/>
                    </p14:xfrm>
                  </p:contentPart>
                </mc:Choice>
                <mc:Fallback xmlns="">
                  <p:pic>
                    <p:nvPicPr>
                      <p:cNvPr id="81" name="Ink 80">
                        <a:extLst>
                          <a:ext uri="{FF2B5EF4-FFF2-40B4-BE49-F238E27FC236}">
                            <a16:creationId xmlns:a16="http://schemas.microsoft.com/office/drawing/2014/main" id="{94185209-E071-4913-B667-2310BE21AB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1"/>
                      <a:stretch>
                        <a:fillRect/>
                      </a:stretch>
                    </p:blipFill>
                    <p:spPr>
                      <a:xfrm>
                        <a:off x="10183950" y="3680970"/>
                        <a:ext cx="3240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2">
                    <p14:nvContentPartPr>
                      <p14:cNvPr id="82" name="Ink 81">
                        <a:extLst>
                          <a:ext uri="{FF2B5EF4-FFF2-40B4-BE49-F238E27FC236}">
                            <a16:creationId xmlns:a16="http://schemas.microsoft.com/office/drawing/2014/main" id="{77AEB39C-4809-482F-91D6-F675E9DBFB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29590" y="3761610"/>
                      <a:ext cx="68040" cy="52200"/>
                    </p14:xfrm>
                  </p:contentPart>
                </mc:Choice>
                <mc:Fallback xmlns="">
                  <p:pic>
                    <p:nvPicPr>
                      <p:cNvPr id="82" name="Ink 81">
                        <a:extLst>
                          <a:ext uri="{FF2B5EF4-FFF2-40B4-BE49-F238E27FC236}">
                            <a16:creationId xmlns:a16="http://schemas.microsoft.com/office/drawing/2014/main" id="{77AEB39C-4809-482F-91D6-F675E9DBFB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3"/>
                      <a:stretch>
                        <a:fillRect/>
                      </a:stretch>
                    </p:blipFill>
                    <p:spPr>
                      <a:xfrm>
                        <a:off x="10125270" y="3757290"/>
                        <a:ext cx="76680" cy="60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4">
                    <p14:nvContentPartPr>
                      <p14:cNvPr id="83" name="Ink 82">
                        <a:extLst>
                          <a:ext uri="{FF2B5EF4-FFF2-40B4-BE49-F238E27FC236}">
                            <a16:creationId xmlns:a16="http://schemas.microsoft.com/office/drawing/2014/main" id="{1308769B-6918-40AD-989C-9ECE52698F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77750" y="3849090"/>
                      <a:ext cx="81360" cy="41400"/>
                    </p14:xfrm>
                  </p:contentPart>
                </mc:Choice>
                <mc:Fallback xmlns="">
                  <p:pic>
                    <p:nvPicPr>
                      <p:cNvPr id="83" name="Ink 82">
                        <a:extLst>
                          <a:ext uri="{FF2B5EF4-FFF2-40B4-BE49-F238E27FC236}">
                            <a16:creationId xmlns:a16="http://schemas.microsoft.com/office/drawing/2014/main" id="{1308769B-6918-40AD-989C-9ECE52698F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5"/>
                      <a:stretch>
                        <a:fillRect/>
                      </a:stretch>
                    </p:blipFill>
                    <p:spPr>
                      <a:xfrm>
                        <a:off x="10073430" y="3844770"/>
                        <a:ext cx="90000" cy="50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6">
                    <p14:nvContentPartPr>
                      <p14:cNvPr id="84" name="Ink 83">
                        <a:extLst>
                          <a:ext uri="{FF2B5EF4-FFF2-40B4-BE49-F238E27FC236}">
                            <a16:creationId xmlns:a16="http://schemas.microsoft.com/office/drawing/2014/main" id="{EBBD6B4B-E9E5-45F0-8E50-B703BF17AD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50670" y="3903450"/>
                      <a:ext cx="60840" cy="7920"/>
                    </p14:xfrm>
                  </p:contentPart>
                </mc:Choice>
                <mc:Fallback xmlns="">
                  <p:pic>
                    <p:nvPicPr>
                      <p:cNvPr id="84" name="Ink 83">
                        <a:extLst>
                          <a:ext uri="{FF2B5EF4-FFF2-40B4-BE49-F238E27FC236}">
                            <a16:creationId xmlns:a16="http://schemas.microsoft.com/office/drawing/2014/main" id="{EBBD6B4B-E9E5-45F0-8E50-B703BF17AD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7"/>
                      <a:stretch>
                        <a:fillRect/>
                      </a:stretch>
                    </p:blipFill>
                    <p:spPr>
                      <a:xfrm>
                        <a:off x="9946350" y="3899130"/>
                        <a:ext cx="69480" cy="16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18">
                    <p14:nvContentPartPr>
                      <p14:cNvPr id="85" name="Ink 84">
                        <a:extLst>
                          <a:ext uri="{FF2B5EF4-FFF2-40B4-BE49-F238E27FC236}">
                            <a16:creationId xmlns:a16="http://schemas.microsoft.com/office/drawing/2014/main" id="{4D899486-DAFC-4DFE-998E-6D2541D7103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71190" y="3898050"/>
                      <a:ext cx="3240" cy="33480"/>
                    </p14:xfrm>
                  </p:contentPart>
                </mc:Choice>
                <mc:Fallback xmlns="">
                  <p:pic>
                    <p:nvPicPr>
                      <p:cNvPr id="85" name="Ink 84">
                        <a:extLst>
                          <a:ext uri="{FF2B5EF4-FFF2-40B4-BE49-F238E27FC236}">
                            <a16:creationId xmlns:a16="http://schemas.microsoft.com/office/drawing/2014/main" id="{4D899486-DAFC-4DFE-998E-6D2541D710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9"/>
                      <a:stretch>
                        <a:fillRect/>
                      </a:stretch>
                    </p:blipFill>
                    <p:spPr>
                      <a:xfrm>
                        <a:off x="9966870" y="3893730"/>
                        <a:ext cx="11880" cy="42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0">
                    <p14:nvContentPartPr>
                      <p14:cNvPr id="86" name="Ink 85">
                        <a:extLst>
                          <a:ext uri="{FF2B5EF4-FFF2-40B4-BE49-F238E27FC236}">
                            <a16:creationId xmlns:a16="http://schemas.microsoft.com/office/drawing/2014/main" id="{935C00C1-6FFC-4B9A-B2BC-B4B21D990E4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85150" y="3918570"/>
                      <a:ext cx="63000" cy="26280"/>
                    </p14:xfrm>
                  </p:contentPart>
                </mc:Choice>
                <mc:Fallback xmlns="">
                  <p:pic>
                    <p:nvPicPr>
                      <p:cNvPr id="86" name="Ink 85">
                        <a:extLst>
                          <a:ext uri="{FF2B5EF4-FFF2-40B4-BE49-F238E27FC236}">
                            <a16:creationId xmlns:a16="http://schemas.microsoft.com/office/drawing/2014/main" id="{935C00C1-6FFC-4B9A-B2BC-B4B21D990E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1"/>
                      <a:stretch>
                        <a:fillRect/>
                      </a:stretch>
                    </p:blipFill>
                    <p:spPr>
                      <a:xfrm>
                        <a:off x="9880830" y="3914250"/>
                        <a:ext cx="71640" cy="34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2">
                    <p14:nvContentPartPr>
                      <p14:cNvPr id="87" name="Ink 86">
                        <a:extLst>
                          <a:ext uri="{FF2B5EF4-FFF2-40B4-BE49-F238E27FC236}">
                            <a16:creationId xmlns:a16="http://schemas.microsoft.com/office/drawing/2014/main" id="{F8D14564-A9D4-4368-962F-9A2E2410EDB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32230" y="3933330"/>
                      <a:ext cx="62280" cy="28800"/>
                    </p14:xfrm>
                  </p:contentPart>
                </mc:Choice>
                <mc:Fallback xmlns="">
                  <p:pic>
                    <p:nvPicPr>
                      <p:cNvPr id="87" name="Ink 86">
                        <a:extLst>
                          <a:ext uri="{FF2B5EF4-FFF2-40B4-BE49-F238E27FC236}">
                            <a16:creationId xmlns:a16="http://schemas.microsoft.com/office/drawing/2014/main" id="{F8D14564-A9D4-4368-962F-9A2E2410E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3"/>
                      <a:stretch>
                        <a:fillRect/>
                      </a:stretch>
                    </p:blipFill>
                    <p:spPr>
                      <a:xfrm>
                        <a:off x="9827910" y="3929010"/>
                        <a:ext cx="70920" cy="37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4">
                    <p14:nvContentPartPr>
                      <p14:cNvPr id="88" name="Ink 87">
                        <a:extLst>
                          <a:ext uri="{FF2B5EF4-FFF2-40B4-BE49-F238E27FC236}">
                            <a16:creationId xmlns:a16="http://schemas.microsoft.com/office/drawing/2014/main" id="{DF5A31FE-8447-41B3-800F-4929404239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82550" y="3956010"/>
                      <a:ext cx="65880" cy="14400"/>
                    </p14:xfrm>
                  </p:contentPart>
                </mc:Choice>
                <mc:Fallback xmlns="">
                  <p:pic>
                    <p:nvPicPr>
                      <p:cNvPr id="88" name="Ink 87">
                        <a:extLst>
                          <a:ext uri="{FF2B5EF4-FFF2-40B4-BE49-F238E27FC236}">
                            <a16:creationId xmlns:a16="http://schemas.microsoft.com/office/drawing/2014/main" id="{DF5A31FE-8447-41B3-800F-4929404239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5"/>
                      <a:stretch>
                        <a:fillRect/>
                      </a:stretch>
                    </p:blipFill>
                    <p:spPr>
                      <a:xfrm>
                        <a:off x="9778230" y="3951690"/>
                        <a:ext cx="74520" cy="23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6">
                    <p14:nvContentPartPr>
                      <p14:cNvPr id="89" name="Ink 88">
                        <a:extLst>
                          <a:ext uri="{FF2B5EF4-FFF2-40B4-BE49-F238E27FC236}">
                            <a16:creationId xmlns:a16="http://schemas.microsoft.com/office/drawing/2014/main" id="{BA35337D-DDCB-4434-8924-C9D2F6228A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4790" y="3957090"/>
                      <a:ext cx="7920" cy="22320"/>
                    </p14:xfrm>
                  </p:contentPart>
                </mc:Choice>
                <mc:Fallback xmlns="">
                  <p:pic>
                    <p:nvPicPr>
                      <p:cNvPr id="89" name="Ink 88">
                        <a:extLst>
                          <a:ext uri="{FF2B5EF4-FFF2-40B4-BE49-F238E27FC236}">
                            <a16:creationId xmlns:a16="http://schemas.microsoft.com/office/drawing/2014/main" id="{BA35337D-DDCB-4434-8924-C9D2F6228A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7"/>
                      <a:stretch>
                        <a:fillRect/>
                      </a:stretch>
                    </p:blipFill>
                    <p:spPr>
                      <a:xfrm>
                        <a:off x="9790470" y="3952770"/>
                        <a:ext cx="1656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8">
                    <p14:nvContentPartPr>
                      <p14:cNvPr id="90" name="Ink 89">
                        <a:extLst>
                          <a:ext uri="{FF2B5EF4-FFF2-40B4-BE49-F238E27FC236}">
                            <a16:creationId xmlns:a16="http://schemas.microsoft.com/office/drawing/2014/main" id="{415BBA0C-0171-4039-B720-1B03DD82C57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43310" y="3943410"/>
                      <a:ext cx="31680" cy="51120"/>
                    </p14:xfrm>
                  </p:contentPart>
                </mc:Choice>
                <mc:Fallback xmlns="">
                  <p:pic>
                    <p:nvPicPr>
                      <p:cNvPr id="90" name="Ink 89">
                        <a:extLst>
                          <a:ext uri="{FF2B5EF4-FFF2-40B4-BE49-F238E27FC236}">
                            <a16:creationId xmlns:a16="http://schemas.microsoft.com/office/drawing/2014/main" id="{415BBA0C-0171-4039-B720-1B03DD82C5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9"/>
                      <a:stretch>
                        <a:fillRect/>
                      </a:stretch>
                    </p:blipFill>
                    <p:spPr>
                      <a:xfrm>
                        <a:off x="9738990" y="3939090"/>
                        <a:ext cx="40320" cy="59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0">
                    <p14:nvContentPartPr>
                      <p14:cNvPr id="91" name="Ink 90">
                        <a:extLst>
                          <a:ext uri="{FF2B5EF4-FFF2-40B4-BE49-F238E27FC236}">
                            <a16:creationId xmlns:a16="http://schemas.microsoft.com/office/drawing/2014/main" id="{AD8FBEA5-3738-4D53-BE1A-65D05558782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68310" y="4061490"/>
                      <a:ext cx="53280" cy="29520"/>
                    </p14:xfrm>
                  </p:contentPart>
                </mc:Choice>
                <mc:Fallback xmlns="">
                  <p:pic>
                    <p:nvPicPr>
                      <p:cNvPr id="91" name="Ink 90">
                        <a:extLst>
                          <a:ext uri="{FF2B5EF4-FFF2-40B4-BE49-F238E27FC236}">
                            <a16:creationId xmlns:a16="http://schemas.microsoft.com/office/drawing/2014/main" id="{AD8FBEA5-3738-4D53-BE1A-65D0555878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1"/>
                      <a:stretch>
                        <a:fillRect/>
                      </a:stretch>
                    </p:blipFill>
                    <p:spPr>
                      <a:xfrm>
                        <a:off x="9963990" y="4057170"/>
                        <a:ext cx="61920" cy="38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2">
                    <p14:nvContentPartPr>
                      <p14:cNvPr id="92" name="Ink 91">
                        <a:extLst>
                          <a:ext uri="{FF2B5EF4-FFF2-40B4-BE49-F238E27FC236}">
                            <a16:creationId xmlns:a16="http://schemas.microsoft.com/office/drawing/2014/main" id="{F5025D47-49DF-4D04-954B-6C868FB456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80190" y="4047450"/>
                      <a:ext cx="27720" cy="75960"/>
                    </p14:xfrm>
                  </p:contentPart>
                </mc:Choice>
                <mc:Fallback xmlns="">
                  <p:pic>
                    <p:nvPicPr>
                      <p:cNvPr id="92" name="Ink 91">
                        <a:extLst>
                          <a:ext uri="{FF2B5EF4-FFF2-40B4-BE49-F238E27FC236}">
                            <a16:creationId xmlns:a16="http://schemas.microsoft.com/office/drawing/2014/main" id="{F5025D47-49DF-4D04-954B-6C868FB456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3"/>
                      <a:stretch>
                        <a:fillRect/>
                      </a:stretch>
                    </p:blipFill>
                    <p:spPr>
                      <a:xfrm>
                        <a:off x="9975870" y="4043130"/>
                        <a:ext cx="36360" cy="84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4">
                    <p14:nvContentPartPr>
                      <p14:cNvPr id="93" name="Ink 92">
                        <a:extLst>
                          <a:ext uri="{FF2B5EF4-FFF2-40B4-BE49-F238E27FC236}">
                            <a16:creationId xmlns:a16="http://schemas.microsoft.com/office/drawing/2014/main" id="{05140B3F-4261-4F61-8394-2DBBBD1ECD9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91270" y="4105770"/>
                      <a:ext cx="61200" cy="45000"/>
                    </p14:xfrm>
                  </p:contentPart>
                </mc:Choice>
                <mc:Fallback xmlns="">
                  <p:pic>
                    <p:nvPicPr>
                      <p:cNvPr id="93" name="Ink 92">
                        <a:extLst>
                          <a:ext uri="{FF2B5EF4-FFF2-40B4-BE49-F238E27FC236}">
                            <a16:creationId xmlns:a16="http://schemas.microsoft.com/office/drawing/2014/main" id="{05140B3F-4261-4F61-8394-2DBBBD1ECD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5"/>
                      <a:stretch>
                        <a:fillRect/>
                      </a:stretch>
                    </p:blipFill>
                    <p:spPr>
                      <a:xfrm>
                        <a:off x="9886950" y="4101450"/>
                        <a:ext cx="69840" cy="5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6">
                    <p14:nvContentPartPr>
                      <p14:cNvPr id="94" name="Ink 93">
                        <a:extLst>
                          <a:ext uri="{FF2B5EF4-FFF2-40B4-BE49-F238E27FC236}">
                            <a16:creationId xmlns:a16="http://schemas.microsoft.com/office/drawing/2014/main" id="{641D8B5C-E7DA-4AA3-B259-F2481BBFBB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77510" y="4241850"/>
                      <a:ext cx="42120" cy="18000"/>
                    </p14:xfrm>
                  </p:contentPart>
                </mc:Choice>
                <mc:Fallback xmlns="">
                  <p:pic>
                    <p:nvPicPr>
                      <p:cNvPr id="94" name="Ink 93">
                        <a:extLst>
                          <a:ext uri="{FF2B5EF4-FFF2-40B4-BE49-F238E27FC236}">
                            <a16:creationId xmlns:a16="http://schemas.microsoft.com/office/drawing/2014/main" id="{641D8B5C-E7DA-4AA3-B259-F2481BBFBB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7"/>
                      <a:stretch>
                        <a:fillRect/>
                      </a:stretch>
                    </p:blipFill>
                    <p:spPr>
                      <a:xfrm>
                        <a:off x="9773190" y="4237530"/>
                        <a:ext cx="50760" cy="26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38">
                    <p14:nvContentPartPr>
                      <p14:cNvPr id="95" name="Ink 94">
                        <a:extLst>
                          <a:ext uri="{FF2B5EF4-FFF2-40B4-BE49-F238E27FC236}">
                            <a16:creationId xmlns:a16="http://schemas.microsoft.com/office/drawing/2014/main" id="{23042B49-3D52-46C8-B12C-C775E7362C6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74630" y="4231770"/>
                      <a:ext cx="22320" cy="48240"/>
                    </p14:xfrm>
                  </p:contentPart>
                </mc:Choice>
                <mc:Fallback xmlns="">
                  <p:pic>
                    <p:nvPicPr>
                      <p:cNvPr id="95" name="Ink 94">
                        <a:extLst>
                          <a:ext uri="{FF2B5EF4-FFF2-40B4-BE49-F238E27FC236}">
                            <a16:creationId xmlns:a16="http://schemas.microsoft.com/office/drawing/2014/main" id="{23042B49-3D52-46C8-B12C-C775E7362C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9"/>
                      <a:stretch>
                        <a:fillRect/>
                      </a:stretch>
                    </p:blipFill>
                    <p:spPr>
                      <a:xfrm>
                        <a:off x="9770310" y="4227450"/>
                        <a:ext cx="3096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0">
                    <p14:nvContentPartPr>
                      <p14:cNvPr id="96" name="Ink 95">
                        <a:extLst>
                          <a:ext uri="{FF2B5EF4-FFF2-40B4-BE49-F238E27FC236}">
                            <a16:creationId xmlns:a16="http://schemas.microsoft.com/office/drawing/2014/main" id="{82F2A658-B0DC-4BB2-BF9E-89EE0D3FBD6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93630" y="4336890"/>
                      <a:ext cx="33840" cy="15120"/>
                    </p14:xfrm>
                  </p:contentPart>
                </mc:Choice>
                <mc:Fallback xmlns="">
                  <p:pic>
                    <p:nvPicPr>
                      <p:cNvPr id="96" name="Ink 95">
                        <a:extLst>
                          <a:ext uri="{FF2B5EF4-FFF2-40B4-BE49-F238E27FC236}">
                            <a16:creationId xmlns:a16="http://schemas.microsoft.com/office/drawing/2014/main" id="{82F2A658-B0DC-4BB2-BF9E-89EE0D3FBD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1"/>
                      <a:stretch>
                        <a:fillRect/>
                      </a:stretch>
                    </p:blipFill>
                    <p:spPr>
                      <a:xfrm>
                        <a:off x="9689310" y="4332570"/>
                        <a:ext cx="42480" cy="2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2">
                    <p14:nvContentPartPr>
                      <p14:cNvPr id="97" name="Ink 96">
                        <a:extLst>
                          <a:ext uri="{FF2B5EF4-FFF2-40B4-BE49-F238E27FC236}">
                            <a16:creationId xmlns:a16="http://schemas.microsoft.com/office/drawing/2014/main" id="{E196AA30-2DD9-4857-8DF6-D6E1E65F471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81670" y="4311330"/>
                      <a:ext cx="127800" cy="52200"/>
                    </p14:xfrm>
                  </p:contentPart>
                </mc:Choice>
                <mc:Fallback xmlns="">
                  <p:pic>
                    <p:nvPicPr>
                      <p:cNvPr id="97" name="Ink 96">
                        <a:extLst>
                          <a:ext uri="{FF2B5EF4-FFF2-40B4-BE49-F238E27FC236}">
                            <a16:creationId xmlns:a16="http://schemas.microsoft.com/office/drawing/2014/main" id="{E196AA30-2DD9-4857-8DF6-D6E1E65F47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3"/>
                      <a:stretch>
                        <a:fillRect/>
                      </a:stretch>
                    </p:blipFill>
                    <p:spPr>
                      <a:xfrm>
                        <a:off x="9577350" y="4307010"/>
                        <a:ext cx="136440" cy="60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4">
                    <p14:nvContentPartPr>
                      <p14:cNvPr id="98" name="Ink 97">
                        <a:extLst>
                          <a:ext uri="{FF2B5EF4-FFF2-40B4-BE49-F238E27FC236}">
                            <a16:creationId xmlns:a16="http://schemas.microsoft.com/office/drawing/2014/main" id="{FD7A7DDD-B371-4861-B81F-DD06C5A2C7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64750" y="4354890"/>
                      <a:ext cx="20880" cy="32400"/>
                    </p14:xfrm>
                  </p:contentPart>
                </mc:Choice>
                <mc:Fallback xmlns="">
                  <p:pic>
                    <p:nvPicPr>
                      <p:cNvPr id="98" name="Ink 97">
                        <a:extLst>
                          <a:ext uri="{FF2B5EF4-FFF2-40B4-BE49-F238E27FC236}">
                            <a16:creationId xmlns:a16="http://schemas.microsoft.com/office/drawing/2014/main" id="{FD7A7DDD-B371-4861-B81F-DD06C5A2C7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5"/>
                      <a:stretch>
                        <a:fillRect/>
                      </a:stretch>
                    </p:blipFill>
                    <p:spPr>
                      <a:xfrm>
                        <a:off x="9560430" y="4350570"/>
                        <a:ext cx="29520" cy="41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6">
                    <p14:nvContentPartPr>
                      <p14:cNvPr id="99" name="Ink 98">
                        <a:extLst>
                          <a:ext uri="{FF2B5EF4-FFF2-40B4-BE49-F238E27FC236}">
                            <a16:creationId xmlns:a16="http://schemas.microsoft.com/office/drawing/2014/main" id="{E4171123-6B7F-498A-91F5-743EDBCCCE4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85550" y="4336890"/>
                      <a:ext cx="70920" cy="27000"/>
                    </p14:xfrm>
                  </p:contentPart>
                </mc:Choice>
                <mc:Fallback xmlns="">
                  <p:pic>
                    <p:nvPicPr>
                      <p:cNvPr id="99" name="Ink 98">
                        <a:extLst>
                          <a:ext uri="{FF2B5EF4-FFF2-40B4-BE49-F238E27FC236}">
                            <a16:creationId xmlns:a16="http://schemas.microsoft.com/office/drawing/2014/main" id="{E4171123-6B7F-498A-91F5-743EDBCCCE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7"/>
                      <a:stretch>
                        <a:fillRect/>
                      </a:stretch>
                    </p:blipFill>
                    <p:spPr>
                      <a:xfrm>
                        <a:off x="9481230" y="4332570"/>
                        <a:ext cx="79560" cy="35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8">
                    <p14:nvContentPartPr>
                      <p14:cNvPr id="100" name="Ink 99">
                        <a:extLst>
                          <a:ext uri="{FF2B5EF4-FFF2-40B4-BE49-F238E27FC236}">
                            <a16:creationId xmlns:a16="http://schemas.microsoft.com/office/drawing/2014/main" id="{2AEC391B-1ECF-4F73-972D-52B0F777525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17230" y="4271730"/>
                      <a:ext cx="57240" cy="18720"/>
                    </p14:xfrm>
                  </p:contentPart>
                </mc:Choice>
                <mc:Fallback xmlns="">
                  <p:pic>
                    <p:nvPicPr>
                      <p:cNvPr id="100" name="Ink 99">
                        <a:extLst>
                          <a:ext uri="{FF2B5EF4-FFF2-40B4-BE49-F238E27FC236}">
                            <a16:creationId xmlns:a16="http://schemas.microsoft.com/office/drawing/2014/main" id="{2AEC391B-1ECF-4F73-972D-52B0F77752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9"/>
                      <a:stretch>
                        <a:fillRect/>
                      </a:stretch>
                    </p:blipFill>
                    <p:spPr>
                      <a:xfrm>
                        <a:off x="9512910" y="4267410"/>
                        <a:ext cx="65880" cy="27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0">
                    <p14:nvContentPartPr>
                      <p14:cNvPr id="101" name="Ink 100">
                        <a:extLst>
                          <a:ext uri="{FF2B5EF4-FFF2-40B4-BE49-F238E27FC236}">
                            <a16:creationId xmlns:a16="http://schemas.microsoft.com/office/drawing/2014/main" id="{9E5A7929-4667-490D-AEB1-A60D47DD414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22270" y="4238610"/>
                      <a:ext cx="20880" cy="39960"/>
                    </p14:xfrm>
                  </p:contentPart>
                </mc:Choice>
                <mc:Fallback xmlns="">
                  <p:pic>
                    <p:nvPicPr>
                      <p:cNvPr id="101" name="Ink 100">
                        <a:extLst>
                          <a:ext uri="{FF2B5EF4-FFF2-40B4-BE49-F238E27FC236}">
                            <a16:creationId xmlns:a16="http://schemas.microsoft.com/office/drawing/2014/main" id="{9E5A7929-4667-490D-AEB1-A60D47DD41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1"/>
                      <a:stretch>
                        <a:fillRect/>
                      </a:stretch>
                    </p:blipFill>
                    <p:spPr>
                      <a:xfrm>
                        <a:off x="9517950" y="4234290"/>
                        <a:ext cx="2952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2">
                    <p14:nvContentPartPr>
                      <p14:cNvPr id="102" name="Ink 101">
                        <a:extLst>
                          <a:ext uri="{FF2B5EF4-FFF2-40B4-BE49-F238E27FC236}">
                            <a16:creationId xmlns:a16="http://schemas.microsoft.com/office/drawing/2014/main" id="{692DF770-BCBF-46B0-9D36-FF987C609A7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55670" y="4373250"/>
                      <a:ext cx="54000" cy="30960"/>
                    </p14:xfrm>
                  </p:contentPart>
                </mc:Choice>
                <mc:Fallback xmlns="">
                  <p:pic>
                    <p:nvPicPr>
                      <p:cNvPr id="102" name="Ink 101">
                        <a:extLst>
                          <a:ext uri="{FF2B5EF4-FFF2-40B4-BE49-F238E27FC236}">
                            <a16:creationId xmlns:a16="http://schemas.microsoft.com/office/drawing/2014/main" id="{692DF770-BCBF-46B0-9D36-FF987C609A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3"/>
                      <a:stretch>
                        <a:fillRect/>
                      </a:stretch>
                    </p:blipFill>
                    <p:spPr>
                      <a:xfrm>
                        <a:off x="9451350" y="4368930"/>
                        <a:ext cx="6264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4">
                    <p14:nvContentPartPr>
                      <p14:cNvPr id="103" name="Ink 102">
                        <a:extLst>
                          <a:ext uri="{FF2B5EF4-FFF2-40B4-BE49-F238E27FC236}">
                            <a16:creationId xmlns:a16="http://schemas.microsoft.com/office/drawing/2014/main" id="{9CA0543F-2608-4CB7-BA88-2E92DCAFDB9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82230" y="4389450"/>
                      <a:ext cx="52200" cy="37080"/>
                    </p14:xfrm>
                  </p:contentPart>
                </mc:Choice>
                <mc:Fallback xmlns="">
                  <p:pic>
                    <p:nvPicPr>
                      <p:cNvPr id="103" name="Ink 102">
                        <a:extLst>
                          <a:ext uri="{FF2B5EF4-FFF2-40B4-BE49-F238E27FC236}">
                            <a16:creationId xmlns:a16="http://schemas.microsoft.com/office/drawing/2014/main" id="{9CA0543F-2608-4CB7-BA88-2E92DCAFDB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5"/>
                      <a:stretch>
                        <a:fillRect/>
                      </a:stretch>
                    </p:blipFill>
                    <p:spPr>
                      <a:xfrm>
                        <a:off x="9377910" y="4385130"/>
                        <a:ext cx="60840" cy="4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6">
                    <p14:nvContentPartPr>
                      <p14:cNvPr id="104" name="Ink 103">
                        <a:extLst>
                          <a:ext uri="{FF2B5EF4-FFF2-40B4-BE49-F238E27FC236}">
                            <a16:creationId xmlns:a16="http://schemas.microsoft.com/office/drawing/2014/main" id="{9127CA1B-20E3-4478-9D56-7A55AFC021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43070" y="4417890"/>
                      <a:ext cx="42840" cy="15120"/>
                    </p14:xfrm>
                  </p:contentPart>
                </mc:Choice>
                <mc:Fallback xmlns="">
                  <p:pic>
                    <p:nvPicPr>
                      <p:cNvPr id="104" name="Ink 103">
                        <a:extLst>
                          <a:ext uri="{FF2B5EF4-FFF2-40B4-BE49-F238E27FC236}">
                            <a16:creationId xmlns:a16="http://schemas.microsoft.com/office/drawing/2014/main" id="{9127CA1B-20E3-4478-9D56-7A55AFC021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7"/>
                      <a:stretch>
                        <a:fillRect/>
                      </a:stretch>
                    </p:blipFill>
                    <p:spPr>
                      <a:xfrm>
                        <a:off x="9438750" y="4413570"/>
                        <a:ext cx="51480" cy="2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58">
                    <p14:nvContentPartPr>
                      <p14:cNvPr id="105" name="Ink 104">
                        <a:extLst>
                          <a:ext uri="{FF2B5EF4-FFF2-40B4-BE49-F238E27FC236}">
                            <a16:creationId xmlns:a16="http://schemas.microsoft.com/office/drawing/2014/main" id="{B47A8D3C-E3DB-4E91-BAB2-1AAA5A9DB58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52790" y="4406370"/>
                      <a:ext cx="75240" cy="43920"/>
                    </p14:xfrm>
                  </p:contentPart>
                </mc:Choice>
                <mc:Fallback xmlns="">
                  <p:pic>
                    <p:nvPicPr>
                      <p:cNvPr id="105" name="Ink 104">
                        <a:extLst>
                          <a:ext uri="{FF2B5EF4-FFF2-40B4-BE49-F238E27FC236}">
                            <a16:creationId xmlns:a16="http://schemas.microsoft.com/office/drawing/2014/main" id="{B47A8D3C-E3DB-4E91-BAB2-1AAA5A9DB5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9"/>
                      <a:stretch>
                        <a:fillRect/>
                      </a:stretch>
                    </p:blipFill>
                    <p:spPr>
                      <a:xfrm>
                        <a:off x="9448470" y="4402050"/>
                        <a:ext cx="83880" cy="52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0">
                    <p14:nvContentPartPr>
                      <p14:cNvPr id="106" name="Ink 105">
                        <a:extLst>
                          <a:ext uri="{FF2B5EF4-FFF2-40B4-BE49-F238E27FC236}">
                            <a16:creationId xmlns:a16="http://schemas.microsoft.com/office/drawing/2014/main" id="{2F7CDDE6-22EE-44CA-A225-B99D5BA50B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05710" y="4398810"/>
                      <a:ext cx="15840" cy="26280"/>
                    </p14:xfrm>
                  </p:contentPart>
                </mc:Choice>
                <mc:Fallback xmlns="">
                  <p:pic>
                    <p:nvPicPr>
                      <p:cNvPr id="106" name="Ink 105">
                        <a:extLst>
                          <a:ext uri="{FF2B5EF4-FFF2-40B4-BE49-F238E27FC236}">
                            <a16:creationId xmlns:a16="http://schemas.microsoft.com/office/drawing/2014/main" id="{2F7CDDE6-22EE-44CA-A225-B99D5BA50B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1"/>
                      <a:stretch>
                        <a:fillRect/>
                      </a:stretch>
                    </p:blipFill>
                    <p:spPr>
                      <a:xfrm>
                        <a:off x="9501390" y="4394490"/>
                        <a:ext cx="24480" cy="34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2">
                    <p14:nvContentPartPr>
                      <p14:cNvPr id="107" name="Ink 106">
                        <a:extLst>
                          <a:ext uri="{FF2B5EF4-FFF2-40B4-BE49-F238E27FC236}">
                            <a16:creationId xmlns:a16="http://schemas.microsoft.com/office/drawing/2014/main" id="{575CC0B7-CF8C-4B39-BC27-37AF452C87C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19030" y="4389450"/>
                      <a:ext cx="71640" cy="22320"/>
                    </p14:xfrm>
                  </p:contentPart>
                </mc:Choice>
                <mc:Fallback xmlns="">
                  <p:pic>
                    <p:nvPicPr>
                      <p:cNvPr id="107" name="Ink 106">
                        <a:extLst>
                          <a:ext uri="{FF2B5EF4-FFF2-40B4-BE49-F238E27FC236}">
                            <a16:creationId xmlns:a16="http://schemas.microsoft.com/office/drawing/2014/main" id="{575CC0B7-CF8C-4B39-BC27-37AF452C87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3"/>
                      <a:stretch>
                        <a:fillRect/>
                      </a:stretch>
                    </p:blipFill>
                    <p:spPr>
                      <a:xfrm>
                        <a:off x="9514710" y="4385130"/>
                        <a:ext cx="80280" cy="30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4">
                    <p14:nvContentPartPr>
                      <p14:cNvPr id="108" name="Ink 107">
                        <a:extLst>
                          <a:ext uri="{FF2B5EF4-FFF2-40B4-BE49-F238E27FC236}">
                            <a16:creationId xmlns:a16="http://schemas.microsoft.com/office/drawing/2014/main" id="{BF8841AB-B86D-4F97-8459-248E8BD2FDF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36670" y="4373250"/>
                      <a:ext cx="16920" cy="58680"/>
                    </p14:xfrm>
                  </p:contentPart>
                </mc:Choice>
                <mc:Fallback xmlns="">
                  <p:pic>
                    <p:nvPicPr>
                      <p:cNvPr id="108" name="Ink 107">
                        <a:extLst>
                          <a:ext uri="{FF2B5EF4-FFF2-40B4-BE49-F238E27FC236}">
                            <a16:creationId xmlns:a16="http://schemas.microsoft.com/office/drawing/2014/main" id="{BF8841AB-B86D-4F97-8459-248E8BD2FD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5"/>
                      <a:stretch>
                        <a:fillRect/>
                      </a:stretch>
                    </p:blipFill>
                    <p:spPr>
                      <a:xfrm>
                        <a:off x="9532350" y="4368930"/>
                        <a:ext cx="25560" cy="67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6">
                    <p14:nvContentPartPr>
                      <p14:cNvPr id="109" name="Ink 108">
                        <a:extLst>
                          <a:ext uri="{FF2B5EF4-FFF2-40B4-BE49-F238E27FC236}">
                            <a16:creationId xmlns:a16="http://schemas.microsoft.com/office/drawing/2014/main" id="{E361AA0B-9C31-41A2-977D-84AD4B6EB3A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10230" y="4426170"/>
                      <a:ext cx="33840" cy="26640"/>
                    </p14:xfrm>
                  </p:contentPart>
                </mc:Choice>
                <mc:Fallback xmlns="">
                  <p:pic>
                    <p:nvPicPr>
                      <p:cNvPr id="109" name="Ink 108">
                        <a:extLst>
                          <a:ext uri="{FF2B5EF4-FFF2-40B4-BE49-F238E27FC236}">
                            <a16:creationId xmlns:a16="http://schemas.microsoft.com/office/drawing/2014/main" id="{E361AA0B-9C31-41A2-977D-84AD4B6EB3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7"/>
                      <a:stretch>
                        <a:fillRect/>
                      </a:stretch>
                    </p:blipFill>
                    <p:spPr>
                      <a:xfrm>
                        <a:off x="9305910" y="4421850"/>
                        <a:ext cx="42480" cy="35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8">
                    <p14:nvContentPartPr>
                      <p14:cNvPr id="110" name="Ink 109">
                        <a:extLst>
                          <a:ext uri="{FF2B5EF4-FFF2-40B4-BE49-F238E27FC236}">
                            <a16:creationId xmlns:a16="http://schemas.microsoft.com/office/drawing/2014/main" id="{ED073CAE-9ED0-4D95-9F8C-D1E78C8D14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12750" y="4412130"/>
                      <a:ext cx="78840" cy="93600"/>
                    </p14:xfrm>
                  </p:contentPart>
                </mc:Choice>
                <mc:Fallback xmlns="">
                  <p:pic>
                    <p:nvPicPr>
                      <p:cNvPr id="110" name="Ink 109">
                        <a:extLst>
                          <a:ext uri="{FF2B5EF4-FFF2-40B4-BE49-F238E27FC236}">
                            <a16:creationId xmlns:a16="http://schemas.microsoft.com/office/drawing/2014/main" id="{ED073CAE-9ED0-4D95-9F8C-D1E78C8D14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9"/>
                      <a:stretch>
                        <a:fillRect/>
                      </a:stretch>
                    </p:blipFill>
                    <p:spPr>
                      <a:xfrm>
                        <a:off x="9308430" y="4407810"/>
                        <a:ext cx="87480" cy="102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0">
                    <p14:nvContentPartPr>
                      <p14:cNvPr id="111" name="Ink 110">
                        <a:extLst>
                          <a:ext uri="{FF2B5EF4-FFF2-40B4-BE49-F238E27FC236}">
                            <a16:creationId xmlns:a16="http://schemas.microsoft.com/office/drawing/2014/main" id="{470098E8-5940-4DD4-8D8C-39717F0E1FD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68550" y="4495650"/>
                      <a:ext cx="9000" cy="19800"/>
                    </p14:xfrm>
                  </p:contentPart>
                </mc:Choice>
                <mc:Fallback xmlns="">
                  <p:pic>
                    <p:nvPicPr>
                      <p:cNvPr id="111" name="Ink 110">
                        <a:extLst>
                          <a:ext uri="{FF2B5EF4-FFF2-40B4-BE49-F238E27FC236}">
                            <a16:creationId xmlns:a16="http://schemas.microsoft.com/office/drawing/2014/main" id="{470098E8-5940-4DD4-8D8C-39717F0E1F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1"/>
                      <a:stretch>
                        <a:fillRect/>
                      </a:stretch>
                    </p:blipFill>
                    <p:spPr>
                      <a:xfrm>
                        <a:off x="9364230" y="4491330"/>
                        <a:ext cx="17640" cy="28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2">
                    <p14:nvContentPartPr>
                      <p14:cNvPr id="112" name="Ink 111">
                        <a:extLst>
                          <a:ext uri="{FF2B5EF4-FFF2-40B4-BE49-F238E27FC236}">
                            <a16:creationId xmlns:a16="http://schemas.microsoft.com/office/drawing/2014/main" id="{F26A5479-5493-433D-B935-5A51D58AEF7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70710" y="4489890"/>
                      <a:ext cx="70920" cy="23400"/>
                    </p14:xfrm>
                  </p:contentPart>
                </mc:Choice>
                <mc:Fallback xmlns="">
                  <p:pic>
                    <p:nvPicPr>
                      <p:cNvPr id="112" name="Ink 111">
                        <a:extLst>
                          <a:ext uri="{FF2B5EF4-FFF2-40B4-BE49-F238E27FC236}">
                            <a16:creationId xmlns:a16="http://schemas.microsoft.com/office/drawing/2014/main" id="{F26A5479-5493-433D-B935-5A51D58AEF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3"/>
                      <a:stretch>
                        <a:fillRect/>
                      </a:stretch>
                    </p:blipFill>
                    <p:spPr>
                      <a:xfrm>
                        <a:off x="9366390" y="4485570"/>
                        <a:ext cx="7956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4">
                    <p14:nvContentPartPr>
                      <p14:cNvPr id="113" name="Ink 112">
                        <a:extLst>
                          <a:ext uri="{FF2B5EF4-FFF2-40B4-BE49-F238E27FC236}">
                            <a16:creationId xmlns:a16="http://schemas.microsoft.com/office/drawing/2014/main" id="{B8A3FDED-D6A7-49EE-92B9-E8715A7BC48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78270" y="4510410"/>
                      <a:ext cx="11880" cy="17640"/>
                    </p14:xfrm>
                  </p:contentPart>
                </mc:Choice>
                <mc:Fallback xmlns="">
                  <p:pic>
                    <p:nvPicPr>
                      <p:cNvPr id="113" name="Ink 112">
                        <a:extLst>
                          <a:ext uri="{FF2B5EF4-FFF2-40B4-BE49-F238E27FC236}">
                            <a16:creationId xmlns:a16="http://schemas.microsoft.com/office/drawing/2014/main" id="{B8A3FDED-D6A7-49EE-92B9-E8715A7BC4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5"/>
                      <a:stretch>
                        <a:fillRect/>
                      </a:stretch>
                    </p:blipFill>
                    <p:spPr>
                      <a:xfrm>
                        <a:off x="9373950" y="4506090"/>
                        <a:ext cx="20520" cy="26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6">
                    <p14:nvContentPartPr>
                      <p14:cNvPr id="114" name="Ink 113">
                        <a:extLst>
                          <a:ext uri="{FF2B5EF4-FFF2-40B4-BE49-F238E27FC236}">
                            <a16:creationId xmlns:a16="http://schemas.microsoft.com/office/drawing/2014/main" id="{B06CF441-28B0-40AC-A02D-D405D98930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43630" y="4518690"/>
                      <a:ext cx="52920" cy="13680"/>
                    </p14:xfrm>
                  </p:contentPart>
                </mc:Choice>
                <mc:Fallback xmlns="">
                  <p:pic>
                    <p:nvPicPr>
                      <p:cNvPr id="114" name="Ink 113">
                        <a:extLst>
                          <a:ext uri="{FF2B5EF4-FFF2-40B4-BE49-F238E27FC236}">
                            <a16:creationId xmlns:a16="http://schemas.microsoft.com/office/drawing/2014/main" id="{B06CF441-28B0-40AC-A02D-D405D98930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7"/>
                      <a:stretch>
                        <a:fillRect/>
                      </a:stretch>
                    </p:blipFill>
                    <p:spPr>
                      <a:xfrm>
                        <a:off x="9239310" y="4514370"/>
                        <a:ext cx="61560" cy="22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78">
                    <p14:nvContentPartPr>
                      <p14:cNvPr id="115" name="Ink 114">
                        <a:extLst>
                          <a:ext uri="{FF2B5EF4-FFF2-40B4-BE49-F238E27FC236}">
                            <a16:creationId xmlns:a16="http://schemas.microsoft.com/office/drawing/2014/main" id="{E3BE091E-8C6F-491B-B418-7D4C946921D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45790" y="4507890"/>
                      <a:ext cx="25920" cy="43920"/>
                    </p14:xfrm>
                  </p:contentPart>
                </mc:Choice>
                <mc:Fallback xmlns="">
                  <p:pic>
                    <p:nvPicPr>
                      <p:cNvPr id="115" name="Ink 114">
                        <a:extLst>
                          <a:ext uri="{FF2B5EF4-FFF2-40B4-BE49-F238E27FC236}">
                            <a16:creationId xmlns:a16="http://schemas.microsoft.com/office/drawing/2014/main" id="{E3BE091E-8C6F-491B-B418-7D4C946921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9241470" y="4503570"/>
                        <a:ext cx="34560" cy="52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0">
                    <p14:nvContentPartPr>
                      <p14:cNvPr id="116" name="Ink 115">
                        <a:extLst>
                          <a:ext uri="{FF2B5EF4-FFF2-40B4-BE49-F238E27FC236}">
                            <a16:creationId xmlns:a16="http://schemas.microsoft.com/office/drawing/2014/main" id="{A92EE0EB-47E6-4F75-B241-B76A82ECEF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38230" y="4417890"/>
                      <a:ext cx="37800" cy="41040"/>
                    </p14:xfrm>
                  </p:contentPart>
                </mc:Choice>
                <mc:Fallback xmlns="">
                  <p:pic>
                    <p:nvPicPr>
                      <p:cNvPr id="116" name="Ink 115">
                        <a:extLst>
                          <a:ext uri="{FF2B5EF4-FFF2-40B4-BE49-F238E27FC236}">
                            <a16:creationId xmlns:a16="http://schemas.microsoft.com/office/drawing/2014/main" id="{A92EE0EB-47E6-4F75-B241-B76A82ECEF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1"/>
                      <a:stretch>
                        <a:fillRect/>
                      </a:stretch>
                    </p:blipFill>
                    <p:spPr>
                      <a:xfrm>
                        <a:off x="9233910" y="4413570"/>
                        <a:ext cx="46440" cy="49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2">
                    <p14:nvContentPartPr>
                      <p14:cNvPr id="117" name="Ink 116">
                        <a:extLst>
                          <a:ext uri="{FF2B5EF4-FFF2-40B4-BE49-F238E27FC236}">
                            <a16:creationId xmlns:a16="http://schemas.microsoft.com/office/drawing/2014/main" id="{68CF0104-22C9-4683-8C7F-CCBBC594C6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34190" y="4412130"/>
                      <a:ext cx="63360" cy="67680"/>
                    </p14:xfrm>
                  </p:contentPart>
                </mc:Choice>
                <mc:Fallback xmlns="">
                  <p:pic>
                    <p:nvPicPr>
                      <p:cNvPr id="117" name="Ink 116">
                        <a:extLst>
                          <a:ext uri="{FF2B5EF4-FFF2-40B4-BE49-F238E27FC236}">
                            <a16:creationId xmlns:a16="http://schemas.microsoft.com/office/drawing/2014/main" id="{68CF0104-22C9-4683-8C7F-CCBBC594C6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3"/>
                      <a:stretch>
                        <a:fillRect/>
                      </a:stretch>
                    </p:blipFill>
                    <p:spPr>
                      <a:xfrm>
                        <a:off x="9129870" y="4407810"/>
                        <a:ext cx="72000" cy="76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4">
                    <p14:nvContentPartPr>
                      <p14:cNvPr id="118" name="Ink 117">
                        <a:extLst>
                          <a:ext uri="{FF2B5EF4-FFF2-40B4-BE49-F238E27FC236}">
                            <a16:creationId xmlns:a16="http://schemas.microsoft.com/office/drawing/2014/main" id="{CE9B6651-D80F-4132-9E73-2C615F3B55E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67230" y="4446690"/>
                      <a:ext cx="62280" cy="14040"/>
                    </p14:xfrm>
                  </p:contentPart>
                </mc:Choice>
                <mc:Fallback xmlns="">
                  <p:pic>
                    <p:nvPicPr>
                      <p:cNvPr id="118" name="Ink 117">
                        <a:extLst>
                          <a:ext uri="{FF2B5EF4-FFF2-40B4-BE49-F238E27FC236}">
                            <a16:creationId xmlns:a16="http://schemas.microsoft.com/office/drawing/2014/main" id="{CE9B6651-D80F-4132-9E73-2C615F3B55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5"/>
                      <a:stretch>
                        <a:fillRect/>
                      </a:stretch>
                    </p:blipFill>
                    <p:spPr>
                      <a:xfrm>
                        <a:off x="9062910" y="4442370"/>
                        <a:ext cx="70920" cy="2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6">
                    <p14:nvContentPartPr>
                      <p14:cNvPr id="119" name="Ink 118">
                        <a:extLst>
                          <a:ext uri="{FF2B5EF4-FFF2-40B4-BE49-F238E27FC236}">
                            <a16:creationId xmlns:a16="http://schemas.microsoft.com/office/drawing/2014/main" id="{6D5F90DD-F09C-4F8D-8BC4-BBC714B001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81630" y="4431570"/>
                      <a:ext cx="59040" cy="96840"/>
                    </p14:xfrm>
                  </p:contentPart>
                </mc:Choice>
                <mc:Fallback xmlns="">
                  <p:pic>
                    <p:nvPicPr>
                      <p:cNvPr id="119" name="Ink 118">
                        <a:extLst>
                          <a:ext uri="{FF2B5EF4-FFF2-40B4-BE49-F238E27FC236}">
                            <a16:creationId xmlns:a16="http://schemas.microsoft.com/office/drawing/2014/main" id="{6D5F90DD-F09C-4F8D-8BC4-BBC714B001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7"/>
                      <a:stretch>
                        <a:fillRect/>
                      </a:stretch>
                    </p:blipFill>
                    <p:spPr>
                      <a:xfrm>
                        <a:off x="9077310" y="4427250"/>
                        <a:ext cx="67680" cy="105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8">
                    <p14:nvContentPartPr>
                      <p14:cNvPr id="120" name="Ink 119">
                        <a:extLst>
                          <a:ext uri="{FF2B5EF4-FFF2-40B4-BE49-F238E27FC236}">
                            <a16:creationId xmlns:a16="http://schemas.microsoft.com/office/drawing/2014/main" id="{05F51888-ACB0-4996-AB03-D93BE9DE93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13670" y="4506810"/>
                      <a:ext cx="8280" cy="37080"/>
                    </p14:xfrm>
                  </p:contentPart>
                </mc:Choice>
                <mc:Fallback xmlns="">
                  <p:pic>
                    <p:nvPicPr>
                      <p:cNvPr id="120" name="Ink 119">
                        <a:extLst>
                          <a:ext uri="{FF2B5EF4-FFF2-40B4-BE49-F238E27FC236}">
                            <a16:creationId xmlns:a16="http://schemas.microsoft.com/office/drawing/2014/main" id="{05F51888-ACB0-4996-AB03-D93BE9DE93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9"/>
                      <a:stretch>
                        <a:fillRect/>
                      </a:stretch>
                    </p:blipFill>
                    <p:spPr>
                      <a:xfrm>
                        <a:off x="9109350" y="4502490"/>
                        <a:ext cx="16920" cy="4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0">
                    <p14:nvContentPartPr>
                      <p14:cNvPr id="121" name="Ink 120">
                        <a:extLst>
                          <a:ext uri="{FF2B5EF4-FFF2-40B4-BE49-F238E27FC236}">
                            <a16:creationId xmlns:a16="http://schemas.microsoft.com/office/drawing/2014/main" id="{4426EF5D-4BD0-4FE0-B000-E912BE9B1D2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71630" y="4474770"/>
                      <a:ext cx="47880" cy="42840"/>
                    </p14:xfrm>
                  </p:contentPart>
                </mc:Choice>
                <mc:Fallback xmlns="">
                  <p:pic>
                    <p:nvPicPr>
                      <p:cNvPr id="121" name="Ink 120">
                        <a:extLst>
                          <a:ext uri="{FF2B5EF4-FFF2-40B4-BE49-F238E27FC236}">
                            <a16:creationId xmlns:a16="http://schemas.microsoft.com/office/drawing/2014/main" id="{4426EF5D-4BD0-4FE0-B000-E912BE9B1D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1"/>
                      <a:stretch>
                        <a:fillRect/>
                      </a:stretch>
                    </p:blipFill>
                    <p:spPr>
                      <a:xfrm>
                        <a:off x="9167310" y="4470450"/>
                        <a:ext cx="56520" cy="51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2">
                    <p14:nvContentPartPr>
                      <p14:cNvPr id="122" name="Ink 121">
                        <a:extLst>
                          <a:ext uri="{FF2B5EF4-FFF2-40B4-BE49-F238E27FC236}">
                            <a16:creationId xmlns:a16="http://schemas.microsoft.com/office/drawing/2014/main" id="{FEFDBC3A-BA69-4037-A73E-5FF641C88F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63710" y="4539210"/>
                      <a:ext cx="55800" cy="32400"/>
                    </p14:xfrm>
                  </p:contentPart>
                </mc:Choice>
                <mc:Fallback xmlns="">
                  <p:pic>
                    <p:nvPicPr>
                      <p:cNvPr id="122" name="Ink 121">
                        <a:extLst>
                          <a:ext uri="{FF2B5EF4-FFF2-40B4-BE49-F238E27FC236}">
                            <a16:creationId xmlns:a16="http://schemas.microsoft.com/office/drawing/2014/main" id="{FEFDBC3A-BA69-4037-A73E-5FF641C88F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3"/>
                      <a:stretch>
                        <a:fillRect/>
                      </a:stretch>
                    </p:blipFill>
                    <p:spPr>
                      <a:xfrm>
                        <a:off x="9159390" y="4534890"/>
                        <a:ext cx="64440" cy="41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4">
                    <p14:nvContentPartPr>
                      <p14:cNvPr id="123" name="Ink 122">
                        <a:extLst>
                          <a:ext uri="{FF2B5EF4-FFF2-40B4-BE49-F238E27FC236}">
                            <a16:creationId xmlns:a16="http://schemas.microsoft.com/office/drawing/2014/main" id="{97901E78-B31B-4107-A348-584BF635850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82710" y="4542450"/>
                      <a:ext cx="39960" cy="11880"/>
                    </p14:xfrm>
                  </p:contentPart>
                </mc:Choice>
                <mc:Fallback xmlns="">
                  <p:pic>
                    <p:nvPicPr>
                      <p:cNvPr id="123" name="Ink 122">
                        <a:extLst>
                          <a:ext uri="{FF2B5EF4-FFF2-40B4-BE49-F238E27FC236}">
                            <a16:creationId xmlns:a16="http://schemas.microsoft.com/office/drawing/2014/main" id="{97901E78-B31B-4107-A348-584BF63585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5"/>
                      <a:stretch>
                        <a:fillRect/>
                      </a:stretch>
                    </p:blipFill>
                    <p:spPr>
                      <a:xfrm>
                        <a:off x="9078390" y="4538130"/>
                        <a:ext cx="48600" cy="20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6">
                    <p14:nvContentPartPr>
                      <p14:cNvPr id="124" name="Ink 123">
                        <a:extLst>
                          <a:ext uri="{FF2B5EF4-FFF2-40B4-BE49-F238E27FC236}">
                            <a16:creationId xmlns:a16="http://schemas.microsoft.com/office/drawing/2014/main" id="{55CC2EAE-A796-4551-9279-D9CC248FFB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91710" y="4540290"/>
                      <a:ext cx="9360" cy="35640"/>
                    </p14:xfrm>
                  </p:contentPart>
                </mc:Choice>
                <mc:Fallback xmlns="">
                  <p:pic>
                    <p:nvPicPr>
                      <p:cNvPr id="124" name="Ink 123">
                        <a:extLst>
                          <a:ext uri="{FF2B5EF4-FFF2-40B4-BE49-F238E27FC236}">
                            <a16:creationId xmlns:a16="http://schemas.microsoft.com/office/drawing/2014/main" id="{55CC2EAE-A796-4551-9279-D9CC248FFB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7"/>
                      <a:stretch>
                        <a:fillRect/>
                      </a:stretch>
                    </p:blipFill>
                    <p:spPr>
                      <a:xfrm>
                        <a:off x="9087390" y="4535970"/>
                        <a:ext cx="18000" cy="44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98">
                    <p14:nvContentPartPr>
                      <p14:cNvPr id="125" name="Ink 124">
                        <a:extLst>
                          <a:ext uri="{FF2B5EF4-FFF2-40B4-BE49-F238E27FC236}">
                            <a16:creationId xmlns:a16="http://schemas.microsoft.com/office/drawing/2014/main" id="{FFB72389-78BD-4500-AB6D-B3D16539EA5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03150" y="4611210"/>
                      <a:ext cx="55800" cy="15840"/>
                    </p14:xfrm>
                  </p:contentPart>
                </mc:Choice>
                <mc:Fallback xmlns="">
                  <p:pic>
                    <p:nvPicPr>
                      <p:cNvPr id="125" name="Ink 124">
                        <a:extLst>
                          <a:ext uri="{FF2B5EF4-FFF2-40B4-BE49-F238E27FC236}">
                            <a16:creationId xmlns:a16="http://schemas.microsoft.com/office/drawing/2014/main" id="{FFB72389-78BD-4500-AB6D-B3D16539EA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9"/>
                      <a:stretch>
                        <a:fillRect/>
                      </a:stretch>
                    </p:blipFill>
                    <p:spPr>
                      <a:xfrm>
                        <a:off x="8998830" y="4606890"/>
                        <a:ext cx="64440" cy="24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0">
                    <p14:nvContentPartPr>
                      <p14:cNvPr id="126" name="Ink 125">
                        <a:extLst>
                          <a:ext uri="{FF2B5EF4-FFF2-40B4-BE49-F238E27FC236}">
                            <a16:creationId xmlns:a16="http://schemas.microsoft.com/office/drawing/2014/main" id="{00074F2D-2735-4525-A920-F02D96A97D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12150" y="4584570"/>
                      <a:ext cx="11880" cy="51840"/>
                    </p14:xfrm>
                  </p:contentPart>
                </mc:Choice>
                <mc:Fallback xmlns="">
                  <p:pic>
                    <p:nvPicPr>
                      <p:cNvPr id="126" name="Ink 125">
                        <a:extLst>
                          <a:ext uri="{FF2B5EF4-FFF2-40B4-BE49-F238E27FC236}">
                            <a16:creationId xmlns:a16="http://schemas.microsoft.com/office/drawing/2014/main" id="{00074F2D-2735-4525-A920-F02D96A97D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1"/>
                      <a:stretch>
                        <a:fillRect/>
                      </a:stretch>
                    </p:blipFill>
                    <p:spPr>
                      <a:xfrm>
                        <a:off x="9007830" y="4580250"/>
                        <a:ext cx="20520" cy="6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2">
                    <p14:nvContentPartPr>
                      <p14:cNvPr id="127" name="Ink 126">
                        <a:extLst>
                          <a:ext uri="{FF2B5EF4-FFF2-40B4-BE49-F238E27FC236}">
                            <a16:creationId xmlns:a16="http://schemas.microsoft.com/office/drawing/2014/main" id="{50E29AB8-0855-498F-BF04-C27F98F622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69670" y="4533450"/>
                      <a:ext cx="53280" cy="34560"/>
                    </p14:xfrm>
                  </p:contentPart>
                </mc:Choice>
                <mc:Fallback xmlns="">
                  <p:pic>
                    <p:nvPicPr>
                      <p:cNvPr id="127" name="Ink 126">
                        <a:extLst>
                          <a:ext uri="{FF2B5EF4-FFF2-40B4-BE49-F238E27FC236}">
                            <a16:creationId xmlns:a16="http://schemas.microsoft.com/office/drawing/2014/main" id="{50E29AB8-0855-498F-BF04-C27F98F622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3"/>
                      <a:stretch>
                        <a:fillRect/>
                      </a:stretch>
                    </p:blipFill>
                    <p:spPr>
                      <a:xfrm>
                        <a:off x="8965350" y="4529130"/>
                        <a:ext cx="6192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4">
                    <p14:nvContentPartPr>
                      <p14:cNvPr id="128" name="Ink 127">
                        <a:extLst>
                          <a:ext uri="{FF2B5EF4-FFF2-40B4-BE49-F238E27FC236}">
                            <a16:creationId xmlns:a16="http://schemas.microsoft.com/office/drawing/2014/main" id="{2C5BD9CF-3F23-4DE6-BCA5-B7815BF6350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94150" y="4484130"/>
                      <a:ext cx="45360" cy="37440"/>
                    </p14:xfrm>
                  </p:contentPart>
                </mc:Choice>
                <mc:Fallback xmlns="">
                  <p:pic>
                    <p:nvPicPr>
                      <p:cNvPr id="128" name="Ink 127">
                        <a:extLst>
                          <a:ext uri="{FF2B5EF4-FFF2-40B4-BE49-F238E27FC236}">
                            <a16:creationId xmlns:a16="http://schemas.microsoft.com/office/drawing/2014/main" id="{2C5BD9CF-3F23-4DE6-BCA5-B7815BF635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5"/>
                      <a:stretch>
                        <a:fillRect/>
                      </a:stretch>
                    </p:blipFill>
                    <p:spPr>
                      <a:xfrm>
                        <a:off x="8989830" y="4479810"/>
                        <a:ext cx="54000" cy="46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6">
                    <p14:nvContentPartPr>
                      <p14:cNvPr id="129" name="Ink 128">
                        <a:extLst>
                          <a:ext uri="{FF2B5EF4-FFF2-40B4-BE49-F238E27FC236}">
                            <a16:creationId xmlns:a16="http://schemas.microsoft.com/office/drawing/2014/main" id="{640ACF2C-C570-40BC-8A33-F620C1EB559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38230" y="4815690"/>
                      <a:ext cx="53280" cy="25560"/>
                    </p14:xfrm>
                  </p:contentPart>
                </mc:Choice>
                <mc:Fallback xmlns="">
                  <p:pic>
                    <p:nvPicPr>
                      <p:cNvPr id="129" name="Ink 128">
                        <a:extLst>
                          <a:ext uri="{FF2B5EF4-FFF2-40B4-BE49-F238E27FC236}">
                            <a16:creationId xmlns:a16="http://schemas.microsoft.com/office/drawing/2014/main" id="{640ACF2C-C570-40BC-8A33-F620C1EB55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7"/>
                      <a:stretch>
                        <a:fillRect/>
                      </a:stretch>
                    </p:blipFill>
                    <p:spPr>
                      <a:xfrm>
                        <a:off x="9233910" y="4811370"/>
                        <a:ext cx="61920" cy="3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08">
                    <p14:nvContentPartPr>
                      <p14:cNvPr id="130" name="Ink 129">
                        <a:extLst>
                          <a:ext uri="{FF2B5EF4-FFF2-40B4-BE49-F238E27FC236}">
                            <a16:creationId xmlns:a16="http://schemas.microsoft.com/office/drawing/2014/main" id="{E3AACD8C-E9FC-44D2-A765-C94E5B2B8C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3150" y="4802010"/>
                      <a:ext cx="11520" cy="41760"/>
                    </p14:xfrm>
                  </p:contentPart>
                </mc:Choice>
                <mc:Fallback xmlns="">
                  <p:pic>
                    <p:nvPicPr>
                      <p:cNvPr id="130" name="Ink 129">
                        <a:extLst>
                          <a:ext uri="{FF2B5EF4-FFF2-40B4-BE49-F238E27FC236}">
                            <a16:creationId xmlns:a16="http://schemas.microsoft.com/office/drawing/2014/main" id="{E3AACD8C-E9FC-44D2-A765-C94E5B2B8C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9"/>
                      <a:stretch>
                        <a:fillRect/>
                      </a:stretch>
                    </p:blipFill>
                    <p:spPr>
                      <a:xfrm>
                        <a:off x="9268830" y="4797690"/>
                        <a:ext cx="2016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0">
                    <p14:nvContentPartPr>
                      <p14:cNvPr id="131" name="Ink 130">
                        <a:extLst>
                          <a:ext uri="{FF2B5EF4-FFF2-40B4-BE49-F238E27FC236}">
                            <a16:creationId xmlns:a16="http://schemas.microsoft.com/office/drawing/2014/main" id="{8A59E023-96B2-4E99-8B41-D3B8858A9BE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84190" y="4669170"/>
                      <a:ext cx="55800" cy="46440"/>
                    </p14:xfrm>
                  </p:contentPart>
                </mc:Choice>
                <mc:Fallback xmlns="">
                  <p:pic>
                    <p:nvPicPr>
                      <p:cNvPr id="131" name="Ink 130">
                        <a:extLst>
                          <a:ext uri="{FF2B5EF4-FFF2-40B4-BE49-F238E27FC236}">
                            <a16:creationId xmlns:a16="http://schemas.microsoft.com/office/drawing/2014/main" id="{8A59E023-96B2-4E99-8B41-D3B8858A9B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1"/>
                      <a:stretch>
                        <a:fillRect/>
                      </a:stretch>
                    </p:blipFill>
                    <p:spPr>
                      <a:xfrm>
                        <a:off x="9579870" y="4664850"/>
                        <a:ext cx="64440" cy="5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2">
                    <p14:nvContentPartPr>
                      <p14:cNvPr id="132" name="Ink 131">
                        <a:extLst>
                          <a:ext uri="{FF2B5EF4-FFF2-40B4-BE49-F238E27FC236}">
                            <a16:creationId xmlns:a16="http://schemas.microsoft.com/office/drawing/2014/main" id="{63810449-8F24-468F-869D-5A2584A2EAA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4430" y="4549290"/>
                      <a:ext cx="56160" cy="65520"/>
                    </p14:xfrm>
                  </p:contentPart>
                </mc:Choice>
                <mc:Fallback xmlns="">
                  <p:pic>
                    <p:nvPicPr>
                      <p:cNvPr id="132" name="Ink 131">
                        <a:extLst>
                          <a:ext uri="{FF2B5EF4-FFF2-40B4-BE49-F238E27FC236}">
                            <a16:creationId xmlns:a16="http://schemas.microsoft.com/office/drawing/2014/main" id="{63810449-8F24-468F-869D-5A2584A2EA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3"/>
                      <a:stretch>
                        <a:fillRect/>
                      </a:stretch>
                    </p:blipFill>
                    <p:spPr>
                      <a:xfrm>
                        <a:off x="9790110" y="4544970"/>
                        <a:ext cx="64800" cy="74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4">
                    <p14:nvContentPartPr>
                      <p14:cNvPr id="133" name="Ink 132">
                        <a:extLst>
                          <a:ext uri="{FF2B5EF4-FFF2-40B4-BE49-F238E27FC236}">
                            <a16:creationId xmlns:a16="http://schemas.microsoft.com/office/drawing/2014/main" id="{F7FEAFE8-1BAC-44AD-B61D-6BBE83E6C93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13230" y="4709130"/>
                      <a:ext cx="53280" cy="37080"/>
                    </p14:xfrm>
                  </p:contentPart>
                </mc:Choice>
                <mc:Fallback xmlns="">
                  <p:pic>
                    <p:nvPicPr>
                      <p:cNvPr id="133" name="Ink 132">
                        <a:extLst>
                          <a:ext uri="{FF2B5EF4-FFF2-40B4-BE49-F238E27FC236}">
                            <a16:creationId xmlns:a16="http://schemas.microsoft.com/office/drawing/2014/main" id="{F7FEAFE8-1BAC-44AD-B61D-6BBE83E6C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5"/>
                      <a:stretch>
                        <a:fillRect/>
                      </a:stretch>
                    </p:blipFill>
                    <p:spPr>
                      <a:xfrm>
                        <a:off x="9908910" y="4704810"/>
                        <a:ext cx="61920" cy="4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6">
                    <p14:nvContentPartPr>
                      <p14:cNvPr id="134" name="Ink 133">
                        <a:extLst>
                          <a:ext uri="{FF2B5EF4-FFF2-40B4-BE49-F238E27FC236}">
                            <a16:creationId xmlns:a16="http://schemas.microsoft.com/office/drawing/2014/main" id="{47F40B8A-1785-4F69-B554-E99A41815F4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41670" y="4677450"/>
                      <a:ext cx="11880" cy="84960"/>
                    </p14:xfrm>
                  </p:contentPart>
                </mc:Choice>
                <mc:Fallback xmlns="">
                  <p:pic>
                    <p:nvPicPr>
                      <p:cNvPr id="134" name="Ink 133">
                        <a:extLst>
                          <a:ext uri="{FF2B5EF4-FFF2-40B4-BE49-F238E27FC236}">
                            <a16:creationId xmlns:a16="http://schemas.microsoft.com/office/drawing/2014/main" id="{47F40B8A-1785-4F69-B554-E99A41815F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7"/>
                      <a:stretch>
                        <a:fillRect/>
                      </a:stretch>
                    </p:blipFill>
                    <p:spPr>
                      <a:xfrm>
                        <a:off x="9937350" y="4673130"/>
                        <a:ext cx="20520" cy="93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18">
                    <p14:nvContentPartPr>
                      <p14:cNvPr id="135" name="Ink 134">
                        <a:extLst>
                          <a:ext uri="{FF2B5EF4-FFF2-40B4-BE49-F238E27FC236}">
                            <a16:creationId xmlns:a16="http://schemas.microsoft.com/office/drawing/2014/main" id="{BE800CDC-5624-4B44-A07B-6C4936BFECE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44670" y="4897050"/>
                      <a:ext cx="41760" cy="98640"/>
                    </p14:xfrm>
                  </p:contentPart>
                </mc:Choice>
                <mc:Fallback xmlns="">
                  <p:pic>
                    <p:nvPicPr>
                      <p:cNvPr id="135" name="Ink 134">
                        <a:extLst>
                          <a:ext uri="{FF2B5EF4-FFF2-40B4-BE49-F238E27FC236}">
                            <a16:creationId xmlns:a16="http://schemas.microsoft.com/office/drawing/2014/main" id="{BE800CDC-5624-4B44-A07B-6C4936BFEC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9"/>
                      <a:stretch>
                        <a:fillRect/>
                      </a:stretch>
                    </p:blipFill>
                    <p:spPr>
                      <a:xfrm>
                        <a:off x="9640350" y="4892730"/>
                        <a:ext cx="50400" cy="107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0">
                    <p14:nvContentPartPr>
                      <p14:cNvPr id="136" name="Ink 135">
                        <a:extLst>
                          <a:ext uri="{FF2B5EF4-FFF2-40B4-BE49-F238E27FC236}">
                            <a16:creationId xmlns:a16="http://schemas.microsoft.com/office/drawing/2014/main" id="{D0F4F075-BD19-4F95-BA2C-FB1AD75797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18590" y="4965450"/>
                      <a:ext cx="57960" cy="20880"/>
                    </p14:xfrm>
                  </p:contentPart>
                </mc:Choice>
                <mc:Fallback xmlns="">
                  <p:pic>
                    <p:nvPicPr>
                      <p:cNvPr id="136" name="Ink 135">
                        <a:extLst>
                          <a:ext uri="{FF2B5EF4-FFF2-40B4-BE49-F238E27FC236}">
                            <a16:creationId xmlns:a16="http://schemas.microsoft.com/office/drawing/2014/main" id="{D0F4F075-BD19-4F95-BA2C-FB1AD75797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1"/>
                      <a:stretch>
                        <a:fillRect/>
                      </a:stretch>
                    </p:blipFill>
                    <p:spPr>
                      <a:xfrm>
                        <a:off x="9414270" y="4961130"/>
                        <a:ext cx="6660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2">
                    <p14:nvContentPartPr>
                      <p14:cNvPr id="137" name="Ink 136">
                        <a:extLst>
                          <a:ext uri="{FF2B5EF4-FFF2-40B4-BE49-F238E27FC236}">
                            <a16:creationId xmlns:a16="http://schemas.microsoft.com/office/drawing/2014/main" id="{3FD83BB7-45AB-4518-8F75-745EF1B71E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32270" y="4942410"/>
                      <a:ext cx="23760" cy="61200"/>
                    </p14:xfrm>
                  </p:contentPart>
                </mc:Choice>
                <mc:Fallback xmlns="">
                  <p:pic>
                    <p:nvPicPr>
                      <p:cNvPr id="137" name="Ink 136">
                        <a:extLst>
                          <a:ext uri="{FF2B5EF4-FFF2-40B4-BE49-F238E27FC236}">
                            <a16:creationId xmlns:a16="http://schemas.microsoft.com/office/drawing/2014/main" id="{3FD83BB7-45AB-4518-8F75-745EF1B71E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3"/>
                      <a:stretch>
                        <a:fillRect/>
                      </a:stretch>
                    </p:blipFill>
                    <p:spPr>
                      <a:xfrm>
                        <a:off x="9427950" y="4938090"/>
                        <a:ext cx="32400" cy="69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4">
                    <p14:nvContentPartPr>
                      <p14:cNvPr id="138" name="Ink 137">
                        <a:extLst>
                          <a:ext uri="{FF2B5EF4-FFF2-40B4-BE49-F238E27FC236}">
                            <a16:creationId xmlns:a16="http://schemas.microsoft.com/office/drawing/2014/main" id="{2B784561-A157-4222-8444-A3785E044B8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26550" y="4975530"/>
                      <a:ext cx="54000" cy="24480"/>
                    </p14:xfrm>
                  </p:contentPart>
                </mc:Choice>
                <mc:Fallback xmlns="">
                  <p:pic>
                    <p:nvPicPr>
                      <p:cNvPr id="138" name="Ink 137">
                        <a:extLst>
                          <a:ext uri="{FF2B5EF4-FFF2-40B4-BE49-F238E27FC236}">
                            <a16:creationId xmlns:a16="http://schemas.microsoft.com/office/drawing/2014/main" id="{2B784561-A157-4222-8444-A3785E044B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5"/>
                      <a:stretch>
                        <a:fillRect/>
                      </a:stretch>
                    </p:blipFill>
                    <p:spPr>
                      <a:xfrm>
                        <a:off x="9022230" y="4971210"/>
                        <a:ext cx="6264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6">
                    <p14:nvContentPartPr>
                      <p14:cNvPr id="139" name="Ink 138">
                        <a:extLst>
                          <a:ext uri="{FF2B5EF4-FFF2-40B4-BE49-F238E27FC236}">
                            <a16:creationId xmlns:a16="http://schemas.microsoft.com/office/drawing/2014/main" id="{1E313C4F-D9CE-4740-9F01-52EEDDE48BC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37710" y="4980210"/>
                      <a:ext cx="1800" cy="20880"/>
                    </p14:xfrm>
                  </p:contentPart>
                </mc:Choice>
                <mc:Fallback xmlns="">
                  <p:pic>
                    <p:nvPicPr>
                      <p:cNvPr id="139" name="Ink 138">
                        <a:extLst>
                          <a:ext uri="{FF2B5EF4-FFF2-40B4-BE49-F238E27FC236}">
                            <a16:creationId xmlns:a16="http://schemas.microsoft.com/office/drawing/2014/main" id="{1E313C4F-D9CE-4740-9F01-52EEDDE48B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7"/>
                      <a:stretch>
                        <a:fillRect/>
                      </a:stretch>
                    </p:blipFill>
                    <p:spPr>
                      <a:xfrm>
                        <a:off x="9033390" y="4975890"/>
                        <a:ext cx="1044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28">
                    <p14:nvContentPartPr>
                      <p14:cNvPr id="140" name="Ink 139">
                        <a:extLst>
                          <a:ext uri="{FF2B5EF4-FFF2-40B4-BE49-F238E27FC236}">
                            <a16:creationId xmlns:a16="http://schemas.microsoft.com/office/drawing/2014/main" id="{B2414F45-9AA8-4F94-A5F8-EA09C104480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71750" y="5104770"/>
                      <a:ext cx="59400" cy="59760"/>
                    </p14:xfrm>
                  </p:contentPart>
                </mc:Choice>
                <mc:Fallback xmlns="">
                  <p:pic>
                    <p:nvPicPr>
                      <p:cNvPr id="140" name="Ink 139">
                        <a:extLst>
                          <a:ext uri="{FF2B5EF4-FFF2-40B4-BE49-F238E27FC236}">
                            <a16:creationId xmlns:a16="http://schemas.microsoft.com/office/drawing/2014/main" id="{B2414F45-9AA8-4F94-A5F8-EA09C10448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9"/>
                      <a:stretch>
                        <a:fillRect/>
                      </a:stretch>
                    </p:blipFill>
                    <p:spPr>
                      <a:xfrm>
                        <a:off x="8867430" y="5100450"/>
                        <a:ext cx="68040" cy="6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0">
                    <p14:nvContentPartPr>
                      <p14:cNvPr id="141" name="Ink 140">
                        <a:extLst>
                          <a:ext uri="{FF2B5EF4-FFF2-40B4-BE49-F238E27FC236}">
                            <a16:creationId xmlns:a16="http://schemas.microsoft.com/office/drawing/2014/main" id="{7E8B1FD2-0E09-4B2E-AFF1-25C0E2B47F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99670" y="4879770"/>
                      <a:ext cx="59400" cy="41400"/>
                    </p14:xfrm>
                  </p:contentPart>
                </mc:Choice>
                <mc:Fallback xmlns="">
                  <p:pic>
                    <p:nvPicPr>
                      <p:cNvPr id="141" name="Ink 140">
                        <a:extLst>
                          <a:ext uri="{FF2B5EF4-FFF2-40B4-BE49-F238E27FC236}">
                            <a16:creationId xmlns:a16="http://schemas.microsoft.com/office/drawing/2014/main" id="{7E8B1FD2-0E09-4B2E-AFF1-25C0E2B47F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1"/>
                      <a:stretch>
                        <a:fillRect/>
                      </a:stretch>
                    </p:blipFill>
                    <p:spPr>
                      <a:xfrm>
                        <a:off x="8695350" y="4875450"/>
                        <a:ext cx="68040" cy="50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2">
                    <p14:nvContentPartPr>
                      <p14:cNvPr id="142" name="Ink 141">
                        <a:extLst>
                          <a:ext uri="{FF2B5EF4-FFF2-40B4-BE49-F238E27FC236}">
                            <a16:creationId xmlns:a16="http://schemas.microsoft.com/office/drawing/2014/main" id="{6D339D68-5310-49B6-B188-25CBB0F534F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32790" y="4868250"/>
                      <a:ext cx="14760" cy="82800"/>
                    </p14:xfrm>
                  </p:contentPart>
                </mc:Choice>
                <mc:Fallback xmlns="">
                  <p:pic>
                    <p:nvPicPr>
                      <p:cNvPr id="142" name="Ink 141">
                        <a:extLst>
                          <a:ext uri="{FF2B5EF4-FFF2-40B4-BE49-F238E27FC236}">
                            <a16:creationId xmlns:a16="http://schemas.microsoft.com/office/drawing/2014/main" id="{6D339D68-5310-49B6-B188-25CBB0F534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3"/>
                      <a:stretch>
                        <a:fillRect/>
                      </a:stretch>
                    </p:blipFill>
                    <p:spPr>
                      <a:xfrm>
                        <a:off x="8728470" y="4863930"/>
                        <a:ext cx="234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4">
                    <p14:nvContentPartPr>
                      <p14:cNvPr id="143" name="Ink 142">
                        <a:extLst>
                          <a:ext uri="{FF2B5EF4-FFF2-40B4-BE49-F238E27FC236}">
                            <a16:creationId xmlns:a16="http://schemas.microsoft.com/office/drawing/2014/main" id="{187014D3-5FE2-496E-AF52-1D1EC5353F8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37310" y="5273610"/>
                      <a:ext cx="44280" cy="52920"/>
                    </p14:xfrm>
                  </p:contentPart>
                </mc:Choice>
                <mc:Fallback xmlns="">
                  <p:pic>
                    <p:nvPicPr>
                      <p:cNvPr id="143" name="Ink 142">
                        <a:extLst>
                          <a:ext uri="{FF2B5EF4-FFF2-40B4-BE49-F238E27FC236}">
                            <a16:creationId xmlns:a16="http://schemas.microsoft.com/office/drawing/2014/main" id="{187014D3-5FE2-496E-AF52-1D1EC5353F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5"/>
                      <a:stretch>
                        <a:fillRect/>
                      </a:stretch>
                    </p:blipFill>
                    <p:spPr>
                      <a:xfrm>
                        <a:off x="8532990" y="5269290"/>
                        <a:ext cx="5292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6">
                    <p14:nvContentPartPr>
                      <p14:cNvPr id="144" name="Ink 143">
                        <a:extLst>
                          <a:ext uri="{FF2B5EF4-FFF2-40B4-BE49-F238E27FC236}">
                            <a16:creationId xmlns:a16="http://schemas.microsoft.com/office/drawing/2014/main" id="{0E6169A6-FDAC-46D3-855E-23389B3E6CA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24630" y="5115930"/>
                      <a:ext cx="153360" cy="215280"/>
                    </p14:xfrm>
                  </p:contentPart>
                </mc:Choice>
                <mc:Fallback xmlns="">
                  <p:pic>
                    <p:nvPicPr>
                      <p:cNvPr id="144" name="Ink 143">
                        <a:extLst>
                          <a:ext uri="{FF2B5EF4-FFF2-40B4-BE49-F238E27FC236}">
                            <a16:creationId xmlns:a16="http://schemas.microsoft.com/office/drawing/2014/main" id="{0E6169A6-FDAC-46D3-855E-23389B3E6C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7"/>
                      <a:stretch>
                        <a:fillRect/>
                      </a:stretch>
                    </p:blipFill>
                    <p:spPr>
                      <a:xfrm>
                        <a:off x="8420310" y="5111610"/>
                        <a:ext cx="162000" cy="223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38">
                    <p14:nvContentPartPr>
                      <p14:cNvPr id="145" name="Ink 144">
                        <a:extLst>
                          <a:ext uri="{FF2B5EF4-FFF2-40B4-BE49-F238E27FC236}">
                            <a16:creationId xmlns:a16="http://schemas.microsoft.com/office/drawing/2014/main" id="{143B14C9-0F68-40BE-8FE5-C256D3AB05E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30750" y="5102610"/>
                      <a:ext cx="19800" cy="62280"/>
                    </p14:xfrm>
                  </p:contentPart>
                </mc:Choice>
                <mc:Fallback xmlns="">
                  <p:pic>
                    <p:nvPicPr>
                      <p:cNvPr id="145" name="Ink 144">
                        <a:extLst>
                          <a:ext uri="{FF2B5EF4-FFF2-40B4-BE49-F238E27FC236}">
                            <a16:creationId xmlns:a16="http://schemas.microsoft.com/office/drawing/2014/main" id="{143B14C9-0F68-40BE-8FE5-C256D3AB05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9"/>
                      <a:stretch>
                        <a:fillRect/>
                      </a:stretch>
                    </p:blipFill>
                    <p:spPr>
                      <a:xfrm>
                        <a:off x="8426430" y="5098290"/>
                        <a:ext cx="28440" cy="70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0">
                    <p14:nvContentPartPr>
                      <p14:cNvPr id="146" name="Ink 145">
                        <a:extLst>
                          <a:ext uri="{FF2B5EF4-FFF2-40B4-BE49-F238E27FC236}">
                            <a16:creationId xmlns:a16="http://schemas.microsoft.com/office/drawing/2014/main" id="{F2AB227C-6E27-43EE-96DE-A4B3E051423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05190" y="4946010"/>
                      <a:ext cx="67320" cy="52920"/>
                    </p14:xfrm>
                  </p:contentPart>
                </mc:Choice>
                <mc:Fallback xmlns="">
                  <p:pic>
                    <p:nvPicPr>
                      <p:cNvPr id="146" name="Ink 145">
                        <a:extLst>
                          <a:ext uri="{FF2B5EF4-FFF2-40B4-BE49-F238E27FC236}">
                            <a16:creationId xmlns:a16="http://schemas.microsoft.com/office/drawing/2014/main" id="{F2AB227C-6E27-43EE-96DE-A4B3E05142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1"/>
                      <a:stretch>
                        <a:fillRect/>
                      </a:stretch>
                    </p:blipFill>
                    <p:spPr>
                      <a:xfrm>
                        <a:off x="8400870" y="4941690"/>
                        <a:ext cx="7596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2">
                    <p14:nvContentPartPr>
                      <p14:cNvPr id="157" name="Ink 156">
                        <a:extLst>
                          <a:ext uri="{FF2B5EF4-FFF2-40B4-BE49-F238E27FC236}">
                            <a16:creationId xmlns:a16="http://schemas.microsoft.com/office/drawing/2014/main" id="{97EEBA5F-E610-448D-87B4-FC9F23E6E2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67750" y="5329770"/>
                      <a:ext cx="23760" cy="30960"/>
                    </p14:xfrm>
                  </p:contentPart>
                </mc:Choice>
                <mc:Fallback xmlns="">
                  <p:pic>
                    <p:nvPicPr>
                      <p:cNvPr id="157" name="Ink 156">
                        <a:extLst>
                          <a:ext uri="{FF2B5EF4-FFF2-40B4-BE49-F238E27FC236}">
                            <a16:creationId xmlns:a16="http://schemas.microsoft.com/office/drawing/2014/main" id="{97EEBA5F-E610-448D-87B4-FC9F23E6E2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3"/>
                      <a:stretch>
                        <a:fillRect/>
                      </a:stretch>
                    </p:blipFill>
                    <p:spPr>
                      <a:xfrm>
                        <a:off x="9263430" y="5325450"/>
                        <a:ext cx="3240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4">
                    <p14:nvContentPartPr>
                      <p14:cNvPr id="158" name="Ink 157">
                        <a:extLst>
                          <a:ext uri="{FF2B5EF4-FFF2-40B4-BE49-F238E27FC236}">
                            <a16:creationId xmlns:a16="http://schemas.microsoft.com/office/drawing/2014/main" id="{C4CDBD0E-4E05-4131-95B0-19CF1380B13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40750" y="5319690"/>
                      <a:ext cx="51840" cy="12960"/>
                    </p14:xfrm>
                  </p:contentPart>
                </mc:Choice>
                <mc:Fallback xmlns="">
                  <p:pic>
                    <p:nvPicPr>
                      <p:cNvPr id="158" name="Ink 157">
                        <a:extLst>
                          <a:ext uri="{FF2B5EF4-FFF2-40B4-BE49-F238E27FC236}">
                            <a16:creationId xmlns:a16="http://schemas.microsoft.com/office/drawing/2014/main" id="{C4CDBD0E-4E05-4131-95B0-19CF1380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5"/>
                      <a:stretch>
                        <a:fillRect/>
                      </a:stretch>
                    </p:blipFill>
                    <p:spPr>
                      <a:xfrm>
                        <a:off x="9236430" y="5315370"/>
                        <a:ext cx="60480" cy="21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6">
                    <p14:nvContentPartPr>
                      <p14:cNvPr id="159" name="Ink 158">
                        <a:extLst>
                          <a:ext uri="{FF2B5EF4-FFF2-40B4-BE49-F238E27FC236}">
                            <a16:creationId xmlns:a16="http://schemas.microsoft.com/office/drawing/2014/main" id="{5A9ECBB5-2E83-4190-8EB9-B081DFD5DC0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24190" y="4065810"/>
                      <a:ext cx="73440" cy="90360"/>
                    </p14:xfrm>
                  </p:contentPart>
                </mc:Choice>
                <mc:Fallback xmlns="">
                  <p:pic>
                    <p:nvPicPr>
                      <p:cNvPr id="159" name="Ink 158">
                        <a:extLst>
                          <a:ext uri="{FF2B5EF4-FFF2-40B4-BE49-F238E27FC236}">
                            <a16:creationId xmlns:a16="http://schemas.microsoft.com/office/drawing/2014/main" id="{5A9ECBB5-2E83-4190-8EB9-B081DFD5DC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7"/>
                      <a:stretch>
                        <a:fillRect/>
                      </a:stretch>
                    </p:blipFill>
                    <p:spPr>
                      <a:xfrm>
                        <a:off x="8319870" y="4061490"/>
                        <a:ext cx="82080" cy="99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8">
                    <p14:nvContentPartPr>
                      <p14:cNvPr id="160" name="Ink 159">
                        <a:extLst>
                          <a:ext uri="{FF2B5EF4-FFF2-40B4-BE49-F238E27FC236}">
                            <a16:creationId xmlns:a16="http://schemas.microsoft.com/office/drawing/2014/main" id="{D80CBFA2-8C90-4587-903A-22C60F888B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15190" y="4094610"/>
                      <a:ext cx="34920" cy="66600"/>
                    </p14:xfrm>
                  </p:contentPart>
                </mc:Choice>
                <mc:Fallback xmlns="">
                  <p:pic>
                    <p:nvPicPr>
                      <p:cNvPr id="160" name="Ink 159">
                        <a:extLst>
                          <a:ext uri="{FF2B5EF4-FFF2-40B4-BE49-F238E27FC236}">
                            <a16:creationId xmlns:a16="http://schemas.microsoft.com/office/drawing/2014/main" id="{D80CBFA2-8C90-4587-903A-22C60F888B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9"/>
                      <a:stretch>
                        <a:fillRect/>
                      </a:stretch>
                    </p:blipFill>
                    <p:spPr>
                      <a:xfrm>
                        <a:off x="8310870" y="4090290"/>
                        <a:ext cx="43560" cy="75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0">
                    <p14:nvContentPartPr>
                      <p14:cNvPr id="161" name="Ink 160">
                        <a:extLst>
                          <a:ext uri="{FF2B5EF4-FFF2-40B4-BE49-F238E27FC236}">
                            <a16:creationId xmlns:a16="http://schemas.microsoft.com/office/drawing/2014/main" id="{1D467A48-859E-4A44-B689-2E4D80137AB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400150" y="3791850"/>
                      <a:ext cx="52920" cy="57600"/>
                    </p14:xfrm>
                  </p:contentPart>
                </mc:Choice>
                <mc:Fallback xmlns="">
                  <p:pic>
                    <p:nvPicPr>
                      <p:cNvPr id="161" name="Ink 160">
                        <a:extLst>
                          <a:ext uri="{FF2B5EF4-FFF2-40B4-BE49-F238E27FC236}">
                            <a16:creationId xmlns:a16="http://schemas.microsoft.com/office/drawing/2014/main" id="{1D467A48-859E-4A44-B689-2E4D80137A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1"/>
                      <a:stretch>
                        <a:fillRect/>
                      </a:stretch>
                    </p:blipFill>
                    <p:spPr>
                      <a:xfrm>
                        <a:off x="8395830" y="3787530"/>
                        <a:ext cx="61560" cy="66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2">
                    <p14:nvContentPartPr>
                      <p14:cNvPr id="162" name="Ink 161">
                        <a:extLst>
                          <a:ext uri="{FF2B5EF4-FFF2-40B4-BE49-F238E27FC236}">
                            <a16:creationId xmlns:a16="http://schemas.microsoft.com/office/drawing/2014/main" id="{8FB327A6-A63B-47F0-AA42-2504DA2758A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556750" y="3625530"/>
                      <a:ext cx="94320" cy="30960"/>
                    </p14:xfrm>
                  </p:contentPart>
                </mc:Choice>
                <mc:Fallback xmlns="">
                  <p:pic>
                    <p:nvPicPr>
                      <p:cNvPr id="162" name="Ink 161">
                        <a:extLst>
                          <a:ext uri="{FF2B5EF4-FFF2-40B4-BE49-F238E27FC236}">
                            <a16:creationId xmlns:a16="http://schemas.microsoft.com/office/drawing/2014/main" id="{8FB327A6-A63B-47F0-AA42-2504DA2758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3"/>
                      <a:stretch>
                        <a:fillRect/>
                      </a:stretch>
                    </p:blipFill>
                    <p:spPr>
                      <a:xfrm>
                        <a:off x="8552430" y="3621210"/>
                        <a:ext cx="10296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4">
                    <p14:nvContentPartPr>
                      <p14:cNvPr id="163" name="Ink 162">
                        <a:extLst>
                          <a:ext uri="{FF2B5EF4-FFF2-40B4-BE49-F238E27FC236}">
                            <a16:creationId xmlns:a16="http://schemas.microsoft.com/office/drawing/2014/main" id="{A7CD90E3-CD2D-428C-8BD7-4B2FE327E3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603190" y="3583410"/>
                      <a:ext cx="13320" cy="57600"/>
                    </p14:xfrm>
                  </p:contentPart>
                </mc:Choice>
                <mc:Fallback xmlns="">
                  <p:pic>
                    <p:nvPicPr>
                      <p:cNvPr id="163" name="Ink 162">
                        <a:extLst>
                          <a:ext uri="{FF2B5EF4-FFF2-40B4-BE49-F238E27FC236}">
                            <a16:creationId xmlns:a16="http://schemas.microsoft.com/office/drawing/2014/main" id="{A7CD90E3-CD2D-428C-8BD7-4B2FE327E3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5"/>
                      <a:stretch>
                        <a:fillRect/>
                      </a:stretch>
                    </p:blipFill>
                    <p:spPr>
                      <a:xfrm>
                        <a:off x="8598870" y="3579090"/>
                        <a:ext cx="21960" cy="66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6">
                    <p14:nvContentPartPr>
                      <p14:cNvPr id="179" name="Ink 178">
                        <a:extLst>
                          <a:ext uri="{FF2B5EF4-FFF2-40B4-BE49-F238E27FC236}">
                            <a16:creationId xmlns:a16="http://schemas.microsoft.com/office/drawing/2014/main" id="{6E1B1268-041E-4A29-911E-DAEF2EE9BC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31590" y="4060410"/>
                      <a:ext cx="27000" cy="18720"/>
                    </p14:xfrm>
                  </p:contentPart>
                </mc:Choice>
                <mc:Fallback xmlns="">
                  <p:pic>
                    <p:nvPicPr>
                      <p:cNvPr id="179" name="Ink 178">
                        <a:extLst>
                          <a:ext uri="{FF2B5EF4-FFF2-40B4-BE49-F238E27FC236}">
                            <a16:creationId xmlns:a16="http://schemas.microsoft.com/office/drawing/2014/main" id="{6E1B1268-041E-4A29-911E-DAEF2EE9B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7"/>
                      <a:stretch>
                        <a:fillRect/>
                      </a:stretch>
                    </p:blipFill>
                    <p:spPr>
                      <a:xfrm>
                        <a:off x="9027270" y="4056090"/>
                        <a:ext cx="35640" cy="27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58">
                    <p14:nvContentPartPr>
                      <p14:cNvPr id="180" name="Ink 179">
                        <a:extLst>
                          <a:ext uri="{FF2B5EF4-FFF2-40B4-BE49-F238E27FC236}">
                            <a16:creationId xmlns:a16="http://schemas.microsoft.com/office/drawing/2014/main" id="{FB6A7C9A-371C-4189-BDAB-F08B6EAF6FB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05670" y="4072650"/>
                      <a:ext cx="25920" cy="59760"/>
                    </p14:xfrm>
                  </p:contentPart>
                </mc:Choice>
                <mc:Fallback xmlns="">
                  <p:pic>
                    <p:nvPicPr>
                      <p:cNvPr id="180" name="Ink 179">
                        <a:extLst>
                          <a:ext uri="{FF2B5EF4-FFF2-40B4-BE49-F238E27FC236}">
                            <a16:creationId xmlns:a16="http://schemas.microsoft.com/office/drawing/2014/main" id="{FB6A7C9A-371C-4189-BDAB-F08B6EAF6F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9"/>
                      <a:stretch>
                        <a:fillRect/>
                      </a:stretch>
                    </p:blipFill>
                    <p:spPr>
                      <a:xfrm>
                        <a:off x="9001350" y="4068330"/>
                        <a:ext cx="34560" cy="68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0">
                    <p14:nvContentPartPr>
                      <p14:cNvPr id="181" name="Ink 180">
                        <a:extLst>
                          <a:ext uri="{FF2B5EF4-FFF2-40B4-BE49-F238E27FC236}">
                            <a16:creationId xmlns:a16="http://schemas.microsoft.com/office/drawing/2014/main" id="{4A3BCB58-96FD-41B9-AFA2-41209BD804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90630" y="4026210"/>
                      <a:ext cx="59400" cy="50400"/>
                    </p14:xfrm>
                  </p:contentPart>
                </mc:Choice>
                <mc:Fallback xmlns="">
                  <p:pic>
                    <p:nvPicPr>
                      <p:cNvPr id="181" name="Ink 180">
                        <a:extLst>
                          <a:ext uri="{FF2B5EF4-FFF2-40B4-BE49-F238E27FC236}">
                            <a16:creationId xmlns:a16="http://schemas.microsoft.com/office/drawing/2014/main" id="{4A3BCB58-96FD-41B9-AFA2-41209BD804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1"/>
                      <a:stretch>
                        <a:fillRect/>
                      </a:stretch>
                    </p:blipFill>
                    <p:spPr>
                      <a:xfrm>
                        <a:off x="9086310" y="4021890"/>
                        <a:ext cx="68040" cy="5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2">
                    <p14:nvContentPartPr>
                      <p14:cNvPr id="182" name="Ink 181">
                        <a:extLst>
                          <a:ext uri="{FF2B5EF4-FFF2-40B4-BE49-F238E27FC236}">
                            <a16:creationId xmlns:a16="http://schemas.microsoft.com/office/drawing/2014/main" id="{3E4ECC29-252F-4284-8576-5B4DD06F42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21230" y="3959610"/>
                      <a:ext cx="61920" cy="55800"/>
                    </p14:xfrm>
                  </p:contentPart>
                </mc:Choice>
                <mc:Fallback xmlns="">
                  <p:pic>
                    <p:nvPicPr>
                      <p:cNvPr id="182" name="Ink 181">
                        <a:extLst>
                          <a:ext uri="{FF2B5EF4-FFF2-40B4-BE49-F238E27FC236}">
                            <a16:creationId xmlns:a16="http://schemas.microsoft.com/office/drawing/2014/main" id="{3E4ECC29-252F-4284-8576-5B4DD06F42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3"/>
                      <a:stretch>
                        <a:fillRect/>
                      </a:stretch>
                    </p:blipFill>
                    <p:spPr>
                      <a:xfrm>
                        <a:off x="9116910" y="3955290"/>
                        <a:ext cx="70560" cy="6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4">
                    <p14:nvContentPartPr>
                      <p14:cNvPr id="183" name="Ink 182">
                        <a:extLst>
                          <a:ext uri="{FF2B5EF4-FFF2-40B4-BE49-F238E27FC236}">
                            <a16:creationId xmlns:a16="http://schemas.microsoft.com/office/drawing/2014/main" id="{D2F9A62C-D4E7-4937-895C-4445A38D52A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11150" y="3908130"/>
                      <a:ext cx="50040" cy="17640"/>
                    </p14:xfrm>
                  </p:contentPart>
                </mc:Choice>
                <mc:Fallback xmlns="">
                  <p:pic>
                    <p:nvPicPr>
                      <p:cNvPr id="183" name="Ink 182">
                        <a:extLst>
                          <a:ext uri="{FF2B5EF4-FFF2-40B4-BE49-F238E27FC236}">
                            <a16:creationId xmlns:a16="http://schemas.microsoft.com/office/drawing/2014/main" id="{D2F9A62C-D4E7-4937-895C-4445A38D52A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5"/>
                      <a:stretch>
                        <a:fillRect/>
                      </a:stretch>
                    </p:blipFill>
                    <p:spPr>
                      <a:xfrm>
                        <a:off x="9106830" y="3903810"/>
                        <a:ext cx="58680" cy="26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6">
                    <p14:nvContentPartPr>
                      <p14:cNvPr id="184" name="Ink 183">
                        <a:extLst>
                          <a:ext uri="{FF2B5EF4-FFF2-40B4-BE49-F238E27FC236}">
                            <a16:creationId xmlns:a16="http://schemas.microsoft.com/office/drawing/2014/main" id="{A7DEE74E-61D2-46B0-A816-F9DB699E68E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19710" y="3896970"/>
                      <a:ext cx="87840" cy="40320"/>
                    </p14:xfrm>
                  </p:contentPart>
                </mc:Choice>
                <mc:Fallback xmlns="">
                  <p:pic>
                    <p:nvPicPr>
                      <p:cNvPr id="184" name="Ink 183">
                        <a:extLst>
                          <a:ext uri="{FF2B5EF4-FFF2-40B4-BE49-F238E27FC236}">
                            <a16:creationId xmlns:a16="http://schemas.microsoft.com/office/drawing/2014/main" id="{A7DEE74E-61D2-46B0-A816-F9DB699E68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7"/>
                      <a:stretch>
                        <a:fillRect/>
                      </a:stretch>
                    </p:blipFill>
                    <p:spPr>
                      <a:xfrm>
                        <a:off x="9015390" y="3892650"/>
                        <a:ext cx="9648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68">
                    <p14:nvContentPartPr>
                      <p14:cNvPr id="185" name="Ink 184">
                        <a:extLst>
                          <a:ext uri="{FF2B5EF4-FFF2-40B4-BE49-F238E27FC236}">
                            <a16:creationId xmlns:a16="http://schemas.microsoft.com/office/drawing/2014/main" id="{6D0D9DAB-9423-419A-87E0-B80226DD1E6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99550" y="3893370"/>
                      <a:ext cx="10800" cy="49320"/>
                    </p14:xfrm>
                  </p:contentPart>
                </mc:Choice>
                <mc:Fallback xmlns="">
                  <p:pic>
                    <p:nvPicPr>
                      <p:cNvPr id="185" name="Ink 184">
                        <a:extLst>
                          <a:ext uri="{FF2B5EF4-FFF2-40B4-BE49-F238E27FC236}">
                            <a16:creationId xmlns:a16="http://schemas.microsoft.com/office/drawing/2014/main" id="{6D0D9DAB-9423-419A-87E0-B80226DD1E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9"/>
                      <a:stretch>
                        <a:fillRect/>
                      </a:stretch>
                    </p:blipFill>
                    <p:spPr>
                      <a:xfrm>
                        <a:off x="8995230" y="3889050"/>
                        <a:ext cx="19440" cy="57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0">
                    <p14:nvContentPartPr>
                      <p14:cNvPr id="186" name="Ink 185">
                        <a:extLst>
                          <a:ext uri="{FF2B5EF4-FFF2-40B4-BE49-F238E27FC236}">
                            <a16:creationId xmlns:a16="http://schemas.microsoft.com/office/drawing/2014/main" id="{E6EF892D-2C86-47E0-8909-2214EC6A753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74710" y="4000650"/>
                      <a:ext cx="55800" cy="34560"/>
                    </p14:xfrm>
                  </p:contentPart>
                </mc:Choice>
                <mc:Fallback xmlns="">
                  <p:pic>
                    <p:nvPicPr>
                      <p:cNvPr id="186" name="Ink 185">
                        <a:extLst>
                          <a:ext uri="{FF2B5EF4-FFF2-40B4-BE49-F238E27FC236}">
                            <a16:creationId xmlns:a16="http://schemas.microsoft.com/office/drawing/2014/main" id="{E6EF892D-2C86-47E0-8909-2214EC6A75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1"/>
                      <a:stretch>
                        <a:fillRect/>
                      </a:stretch>
                    </p:blipFill>
                    <p:spPr>
                      <a:xfrm>
                        <a:off x="8970390" y="3996330"/>
                        <a:ext cx="64440" cy="43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2">
                    <p14:nvContentPartPr>
                      <p14:cNvPr id="187" name="Ink 186">
                        <a:extLst>
                          <a:ext uri="{FF2B5EF4-FFF2-40B4-BE49-F238E27FC236}">
                            <a16:creationId xmlns:a16="http://schemas.microsoft.com/office/drawing/2014/main" id="{29C2D2F9-7241-4200-BA31-3F217B825D2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62750" y="4042050"/>
                      <a:ext cx="60840" cy="11520"/>
                    </p14:xfrm>
                  </p:contentPart>
                </mc:Choice>
                <mc:Fallback xmlns="">
                  <p:pic>
                    <p:nvPicPr>
                      <p:cNvPr id="187" name="Ink 186">
                        <a:extLst>
                          <a:ext uri="{FF2B5EF4-FFF2-40B4-BE49-F238E27FC236}">
                            <a16:creationId xmlns:a16="http://schemas.microsoft.com/office/drawing/2014/main" id="{29C2D2F9-7241-4200-BA31-3F217B825D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3"/>
                      <a:stretch>
                        <a:fillRect/>
                      </a:stretch>
                    </p:blipFill>
                    <p:spPr>
                      <a:xfrm>
                        <a:off x="8858430" y="4037730"/>
                        <a:ext cx="69480" cy="2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4">
                    <p14:nvContentPartPr>
                      <p14:cNvPr id="188" name="Ink 187">
                        <a:extLst>
                          <a:ext uri="{FF2B5EF4-FFF2-40B4-BE49-F238E27FC236}">
                            <a16:creationId xmlns:a16="http://schemas.microsoft.com/office/drawing/2014/main" id="{12F2EAE9-0E19-4780-B32C-0FA9C68CE5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74630" y="4040970"/>
                      <a:ext cx="8280" cy="43560"/>
                    </p14:xfrm>
                  </p:contentPart>
                </mc:Choice>
                <mc:Fallback xmlns="">
                  <p:pic>
                    <p:nvPicPr>
                      <p:cNvPr id="188" name="Ink 187">
                        <a:extLst>
                          <a:ext uri="{FF2B5EF4-FFF2-40B4-BE49-F238E27FC236}">
                            <a16:creationId xmlns:a16="http://schemas.microsoft.com/office/drawing/2014/main" id="{12F2EAE9-0E19-4780-B32C-0FA9C68CE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5"/>
                      <a:stretch>
                        <a:fillRect/>
                      </a:stretch>
                    </p:blipFill>
                    <p:spPr>
                      <a:xfrm>
                        <a:off x="8870310" y="4036650"/>
                        <a:ext cx="1692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6">
                    <p14:nvContentPartPr>
                      <p14:cNvPr id="189" name="Ink 188">
                        <a:extLst>
                          <a:ext uri="{FF2B5EF4-FFF2-40B4-BE49-F238E27FC236}">
                            <a16:creationId xmlns:a16="http://schemas.microsoft.com/office/drawing/2014/main" id="{E8625A94-C4EE-43C5-B2C6-CD765FFDB7F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8190" y="4134210"/>
                      <a:ext cx="58320" cy="43920"/>
                    </p14:xfrm>
                  </p:contentPart>
                </mc:Choice>
                <mc:Fallback xmlns="">
                  <p:pic>
                    <p:nvPicPr>
                      <p:cNvPr id="189" name="Ink 188">
                        <a:extLst>
                          <a:ext uri="{FF2B5EF4-FFF2-40B4-BE49-F238E27FC236}">
                            <a16:creationId xmlns:a16="http://schemas.microsoft.com/office/drawing/2014/main" id="{E8625A94-C4EE-43C5-B2C6-CD765FFDB7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7"/>
                      <a:stretch>
                        <a:fillRect/>
                      </a:stretch>
                    </p:blipFill>
                    <p:spPr>
                      <a:xfrm>
                        <a:off x="8823870" y="4129890"/>
                        <a:ext cx="66960" cy="52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78">
                    <p14:nvContentPartPr>
                      <p14:cNvPr id="190" name="Ink 189">
                        <a:extLst>
                          <a:ext uri="{FF2B5EF4-FFF2-40B4-BE49-F238E27FC236}">
                            <a16:creationId xmlns:a16="http://schemas.microsoft.com/office/drawing/2014/main" id="{DA84D54A-A031-4E29-BEB2-90BE6388E4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69590" y="4065810"/>
                      <a:ext cx="48960" cy="31680"/>
                    </p14:xfrm>
                  </p:contentPart>
                </mc:Choice>
                <mc:Fallback xmlns="">
                  <p:pic>
                    <p:nvPicPr>
                      <p:cNvPr id="190" name="Ink 189">
                        <a:extLst>
                          <a:ext uri="{FF2B5EF4-FFF2-40B4-BE49-F238E27FC236}">
                            <a16:creationId xmlns:a16="http://schemas.microsoft.com/office/drawing/2014/main" id="{DA84D54A-A031-4E29-BEB2-90BE6388E4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9"/>
                      <a:stretch>
                        <a:fillRect/>
                      </a:stretch>
                    </p:blipFill>
                    <p:spPr>
                      <a:xfrm>
                        <a:off x="8865270" y="4061490"/>
                        <a:ext cx="57600" cy="4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0">
                    <p14:nvContentPartPr>
                      <p14:cNvPr id="191" name="Ink 190">
                        <a:extLst>
                          <a:ext uri="{FF2B5EF4-FFF2-40B4-BE49-F238E27FC236}">
                            <a16:creationId xmlns:a16="http://schemas.microsoft.com/office/drawing/2014/main" id="{A9787D2E-0AFA-4B83-89A1-7E6D1B99F8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29270" y="3935850"/>
                      <a:ext cx="51840" cy="40320"/>
                    </p14:xfrm>
                  </p:contentPart>
                </mc:Choice>
                <mc:Fallback xmlns="">
                  <p:pic>
                    <p:nvPicPr>
                      <p:cNvPr id="191" name="Ink 190">
                        <a:extLst>
                          <a:ext uri="{FF2B5EF4-FFF2-40B4-BE49-F238E27FC236}">
                            <a16:creationId xmlns:a16="http://schemas.microsoft.com/office/drawing/2014/main" id="{A9787D2E-0AFA-4B83-89A1-7E6D1B99F8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1"/>
                      <a:stretch>
                        <a:fillRect/>
                      </a:stretch>
                    </p:blipFill>
                    <p:spPr>
                      <a:xfrm>
                        <a:off x="8824950" y="3931530"/>
                        <a:ext cx="6048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2">
                    <p14:nvContentPartPr>
                      <p14:cNvPr id="192" name="Ink 191">
                        <a:extLst>
                          <a:ext uri="{FF2B5EF4-FFF2-40B4-BE49-F238E27FC236}">
                            <a16:creationId xmlns:a16="http://schemas.microsoft.com/office/drawing/2014/main" id="{D5130C5F-D2D1-4F92-94BD-68E701787EB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86150" y="3887610"/>
                      <a:ext cx="48960" cy="18720"/>
                    </p14:xfrm>
                  </p:contentPart>
                </mc:Choice>
                <mc:Fallback xmlns="">
                  <p:pic>
                    <p:nvPicPr>
                      <p:cNvPr id="192" name="Ink 191">
                        <a:extLst>
                          <a:ext uri="{FF2B5EF4-FFF2-40B4-BE49-F238E27FC236}">
                            <a16:creationId xmlns:a16="http://schemas.microsoft.com/office/drawing/2014/main" id="{D5130C5F-D2D1-4F92-94BD-68E701787E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3"/>
                      <a:stretch>
                        <a:fillRect/>
                      </a:stretch>
                    </p:blipFill>
                    <p:spPr>
                      <a:xfrm>
                        <a:off x="8881830" y="3883290"/>
                        <a:ext cx="57600" cy="27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4">
                    <p14:nvContentPartPr>
                      <p14:cNvPr id="193" name="Ink 192">
                        <a:extLst>
                          <a:ext uri="{FF2B5EF4-FFF2-40B4-BE49-F238E27FC236}">
                            <a16:creationId xmlns:a16="http://schemas.microsoft.com/office/drawing/2014/main" id="{0EF82C37-3762-41EF-BAED-451C928529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95150" y="3883290"/>
                      <a:ext cx="18360" cy="30960"/>
                    </p14:xfrm>
                  </p:contentPart>
                </mc:Choice>
                <mc:Fallback xmlns="">
                  <p:pic>
                    <p:nvPicPr>
                      <p:cNvPr id="193" name="Ink 192">
                        <a:extLst>
                          <a:ext uri="{FF2B5EF4-FFF2-40B4-BE49-F238E27FC236}">
                            <a16:creationId xmlns:a16="http://schemas.microsoft.com/office/drawing/2014/main" id="{0EF82C37-3762-41EF-BAED-451C928529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5"/>
                      <a:stretch>
                        <a:fillRect/>
                      </a:stretch>
                    </p:blipFill>
                    <p:spPr>
                      <a:xfrm>
                        <a:off x="8890830" y="3878970"/>
                        <a:ext cx="2700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6">
                    <p14:nvContentPartPr>
                      <p14:cNvPr id="194" name="Ink 193">
                        <a:extLst>
                          <a:ext uri="{FF2B5EF4-FFF2-40B4-BE49-F238E27FC236}">
                            <a16:creationId xmlns:a16="http://schemas.microsoft.com/office/drawing/2014/main" id="{F64830D9-7826-45B7-8240-59CAC0C2E4C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42150" y="4085250"/>
                      <a:ext cx="30960" cy="37080"/>
                    </p14:xfrm>
                  </p:contentPart>
                </mc:Choice>
                <mc:Fallback xmlns="">
                  <p:pic>
                    <p:nvPicPr>
                      <p:cNvPr id="194" name="Ink 193">
                        <a:extLst>
                          <a:ext uri="{FF2B5EF4-FFF2-40B4-BE49-F238E27FC236}">
                            <a16:creationId xmlns:a16="http://schemas.microsoft.com/office/drawing/2014/main" id="{F64830D9-7826-45B7-8240-59CAC0C2E4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7"/>
                      <a:stretch>
                        <a:fillRect/>
                      </a:stretch>
                    </p:blipFill>
                    <p:spPr>
                      <a:xfrm>
                        <a:off x="8737830" y="4080930"/>
                        <a:ext cx="39600" cy="4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88">
                    <p14:nvContentPartPr>
                      <p14:cNvPr id="195" name="Ink 194">
                        <a:extLst>
                          <a:ext uri="{FF2B5EF4-FFF2-40B4-BE49-F238E27FC236}">
                            <a16:creationId xmlns:a16="http://schemas.microsoft.com/office/drawing/2014/main" id="{6DADCB45-6A18-4541-8ECB-AB2EFA8AEF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15150" y="4167690"/>
                      <a:ext cx="45360" cy="30960"/>
                    </p14:xfrm>
                  </p:contentPart>
                </mc:Choice>
                <mc:Fallback xmlns="">
                  <p:pic>
                    <p:nvPicPr>
                      <p:cNvPr id="195" name="Ink 194">
                        <a:extLst>
                          <a:ext uri="{FF2B5EF4-FFF2-40B4-BE49-F238E27FC236}">
                            <a16:creationId xmlns:a16="http://schemas.microsoft.com/office/drawing/2014/main" id="{6DADCB45-6A18-4541-8ECB-AB2EFA8AEF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9"/>
                      <a:stretch>
                        <a:fillRect/>
                      </a:stretch>
                    </p:blipFill>
                    <p:spPr>
                      <a:xfrm>
                        <a:off x="8710830" y="4163370"/>
                        <a:ext cx="5400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0">
                    <p14:nvContentPartPr>
                      <p14:cNvPr id="196" name="Ink 195">
                        <a:extLst>
                          <a:ext uri="{FF2B5EF4-FFF2-40B4-BE49-F238E27FC236}">
                            <a16:creationId xmlns:a16="http://schemas.microsoft.com/office/drawing/2014/main" id="{6D2AE9D2-6EB1-4313-9408-6D1A62F95E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59670" y="4184970"/>
                      <a:ext cx="42840" cy="20520"/>
                    </p14:xfrm>
                  </p:contentPart>
                </mc:Choice>
                <mc:Fallback xmlns="">
                  <p:pic>
                    <p:nvPicPr>
                      <p:cNvPr id="196" name="Ink 195">
                        <a:extLst>
                          <a:ext uri="{FF2B5EF4-FFF2-40B4-BE49-F238E27FC236}">
                            <a16:creationId xmlns:a16="http://schemas.microsoft.com/office/drawing/2014/main" id="{6D2AE9D2-6EB1-4313-9408-6D1A62F95E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1"/>
                      <a:stretch>
                        <a:fillRect/>
                      </a:stretch>
                    </p:blipFill>
                    <p:spPr>
                      <a:xfrm>
                        <a:off x="9055350" y="4180650"/>
                        <a:ext cx="51480" cy="29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2">
                    <p14:nvContentPartPr>
                      <p14:cNvPr id="197" name="Ink 196">
                        <a:extLst>
                          <a:ext uri="{FF2B5EF4-FFF2-40B4-BE49-F238E27FC236}">
                            <a16:creationId xmlns:a16="http://schemas.microsoft.com/office/drawing/2014/main" id="{0E8C49CD-4CCB-4120-8A73-EC0F4DAA66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53190" y="4150770"/>
                      <a:ext cx="126360" cy="54720"/>
                    </p14:xfrm>
                  </p:contentPart>
                </mc:Choice>
                <mc:Fallback xmlns="">
                  <p:pic>
                    <p:nvPicPr>
                      <p:cNvPr id="197" name="Ink 196">
                        <a:extLst>
                          <a:ext uri="{FF2B5EF4-FFF2-40B4-BE49-F238E27FC236}">
                            <a16:creationId xmlns:a16="http://schemas.microsoft.com/office/drawing/2014/main" id="{0E8C49CD-4CCB-4120-8A73-EC0F4DAA66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3"/>
                      <a:stretch>
                        <a:fillRect/>
                      </a:stretch>
                    </p:blipFill>
                    <p:spPr>
                      <a:xfrm>
                        <a:off x="9048870" y="4146450"/>
                        <a:ext cx="135000" cy="63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4">
                    <p14:nvContentPartPr>
                      <p14:cNvPr id="198" name="Ink 197">
                        <a:extLst>
                          <a:ext uri="{FF2B5EF4-FFF2-40B4-BE49-F238E27FC236}">
                            <a16:creationId xmlns:a16="http://schemas.microsoft.com/office/drawing/2014/main" id="{D383B236-14E8-422A-873B-E8CC0379EE1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33110" y="4121970"/>
                      <a:ext cx="18360" cy="55080"/>
                    </p14:xfrm>
                  </p:contentPart>
                </mc:Choice>
                <mc:Fallback xmlns="">
                  <p:pic>
                    <p:nvPicPr>
                      <p:cNvPr id="198" name="Ink 197">
                        <a:extLst>
                          <a:ext uri="{FF2B5EF4-FFF2-40B4-BE49-F238E27FC236}">
                            <a16:creationId xmlns:a16="http://schemas.microsoft.com/office/drawing/2014/main" id="{D383B236-14E8-422A-873B-E8CC0379EE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5"/>
                      <a:stretch>
                        <a:fillRect/>
                      </a:stretch>
                    </p:blipFill>
                    <p:spPr>
                      <a:xfrm>
                        <a:off x="9128790" y="4117650"/>
                        <a:ext cx="27000" cy="63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6">
                    <p14:nvContentPartPr>
                      <p14:cNvPr id="199" name="Ink 198">
                        <a:extLst>
                          <a:ext uri="{FF2B5EF4-FFF2-40B4-BE49-F238E27FC236}">
                            <a16:creationId xmlns:a16="http://schemas.microsoft.com/office/drawing/2014/main" id="{C3790D85-D927-48F6-85D3-DC08A2B8BB1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86750" y="4121970"/>
                      <a:ext cx="54360" cy="54000"/>
                    </p14:xfrm>
                  </p:contentPart>
                </mc:Choice>
                <mc:Fallback xmlns="">
                  <p:pic>
                    <p:nvPicPr>
                      <p:cNvPr id="199" name="Ink 198">
                        <a:extLst>
                          <a:ext uri="{FF2B5EF4-FFF2-40B4-BE49-F238E27FC236}">
                            <a16:creationId xmlns:a16="http://schemas.microsoft.com/office/drawing/2014/main" id="{C3790D85-D927-48F6-85D3-DC08A2B8B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7"/>
                      <a:stretch>
                        <a:fillRect/>
                      </a:stretch>
                    </p:blipFill>
                    <p:spPr>
                      <a:xfrm>
                        <a:off x="9182430" y="4117650"/>
                        <a:ext cx="63000" cy="62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98">
                    <p14:nvContentPartPr>
                      <p14:cNvPr id="200" name="Ink 199">
                        <a:extLst>
                          <a:ext uri="{FF2B5EF4-FFF2-40B4-BE49-F238E27FC236}">
                            <a16:creationId xmlns:a16="http://schemas.microsoft.com/office/drawing/2014/main" id="{DB7E79A6-2161-4B04-BCBF-6F089590894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62710" y="4087770"/>
                      <a:ext cx="36720" cy="18720"/>
                    </p14:xfrm>
                  </p:contentPart>
                </mc:Choice>
                <mc:Fallback xmlns="">
                  <p:pic>
                    <p:nvPicPr>
                      <p:cNvPr id="200" name="Ink 199">
                        <a:extLst>
                          <a:ext uri="{FF2B5EF4-FFF2-40B4-BE49-F238E27FC236}">
                            <a16:creationId xmlns:a16="http://schemas.microsoft.com/office/drawing/2014/main" id="{DB7E79A6-2161-4B04-BCBF-6F08959089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9"/>
                      <a:stretch>
                        <a:fillRect/>
                      </a:stretch>
                    </p:blipFill>
                    <p:spPr>
                      <a:xfrm>
                        <a:off x="9258390" y="4083450"/>
                        <a:ext cx="45360" cy="27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0">
                    <p14:nvContentPartPr>
                      <p14:cNvPr id="201" name="Ink 200">
                        <a:extLst>
                          <a:ext uri="{FF2B5EF4-FFF2-40B4-BE49-F238E27FC236}">
                            <a16:creationId xmlns:a16="http://schemas.microsoft.com/office/drawing/2014/main" id="{13B9B7B6-5F37-4F31-A2C9-4FE6E1AD5C3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2790" y="4059330"/>
                      <a:ext cx="104760" cy="63000"/>
                    </p14:xfrm>
                  </p:contentPart>
                </mc:Choice>
                <mc:Fallback xmlns="">
                  <p:pic>
                    <p:nvPicPr>
                      <p:cNvPr id="201" name="Ink 200">
                        <a:extLst>
                          <a:ext uri="{FF2B5EF4-FFF2-40B4-BE49-F238E27FC236}">
                            <a16:creationId xmlns:a16="http://schemas.microsoft.com/office/drawing/2014/main" id="{13B9B7B6-5F37-4F31-A2C9-4FE6E1AD5C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1"/>
                      <a:stretch>
                        <a:fillRect/>
                      </a:stretch>
                    </p:blipFill>
                    <p:spPr>
                      <a:xfrm>
                        <a:off x="9268470" y="4055010"/>
                        <a:ext cx="113400" cy="71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2">
                    <p14:nvContentPartPr>
                      <p14:cNvPr id="202" name="Ink 201">
                        <a:extLst>
                          <a:ext uri="{FF2B5EF4-FFF2-40B4-BE49-F238E27FC236}">
                            <a16:creationId xmlns:a16="http://schemas.microsoft.com/office/drawing/2014/main" id="{28BC22EF-EE53-4D5E-86CE-0A1B4971F43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34630" y="4035210"/>
                      <a:ext cx="138960" cy="139680"/>
                    </p14:xfrm>
                  </p:contentPart>
                </mc:Choice>
                <mc:Fallback xmlns="">
                  <p:pic>
                    <p:nvPicPr>
                      <p:cNvPr id="202" name="Ink 201">
                        <a:extLst>
                          <a:ext uri="{FF2B5EF4-FFF2-40B4-BE49-F238E27FC236}">
                            <a16:creationId xmlns:a16="http://schemas.microsoft.com/office/drawing/2014/main" id="{28BC22EF-EE53-4D5E-86CE-0A1B4971F4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3"/>
                      <a:stretch>
                        <a:fillRect/>
                      </a:stretch>
                    </p:blipFill>
                    <p:spPr>
                      <a:xfrm>
                        <a:off x="9230310" y="4030890"/>
                        <a:ext cx="147600" cy="14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4">
                    <p14:nvContentPartPr>
                      <p14:cNvPr id="203" name="Ink 202">
                        <a:extLst>
                          <a:ext uri="{FF2B5EF4-FFF2-40B4-BE49-F238E27FC236}">
                            <a16:creationId xmlns:a16="http://schemas.microsoft.com/office/drawing/2014/main" id="{9D8033F6-7A93-4C82-8113-B7768262A9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66670" y="4131330"/>
                      <a:ext cx="10800" cy="52920"/>
                    </p14:xfrm>
                  </p:contentPart>
                </mc:Choice>
                <mc:Fallback xmlns="">
                  <p:pic>
                    <p:nvPicPr>
                      <p:cNvPr id="203" name="Ink 202">
                        <a:extLst>
                          <a:ext uri="{FF2B5EF4-FFF2-40B4-BE49-F238E27FC236}">
                            <a16:creationId xmlns:a16="http://schemas.microsoft.com/office/drawing/2014/main" id="{9D8033F6-7A93-4C82-8113-B7768262A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5"/>
                      <a:stretch>
                        <a:fillRect/>
                      </a:stretch>
                    </p:blipFill>
                    <p:spPr>
                      <a:xfrm>
                        <a:off x="9262350" y="4127010"/>
                        <a:ext cx="19440" cy="61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6">
                    <p14:nvContentPartPr>
                      <p14:cNvPr id="204" name="Ink 203">
                        <a:extLst>
                          <a:ext uri="{FF2B5EF4-FFF2-40B4-BE49-F238E27FC236}">
                            <a16:creationId xmlns:a16="http://schemas.microsoft.com/office/drawing/2014/main" id="{6666E562-C134-49F0-AA50-C2FE122569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67670" y="4208730"/>
                      <a:ext cx="50400" cy="37080"/>
                    </p14:xfrm>
                  </p:contentPart>
                </mc:Choice>
                <mc:Fallback xmlns="">
                  <p:pic>
                    <p:nvPicPr>
                      <p:cNvPr id="204" name="Ink 203">
                        <a:extLst>
                          <a:ext uri="{FF2B5EF4-FFF2-40B4-BE49-F238E27FC236}">
                            <a16:creationId xmlns:a16="http://schemas.microsoft.com/office/drawing/2014/main" id="{6666E562-C134-49F0-AA50-C2FE122569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7"/>
                      <a:stretch>
                        <a:fillRect/>
                      </a:stretch>
                    </p:blipFill>
                    <p:spPr>
                      <a:xfrm>
                        <a:off x="9163350" y="4204410"/>
                        <a:ext cx="59040" cy="4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8">
                    <p14:nvContentPartPr>
                      <p14:cNvPr id="205" name="Ink 204">
                        <a:extLst>
                          <a:ext uri="{FF2B5EF4-FFF2-40B4-BE49-F238E27FC236}">
                            <a16:creationId xmlns:a16="http://schemas.microsoft.com/office/drawing/2014/main" id="{6680A63E-F3AE-4788-BABA-D8A9F2A419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09150" y="4193970"/>
                      <a:ext cx="47880" cy="23400"/>
                    </p14:xfrm>
                  </p:contentPart>
                </mc:Choice>
                <mc:Fallback xmlns="">
                  <p:pic>
                    <p:nvPicPr>
                      <p:cNvPr id="205" name="Ink 204">
                        <a:extLst>
                          <a:ext uri="{FF2B5EF4-FFF2-40B4-BE49-F238E27FC236}">
                            <a16:creationId xmlns:a16="http://schemas.microsoft.com/office/drawing/2014/main" id="{6680A63E-F3AE-4788-BABA-D8A9F2A419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9"/>
                      <a:stretch>
                        <a:fillRect/>
                      </a:stretch>
                    </p:blipFill>
                    <p:spPr>
                      <a:xfrm>
                        <a:off x="9304830" y="4189650"/>
                        <a:ext cx="56520" cy="32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0">
                    <p14:nvContentPartPr>
                      <p14:cNvPr id="206" name="Ink 205">
                        <a:extLst>
                          <a:ext uri="{FF2B5EF4-FFF2-40B4-BE49-F238E27FC236}">
                            <a16:creationId xmlns:a16="http://schemas.microsoft.com/office/drawing/2014/main" id="{50E610C4-AF1A-4422-8A1A-B3D58CD885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74310" y="4131330"/>
                      <a:ext cx="27720" cy="26280"/>
                    </p14:xfrm>
                  </p:contentPart>
                </mc:Choice>
                <mc:Fallback xmlns="">
                  <p:pic>
                    <p:nvPicPr>
                      <p:cNvPr id="206" name="Ink 205">
                        <a:extLst>
                          <a:ext uri="{FF2B5EF4-FFF2-40B4-BE49-F238E27FC236}">
                            <a16:creationId xmlns:a16="http://schemas.microsoft.com/office/drawing/2014/main" id="{50E610C4-AF1A-4422-8A1A-B3D58CD885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1"/>
                      <a:stretch>
                        <a:fillRect/>
                      </a:stretch>
                    </p:blipFill>
                    <p:spPr>
                      <a:xfrm>
                        <a:off x="9369990" y="4127010"/>
                        <a:ext cx="36360" cy="34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2">
                    <p14:nvContentPartPr>
                      <p14:cNvPr id="207" name="Ink 206">
                        <a:extLst>
                          <a:ext uri="{FF2B5EF4-FFF2-40B4-BE49-F238E27FC236}">
                            <a16:creationId xmlns:a16="http://schemas.microsoft.com/office/drawing/2014/main" id="{81C1162A-E02F-47A9-8A09-E819836B1CD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56670" y="4088850"/>
                      <a:ext cx="37800" cy="92880"/>
                    </p14:xfrm>
                  </p:contentPart>
                </mc:Choice>
                <mc:Fallback xmlns="">
                  <p:pic>
                    <p:nvPicPr>
                      <p:cNvPr id="207" name="Ink 206">
                        <a:extLst>
                          <a:ext uri="{FF2B5EF4-FFF2-40B4-BE49-F238E27FC236}">
                            <a16:creationId xmlns:a16="http://schemas.microsoft.com/office/drawing/2014/main" id="{81C1162A-E02F-47A9-8A09-E819836B1C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3"/>
                      <a:stretch>
                        <a:fillRect/>
                      </a:stretch>
                    </p:blipFill>
                    <p:spPr>
                      <a:xfrm>
                        <a:off x="9352350" y="4084530"/>
                        <a:ext cx="46440" cy="101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4">
                    <p14:nvContentPartPr>
                      <p14:cNvPr id="208" name="Ink 207">
                        <a:extLst>
                          <a:ext uri="{FF2B5EF4-FFF2-40B4-BE49-F238E27FC236}">
                            <a16:creationId xmlns:a16="http://schemas.microsoft.com/office/drawing/2014/main" id="{E7177F33-5747-484A-B2BF-049F985CB4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05630" y="4065810"/>
                      <a:ext cx="32400" cy="9720"/>
                    </p14:xfrm>
                  </p:contentPart>
                </mc:Choice>
                <mc:Fallback xmlns="">
                  <p:pic>
                    <p:nvPicPr>
                      <p:cNvPr id="208" name="Ink 207">
                        <a:extLst>
                          <a:ext uri="{FF2B5EF4-FFF2-40B4-BE49-F238E27FC236}">
                            <a16:creationId xmlns:a16="http://schemas.microsoft.com/office/drawing/2014/main" id="{E7177F33-5747-484A-B2BF-049F985CB4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5"/>
                      <a:stretch>
                        <a:fillRect/>
                      </a:stretch>
                    </p:blipFill>
                    <p:spPr>
                      <a:xfrm>
                        <a:off x="9401310" y="4061490"/>
                        <a:ext cx="41040" cy="18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6">
                    <p14:nvContentPartPr>
                      <p14:cNvPr id="209" name="Ink 208">
                        <a:extLst>
                          <a:ext uri="{FF2B5EF4-FFF2-40B4-BE49-F238E27FC236}">
                            <a16:creationId xmlns:a16="http://schemas.microsoft.com/office/drawing/2014/main" id="{19C30EC8-A1C6-47A8-8CD1-B9D7AB1AFDA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13190" y="4031610"/>
                      <a:ext cx="72360" cy="63360"/>
                    </p14:xfrm>
                  </p:contentPart>
                </mc:Choice>
                <mc:Fallback xmlns="">
                  <p:pic>
                    <p:nvPicPr>
                      <p:cNvPr id="209" name="Ink 208">
                        <a:extLst>
                          <a:ext uri="{FF2B5EF4-FFF2-40B4-BE49-F238E27FC236}">
                            <a16:creationId xmlns:a16="http://schemas.microsoft.com/office/drawing/2014/main" id="{19C30EC8-A1C6-47A8-8CD1-B9D7AB1AFD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7"/>
                      <a:stretch>
                        <a:fillRect/>
                      </a:stretch>
                    </p:blipFill>
                    <p:spPr>
                      <a:xfrm>
                        <a:off x="9408870" y="4027290"/>
                        <a:ext cx="81000" cy="7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18">
                    <p14:nvContentPartPr>
                      <p14:cNvPr id="210" name="Ink 209">
                        <a:extLst>
                          <a:ext uri="{FF2B5EF4-FFF2-40B4-BE49-F238E27FC236}">
                            <a16:creationId xmlns:a16="http://schemas.microsoft.com/office/drawing/2014/main" id="{51702BE1-6E80-4830-A174-520E405C1C0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47030" y="4017930"/>
                      <a:ext cx="12960" cy="11520"/>
                    </p14:xfrm>
                  </p:contentPart>
                </mc:Choice>
                <mc:Fallback xmlns="">
                  <p:pic>
                    <p:nvPicPr>
                      <p:cNvPr id="210" name="Ink 209">
                        <a:extLst>
                          <a:ext uri="{FF2B5EF4-FFF2-40B4-BE49-F238E27FC236}">
                            <a16:creationId xmlns:a16="http://schemas.microsoft.com/office/drawing/2014/main" id="{51702BE1-6E80-4830-A174-520E405C1C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9"/>
                      <a:stretch>
                        <a:fillRect/>
                      </a:stretch>
                    </p:blipFill>
                    <p:spPr>
                      <a:xfrm>
                        <a:off x="9442710" y="4013610"/>
                        <a:ext cx="21600" cy="20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0">
                    <p14:nvContentPartPr>
                      <p14:cNvPr id="211" name="Ink 210">
                        <a:extLst>
                          <a:ext uri="{FF2B5EF4-FFF2-40B4-BE49-F238E27FC236}">
                            <a16:creationId xmlns:a16="http://schemas.microsoft.com/office/drawing/2014/main" id="{98E5EC99-7068-4BFD-9E33-B98A6A66CB8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83670" y="3970050"/>
                      <a:ext cx="91440" cy="83520"/>
                    </p14:xfrm>
                  </p:contentPart>
                </mc:Choice>
                <mc:Fallback xmlns="">
                  <p:pic>
                    <p:nvPicPr>
                      <p:cNvPr id="211" name="Ink 210">
                        <a:extLst>
                          <a:ext uri="{FF2B5EF4-FFF2-40B4-BE49-F238E27FC236}">
                            <a16:creationId xmlns:a16="http://schemas.microsoft.com/office/drawing/2014/main" id="{98E5EC99-7068-4BFD-9E33-B98A6A66CB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1"/>
                      <a:stretch>
                        <a:fillRect/>
                      </a:stretch>
                    </p:blipFill>
                    <p:spPr>
                      <a:xfrm>
                        <a:off x="9379350" y="3965730"/>
                        <a:ext cx="100080" cy="92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2">
                    <p14:nvContentPartPr>
                      <p14:cNvPr id="212" name="Ink 211">
                        <a:extLst>
                          <a:ext uri="{FF2B5EF4-FFF2-40B4-BE49-F238E27FC236}">
                            <a16:creationId xmlns:a16="http://schemas.microsoft.com/office/drawing/2014/main" id="{06CB4725-5303-4BE2-8A26-9B6D8A1CEC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87630" y="3932250"/>
                      <a:ext cx="113400" cy="49320"/>
                    </p14:xfrm>
                  </p:contentPart>
                </mc:Choice>
                <mc:Fallback xmlns="">
                  <p:pic>
                    <p:nvPicPr>
                      <p:cNvPr id="212" name="Ink 211">
                        <a:extLst>
                          <a:ext uri="{FF2B5EF4-FFF2-40B4-BE49-F238E27FC236}">
                            <a16:creationId xmlns:a16="http://schemas.microsoft.com/office/drawing/2014/main" id="{06CB4725-5303-4BE2-8A26-9B6D8A1CEC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3"/>
                      <a:stretch>
                        <a:fillRect/>
                      </a:stretch>
                    </p:blipFill>
                    <p:spPr>
                      <a:xfrm>
                        <a:off x="9383310" y="3927930"/>
                        <a:ext cx="122040" cy="57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4">
                    <p14:nvContentPartPr>
                      <p14:cNvPr id="213" name="Ink 212">
                        <a:extLst>
                          <a:ext uri="{FF2B5EF4-FFF2-40B4-BE49-F238E27FC236}">
                            <a16:creationId xmlns:a16="http://schemas.microsoft.com/office/drawing/2014/main" id="{E0CB1B6D-93BB-49B7-AA97-032B312A6E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460710" y="3896970"/>
                      <a:ext cx="46800" cy="77760"/>
                    </p14:xfrm>
                  </p:contentPart>
                </mc:Choice>
                <mc:Fallback xmlns="">
                  <p:pic>
                    <p:nvPicPr>
                      <p:cNvPr id="213" name="Ink 212">
                        <a:extLst>
                          <a:ext uri="{FF2B5EF4-FFF2-40B4-BE49-F238E27FC236}">
                            <a16:creationId xmlns:a16="http://schemas.microsoft.com/office/drawing/2014/main" id="{E0CB1B6D-93BB-49B7-AA97-032B312A6E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5"/>
                      <a:stretch>
                        <a:fillRect/>
                      </a:stretch>
                    </p:blipFill>
                    <p:spPr>
                      <a:xfrm>
                        <a:off x="9456390" y="3892650"/>
                        <a:ext cx="55440" cy="86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6">
                    <p14:nvContentPartPr>
                      <p14:cNvPr id="214" name="Ink 213">
                        <a:extLst>
                          <a:ext uri="{FF2B5EF4-FFF2-40B4-BE49-F238E27FC236}">
                            <a16:creationId xmlns:a16="http://schemas.microsoft.com/office/drawing/2014/main" id="{4237A6E9-8AE2-4454-B307-2646EE2DBCD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64750" y="3884370"/>
                      <a:ext cx="40320" cy="15120"/>
                    </p14:xfrm>
                  </p:contentPart>
                </mc:Choice>
                <mc:Fallback xmlns="">
                  <p:pic>
                    <p:nvPicPr>
                      <p:cNvPr id="214" name="Ink 213">
                        <a:extLst>
                          <a:ext uri="{FF2B5EF4-FFF2-40B4-BE49-F238E27FC236}">
                            <a16:creationId xmlns:a16="http://schemas.microsoft.com/office/drawing/2014/main" id="{4237A6E9-8AE2-4454-B307-2646EE2DBC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7"/>
                      <a:stretch>
                        <a:fillRect/>
                      </a:stretch>
                    </p:blipFill>
                    <p:spPr>
                      <a:xfrm>
                        <a:off x="9560430" y="3880050"/>
                        <a:ext cx="48960" cy="2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28">
                    <p14:nvContentPartPr>
                      <p14:cNvPr id="215" name="Ink 214">
                        <a:extLst>
                          <a:ext uri="{FF2B5EF4-FFF2-40B4-BE49-F238E27FC236}">
                            <a16:creationId xmlns:a16="http://schemas.microsoft.com/office/drawing/2014/main" id="{88B75F58-EADF-4B04-8CAF-9E308057AFB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62590" y="3862410"/>
                      <a:ext cx="38880" cy="43560"/>
                    </p14:xfrm>
                  </p:contentPart>
                </mc:Choice>
                <mc:Fallback xmlns="">
                  <p:pic>
                    <p:nvPicPr>
                      <p:cNvPr id="215" name="Ink 214">
                        <a:extLst>
                          <a:ext uri="{FF2B5EF4-FFF2-40B4-BE49-F238E27FC236}">
                            <a16:creationId xmlns:a16="http://schemas.microsoft.com/office/drawing/2014/main" id="{88B75F58-EADF-4B04-8CAF-9E308057AF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9"/>
                      <a:stretch>
                        <a:fillRect/>
                      </a:stretch>
                    </p:blipFill>
                    <p:spPr>
                      <a:xfrm>
                        <a:off x="9558270" y="3858090"/>
                        <a:ext cx="47520" cy="52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0">
                    <p14:nvContentPartPr>
                      <p14:cNvPr id="216" name="Ink 215">
                        <a:extLst>
                          <a:ext uri="{FF2B5EF4-FFF2-40B4-BE49-F238E27FC236}">
                            <a16:creationId xmlns:a16="http://schemas.microsoft.com/office/drawing/2014/main" id="{26CDECB5-DDE6-40D7-A223-E84ECB3D92F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23790" y="3861330"/>
                      <a:ext cx="33840" cy="37080"/>
                    </p14:xfrm>
                  </p:contentPart>
                </mc:Choice>
                <mc:Fallback xmlns="">
                  <p:pic>
                    <p:nvPicPr>
                      <p:cNvPr id="216" name="Ink 215">
                        <a:extLst>
                          <a:ext uri="{FF2B5EF4-FFF2-40B4-BE49-F238E27FC236}">
                            <a16:creationId xmlns:a16="http://schemas.microsoft.com/office/drawing/2014/main" id="{26CDECB5-DDE6-40D7-A223-E84ECB3D92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1"/>
                      <a:stretch>
                        <a:fillRect/>
                      </a:stretch>
                    </p:blipFill>
                    <p:spPr>
                      <a:xfrm>
                        <a:off x="9619470" y="3857010"/>
                        <a:ext cx="42480" cy="4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2">
                    <p14:nvContentPartPr>
                      <p14:cNvPr id="217" name="Ink 216">
                        <a:extLst>
                          <a:ext uri="{FF2B5EF4-FFF2-40B4-BE49-F238E27FC236}">
                            <a16:creationId xmlns:a16="http://schemas.microsoft.com/office/drawing/2014/main" id="{5CEE79EF-4A7C-44B9-9E9E-0A76C4265A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42150" y="3866010"/>
                      <a:ext cx="50040" cy="14040"/>
                    </p14:xfrm>
                  </p:contentPart>
                </mc:Choice>
                <mc:Fallback xmlns="">
                  <p:pic>
                    <p:nvPicPr>
                      <p:cNvPr id="217" name="Ink 216">
                        <a:extLst>
                          <a:ext uri="{FF2B5EF4-FFF2-40B4-BE49-F238E27FC236}">
                            <a16:creationId xmlns:a16="http://schemas.microsoft.com/office/drawing/2014/main" id="{5CEE79EF-4A7C-44B9-9E9E-0A76C4265A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3"/>
                      <a:stretch>
                        <a:fillRect/>
                      </a:stretch>
                    </p:blipFill>
                    <p:spPr>
                      <a:xfrm>
                        <a:off x="9637830" y="3861690"/>
                        <a:ext cx="58680" cy="22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4">
                    <p14:nvContentPartPr>
                      <p14:cNvPr id="218" name="Ink 217">
                        <a:extLst>
                          <a:ext uri="{FF2B5EF4-FFF2-40B4-BE49-F238E27FC236}">
                            <a16:creationId xmlns:a16="http://schemas.microsoft.com/office/drawing/2014/main" id="{56570460-BCD4-4197-821F-D0D6CA9B91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679230" y="3866010"/>
                      <a:ext cx="5760" cy="18720"/>
                    </p14:xfrm>
                  </p:contentPart>
                </mc:Choice>
                <mc:Fallback xmlns="">
                  <p:pic>
                    <p:nvPicPr>
                      <p:cNvPr id="218" name="Ink 217">
                        <a:extLst>
                          <a:ext uri="{FF2B5EF4-FFF2-40B4-BE49-F238E27FC236}">
                            <a16:creationId xmlns:a16="http://schemas.microsoft.com/office/drawing/2014/main" id="{56570460-BCD4-4197-821F-D0D6CA9B91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5"/>
                      <a:stretch>
                        <a:fillRect/>
                      </a:stretch>
                    </p:blipFill>
                    <p:spPr>
                      <a:xfrm>
                        <a:off x="9674910" y="3861690"/>
                        <a:ext cx="14400" cy="27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6">
                    <p14:nvContentPartPr>
                      <p14:cNvPr id="219" name="Ink 218">
                        <a:extLst>
                          <a:ext uri="{FF2B5EF4-FFF2-40B4-BE49-F238E27FC236}">
                            <a16:creationId xmlns:a16="http://schemas.microsoft.com/office/drawing/2014/main" id="{DB5D3AB6-8265-470D-AB0A-D8CBDE96386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06950" y="3820290"/>
                      <a:ext cx="41040" cy="49680"/>
                    </p14:xfrm>
                  </p:contentPart>
                </mc:Choice>
                <mc:Fallback xmlns="">
                  <p:pic>
                    <p:nvPicPr>
                      <p:cNvPr id="219" name="Ink 218">
                        <a:extLst>
                          <a:ext uri="{FF2B5EF4-FFF2-40B4-BE49-F238E27FC236}">
                            <a16:creationId xmlns:a16="http://schemas.microsoft.com/office/drawing/2014/main" id="{DB5D3AB6-8265-470D-AB0A-D8CBDE9638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7"/>
                      <a:stretch>
                        <a:fillRect/>
                      </a:stretch>
                    </p:blipFill>
                    <p:spPr>
                      <a:xfrm>
                        <a:off x="9702630" y="3815970"/>
                        <a:ext cx="49680" cy="58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38">
                    <p14:nvContentPartPr>
                      <p14:cNvPr id="220" name="Ink 219">
                        <a:extLst>
                          <a:ext uri="{FF2B5EF4-FFF2-40B4-BE49-F238E27FC236}">
                            <a16:creationId xmlns:a16="http://schemas.microsoft.com/office/drawing/2014/main" id="{863C608D-C13D-48B0-910A-04DCB4BEDF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14150" y="3818850"/>
                      <a:ext cx="45000" cy="48240"/>
                    </p14:xfrm>
                  </p:contentPart>
                </mc:Choice>
                <mc:Fallback xmlns="">
                  <p:pic>
                    <p:nvPicPr>
                      <p:cNvPr id="220" name="Ink 219">
                        <a:extLst>
                          <a:ext uri="{FF2B5EF4-FFF2-40B4-BE49-F238E27FC236}">
                            <a16:creationId xmlns:a16="http://schemas.microsoft.com/office/drawing/2014/main" id="{863C608D-C13D-48B0-910A-04DCB4BEDF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39"/>
                      <a:stretch>
                        <a:fillRect/>
                      </a:stretch>
                    </p:blipFill>
                    <p:spPr>
                      <a:xfrm>
                        <a:off x="9709830" y="3814530"/>
                        <a:ext cx="53640" cy="5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0">
                    <p14:nvContentPartPr>
                      <p14:cNvPr id="221" name="Ink 220">
                        <a:extLst>
                          <a:ext uri="{FF2B5EF4-FFF2-40B4-BE49-F238E27FC236}">
                            <a16:creationId xmlns:a16="http://schemas.microsoft.com/office/drawing/2014/main" id="{2F2FE481-D728-4450-A3AE-B9B52B6598B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80750" y="3789330"/>
                      <a:ext cx="11160" cy="67680"/>
                    </p14:xfrm>
                  </p:contentPart>
                </mc:Choice>
                <mc:Fallback xmlns="">
                  <p:pic>
                    <p:nvPicPr>
                      <p:cNvPr id="221" name="Ink 220">
                        <a:extLst>
                          <a:ext uri="{FF2B5EF4-FFF2-40B4-BE49-F238E27FC236}">
                            <a16:creationId xmlns:a16="http://schemas.microsoft.com/office/drawing/2014/main" id="{2F2FE481-D728-4450-A3AE-B9B52B6598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1"/>
                      <a:stretch>
                        <a:fillRect/>
                      </a:stretch>
                    </p:blipFill>
                    <p:spPr>
                      <a:xfrm>
                        <a:off x="9776430" y="3785010"/>
                        <a:ext cx="19800" cy="76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2">
                    <p14:nvContentPartPr>
                      <p14:cNvPr id="222" name="Ink 221">
                        <a:extLst>
                          <a:ext uri="{FF2B5EF4-FFF2-40B4-BE49-F238E27FC236}">
                            <a16:creationId xmlns:a16="http://schemas.microsoft.com/office/drawing/2014/main" id="{3DD709B1-F6DF-4478-B5AE-698E834AB31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01630" y="3790410"/>
                      <a:ext cx="36720" cy="41760"/>
                    </p14:xfrm>
                  </p:contentPart>
                </mc:Choice>
                <mc:Fallback xmlns="">
                  <p:pic>
                    <p:nvPicPr>
                      <p:cNvPr id="222" name="Ink 221">
                        <a:extLst>
                          <a:ext uri="{FF2B5EF4-FFF2-40B4-BE49-F238E27FC236}">
                            <a16:creationId xmlns:a16="http://schemas.microsoft.com/office/drawing/2014/main" id="{3DD709B1-F6DF-4478-B5AE-698E834AB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3"/>
                      <a:stretch>
                        <a:fillRect/>
                      </a:stretch>
                    </p:blipFill>
                    <p:spPr>
                      <a:xfrm>
                        <a:off x="9797310" y="3786090"/>
                        <a:ext cx="4536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4">
                    <p14:nvContentPartPr>
                      <p14:cNvPr id="223" name="Ink 222">
                        <a:extLst>
                          <a:ext uri="{FF2B5EF4-FFF2-40B4-BE49-F238E27FC236}">
                            <a16:creationId xmlns:a16="http://schemas.microsoft.com/office/drawing/2014/main" id="{BBEF2F66-C701-46F2-85EF-E1642159224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41230" y="3767730"/>
                      <a:ext cx="17280" cy="77040"/>
                    </p14:xfrm>
                  </p:contentPart>
                </mc:Choice>
                <mc:Fallback xmlns="">
                  <p:pic>
                    <p:nvPicPr>
                      <p:cNvPr id="223" name="Ink 222">
                        <a:extLst>
                          <a:ext uri="{FF2B5EF4-FFF2-40B4-BE49-F238E27FC236}">
                            <a16:creationId xmlns:a16="http://schemas.microsoft.com/office/drawing/2014/main" id="{BBEF2F66-C701-46F2-85EF-E164215922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5"/>
                      <a:stretch>
                        <a:fillRect/>
                      </a:stretch>
                    </p:blipFill>
                    <p:spPr>
                      <a:xfrm>
                        <a:off x="9836910" y="3763410"/>
                        <a:ext cx="25920" cy="85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6">
                    <p14:nvContentPartPr>
                      <p14:cNvPr id="224" name="Ink 223">
                        <a:extLst>
                          <a:ext uri="{FF2B5EF4-FFF2-40B4-BE49-F238E27FC236}">
                            <a16:creationId xmlns:a16="http://schemas.microsoft.com/office/drawing/2014/main" id="{9F5AA6CA-22A5-401E-9EBD-57CC890398A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23230" y="3803010"/>
                      <a:ext cx="71280" cy="19800"/>
                    </p14:xfrm>
                  </p:contentPart>
                </mc:Choice>
                <mc:Fallback xmlns="">
                  <p:pic>
                    <p:nvPicPr>
                      <p:cNvPr id="224" name="Ink 223">
                        <a:extLst>
                          <a:ext uri="{FF2B5EF4-FFF2-40B4-BE49-F238E27FC236}">
                            <a16:creationId xmlns:a16="http://schemas.microsoft.com/office/drawing/2014/main" id="{9F5AA6CA-22A5-401E-9EBD-57CC890398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7"/>
                      <a:stretch>
                        <a:fillRect/>
                      </a:stretch>
                    </p:blipFill>
                    <p:spPr>
                      <a:xfrm>
                        <a:off x="9818910" y="3798690"/>
                        <a:ext cx="79920" cy="28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48">
                    <p14:nvContentPartPr>
                      <p14:cNvPr id="225" name="Ink 224">
                        <a:extLst>
                          <a:ext uri="{FF2B5EF4-FFF2-40B4-BE49-F238E27FC236}">
                            <a16:creationId xmlns:a16="http://schemas.microsoft.com/office/drawing/2014/main" id="{71E85957-E38B-4665-8019-899819B13B7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68590" y="3803010"/>
                      <a:ext cx="5040" cy="50400"/>
                    </p14:xfrm>
                  </p:contentPart>
                </mc:Choice>
                <mc:Fallback xmlns="">
                  <p:pic>
                    <p:nvPicPr>
                      <p:cNvPr id="225" name="Ink 224">
                        <a:extLst>
                          <a:ext uri="{FF2B5EF4-FFF2-40B4-BE49-F238E27FC236}">
                            <a16:creationId xmlns:a16="http://schemas.microsoft.com/office/drawing/2014/main" id="{71E85957-E38B-4665-8019-899819B13B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9"/>
                      <a:stretch>
                        <a:fillRect/>
                      </a:stretch>
                    </p:blipFill>
                    <p:spPr>
                      <a:xfrm>
                        <a:off x="9864270" y="3798690"/>
                        <a:ext cx="13680" cy="5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0">
                    <p14:nvContentPartPr>
                      <p14:cNvPr id="226" name="Ink 225">
                        <a:extLst>
                          <a:ext uri="{FF2B5EF4-FFF2-40B4-BE49-F238E27FC236}">
                            <a16:creationId xmlns:a16="http://schemas.microsoft.com/office/drawing/2014/main" id="{7BCB5D90-FA65-4BD2-B9F5-56789B04C53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95590" y="3788250"/>
                      <a:ext cx="34920" cy="38160"/>
                    </p14:xfrm>
                  </p:contentPart>
                </mc:Choice>
                <mc:Fallback xmlns="">
                  <p:pic>
                    <p:nvPicPr>
                      <p:cNvPr id="226" name="Ink 225">
                        <a:extLst>
                          <a:ext uri="{FF2B5EF4-FFF2-40B4-BE49-F238E27FC236}">
                            <a16:creationId xmlns:a16="http://schemas.microsoft.com/office/drawing/2014/main" id="{7BCB5D90-FA65-4BD2-B9F5-56789B04C5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1"/>
                      <a:stretch>
                        <a:fillRect/>
                      </a:stretch>
                    </p:blipFill>
                    <p:spPr>
                      <a:xfrm>
                        <a:off x="9891270" y="3783930"/>
                        <a:ext cx="43560" cy="46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2">
                    <p14:nvContentPartPr>
                      <p14:cNvPr id="227" name="Ink 226">
                        <a:extLst>
                          <a:ext uri="{FF2B5EF4-FFF2-40B4-BE49-F238E27FC236}">
                            <a16:creationId xmlns:a16="http://schemas.microsoft.com/office/drawing/2014/main" id="{A0E2912E-C7F9-4021-B5D6-FBD95256AEE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78670" y="3758730"/>
                      <a:ext cx="10800" cy="59400"/>
                    </p14:xfrm>
                  </p:contentPart>
                </mc:Choice>
                <mc:Fallback xmlns="">
                  <p:pic>
                    <p:nvPicPr>
                      <p:cNvPr id="227" name="Ink 226">
                        <a:extLst>
                          <a:ext uri="{FF2B5EF4-FFF2-40B4-BE49-F238E27FC236}">
                            <a16:creationId xmlns:a16="http://schemas.microsoft.com/office/drawing/2014/main" id="{A0E2912E-C7F9-4021-B5D6-FBD95256AE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3"/>
                      <a:stretch>
                        <a:fillRect/>
                      </a:stretch>
                    </p:blipFill>
                    <p:spPr>
                      <a:xfrm>
                        <a:off x="9874350" y="3754410"/>
                        <a:ext cx="19440" cy="68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4">
                    <p14:nvContentPartPr>
                      <p14:cNvPr id="228" name="Ink 227">
                        <a:extLst>
                          <a:ext uri="{FF2B5EF4-FFF2-40B4-BE49-F238E27FC236}">
                            <a16:creationId xmlns:a16="http://schemas.microsoft.com/office/drawing/2014/main" id="{902158CC-7903-43C8-9B48-8D4F2769ED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95150" y="3715170"/>
                      <a:ext cx="29880" cy="20880"/>
                    </p14:xfrm>
                  </p:contentPart>
                </mc:Choice>
                <mc:Fallback xmlns="">
                  <p:pic>
                    <p:nvPicPr>
                      <p:cNvPr id="228" name="Ink 227">
                        <a:extLst>
                          <a:ext uri="{FF2B5EF4-FFF2-40B4-BE49-F238E27FC236}">
                            <a16:creationId xmlns:a16="http://schemas.microsoft.com/office/drawing/2014/main" id="{902158CC-7903-43C8-9B48-8D4F2769ED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5"/>
                      <a:stretch>
                        <a:fillRect/>
                      </a:stretch>
                    </p:blipFill>
                    <p:spPr>
                      <a:xfrm>
                        <a:off x="9790830" y="3710850"/>
                        <a:ext cx="38520" cy="29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6">
                    <p14:nvContentPartPr>
                      <p14:cNvPr id="229" name="Ink 228">
                        <a:extLst>
                          <a:ext uri="{FF2B5EF4-FFF2-40B4-BE49-F238E27FC236}">
                            <a16:creationId xmlns:a16="http://schemas.microsoft.com/office/drawing/2014/main" id="{DE9CCFBE-00A1-40AA-9EEE-7D48B71928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89750" y="3726330"/>
                      <a:ext cx="29880" cy="32760"/>
                    </p14:xfrm>
                  </p:contentPart>
                </mc:Choice>
                <mc:Fallback xmlns="">
                  <p:pic>
                    <p:nvPicPr>
                      <p:cNvPr id="229" name="Ink 228">
                        <a:extLst>
                          <a:ext uri="{FF2B5EF4-FFF2-40B4-BE49-F238E27FC236}">
                            <a16:creationId xmlns:a16="http://schemas.microsoft.com/office/drawing/2014/main" id="{DE9CCFBE-00A1-40AA-9EEE-7D48B71928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7"/>
                      <a:stretch>
                        <a:fillRect/>
                      </a:stretch>
                    </p:blipFill>
                    <p:spPr>
                      <a:xfrm>
                        <a:off x="9785430" y="3722010"/>
                        <a:ext cx="38520" cy="41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58">
                    <p14:nvContentPartPr>
                      <p14:cNvPr id="230" name="Ink 229">
                        <a:extLst>
                          <a:ext uri="{FF2B5EF4-FFF2-40B4-BE49-F238E27FC236}">
                            <a16:creationId xmlns:a16="http://schemas.microsoft.com/office/drawing/2014/main" id="{31E1BA61-D221-493B-B511-F8F8C7306CA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3150" y="3899130"/>
                      <a:ext cx="29880" cy="30960"/>
                    </p14:xfrm>
                  </p:contentPart>
                </mc:Choice>
                <mc:Fallback xmlns="">
                  <p:pic>
                    <p:nvPicPr>
                      <p:cNvPr id="230" name="Ink 229">
                        <a:extLst>
                          <a:ext uri="{FF2B5EF4-FFF2-40B4-BE49-F238E27FC236}">
                            <a16:creationId xmlns:a16="http://schemas.microsoft.com/office/drawing/2014/main" id="{31E1BA61-D221-493B-B511-F8F8C7306C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59"/>
                      <a:stretch>
                        <a:fillRect/>
                      </a:stretch>
                    </p:blipFill>
                    <p:spPr>
                      <a:xfrm>
                        <a:off x="9268830" y="3894810"/>
                        <a:ext cx="38520" cy="39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0">
                    <p14:nvContentPartPr>
                      <p14:cNvPr id="231" name="Ink 230">
                        <a:extLst>
                          <a:ext uri="{FF2B5EF4-FFF2-40B4-BE49-F238E27FC236}">
                            <a16:creationId xmlns:a16="http://schemas.microsoft.com/office/drawing/2014/main" id="{FF0E93D9-9D7F-4190-8EE7-C0D3678ECC1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3150" y="3903450"/>
                      <a:ext cx="16920" cy="52200"/>
                    </p14:xfrm>
                  </p:contentPart>
                </mc:Choice>
                <mc:Fallback xmlns="">
                  <p:pic>
                    <p:nvPicPr>
                      <p:cNvPr id="231" name="Ink 230">
                        <a:extLst>
                          <a:ext uri="{FF2B5EF4-FFF2-40B4-BE49-F238E27FC236}">
                            <a16:creationId xmlns:a16="http://schemas.microsoft.com/office/drawing/2014/main" id="{FF0E93D9-9D7F-4190-8EE7-C0D3678ECC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1"/>
                      <a:stretch>
                        <a:fillRect/>
                      </a:stretch>
                    </p:blipFill>
                    <p:spPr>
                      <a:xfrm>
                        <a:off x="9268830" y="3899130"/>
                        <a:ext cx="25560" cy="60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2">
                    <p14:nvContentPartPr>
                      <p14:cNvPr id="232" name="Ink 231">
                        <a:extLst>
                          <a:ext uri="{FF2B5EF4-FFF2-40B4-BE49-F238E27FC236}">
                            <a16:creationId xmlns:a16="http://schemas.microsoft.com/office/drawing/2014/main" id="{A14E7D73-6A04-4645-AF26-7B4D21ABD7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93670" y="3884370"/>
                      <a:ext cx="60840" cy="39960"/>
                    </p14:xfrm>
                  </p:contentPart>
                </mc:Choice>
                <mc:Fallback xmlns="">
                  <p:pic>
                    <p:nvPicPr>
                      <p:cNvPr id="232" name="Ink 231">
                        <a:extLst>
                          <a:ext uri="{FF2B5EF4-FFF2-40B4-BE49-F238E27FC236}">
                            <a16:creationId xmlns:a16="http://schemas.microsoft.com/office/drawing/2014/main" id="{A14E7D73-6A04-4645-AF26-7B4D21ABD7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3"/>
                      <a:stretch>
                        <a:fillRect/>
                      </a:stretch>
                    </p:blipFill>
                    <p:spPr>
                      <a:xfrm>
                        <a:off x="9289350" y="3880050"/>
                        <a:ext cx="69480" cy="48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4">
                    <p14:nvContentPartPr>
                      <p14:cNvPr id="233" name="Ink 232">
                        <a:extLst>
                          <a:ext uri="{FF2B5EF4-FFF2-40B4-BE49-F238E27FC236}">
                            <a16:creationId xmlns:a16="http://schemas.microsoft.com/office/drawing/2014/main" id="{AA0F3F63-2F96-487B-962B-E38F0C9803A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54150" y="3868170"/>
                      <a:ext cx="52920" cy="24480"/>
                    </p14:xfrm>
                  </p:contentPart>
                </mc:Choice>
                <mc:Fallback xmlns="">
                  <p:pic>
                    <p:nvPicPr>
                      <p:cNvPr id="233" name="Ink 232">
                        <a:extLst>
                          <a:ext uri="{FF2B5EF4-FFF2-40B4-BE49-F238E27FC236}">
                            <a16:creationId xmlns:a16="http://schemas.microsoft.com/office/drawing/2014/main" id="{AA0F3F63-2F96-487B-962B-E38F0C9803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5"/>
                      <a:stretch>
                        <a:fillRect/>
                      </a:stretch>
                    </p:blipFill>
                    <p:spPr>
                      <a:xfrm>
                        <a:off x="9349830" y="3863850"/>
                        <a:ext cx="615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6">
                    <p14:nvContentPartPr>
                      <p14:cNvPr id="234" name="Ink 233">
                        <a:extLst>
                          <a:ext uri="{FF2B5EF4-FFF2-40B4-BE49-F238E27FC236}">
                            <a16:creationId xmlns:a16="http://schemas.microsoft.com/office/drawing/2014/main" id="{EBB0051E-FFBC-4FCC-AA8A-5B0E2EE248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30230" y="4030530"/>
                      <a:ext cx="43920" cy="24480"/>
                    </p14:xfrm>
                  </p:contentPart>
                </mc:Choice>
                <mc:Fallback xmlns="">
                  <p:pic>
                    <p:nvPicPr>
                      <p:cNvPr id="234" name="Ink 233">
                        <a:extLst>
                          <a:ext uri="{FF2B5EF4-FFF2-40B4-BE49-F238E27FC236}">
                            <a16:creationId xmlns:a16="http://schemas.microsoft.com/office/drawing/2014/main" id="{EBB0051E-FFBC-4FCC-AA8A-5B0E2EE248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7"/>
                      <a:stretch>
                        <a:fillRect/>
                      </a:stretch>
                    </p:blipFill>
                    <p:spPr>
                      <a:xfrm>
                        <a:off x="9125910" y="4026210"/>
                        <a:ext cx="52560" cy="33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68">
                    <p14:nvContentPartPr>
                      <p14:cNvPr id="235" name="Ink 234">
                        <a:extLst>
                          <a:ext uri="{FF2B5EF4-FFF2-40B4-BE49-F238E27FC236}">
                            <a16:creationId xmlns:a16="http://schemas.microsoft.com/office/drawing/2014/main" id="{0ECF3B81-C7A9-449D-BBB7-7152C6BC3B4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88190" y="4010730"/>
                      <a:ext cx="63360" cy="20160"/>
                    </p14:xfrm>
                  </p:contentPart>
                </mc:Choice>
                <mc:Fallback xmlns="">
                  <p:pic>
                    <p:nvPicPr>
                      <p:cNvPr id="235" name="Ink 234">
                        <a:extLst>
                          <a:ext uri="{FF2B5EF4-FFF2-40B4-BE49-F238E27FC236}">
                            <a16:creationId xmlns:a16="http://schemas.microsoft.com/office/drawing/2014/main" id="{0ECF3B81-C7A9-449D-BBB7-7152C6BC3B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9"/>
                      <a:stretch>
                        <a:fillRect/>
                      </a:stretch>
                    </p:blipFill>
                    <p:spPr>
                      <a:xfrm>
                        <a:off x="9183870" y="4006410"/>
                        <a:ext cx="72000" cy="2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0">
                    <p14:nvContentPartPr>
                      <p14:cNvPr id="236" name="Ink 235">
                        <a:extLst>
                          <a:ext uri="{FF2B5EF4-FFF2-40B4-BE49-F238E27FC236}">
                            <a16:creationId xmlns:a16="http://schemas.microsoft.com/office/drawing/2014/main" id="{B224D5DA-FC85-49C3-BD56-D46DFF64106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09070" y="3994890"/>
                      <a:ext cx="18360" cy="41760"/>
                    </p14:xfrm>
                  </p:contentPart>
                </mc:Choice>
                <mc:Fallback xmlns="">
                  <p:pic>
                    <p:nvPicPr>
                      <p:cNvPr id="236" name="Ink 235">
                        <a:extLst>
                          <a:ext uri="{FF2B5EF4-FFF2-40B4-BE49-F238E27FC236}">
                            <a16:creationId xmlns:a16="http://schemas.microsoft.com/office/drawing/2014/main" id="{B224D5DA-FC85-49C3-BD56-D46DFF6410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1"/>
                      <a:stretch>
                        <a:fillRect/>
                      </a:stretch>
                    </p:blipFill>
                    <p:spPr>
                      <a:xfrm>
                        <a:off x="9204750" y="3990570"/>
                        <a:ext cx="27000" cy="5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2">
                    <p14:nvContentPartPr>
                      <p14:cNvPr id="237" name="Ink 236">
                        <a:extLst>
                          <a:ext uri="{FF2B5EF4-FFF2-40B4-BE49-F238E27FC236}">
                            <a16:creationId xmlns:a16="http://schemas.microsoft.com/office/drawing/2014/main" id="{CC1E267B-027D-4028-A4C9-48C25BBFB18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34990" y="3975450"/>
                      <a:ext cx="66600" cy="46440"/>
                    </p14:xfrm>
                  </p:contentPart>
                </mc:Choice>
                <mc:Fallback xmlns="">
                  <p:pic>
                    <p:nvPicPr>
                      <p:cNvPr id="237" name="Ink 236">
                        <a:extLst>
                          <a:ext uri="{FF2B5EF4-FFF2-40B4-BE49-F238E27FC236}">
                            <a16:creationId xmlns:a16="http://schemas.microsoft.com/office/drawing/2014/main" id="{CC1E267B-027D-4028-A4C9-48C25BBFB1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3"/>
                      <a:stretch>
                        <a:fillRect/>
                      </a:stretch>
                    </p:blipFill>
                    <p:spPr>
                      <a:xfrm>
                        <a:off x="9230670" y="3971130"/>
                        <a:ext cx="75240" cy="55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4">
                    <p14:nvContentPartPr>
                      <p14:cNvPr id="238" name="Ink 237">
                        <a:extLst>
                          <a:ext uri="{FF2B5EF4-FFF2-40B4-BE49-F238E27FC236}">
                            <a16:creationId xmlns:a16="http://schemas.microsoft.com/office/drawing/2014/main" id="{480D497C-3C0E-4B9A-B43B-450F3857B5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79270" y="3961770"/>
                      <a:ext cx="4320" cy="57600"/>
                    </p14:xfrm>
                  </p:contentPart>
                </mc:Choice>
                <mc:Fallback xmlns="">
                  <p:pic>
                    <p:nvPicPr>
                      <p:cNvPr id="238" name="Ink 237">
                        <a:extLst>
                          <a:ext uri="{FF2B5EF4-FFF2-40B4-BE49-F238E27FC236}">
                            <a16:creationId xmlns:a16="http://schemas.microsoft.com/office/drawing/2014/main" id="{480D497C-3C0E-4B9A-B43B-450F3857B5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5"/>
                      <a:stretch>
                        <a:fillRect/>
                      </a:stretch>
                    </p:blipFill>
                    <p:spPr>
                      <a:xfrm>
                        <a:off x="9274950" y="3957450"/>
                        <a:ext cx="12960" cy="66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6">
                    <p14:nvContentPartPr>
                      <p14:cNvPr id="239" name="Ink 238">
                        <a:extLst>
                          <a:ext uri="{FF2B5EF4-FFF2-40B4-BE49-F238E27FC236}">
                            <a16:creationId xmlns:a16="http://schemas.microsoft.com/office/drawing/2014/main" id="{EC1DA33C-C146-4E51-B6F3-D57D95D187B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61630" y="4221690"/>
                      <a:ext cx="41760" cy="57240"/>
                    </p14:xfrm>
                  </p:contentPart>
                </mc:Choice>
                <mc:Fallback xmlns="">
                  <p:pic>
                    <p:nvPicPr>
                      <p:cNvPr id="239" name="Ink 238">
                        <a:extLst>
                          <a:ext uri="{FF2B5EF4-FFF2-40B4-BE49-F238E27FC236}">
                            <a16:creationId xmlns:a16="http://schemas.microsoft.com/office/drawing/2014/main" id="{EC1DA33C-C146-4E51-B6F3-D57D95D187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7"/>
                      <a:stretch>
                        <a:fillRect/>
                      </a:stretch>
                    </p:blipFill>
                    <p:spPr>
                      <a:xfrm>
                        <a:off x="9257310" y="4217370"/>
                        <a:ext cx="50400" cy="65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78">
                    <p14:nvContentPartPr>
                      <p14:cNvPr id="240" name="Ink 239">
                        <a:extLst>
                          <a:ext uri="{FF2B5EF4-FFF2-40B4-BE49-F238E27FC236}">
                            <a16:creationId xmlns:a16="http://schemas.microsoft.com/office/drawing/2014/main" id="{B54819B4-4925-4C84-990E-8A47D34316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15630" y="4205130"/>
                      <a:ext cx="52920" cy="16560"/>
                    </p14:xfrm>
                  </p:contentPart>
                </mc:Choice>
                <mc:Fallback xmlns="">
                  <p:pic>
                    <p:nvPicPr>
                      <p:cNvPr id="240" name="Ink 239">
                        <a:extLst>
                          <a:ext uri="{FF2B5EF4-FFF2-40B4-BE49-F238E27FC236}">
                            <a16:creationId xmlns:a16="http://schemas.microsoft.com/office/drawing/2014/main" id="{B54819B4-4925-4C84-990E-8A47D34316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9"/>
                      <a:stretch>
                        <a:fillRect/>
                      </a:stretch>
                    </p:blipFill>
                    <p:spPr>
                      <a:xfrm>
                        <a:off x="9311310" y="4200810"/>
                        <a:ext cx="61560" cy="25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0">
                    <p14:nvContentPartPr>
                      <p14:cNvPr id="241" name="Ink 240">
                        <a:extLst>
                          <a:ext uri="{FF2B5EF4-FFF2-40B4-BE49-F238E27FC236}">
                            <a16:creationId xmlns:a16="http://schemas.microsoft.com/office/drawing/2014/main" id="{9DA2FD8F-C15C-4F16-8A3E-116DE054D2C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56590" y="4197210"/>
                      <a:ext cx="81360" cy="100080"/>
                    </p14:xfrm>
                  </p:contentPart>
                </mc:Choice>
                <mc:Fallback xmlns="">
                  <p:pic>
                    <p:nvPicPr>
                      <p:cNvPr id="241" name="Ink 240">
                        <a:extLst>
                          <a:ext uri="{FF2B5EF4-FFF2-40B4-BE49-F238E27FC236}">
                            <a16:creationId xmlns:a16="http://schemas.microsoft.com/office/drawing/2014/main" id="{9DA2FD8F-C15C-4F16-8A3E-116DE054D2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1"/>
                      <a:stretch>
                        <a:fillRect/>
                      </a:stretch>
                    </p:blipFill>
                    <p:spPr>
                      <a:xfrm>
                        <a:off x="9252270" y="4192890"/>
                        <a:ext cx="90000" cy="108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2">
                    <p14:nvContentPartPr>
                      <p14:cNvPr id="242" name="Ink 241">
                        <a:extLst>
                          <a:ext uri="{FF2B5EF4-FFF2-40B4-BE49-F238E27FC236}">
                            <a16:creationId xmlns:a16="http://schemas.microsoft.com/office/drawing/2014/main" id="{3ACA90B8-AB4B-40EA-88C6-8C36063CD84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67750" y="4252290"/>
                      <a:ext cx="65160" cy="68760"/>
                    </p14:xfrm>
                  </p:contentPart>
                </mc:Choice>
                <mc:Fallback xmlns="">
                  <p:pic>
                    <p:nvPicPr>
                      <p:cNvPr id="242" name="Ink 241">
                        <a:extLst>
                          <a:ext uri="{FF2B5EF4-FFF2-40B4-BE49-F238E27FC236}">
                            <a16:creationId xmlns:a16="http://schemas.microsoft.com/office/drawing/2014/main" id="{3ACA90B8-AB4B-40EA-88C6-8C36063CD8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3"/>
                      <a:stretch>
                        <a:fillRect/>
                      </a:stretch>
                    </p:blipFill>
                    <p:spPr>
                      <a:xfrm>
                        <a:off x="9263430" y="4247970"/>
                        <a:ext cx="73800" cy="77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4">
                    <p14:nvContentPartPr>
                      <p14:cNvPr id="243" name="Ink 242">
                        <a:extLst>
                          <a:ext uri="{FF2B5EF4-FFF2-40B4-BE49-F238E27FC236}">
                            <a16:creationId xmlns:a16="http://schemas.microsoft.com/office/drawing/2014/main" id="{0456B0FD-59EE-472A-A97B-A471466668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321750" y="4238610"/>
                      <a:ext cx="15840" cy="18720"/>
                    </p14:xfrm>
                  </p:contentPart>
                </mc:Choice>
                <mc:Fallback xmlns="">
                  <p:pic>
                    <p:nvPicPr>
                      <p:cNvPr id="243" name="Ink 242">
                        <a:extLst>
                          <a:ext uri="{FF2B5EF4-FFF2-40B4-BE49-F238E27FC236}">
                            <a16:creationId xmlns:a16="http://schemas.microsoft.com/office/drawing/2014/main" id="{0456B0FD-59EE-472A-A97B-A471466668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5"/>
                      <a:stretch>
                        <a:fillRect/>
                      </a:stretch>
                    </p:blipFill>
                    <p:spPr>
                      <a:xfrm>
                        <a:off x="9317430" y="4234290"/>
                        <a:ext cx="24480" cy="27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6">
                    <p14:nvContentPartPr>
                      <p14:cNvPr id="244" name="Ink 243">
                        <a:extLst>
                          <a:ext uri="{FF2B5EF4-FFF2-40B4-BE49-F238E27FC236}">
                            <a16:creationId xmlns:a16="http://schemas.microsoft.com/office/drawing/2014/main" id="{E533E682-0AC8-4E21-B7C1-BF055E86408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192150" y="4246530"/>
                      <a:ext cx="43920" cy="27000"/>
                    </p14:xfrm>
                  </p:contentPart>
                </mc:Choice>
                <mc:Fallback xmlns="">
                  <p:pic>
                    <p:nvPicPr>
                      <p:cNvPr id="244" name="Ink 243">
                        <a:extLst>
                          <a:ext uri="{FF2B5EF4-FFF2-40B4-BE49-F238E27FC236}">
                            <a16:creationId xmlns:a16="http://schemas.microsoft.com/office/drawing/2014/main" id="{E533E682-0AC8-4E21-B7C1-BF055E8640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7"/>
                      <a:stretch>
                        <a:fillRect/>
                      </a:stretch>
                    </p:blipFill>
                    <p:spPr>
                      <a:xfrm>
                        <a:off x="9187830" y="4242210"/>
                        <a:ext cx="52560" cy="35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88">
                    <p14:nvContentPartPr>
                      <p14:cNvPr id="245" name="Ink 244">
                        <a:extLst>
                          <a:ext uri="{FF2B5EF4-FFF2-40B4-BE49-F238E27FC236}">
                            <a16:creationId xmlns:a16="http://schemas.microsoft.com/office/drawing/2014/main" id="{F39D55FD-C33B-4AA1-B386-9A50A1C2279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05110" y="4242930"/>
                      <a:ext cx="34920" cy="56520"/>
                    </p14:xfrm>
                  </p:contentPart>
                </mc:Choice>
                <mc:Fallback xmlns="">
                  <p:pic>
                    <p:nvPicPr>
                      <p:cNvPr id="245" name="Ink 244">
                        <a:extLst>
                          <a:ext uri="{FF2B5EF4-FFF2-40B4-BE49-F238E27FC236}">
                            <a16:creationId xmlns:a16="http://schemas.microsoft.com/office/drawing/2014/main" id="{F39D55FD-C33B-4AA1-B386-9A50A1C227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9"/>
                      <a:stretch>
                        <a:fillRect/>
                      </a:stretch>
                    </p:blipFill>
                    <p:spPr>
                      <a:xfrm>
                        <a:off x="9200790" y="4238610"/>
                        <a:ext cx="43560" cy="65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0">
                    <p14:nvContentPartPr>
                      <p14:cNvPr id="246" name="Ink 245">
                        <a:extLst>
                          <a:ext uri="{FF2B5EF4-FFF2-40B4-BE49-F238E27FC236}">
                            <a16:creationId xmlns:a16="http://schemas.microsoft.com/office/drawing/2014/main" id="{6C0434ED-5C08-464D-9E59-D80E6A82617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50310" y="4480530"/>
                      <a:ext cx="41760" cy="24120"/>
                    </p14:xfrm>
                  </p:contentPart>
                </mc:Choice>
                <mc:Fallback xmlns="">
                  <p:pic>
                    <p:nvPicPr>
                      <p:cNvPr id="246" name="Ink 245">
                        <a:extLst>
                          <a:ext uri="{FF2B5EF4-FFF2-40B4-BE49-F238E27FC236}">
                            <a16:creationId xmlns:a16="http://schemas.microsoft.com/office/drawing/2014/main" id="{6C0434ED-5C08-464D-9E59-D80E6A8261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1"/>
                      <a:stretch>
                        <a:fillRect/>
                      </a:stretch>
                    </p:blipFill>
                    <p:spPr>
                      <a:xfrm>
                        <a:off x="9945990" y="4476210"/>
                        <a:ext cx="50400" cy="32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2">
                    <p14:nvContentPartPr>
                      <p14:cNvPr id="247" name="Ink 246">
                        <a:extLst>
                          <a:ext uri="{FF2B5EF4-FFF2-40B4-BE49-F238E27FC236}">
                            <a16:creationId xmlns:a16="http://schemas.microsoft.com/office/drawing/2014/main" id="{1787234C-553C-4AF3-83C9-DBE7600E44D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958230" y="4462530"/>
                      <a:ext cx="5400" cy="51840"/>
                    </p14:xfrm>
                  </p:contentPart>
                </mc:Choice>
                <mc:Fallback xmlns="">
                  <p:pic>
                    <p:nvPicPr>
                      <p:cNvPr id="247" name="Ink 246">
                        <a:extLst>
                          <a:ext uri="{FF2B5EF4-FFF2-40B4-BE49-F238E27FC236}">
                            <a16:creationId xmlns:a16="http://schemas.microsoft.com/office/drawing/2014/main" id="{1787234C-553C-4AF3-83C9-DBE7600E4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3"/>
                      <a:stretch>
                        <a:fillRect/>
                      </a:stretch>
                    </p:blipFill>
                    <p:spPr>
                      <a:xfrm>
                        <a:off x="9953910" y="4458210"/>
                        <a:ext cx="14040" cy="6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4">
                    <p14:nvContentPartPr>
                      <p14:cNvPr id="248" name="Ink 247">
                        <a:extLst>
                          <a:ext uri="{FF2B5EF4-FFF2-40B4-BE49-F238E27FC236}">
                            <a16:creationId xmlns:a16="http://schemas.microsoft.com/office/drawing/2014/main" id="{70117C77-624E-4CCE-8CF5-A059B90CD7E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19150" y="4366410"/>
                      <a:ext cx="64440" cy="56520"/>
                    </p14:xfrm>
                  </p:contentPart>
                </mc:Choice>
                <mc:Fallback xmlns="">
                  <p:pic>
                    <p:nvPicPr>
                      <p:cNvPr id="248" name="Ink 247">
                        <a:extLst>
                          <a:ext uri="{FF2B5EF4-FFF2-40B4-BE49-F238E27FC236}">
                            <a16:creationId xmlns:a16="http://schemas.microsoft.com/office/drawing/2014/main" id="{70117C77-624E-4CCE-8CF5-A059B90CD7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5"/>
                      <a:stretch>
                        <a:fillRect/>
                      </a:stretch>
                    </p:blipFill>
                    <p:spPr>
                      <a:xfrm>
                        <a:off x="10114830" y="4362090"/>
                        <a:ext cx="73080" cy="65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6">
                    <p14:nvContentPartPr>
                      <p14:cNvPr id="249" name="Ink 248">
                        <a:extLst>
                          <a:ext uri="{FF2B5EF4-FFF2-40B4-BE49-F238E27FC236}">
                            <a16:creationId xmlns:a16="http://schemas.microsoft.com/office/drawing/2014/main" id="{0074ED52-E3FF-48B1-A457-E5E859AED35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55070" y="4897770"/>
                      <a:ext cx="57960" cy="82800"/>
                    </p14:xfrm>
                  </p:contentPart>
                </mc:Choice>
                <mc:Fallback xmlns="">
                  <p:pic>
                    <p:nvPicPr>
                      <p:cNvPr id="249" name="Ink 248">
                        <a:extLst>
                          <a:ext uri="{FF2B5EF4-FFF2-40B4-BE49-F238E27FC236}">
                            <a16:creationId xmlns:a16="http://schemas.microsoft.com/office/drawing/2014/main" id="{0074ED52-E3FF-48B1-A457-E5E859AED3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7"/>
                      <a:stretch>
                        <a:fillRect/>
                      </a:stretch>
                    </p:blipFill>
                    <p:spPr>
                      <a:xfrm>
                        <a:off x="10050750" y="4893450"/>
                        <a:ext cx="66600" cy="91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98">
                    <p14:nvContentPartPr>
                      <p14:cNvPr id="250" name="Ink 249">
                        <a:extLst>
                          <a:ext uri="{FF2B5EF4-FFF2-40B4-BE49-F238E27FC236}">
                            <a16:creationId xmlns:a16="http://schemas.microsoft.com/office/drawing/2014/main" id="{E6482522-D625-49D2-AFEE-5CF7D698495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89070" y="4784730"/>
                      <a:ext cx="41400" cy="13320"/>
                    </p14:xfrm>
                  </p:contentPart>
                </mc:Choice>
                <mc:Fallback xmlns="">
                  <p:pic>
                    <p:nvPicPr>
                      <p:cNvPr id="250" name="Ink 249">
                        <a:extLst>
                          <a:ext uri="{FF2B5EF4-FFF2-40B4-BE49-F238E27FC236}">
                            <a16:creationId xmlns:a16="http://schemas.microsoft.com/office/drawing/2014/main" id="{E6482522-D625-49D2-AFEE-5CF7D69849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9"/>
                      <a:stretch>
                        <a:fillRect/>
                      </a:stretch>
                    </p:blipFill>
                    <p:spPr>
                      <a:xfrm>
                        <a:off x="10284750" y="4780410"/>
                        <a:ext cx="50040" cy="2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0">
                    <p14:nvContentPartPr>
                      <p14:cNvPr id="251" name="Ink 250">
                        <a:extLst>
                          <a:ext uri="{FF2B5EF4-FFF2-40B4-BE49-F238E27FC236}">
                            <a16:creationId xmlns:a16="http://schemas.microsoft.com/office/drawing/2014/main" id="{38733AA4-44F5-4F76-8984-1CAF01690E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87630" y="4744770"/>
                      <a:ext cx="13320" cy="66600"/>
                    </p14:xfrm>
                  </p:contentPart>
                </mc:Choice>
                <mc:Fallback xmlns="">
                  <p:pic>
                    <p:nvPicPr>
                      <p:cNvPr id="251" name="Ink 250">
                        <a:extLst>
                          <a:ext uri="{FF2B5EF4-FFF2-40B4-BE49-F238E27FC236}">
                            <a16:creationId xmlns:a16="http://schemas.microsoft.com/office/drawing/2014/main" id="{38733AA4-44F5-4F76-8984-1CAF01690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1"/>
                      <a:stretch>
                        <a:fillRect/>
                      </a:stretch>
                    </p:blipFill>
                    <p:spPr>
                      <a:xfrm>
                        <a:off x="10283310" y="4740450"/>
                        <a:ext cx="21960" cy="75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2">
                    <p14:nvContentPartPr>
                      <p14:cNvPr id="252" name="Ink 251">
                        <a:extLst>
                          <a:ext uri="{FF2B5EF4-FFF2-40B4-BE49-F238E27FC236}">
                            <a16:creationId xmlns:a16="http://schemas.microsoft.com/office/drawing/2014/main" id="{FFA21CD3-BD4E-4B9A-A865-2B1C61FBFBD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25190" y="5142570"/>
                      <a:ext cx="42840" cy="41400"/>
                    </p14:xfrm>
                  </p:contentPart>
                </mc:Choice>
                <mc:Fallback xmlns="">
                  <p:pic>
                    <p:nvPicPr>
                      <p:cNvPr id="252" name="Ink 251">
                        <a:extLst>
                          <a:ext uri="{FF2B5EF4-FFF2-40B4-BE49-F238E27FC236}">
                            <a16:creationId xmlns:a16="http://schemas.microsoft.com/office/drawing/2014/main" id="{FFA21CD3-BD4E-4B9A-A865-2B1C61FBF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3"/>
                      <a:stretch>
                        <a:fillRect/>
                      </a:stretch>
                    </p:blipFill>
                    <p:spPr>
                      <a:xfrm>
                        <a:off x="10020870" y="5138250"/>
                        <a:ext cx="51480" cy="50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4">
                    <p14:nvContentPartPr>
                      <p14:cNvPr id="253" name="Ink 252">
                        <a:extLst>
                          <a:ext uri="{FF2B5EF4-FFF2-40B4-BE49-F238E27FC236}">
                            <a16:creationId xmlns:a16="http://schemas.microsoft.com/office/drawing/2014/main" id="{52F14E8C-4874-42C7-A1FF-DCFCC3C877C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07750" y="5043930"/>
                      <a:ext cx="67320" cy="40320"/>
                    </p14:xfrm>
                  </p:contentPart>
                </mc:Choice>
                <mc:Fallback xmlns="">
                  <p:pic>
                    <p:nvPicPr>
                      <p:cNvPr id="253" name="Ink 252">
                        <a:extLst>
                          <a:ext uri="{FF2B5EF4-FFF2-40B4-BE49-F238E27FC236}">
                            <a16:creationId xmlns:a16="http://schemas.microsoft.com/office/drawing/2014/main" id="{52F14E8C-4874-42C7-A1FF-DCFCC3C877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5"/>
                      <a:stretch>
                        <a:fillRect/>
                      </a:stretch>
                    </p:blipFill>
                    <p:spPr>
                      <a:xfrm>
                        <a:off x="9803430" y="5039610"/>
                        <a:ext cx="759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6">
                    <p14:nvContentPartPr>
                      <p14:cNvPr id="254" name="Ink 253">
                        <a:extLst>
                          <a:ext uri="{FF2B5EF4-FFF2-40B4-BE49-F238E27FC236}">
                            <a16:creationId xmlns:a16="http://schemas.microsoft.com/office/drawing/2014/main" id="{A8BC2D45-6B49-49C4-B0AE-8E294D7345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47710" y="5039970"/>
                      <a:ext cx="14400" cy="96120"/>
                    </p14:xfrm>
                  </p:contentPart>
                </mc:Choice>
                <mc:Fallback xmlns="">
                  <p:pic>
                    <p:nvPicPr>
                      <p:cNvPr id="254" name="Ink 253">
                        <a:extLst>
                          <a:ext uri="{FF2B5EF4-FFF2-40B4-BE49-F238E27FC236}">
                            <a16:creationId xmlns:a16="http://schemas.microsoft.com/office/drawing/2014/main" id="{A8BC2D45-6B49-49C4-B0AE-8E294D7345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7"/>
                      <a:stretch>
                        <a:fillRect/>
                      </a:stretch>
                    </p:blipFill>
                    <p:spPr>
                      <a:xfrm>
                        <a:off x="9843390" y="5035650"/>
                        <a:ext cx="23040" cy="104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8">
                    <p14:nvContentPartPr>
                      <p14:cNvPr id="255" name="Ink 254">
                        <a:extLst>
                          <a:ext uri="{FF2B5EF4-FFF2-40B4-BE49-F238E27FC236}">
                            <a16:creationId xmlns:a16="http://schemas.microsoft.com/office/drawing/2014/main" id="{63684C24-18F7-45F0-9644-AF754C651FF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96710" y="5191530"/>
                      <a:ext cx="53280" cy="36000"/>
                    </p14:xfrm>
                  </p:contentPart>
                </mc:Choice>
                <mc:Fallback xmlns="">
                  <p:pic>
                    <p:nvPicPr>
                      <p:cNvPr id="255" name="Ink 254">
                        <a:extLst>
                          <a:ext uri="{FF2B5EF4-FFF2-40B4-BE49-F238E27FC236}">
                            <a16:creationId xmlns:a16="http://schemas.microsoft.com/office/drawing/2014/main" id="{63684C24-18F7-45F0-9644-AF754C651F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9"/>
                      <a:stretch>
                        <a:fillRect/>
                      </a:stretch>
                    </p:blipFill>
                    <p:spPr>
                      <a:xfrm>
                        <a:off x="10392390" y="5187210"/>
                        <a:ext cx="61920" cy="4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0">
                    <p14:nvContentPartPr>
                      <p14:cNvPr id="256" name="Ink 255">
                        <a:extLst>
                          <a:ext uri="{FF2B5EF4-FFF2-40B4-BE49-F238E27FC236}">
                            <a16:creationId xmlns:a16="http://schemas.microsoft.com/office/drawing/2014/main" id="{232CEBE0-631B-482A-B813-99AF6ABD4CF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22270" y="5180370"/>
                      <a:ext cx="10800" cy="44640"/>
                    </p14:xfrm>
                  </p:contentPart>
                </mc:Choice>
                <mc:Fallback xmlns="">
                  <p:pic>
                    <p:nvPicPr>
                      <p:cNvPr id="256" name="Ink 255">
                        <a:extLst>
                          <a:ext uri="{FF2B5EF4-FFF2-40B4-BE49-F238E27FC236}">
                            <a16:creationId xmlns:a16="http://schemas.microsoft.com/office/drawing/2014/main" id="{232CEBE0-631B-482A-B813-99AF6ABD4C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1"/>
                      <a:stretch>
                        <a:fillRect/>
                      </a:stretch>
                    </p:blipFill>
                    <p:spPr>
                      <a:xfrm>
                        <a:off x="10417950" y="5176050"/>
                        <a:ext cx="19440" cy="5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412">
                  <p14:nvContentPartPr>
                    <p14:cNvPr id="257" name="Ink 256">
                      <a:extLst>
                        <a:ext uri="{FF2B5EF4-FFF2-40B4-BE49-F238E27FC236}">
                          <a16:creationId xmlns:a16="http://schemas.microsoft.com/office/drawing/2014/main" id="{32841E39-CBF7-4E61-8988-03E37E948C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14750" y="4859250"/>
                    <a:ext cx="59400" cy="61920"/>
                  </p14:xfrm>
                </p:contentPart>
              </mc:Choice>
              <mc:Fallback xmlns="">
                <p:pic>
                  <p:nvPicPr>
                    <p:cNvPr id="257" name="Ink 256">
                      <a:extLst>
                        <a:ext uri="{FF2B5EF4-FFF2-40B4-BE49-F238E27FC236}">
                          <a16:creationId xmlns:a16="http://schemas.microsoft.com/office/drawing/2014/main" id="{32841E39-CBF7-4E61-8988-03E37E948C93}"/>
                        </a:ext>
                      </a:extLst>
                    </p:cNvPr>
                    <p:cNvPicPr/>
                    <p:nvPr/>
                  </p:nvPicPr>
                  <p:blipFill>
                    <a:blip r:embed="rId413"/>
                    <a:stretch>
                      <a:fillRect/>
                    </a:stretch>
                  </p:blipFill>
                  <p:spPr>
                    <a:xfrm>
                      <a:off x="10910430" y="4854930"/>
                      <a:ext cx="68040" cy="7056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05A1391E-4FEA-41E8-8E5B-A9740D0264F4}"/>
                    </a:ext>
                  </a:extLst>
                </p:cNvPr>
                <p:cNvGrpSpPr/>
                <p:nvPr/>
              </p:nvGrpSpPr>
              <p:grpSpPr>
                <a:xfrm>
                  <a:off x="11223630" y="4556130"/>
                  <a:ext cx="59400" cy="92880"/>
                  <a:chOff x="11223630" y="4556130"/>
                  <a:chExt cx="59400" cy="928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4">
                    <p14:nvContentPartPr>
                      <p14:cNvPr id="258" name="Ink 257">
                        <a:extLst>
                          <a:ext uri="{FF2B5EF4-FFF2-40B4-BE49-F238E27FC236}">
                            <a16:creationId xmlns:a16="http://schemas.microsoft.com/office/drawing/2014/main" id="{13A1448C-FE13-4EED-B773-11074A6CCC7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229750" y="4577010"/>
                      <a:ext cx="53280" cy="33480"/>
                    </p14:xfrm>
                  </p:contentPart>
                </mc:Choice>
                <mc:Fallback xmlns="">
                  <p:pic>
                    <p:nvPicPr>
                      <p:cNvPr id="258" name="Ink 257">
                        <a:extLst>
                          <a:ext uri="{FF2B5EF4-FFF2-40B4-BE49-F238E27FC236}">
                            <a16:creationId xmlns:a16="http://schemas.microsoft.com/office/drawing/2014/main" id="{13A1448C-FE13-4EED-B773-11074A6CCC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5"/>
                      <a:stretch>
                        <a:fillRect/>
                      </a:stretch>
                    </p:blipFill>
                    <p:spPr>
                      <a:xfrm>
                        <a:off x="11225430" y="4572690"/>
                        <a:ext cx="61920" cy="42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6">
                    <p14:nvContentPartPr>
                      <p14:cNvPr id="259" name="Ink 258">
                        <a:extLst>
                          <a:ext uri="{FF2B5EF4-FFF2-40B4-BE49-F238E27FC236}">
                            <a16:creationId xmlns:a16="http://schemas.microsoft.com/office/drawing/2014/main" id="{082F2016-94B1-41B2-AB2C-3D572E6510A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223630" y="4556130"/>
                      <a:ext cx="54360" cy="92880"/>
                    </p14:xfrm>
                  </p:contentPart>
                </mc:Choice>
                <mc:Fallback xmlns="">
                  <p:pic>
                    <p:nvPicPr>
                      <p:cNvPr id="259" name="Ink 258">
                        <a:extLst>
                          <a:ext uri="{FF2B5EF4-FFF2-40B4-BE49-F238E27FC236}">
                            <a16:creationId xmlns:a16="http://schemas.microsoft.com/office/drawing/2014/main" id="{082F2016-94B1-41B2-AB2C-3D572E6510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7"/>
                      <a:stretch>
                        <a:fillRect/>
                      </a:stretch>
                    </p:blipFill>
                    <p:spPr>
                      <a:xfrm>
                        <a:off x="11219310" y="4551810"/>
                        <a:ext cx="63000" cy="101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2A670A65-7139-48EE-BB84-61D3E34038ED}"/>
                    </a:ext>
                  </a:extLst>
                </p:cNvPr>
                <p:cNvGrpSpPr/>
                <p:nvPr/>
              </p:nvGrpSpPr>
              <p:grpSpPr>
                <a:xfrm>
                  <a:off x="11827710" y="3637410"/>
                  <a:ext cx="75240" cy="80280"/>
                  <a:chOff x="11827710" y="3637410"/>
                  <a:chExt cx="75240" cy="80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8">
                    <p14:nvContentPartPr>
                      <p14:cNvPr id="260" name="Ink 259">
                        <a:extLst>
                          <a:ext uri="{FF2B5EF4-FFF2-40B4-BE49-F238E27FC236}">
                            <a16:creationId xmlns:a16="http://schemas.microsoft.com/office/drawing/2014/main" id="{46755603-963A-4CAC-ABDD-15FC9341D7F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844630" y="3637410"/>
                      <a:ext cx="58320" cy="80280"/>
                    </p14:xfrm>
                  </p:contentPart>
                </mc:Choice>
                <mc:Fallback xmlns="">
                  <p:pic>
                    <p:nvPicPr>
                      <p:cNvPr id="260" name="Ink 259">
                        <a:extLst>
                          <a:ext uri="{FF2B5EF4-FFF2-40B4-BE49-F238E27FC236}">
                            <a16:creationId xmlns:a16="http://schemas.microsoft.com/office/drawing/2014/main" id="{46755603-963A-4CAC-ABDD-15FC9341D7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9"/>
                      <a:stretch>
                        <a:fillRect/>
                      </a:stretch>
                    </p:blipFill>
                    <p:spPr>
                      <a:xfrm>
                        <a:off x="11840310" y="3633090"/>
                        <a:ext cx="66960" cy="88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0">
                    <p14:nvContentPartPr>
                      <p14:cNvPr id="261" name="Ink 260">
                        <a:extLst>
                          <a:ext uri="{FF2B5EF4-FFF2-40B4-BE49-F238E27FC236}">
                            <a16:creationId xmlns:a16="http://schemas.microsoft.com/office/drawing/2014/main" id="{201478AE-7676-4A91-BEE6-4B67D332697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827710" y="3685290"/>
                      <a:ext cx="72360" cy="17640"/>
                    </p14:xfrm>
                  </p:contentPart>
                </mc:Choice>
                <mc:Fallback xmlns="">
                  <p:pic>
                    <p:nvPicPr>
                      <p:cNvPr id="261" name="Ink 260">
                        <a:extLst>
                          <a:ext uri="{FF2B5EF4-FFF2-40B4-BE49-F238E27FC236}">
                            <a16:creationId xmlns:a16="http://schemas.microsoft.com/office/drawing/2014/main" id="{201478AE-7676-4A91-BEE6-4B67D33269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1"/>
                      <a:stretch>
                        <a:fillRect/>
                      </a:stretch>
                    </p:blipFill>
                    <p:spPr>
                      <a:xfrm>
                        <a:off x="11823390" y="3680970"/>
                        <a:ext cx="81000" cy="26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2EAC90EC-877C-419E-B664-F448CF59C791}"/>
                    </a:ext>
                  </a:extLst>
                </p:cNvPr>
                <p:cNvGrpSpPr/>
                <p:nvPr/>
              </p:nvGrpSpPr>
              <p:grpSpPr>
                <a:xfrm>
                  <a:off x="11892150" y="2433930"/>
                  <a:ext cx="65160" cy="111240"/>
                  <a:chOff x="11892150" y="2433930"/>
                  <a:chExt cx="65160" cy="1112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2">
                    <p14:nvContentPartPr>
                      <p14:cNvPr id="262" name="Ink 261">
                        <a:extLst>
                          <a:ext uri="{FF2B5EF4-FFF2-40B4-BE49-F238E27FC236}">
                            <a16:creationId xmlns:a16="http://schemas.microsoft.com/office/drawing/2014/main" id="{B9BC16EC-F436-41A5-A7BF-4925368117F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892150" y="2433930"/>
                      <a:ext cx="65160" cy="49320"/>
                    </p14:xfrm>
                  </p:contentPart>
                </mc:Choice>
                <mc:Fallback xmlns="">
                  <p:pic>
                    <p:nvPicPr>
                      <p:cNvPr id="262" name="Ink 261">
                        <a:extLst>
                          <a:ext uri="{FF2B5EF4-FFF2-40B4-BE49-F238E27FC236}">
                            <a16:creationId xmlns:a16="http://schemas.microsoft.com/office/drawing/2014/main" id="{B9BC16EC-F436-41A5-A7BF-4925368117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3"/>
                      <a:stretch>
                        <a:fillRect/>
                      </a:stretch>
                    </p:blipFill>
                    <p:spPr>
                      <a:xfrm>
                        <a:off x="11887830" y="2429610"/>
                        <a:ext cx="73800" cy="57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4">
                    <p14:nvContentPartPr>
                      <p14:cNvPr id="263" name="Ink 262">
                        <a:extLst>
                          <a:ext uri="{FF2B5EF4-FFF2-40B4-BE49-F238E27FC236}">
                            <a16:creationId xmlns:a16="http://schemas.microsoft.com/office/drawing/2014/main" id="{E8A45AB1-6EBF-445E-98AF-33B39A31CD6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893590" y="2446170"/>
                      <a:ext cx="25920" cy="99000"/>
                    </p14:xfrm>
                  </p:contentPart>
                </mc:Choice>
                <mc:Fallback xmlns="">
                  <p:pic>
                    <p:nvPicPr>
                      <p:cNvPr id="263" name="Ink 262">
                        <a:extLst>
                          <a:ext uri="{FF2B5EF4-FFF2-40B4-BE49-F238E27FC236}">
                            <a16:creationId xmlns:a16="http://schemas.microsoft.com/office/drawing/2014/main" id="{E8A45AB1-6EBF-445E-98AF-33B39A31CD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5"/>
                      <a:stretch>
                        <a:fillRect/>
                      </a:stretch>
                    </p:blipFill>
                    <p:spPr>
                      <a:xfrm>
                        <a:off x="11889270" y="2441850"/>
                        <a:ext cx="34560" cy="107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41363F7E-1456-4541-80FF-709B7623CF82}"/>
                    </a:ext>
                  </a:extLst>
                </p:cNvPr>
                <p:cNvGrpSpPr/>
                <p:nvPr/>
              </p:nvGrpSpPr>
              <p:grpSpPr>
                <a:xfrm>
                  <a:off x="8173710" y="2131170"/>
                  <a:ext cx="59760" cy="127080"/>
                  <a:chOff x="8173710" y="2131170"/>
                  <a:chExt cx="59760" cy="1270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6">
                    <p14:nvContentPartPr>
                      <p14:cNvPr id="264" name="Ink 263">
                        <a:extLst>
                          <a:ext uri="{FF2B5EF4-FFF2-40B4-BE49-F238E27FC236}">
                            <a16:creationId xmlns:a16="http://schemas.microsoft.com/office/drawing/2014/main" id="{24EAA51E-DFB0-423F-851E-37CF9866C14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91710" y="2131170"/>
                      <a:ext cx="41760" cy="27360"/>
                    </p14:xfrm>
                  </p:contentPart>
                </mc:Choice>
                <mc:Fallback xmlns="">
                  <p:pic>
                    <p:nvPicPr>
                      <p:cNvPr id="264" name="Ink 263">
                        <a:extLst>
                          <a:ext uri="{FF2B5EF4-FFF2-40B4-BE49-F238E27FC236}">
                            <a16:creationId xmlns:a16="http://schemas.microsoft.com/office/drawing/2014/main" id="{24EAA51E-DFB0-423F-851E-37CF9866C1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7"/>
                      <a:stretch>
                        <a:fillRect/>
                      </a:stretch>
                    </p:blipFill>
                    <p:spPr>
                      <a:xfrm>
                        <a:off x="8187390" y="2126850"/>
                        <a:ext cx="50400" cy="3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28">
                    <p14:nvContentPartPr>
                      <p14:cNvPr id="265" name="Ink 264">
                        <a:extLst>
                          <a:ext uri="{FF2B5EF4-FFF2-40B4-BE49-F238E27FC236}">
                            <a16:creationId xmlns:a16="http://schemas.microsoft.com/office/drawing/2014/main" id="{EEBDA8B8-48E4-40F4-BFBA-CD6C139883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73710" y="2149170"/>
                      <a:ext cx="47880" cy="109080"/>
                    </p14:xfrm>
                  </p:contentPart>
                </mc:Choice>
                <mc:Fallback xmlns="">
                  <p:pic>
                    <p:nvPicPr>
                      <p:cNvPr id="265" name="Ink 264">
                        <a:extLst>
                          <a:ext uri="{FF2B5EF4-FFF2-40B4-BE49-F238E27FC236}">
                            <a16:creationId xmlns:a16="http://schemas.microsoft.com/office/drawing/2014/main" id="{EEBDA8B8-48E4-40F4-BFBA-CD6C13988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9"/>
                      <a:stretch>
                        <a:fillRect/>
                      </a:stretch>
                    </p:blipFill>
                    <p:spPr>
                      <a:xfrm>
                        <a:off x="8169390" y="2144850"/>
                        <a:ext cx="56520" cy="11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67C899C7-4CB7-4B92-A9F6-DF3EC30FBB56}"/>
                    </a:ext>
                  </a:extLst>
                </p:cNvPr>
                <p:cNvGrpSpPr/>
                <p:nvPr/>
              </p:nvGrpSpPr>
              <p:grpSpPr>
                <a:xfrm>
                  <a:off x="7569990" y="3753330"/>
                  <a:ext cx="66600" cy="113040"/>
                  <a:chOff x="7569990" y="3753330"/>
                  <a:chExt cx="66600" cy="11304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0">
                    <p14:nvContentPartPr>
                      <p14:cNvPr id="266" name="Ink 265">
                        <a:extLst>
                          <a:ext uri="{FF2B5EF4-FFF2-40B4-BE49-F238E27FC236}">
                            <a16:creationId xmlns:a16="http://schemas.microsoft.com/office/drawing/2014/main" id="{29C509B5-2C20-42BE-AFD2-A002D3973AD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69990" y="3753330"/>
                      <a:ext cx="66600" cy="79200"/>
                    </p14:xfrm>
                  </p:contentPart>
                </mc:Choice>
                <mc:Fallback xmlns="">
                  <p:pic>
                    <p:nvPicPr>
                      <p:cNvPr id="266" name="Ink 265">
                        <a:extLst>
                          <a:ext uri="{FF2B5EF4-FFF2-40B4-BE49-F238E27FC236}">
                            <a16:creationId xmlns:a16="http://schemas.microsoft.com/office/drawing/2014/main" id="{29C509B5-2C20-42BE-AFD2-A002D3973A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1"/>
                      <a:stretch>
                        <a:fillRect/>
                      </a:stretch>
                    </p:blipFill>
                    <p:spPr>
                      <a:xfrm>
                        <a:off x="7565670" y="3749010"/>
                        <a:ext cx="75240" cy="87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2">
                    <p14:nvContentPartPr>
                      <p14:cNvPr id="267" name="Ink 266">
                        <a:extLst>
                          <a:ext uri="{FF2B5EF4-FFF2-40B4-BE49-F238E27FC236}">
                            <a16:creationId xmlns:a16="http://schemas.microsoft.com/office/drawing/2014/main" id="{0F0D4EF1-CB3F-45D5-B3E1-425A2DAAE64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92670" y="3792930"/>
                      <a:ext cx="43920" cy="73440"/>
                    </p14:xfrm>
                  </p:contentPart>
                </mc:Choice>
                <mc:Fallback xmlns="">
                  <p:pic>
                    <p:nvPicPr>
                      <p:cNvPr id="267" name="Ink 266">
                        <a:extLst>
                          <a:ext uri="{FF2B5EF4-FFF2-40B4-BE49-F238E27FC236}">
                            <a16:creationId xmlns:a16="http://schemas.microsoft.com/office/drawing/2014/main" id="{0F0D4EF1-CB3F-45D5-B3E1-425A2DAAE6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3"/>
                      <a:stretch>
                        <a:fillRect/>
                      </a:stretch>
                    </p:blipFill>
                    <p:spPr>
                      <a:xfrm>
                        <a:off x="7588350" y="3788610"/>
                        <a:ext cx="52560" cy="820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B0E5F41C-09A8-485B-A5D4-40B415F9B5A9}"/>
                    </a:ext>
                  </a:extLst>
                </p:cNvPr>
                <p:cNvGrpSpPr/>
                <p:nvPr/>
              </p:nvGrpSpPr>
              <p:grpSpPr>
                <a:xfrm>
                  <a:off x="7595190" y="4710570"/>
                  <a:ext cx="66960" cy="72360"/>
                  <a:chOff x="7595190" y="4710570"/>
                  <a:chExt cx="66960" cy="7236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4">
                    <p14:nvContentPartPr>
                      <p14:cNvPr id="268" name="Ink 267">
                        <a:extLst>
                          <a:ext uri="{FF2B5EF4-FFF2-40B4-BE49-F238E27FC236}">
                            <a16:creationId xmlns:a16="http://schemas.microsoft.com/office/drawing/2014/main" id="{B4ADADF7-10A3-41FB-86E5-31D903C6AF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595190" y="4710570"/>
                      <a:ext cx="66960" cy="37080"/>
                    </p14:xfrm>
                  </p:contentPart>
                </mc:Choice>
                <mc:Fallback xmlns="">
                  <p:pic>
                    <p:nvPicPr>
                      <p:cNvPr id="268" name="Ink 267">
                        <a:extLst>
                          <a:ext uri="{FF2B5EF4-FFF2-40B4-BE49-F238E27FC236}">
                            <a16:creationId xmlns:a16="http://schemas.microsoft.com/office/drawing/2014/main" id="{B4ADADF7-10A3-41FB-86E5-31D903C6AF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5"/>
                      <a:stretch>
                        <a:fillRect/>
                      </a:stretch>
                    </p:blipFill>
                    <p:spPr>
                      <a:xfrm>
                        <a:off x="7590870" y="4706250"/>
                        <a:ext cx="75600" cy="45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6">
                    <p14:nvContentPartPr>
                      <p14:cNvPr id="269" name="Ink 268">
                        <a:extLst>
                          <a:ext uri="{FF2B5EF4-FFF2-40B4-BE49-F238E27FC236}">
                            <a16:creationId xmlns:a16="http://schemas.microsoft.com/office/drawing/2014/main" id="{B0F373F6-0740-4C9E-9210-4AE47CB3243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22190" y="4726410"/>
                      <a:ext cx="34920" cy="56520"/>
                    </p14:xfrm>
                  </p:contentPart>
                </mc:Choice>
                <mc:Fallback xmlns="">
                  <p:pic>
                    <p:nvPicPr>
                      <p:cNvPr id="269" name="Ink 268">
                        <a:extLst>
                          <a:ext uri="{FF2B5EF4-FFF2-40B4-BE49-F238E27FC236}">
                            <a16:creationId xmlns:a16="http://schemas.microsoft.com/office/drawing/2014/main" id="{B0F373F6-0740-4C9E-9210-4AE47CB324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7"/>
                      <a:stretch>
                        <a:fillRect/>
                      </a:stretch>
                    </p:blipFill>
                    <p:spPr>
                      <a:xfrm>
                        <a:off x="7617870" y="4722090"/>
                        <a:ext cx="43560" cy="65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FB85F863-9A0F-4D25-81F6-76FA5F4FC178}"/>
                    </a:ext>
                  </a:extLst>
                </p:cNvPr>
                <p:cNvGrpSpPr/>
                <p:nvPr/>
              </p:nvGrpSpPr>
              <p:grpSpPr>
                <a:xfrm>
                  <a:off x="7732710" y="5240850"/>
                  <a:ext cx="73440" cy="71280"/>
                  <a:chOff x="7732710" y="5240850"/>
                  <a:chExt cx="73440" cy="712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38">
                    <p14:nvContentPartPr>
                      <p14:cNvPr id="270" name="Ink 269">
                        <a:extLst>
                          <a:ext uri="{FF2B5EF4-FFF2-40B4-BE49-F238E27FC236}">
                            <a16:creationId xmlns:a16="http://schemas.microsoft.com/office/drawing/2014/main" id="{F2C44A8F-75B1-4746-AC74-07AA2EC751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2710" y="5267130"/>
                      <a:ext cx="73440" cy="17640"/>
                    </p14:xfrm>
                  </p:contentPart>
                </mc:Choice>
                <mc:Fallback xmlns="">
                  <p:pic>
                    <p:nvPicPr>
                      <p:cNvPr id="270" name="Ink 269">
                        <a:extLst>
                          <a:ext uri="{FF2B5EF4-FFF2-40B4-BE49-F238E27FC236}">
                            <a16:creationId xmlns:a16="http://schemas.microsoft.com/office/drawing/2014/main" id="{F2C44A8F-75B1-4746-AC74-07AA2EC751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39"/>
                      <a:stretch>
                        <a:fillRect/>
                      </a:stretch>
                    </p:blipFill>
                    <p:spPr>
                      <a:xfrm>
                        <a:off x="7728390" y="5262810"/>
                        <a:ext cx="82080" cy="26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40">
                    <p14:nvContentPartPr>
                      <p14:cNvPr id="271" name="Ink 270">
                        <a:extLst>
                          <a:ext uri="{FF2B5EF4-FFF2-40B4-BE49-F238E27FC236}">
                            <a16:creationId xmlns:a16="http://schemas.microsoft.com/office/drawing/2014/main" id="{1751176D-0E15-4812-8F21-E2494372796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51790" y="5240850"/>
                      <a:ext cx="13320" cy="71280"/>
                    </p14:xfrm>
                  </p:contentPart>
                </mc:Choice>
                <mc:Fallback xmlns="">
                  <p:pic>
                    <p:nvPicPr>
                      <p:cNvPr id="271" name="Ink 270">
                        <a:extLst>
                          <a:ext uri="{FF2B5EF4-FFF2-40B4-BE49-F238E27FC236}">
                            <a16:creationId xmlns:a16="http://schemas.microsoft.com/office/drawing/2014/main" id="{1751176D-0E15-4812-8F21-E249437279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1"/>
                      <a:stretch>
                        <a:fillRect/>
                      </a:stretch>
                    </p:blipFill>
                    <p:spPr>
                      <a:xfrm>
                        <a:off x="7747470" y="5236530"/>
                        <a:ext cx="21960" cy="79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442">
                <p14:nvContentPartPr>
                  <p14:cNvPr id="310" name="Ink 309">
                    <a:extLst>
                      <a:ext uri="{FF2B5EF4-FFF2-40B4-BE49-F238E27FC236}">
                        <a16:creationId xmlns:a16="http://schemas.microsoft.com/office/drawing/2014/main" id="{E149703F-01C9-45F8-8999-C983EAF4AA01}"/>
                      </a:ext>
                    </a:extLst>
                  </p14:cNvPr>
                  <p14:cNvContentPartPr/>
                  <p14:nvPr/>
                </p14:nvContentPartPr>
                <p14:xfrm>
                  <a:off x="10746280" y="3663410"/>
                  <a:ext cx="672480" cy="451440"/>
                </p14:xfrm>
              </p:contentPart>
            </mc:Choice>
            <mc:Fallback xmlns="">
              <p:pic>
                <p:nvPicPr>
                  <p:cNvPr id="310" name="Ink 309">
                    <a:extLst>
                      <a:ext uri="{FF2B5EF4-FFF2-40B4-BE49-F238E27FC236}">
                        <a16:creationId xmlns:a16="http://schemas.microsoft.com/office/drawing/2014/main" id="{E149703F-01C9-45F8-8999-C983EAF4AA01}"/>
                      </a:ext>
                    </a:extLst>
                  </p:cNvPr>
                  <p:cNvPicPr/>
                  <p:nvPr/>
                </p:nvPicPr>
                <p:blipFill>
                  <a:blip r:embed="rId443"/>
                  <a:stretch>
                    <a:fillRect/>
                  </a:stretch>
                </p:blipFill>
                <p:spPr>
                  <a:xfrm>
                    <a:off x="10741960" y="3659090"/>
                    <a:ext cx="681120" cy="460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4">
                <p14:nvContentPartPr>
                  <p14:cNvPr id="311" name="Ink 310">
                    <a:extLst>
                      <a:ext uri="{FF2B5EF4-FFF2-40B4-BE49-F238E27FC236}">
                        <a16:creationId xmlns:a16="http://schemas.microsoft.com/office/drawing/2014/main" id="{18790F27-B3B3-4237-809C-BB84759BAFF3}"/>
                      </a:ext>
                    </a:extLst>
                  </p14:cNvPr>
                  <p14:cNvContentPartPr/>
                  <p14:nvPr/>
                </p14:nvContentPartPr>
                <p14:xfrm>
                  <a:off x="11336680" y="3369290"/>
                  <a:ext cx="860760" cy="732600"/>
                </p14:xfrm>
              </p:contentPart>
            </mc:Choice>
            <mc:Fallback xmlns="">
              <p:pic>
                <p:nvPicPr>
                  <p:cNvPr id="311" name="Ink 310">
                    <a:extLst>
                      <a:ext uri="{FF2B5EF4-FFF2-40B4-BE49-F238E27FC236}">
                        <a16:creationId xmlns:a16="http://schemas.microsoft.com/office/drawing/2014/main" id="{18790F27-B3B3-4237-809C-BB84759BAFF3}"/>
                      </a:ext>
                    </a:extLst>
                  </p:cNvPr>
                  <p:cNvPicPr/>
                  <p:nvPr/>
                </p:nvPicPr>
                <p:blipFill>
                  <a:blip r:embed="rId445"/>
                  <a:stretch>
                    <a:fillRect/>
                  </a:stretch>
                </p:blipFill>
                <p:spPr>
                  <a:xfrm>
                    <a:off x="11332360" y="3364970"/>
                    <a:ext cx="869400" cy="74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6">
                <p14:nvContentPartPr>
                  <p14:cNvPr id="325" name="Ink 324">
                    <a:extLst>
                      <a:ext uri="{FF2B5EF4-FFF2-40B4-BE49-F238E27FC236}">
                        <a16:creationId xmlns:a16="http://schemas.microsoft.com/office/drawing/2014/main" id="{CAE291E5-FAD7-4D7F-958B-3B58DED1218F}"/>
                      </a:ext>
                    </a:extLst>
                  </p14:cNvPr>
                  <p14:cNvContentPartPr/>
                  <p14:nvPr/>
                </p14:nvContentPartPr>
                <p14:xfrm>
                  <a:off x="7930360" y="1984730"/>
                  <a:ext cx="387000" cy="1375560"/>
                </p14:xfrm>
              </p:contentPart>
            </mc:Choice>
            <mc:Fallback xmlns="">
              <p:pic>
                <p:nvPicPr>
                  <p:cNvPr id="325" name="Ink 324">
                    <a:extLst>
                      <a:ext uri="{FF2B5EF4-FFF2-40B4-BE49-F238E27FC236}">
                        <a16:creationId xmlns:a16="http://schemas.microsoft.com/office/drawing/2014/main" id="{CAE291E5-FAD7-4D7F-958B-3B58DED1218F}"/>
                      </a:ext>
                    </a:extLst>
                  </p:cNvPr>
                  <p:cNvPicPr/>
                  <p:nvPr/>
                </p:nvPicPr>
                <p:blipFill>
                  <a:blip r:embed="rId447"/>
                  <a:stretch>
                    <a:fillRect/>
                  </a:stretch>
                </p:blipFill>
                <p:spPr>
                  <a:xfrm>
                    <a:off x="7926040" y="1980410"/>
                    <a:ext cx="395640" cy="138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48">
                <p14:nvContentPartPr>
                  <p14:cNvPr id="330" name="Ink 329">
                    <a:extLst>
                      <a:ext uri="{FF2B5EF4-FFF2-40B4-BE49-F238E27FC236}">
                        <a16:creationId xmlns:a16="http://schemas.microsoft.com/office/drawing/2014/main" id="{5B9DB6F6-5B40-47CC-905E-23B5E9B60085}"/>
                      </a:ext>
                    </a:extLst>
                  </p14:cNvPr>
                  <p14:cNvContentPartPr/>
                  <p14:nvPr/>
                </p14:nvContentPartPr>
                <p14:xfrm>
                  <a:off x="9875080" y="1931450"/>
                  <a:ext cx="969840" cy="187560"/>
                </p14:xfrm>
              </p:contentPart>
            </mc:Choice>
            <mc:Fallback xmlns="">
              <p:pic>
                <p:nvPicPr>
                  <p:cNvPr id="330" name="Ink 329">
                    <a:extLst>
                      <a:ext uri="{FF2B5EF4-FFF2-40B4-BE49-F238E27FC236}">
                        <a16:creationId xmlns:a16="http://schemas.microsoft.com/office/drawing/2014/main" id="{5B9DB6F6-5B40-47CC-905E-23B5E9B60085}"/>
                      </a:ext>
                    </a:extLst>
                  </p:cNvPr>
                  <p:cNvPicPr/>
                  <p:nvPr/>
                </p:nvPicPr>
                <p:blipFill>
                  <a:blip r:embed="rId449"/>
                  <a:stretch>
                    <a:fillRect/>
                  </a:stretch>
                </p:blipFill>
                <p:spPr>
                  <a:xfrm>
                    <a:off x="9870760" y="1927130"/>
                    <a:ext cx="978480" cy="1962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29958F44-5125-4CB9-9D56-31785CC4682B}"/>
                  </a:ext>
                </a:extLst>
              </p:cNvPr>
              <p:cNvGrpSpPr/>
              <p:nvPr/>
            </p:nvGrpSpPr>
            <p:grpSpPr>
              <a:xfrm>
                <a:off x="7311160" y="1909490"/>
                <a:ext cx="4911840" cy="3669480"/>
                <a:chOff x="7311160" y="1909490"/>
                <a:chExt cx="4911840" cy="36694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50">
                  <p14:nvContentPartPr>
                    <p14:cNvPr id="13" name="Ink 12">
                      <a:extLst>
                        <a:ext uri="{FF2B5EF4-FFF2-40B4-BE49-F238E27FC236}">
                          <a16:creationId xmlns:a16="http://schemas.microsoft.com/office/drawing/2014/main" id="{8F73CE07-D74C-4CF0-9362-FDE2010AC0B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74920" y="4135010"/>
                    <a:ext cx="14400" cy="169560"/>
                  </p14:xfrm>
                </p:contentPart>
              </mc:Choice>
              <mc:Fallback xmlns="">
                <p:pic>
                  <p:nvPicPr>
                    <p:cNvPr id="13" name="Ink 12">
                      <a:extLst>
                        <a:ext uri="{FF2B5EF4-FFF2-40B4-BE49-F238E27FC236}">
                          <a16:creationId xmlns:a16="http://schemas.microsoft.com/office/drawing/2014/main" id="{8F73CE07-D74C-4CF0-9362-FDE2010AC0BA}"/>
                        </a:ext>
                      </a:extLst>
                    </p:cNvPr>
                    <p:cNvPicPr/>
                    <p:nvPr/>
                  </p:nvPicPr>
                  <p:blipFill>
                    <a:blip r:embed="rId451"/>
                    <a:stretch>
                      <a:fillRect/>
                    </a:stretch>
                  </p:blipFill>
                  <p:spPr>
                    <a:xfrm>
                      <a:off x="8770600" y="4130690"/>
                      <a:ext cx="23040" cy="178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2">
                  <p14:nvContentPartPr>
                    <p14:cNvPr id="14" name="Ink 13">
                      <a:extLst>
                        <a:ext uri="{FF2B5EF4-FFF2-40B4-BE49-F238E27FC236}">
                          <a16:creationId xmlns:a16="http://schemas.microsoft.com/office/drawing/2014/main" id="{8E3378B7-65A6-44E7-8A7A-B50317C3E3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83920" y="4082450"/>
                    <a:ext cx="431280" cy="74520"/>
                  </p14:xfrm>
                </p:contentPart>
              </mc:Choice>
              <mc:Fallback xmlns="">
                <p:pic>
                  <p:nvPicPr>
                    <p:cNvPr id="14" name="Ink 13">
                      <a:extLst>
                        <a:ext uri="{FF2B5EF4-FFF2-40B4-BE49-F238E27FC236}">
                          <a16:creationId xmlns:a16="http://schemas.microsoft.com/office/drawing/2014/main" id="{8E3378B7-65A6-44E7-8A7A-B50317C3E306}"/>
                        </a:ext>
                      </a:extLst>
                    </p:cNvPr>
                    <p:cNvPicPr/>
                    <p:nvPr/>
                  </p:nvPicPr>
                  <p:blipFill>
                    <a:blip r:embed="rId453"/>
                    <a:stretch>
                      <a:fillRect/>
                    </a:stretch>
                  </p:blipFill>
                  <p:spPr>
                    <a:xfrm>
                      <a:off x="8779600" y="4078130"/>
                      <a:ext cx="439920" cy="83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4">
                  <p14:nvContentPartPr>
                    <p14:cNvPr id="15" name="Ink 14">
                      <a:extLst>
                        <a:ext uri="{FF2B5EF4-FFF2-40B4-BE49-F238E27FC236}">
                          <a16:creationId xmlns:a16="http://schemas.microsoft.com/office/drawing/2014/main" id="{C6E85E0E-2D08-4E17-B344-5442E7E47B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92920" y="4068410"/>
                    <a:ext cx="563040" cy="29016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C6E85E0E-2D08-4E17-B344-5442E7E47BF5}"/>
                        </a:ext>
                      </a:extLst>
                    </p:cNvPr>
                    <p:cNvPicPr/>
                    <p:nvPr/>
                  </p:nvPicPr>
                  <p:blipFill>
                    <a:blip r:embed="rId455"/>
                    <a:stretch>
                      <a:fillRect/>
                    </a:stretch>
                  </p:blipFill>
                  <p:spPr>
                    <a:xfrm>
                      <a:off x="8788600" y="4064090"/>
                      <a:ext cx="571680" cy="298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6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B4EC938D-3AFA-4D0E-B0D7-C48C25CFAB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28280" y="4180730"/>
                    <a:ext cx="964440" cy="49392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B4EC938D-3AFA-4D0E-B0D7-C48C25CFABDE}"/>
                        </a:ext>
                      </a:extLst>
                    </p:cNvPr>
                    <p:cNvPicPr/>
                    <p:nvPr/>
                  </p:nvPicPr>
                  <p:blipFill>
                    <a:blip r:embed="rId457"/>
                    <a:stretch>
                      <a:fillRect/>
                    </a:stretch>
                  </p:blipFill>
                  <p:spPr>
                    <a:xfrm>
                      <a:off x="8923960" y="4176410"/>
                      <a:ext cx="973080" cy="5025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58">
                  <p14:nvContentPartPr>
                    <p14:cNvPr id="19" name="Ink 18">
                      <a:extLst>
                        <a:ext uri="{FF2B5EF4-FFF2-40B4-BE49-F238E27FC236}">
                          <a16:creationId xmlns:a16="http://schemas.microsoft.com/office/drawing/2014/main" id="{C1413728-9735-4B89-9D1C-9E135D4F568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06200" y="4389530"/>
                    <a:ext cx="69120" cy="167760"/>
                  </p14:xfrm>
                </p:contentPart>
              </mc:Choice>
              <mc:Fallback xmlns="">
                <p:pic>
                  <p:nvPicPr>
                    <p:cNvPr id="19" name="Ink 18">
                      <a:extLst>
                        <a:ext uri="{FF2B5EF4-FFF2-40B4-BE49-F238E27FC236}">
                          <a16:creationId xmlns:a16="http://schemas.microsoft.com/office/drawing/2014/main" id="{C1413728-9735-4B89-9D1C-9E135D4F5680}"/>
                        </a:ext>
                      </a:extLst>
                    </p:cNvPr>
                    <p:cNvPicPr/>
                    <p:nvPr/>
                  </p:nvPicPr>
                  <p:blipFill>
                    <a:blip r:embed="rId459"/>
                    <a:stretch>
                      <a:fillRect/>
                    </a:stretch>
                  </p:blipFill>
                  <p:spPr>
                    <a:xfrm>
                      <a:off x="8301880" y="4385210"/>
                      <a:ext cx="77760" cy="176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0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F8A30ADF-9AB5-42C1-9662-0DC87512D1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50480" y="4316090"/>
                    <a:ext cx="574560" cy="21600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F8A30ADF-9AB5-42C1-9662-0DC87512D1C6}"/>
                        </a:ext>
                      </a:extLst>
                    </p:cNvPr>
                    <p:cNvPicPr/>
                    <p:nvPr/>
                  </p:nvPicPr>
                  <p:blipFill>
                    <a:blip r:embed="rId461"/>
                    <a:stretch>
                      <a:fillRect/>
                    </a:stretch>
                  </p:blipFill>
                  <p:spPr>
                    <a:xfrm>
                      <a:off x="8346160" y="4311770"/>
                      <a:ext cx="583200" cy="224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2">
                  <p14:nvContentPartPr>
                    <p14:cNvPr id="22" name="Ink 21">
                      <a:extLst>
                        <a:ext uri="{FF2B5EF4-FFF2-40B4-BE49-F238E27FC236}">
                          <a16:creationId xmlns:a16="http://schemas.microsoft.com/office/drawing/2014/main" id="{06D2A88A-2392-4478-9E12-8817C55A06A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12800" y="4372250"/>
                    <a:ext cx="21600" cy="297360"/>
                  </p14:xfrm>
                </p:contentPart>
              </mc:Choice>
              <mc:Fallback xmlns="">
                <p:pic>
                  <p:nvPicPr>
                    <p:cNvPr id="22" name="Ink 21">
                      <a:extLst>
                        <a:ext uri="{FF2B5EF4-FFF2-40B4-BE49-F238E27FC236}">
                          <a16:creationId xmlns:a16="http://schemas.microsoft.com/office/drawing/2014/main" id="{06D2A88A-2392-4478-9E12-8817C55A06A3}"/>
                        </a:ext>
                      </a:extLst>
                    </p:cNvPr>
                    <p:cNvPicPr/>
                    <p:nvPr/>
                  </p:nvPicPr>
                  <p:blipFill>
                    <a:blip r:embed="rId463"/>
                    <a:stretch>
                      <a:fillRect/>
                    </a:stretch>
                  </p:blipFill>
                  <p:spPr>
                    <a:xfrm>
                      <a:off x="8908480" y="4367930"/>
                      <a:ext cx="30240" cy="30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4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0325B652-B6CB-4D99-A6BB-DC39CA7253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17000" y="4568450"/>
                    <a:ext cx="579960" cy="21168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0325B652-B6CB-4D99-A6BB-DC39CA72535B}"/>
                        </a:ext>
                      </a:extLst>
                    </p:cNvPr>
                    <p:cNvPicPr/>
                    <p:nvPr/>
                  </p:nvPicPr>
                  <p:blipFill>
                    <a:blip r:embed="rId465"/>
                    <a:stretch>
                      <a:fillRect/>
                    </a:stretch>
                  </p:blipFill>
                  <p:spPr>
                    <a:xfrm>
                      <a:off x="8312680" y="4564130"/>
                      <a:ext cx="588600" cy="22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6">
                  <p14:nvContentPartPr>
                    <p14:cNvPr id="25" name="Ink 24">
                      <a:extLst>
                        <a:ext uri="{FF2B5EF4-FFF2-40B4-BE49-F238E27FC236}">
                          <a16:creationId xmlns:a16="http://schemas.microsoft.com/office/drawing/2014/main" id="{8CB0DF2F-00C6-4105-9919-EBC44BFAD9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35960" y="4391330"/>
                    <a:ext cx="603000" cy="424080"/>
                  </p14:xfrm>
                </p:contentPart>
              </mc:Choice>
              <mc:Fallback xmlns="">
                <p:pic>
                  <p:nvPicPr>
                    <p:cNvPr id="25" name="Ink 24">
                      <a:extLst>
                        <a:ext uri="{FF2B5EF4-FFF2-40B4-BE49-F238E27FC236}">
                          <a16:creationId xmlns:a16="http://schemas.microsoft.com/office/drawing/2014/main" id="{8CB0DF2F-00C6-4105-9919-EBC44BFAD9DC}"/>
                        </a:ext>
                      </a:extLst>
                    </p:cNvPr>
                    <p:cNvPicPr/>
                    <p:nvPr/>
                  </p:nvPicPr>
                  <p:blipFill>
                    <a:blip r:embed="rId467"/>
                    <a:stretch>
                      <a:fillRect/>
                    </a:stretch>
                  </p:blipFill>
                  <p:spPr>
                    <a:xfrm>
                      <a:off x="7731640" y="4387010"/>
                      <a:ext cx="611640" cy="432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68">
                  <p14:nvContentPartPr>
                    <p14:cNvPr id="27" name="Ink 26">
                      <a:extLst>
                        <a:ext uri="{FF2B5EF4-FFF2-40B4-BE49-F238E27FC236}">
                          <a16:creationId xmlns:a16="http://schemas.microsoft.com/office/drawing/2014/main" id="{A514E051-2BA7-47FF-9D86-2DDC5B9CAE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82040" y="4747370"/>
                    <a:ext cx="636120" cy="193320"/>
                  </p14:xfrm>
                </p:contentPart>
              </mc:Choice>
              <mc:Fallback xmlns="">
                <p:pic>
                  <p:nvPicPr>
                    <p:cNvPr id="27" name="Ink 26">
                      <a:extLst>
                        <a:ext uri="{FF2B5EF4-FFF2-40B4-BE49-F238E27FC236}">
                          <a16:creationId xmlns:a16="http://schemas.microsoft.com/office/drawing/2014/main" id="{A514E051-2BA7-47FF-9D86-2DDC5B9CAE93}"/>
                        </a:ext>
                      </a:extLst>
                    </p:cNvPr>
                    <p:cNvPicPr/>
                    <p:nvPr/>
                  </p:nvPicPr>
                  <p:blipFill>
                    <a:blip r:embed="rId469"/>
                    <a:stretch>
                      <a:fillRect/>
                    </a:stretch>
                  </p:blipFill>
                  <p:spPr>
                    <a:xfrm>
                      <a:off x="7777720" y="4743050"/>
                      <a:ext cx="644760" cy="201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0">
                  <p14:nvContentPartPr>
                    <p14:cNvPr id="29" name="Ink 28">
                      <a:extLst>
                        <a:ext uri="{FF2B5EF4-FFF2-40B4-BE49-F238E27FC236}">
                          <a16:creationId xmlns:a16="http://schemas.microsoft.com/office/drawing/2014/main" id="{40848052-A9E0-48BB-9439-240C39A1372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02040" y="4085330"/>
                    <a:ext cx="106560" cy="613800"/>
                  </p14:xfrm>
                </p:contentPart>
              </mc:Choice>
              <mc:Fallback xmlns="">
                <p:pic>
                  <p:nvPicPr>
                    <p:cNvPr id="29" name="Ink 28">
                      <a:extLst>
                        <a:ext uri="{FF2B5EF4-FFF2-40B4-BE49-F238E27FC236}">
                          <a16:creationId xmlns:a16="http://schemas.microsoft.com/office/drawing/2014/main" id="{40848052-A9E0-48BB-9439-240C39A13726}"/>
                        </a:ext>
                      </a:extLst>
                    </p:cNvPr>
                    <p:cNvPicPr/>
                    <p:nvPr/>
                  </p:nvPicPr>
                  <p:blipFill>
                    <a:blip r:embed="rId471"/>
                    <a:stretch>
                      <a:fillRect/>
                    </a:stretch>
                  </p:blipFill>
                  <p:spPr>
                    <a:xfrm>
                      <a:off x="7597720" y="4081010"/>
                      <a:ext cx="115200" cy="622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2">
                  <p14:nvContentPartPr>
                    <p14:cNvPr id="31" name="Ink 30">
                      <a:extLst>
                        <a:ext uri="{FF2B5EF4-FFF2-40B4-BE49-F238E27FC236}">
                          <a16:creationId xmlns:a16="http://schemas.microsoft.com/office/drawing/2014/main" id="{D2CFE2FB-F6FD-4720-A0F7-1BD53CAB7A5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633360" y="3983450"/>
                    <a:ext cx="492840" cy="121320"/>
                  </p14:xfrm>
                </p:contentPart>
              </mc:Choice>
              <mc:Fallback xmlns="">
                <p:pic>
                  <p:nvPicPr>
                    <p:cNvPr id="31" name="Ink 30">
                      <a:extLst>
                        <a:ext uri="{FF2B5EF4-FFF2-40B4-BE49-F238E27FC236}">
                          <a16:creationId xmlns:a16="http://schemas.microsoft.com/office/drawing/2014/main" id="{D2CFE2FB-F6FD-4720-A0F7-1BD53CAB7A57}"/>
                        </a:ext>
                      </a:extLst>
                    </p:cNvPr>
                    <p:cNvPicPr/>
                    <p:nvPr/>
                  </p:nvPicPr>
                  <p:blipFill>
                    <a:blip r:embed="rId473"/>
                    <a:stretch>
                      <a:fillRect/>
                    </a:stretch>
                  </p:blipFill>
                  <p:spPr>
                    <a:xfrm>
                      <a:off x="7629040" y="3979130"/>
                      <a:ext cx="501480" cy="129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4">
                  <p14:nvContentPartPr>
                    <p14:cNvPr id="33" name="Ink 32">
                      <a:extLst>
                        <a:ext uri="{FF2B5EF4-FFF2-40B4-BE49-F238E27FC236}">
                          <a16:creationId xmlns:a16="http://schemas.microsoft.com/office/drawing/2014/main" id="{AEDD7CE9-D0FD-404E-8B4E-43717675AE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7920" y="3823610"/>
                    <a:ext cx="899280" cy="183960"/>
                  </p14:xfrm>
                </p:contentPart>
              </mc:Choice>
              <mc:Fallback xmlns="">
                <p:pic>
                  <p:nvPicPr>
                    <p:cNvPr id="33" name="Ink 32">
                      <a:extLst>
                        <a:ext uri="{FF2B5EF4-FFF2-40B4-BE49-F238E27FC236}">
                          <a16:creationId xmlns:a16="http://schemas.microsoft.com/office/drawing/2014/main" id="{AEDD7CE9-D0FD-404E-8B4E-43717675AED7}"/>
                        </a:ext>
                      </a:extLst>
                    </p:cNvPr>
                    <p:cNvPicPr/>
                    <p:nvPr/>
                  </p:nvPicPr>
                  <p:blipFill>
                    <a:blip r:embed="rId475"/>
                    <a:stretch>
                      <a:fillRect/>
                    </a:stretch>
                  </p:blipFill>
                  <p:spPr>
                    <a:xfrm>
                      <a:off x="8113600" y="3819290"/>
                      <a:ext cx="907920" cy="192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6">
                  <p14:nvContentPartPr>
                    <p14:cNvPr id="34" name="Ink 33">
                      <a:extLst>
                        <a:ext uri="{FF2B5EF4-FFF2-40B4-BE49-F238E27FC236}">
                          <a16:creationId xmlns:a16="http://schemas.microsoft.com/office/drawing/2014/main" id="{A6F00F38-FAAB-412F-88FB-80385E9528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44120" y="3826490"/>
                    <a:ext cx="54720" cy="325080"/>
                  </p14:xfrm>
                </p:contentPart>
              </mc:Choice>
              <mc:Fallback xmlns="">
                <p:pic>
                  <p:nvPicPr>
                    <p:cNvPr id="34" name="Ink 33">
                      <a:extLst>
                        <a:ext uri="{FF2B5EF4-FFF2-40B4-BE49-F238E27FC236}">
                          <a16:creationId xmlns:a16="http://schemas.microsoft.com/office/drawing/2014/main" id="{A6F00F38-FAAB-412F-88FB-80385E952866}"/>
                        </a:ext>
                      </a:extLst>
                    </p:cNvPr>
                    <p:cNvPicPr/>
                    <p:nvPr/>
                  </p:nvPicPr>
                  <p:blipFill>
                    <a:blip r:embed="rId477"/>
                    <a:stretch>
                      <a:fillRect/>
                    </a:stretch>
                  </p:blipFill>
                  <p:spPr>
                    <a:xfrm>
                      <a:off x="8939800" y="3822170"/>
                      <a:ext cx="63360" cy="333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78">
                  <p14:nvContentPartPr>
                    <p14:cNvPr id="38" name="Ink 37">
                      <a:extLst>
                        <a:ext uri="{FF2B5EF4-FFF2-40B4-BE49-F238E27FC236}">
                          <a16:creationId xmlns:a16="http://schemas.microsoft.com/office/drawing/2014/main" id="{495C15FD-763B-449F-B09B-EF46FE433E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54400" y="3050330"/>
                    <a:ext cx="987120" cy="823320"/>
                  </p14:xfrm>
                </p:contentPart>
              </mc:Choice>
              <mc:Fallback xmlns="">
                <p:pic>
                  <p:nvPicPr>
                    <p:cNvPr id="38" name="Ink 37">
                      <a:extLst>
                        <a:ext uri="{FF2B5EF4-FFF2-40B4-BE49-F238E27FC236}">
                          <a16:creationId xmlns:a16="http://schemas.microsoft.com/office/drawing/2014/main" id="{495C15FD-763B-449F-B09B-EF46FE433EE9}"/>
                        </a:ext>
                      </a:extLst>
                    </p:cNvPr>
                    <p:cNvPicPr/>
                    <p:nvPr/>
                  </p:nvPicPr>
                  <p:blipFill>
                    <a:blip r:embed="rId479"/>
                    <a:stretch>
                      <a:fillRect/>
                    </a:stretch>
                  </p:blipFill>
                  <p:spPr>
                    <a:xfrm>
                      <a:off x="8750080" y="3046010"/>
                      <a:ext cx="995760" cy="831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0">
                  <p14:nvContentPartPr>
                    <p14:cNvPr id="39" name="Ink 38">
                      <a:extLst>
                        <a:ext uri="{FF2B5EF4-FFF2-40B4-BE49-F238E27FC236}">
                          <a16:creationId xmlns:a16="http://schemas.microsoft.com/office/drawing/2014/main" id="{51BCA830-13EA-47F5-96CA-40CFBB42C20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311600" y="3093170"/>
                    <a:ext cx="478440" cy="860400"/>
                  </p14:xfrm>
                </p:contentPart>
              </mc:Choice>
              <mc:Fallback xmlns="">
                <p:pic>
                  <p:nvPicPr>
                    <p:cNvPr id="39" name="Ink 38">
                      <a:extLst>
                        <a:ext uri="{FF2B5EF4-FFF2-40B4-BE49-F238E27FC236}">
                          <a16:creationId xmlns:a16="http://schemas.microsoft.com/office/drawing/2014/main" id="{51BCA830-13EA-47F5-96CA-40CFBB42C208}"/>
                        </a:ext>
                      </a:extLst>
                    </p:cNvPr>
                    <p:cNvPicPr/>
                    <p:nvPr/>
                  </p:nvPicPr>
                  <p:blipFill>
                    <a:blip r:embed="rId481"/>
                    <a:stretch>
                      <a:fillRect/>
                    </a:stretch>
                  </p:blipFill>
                  <p:spPr>
                    <a:xfrm>
                      <a:off x="8307280" y="3088850"/>
                      <a:ext cx="487080" cy="869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2">
                  <p14:nvContentPartPr>
                    <p14:cNvPr id="41" name="Ink 40">
                      <a:extLst>
                        <a:ext uri="{FF2B5EF4-FFF2-40B4-BE49-F238E27FC236}">
                          <a16:creationId xmlns:a16="http://schemas.microsoft.com/office/drawing/2014/main" id="{9620EB6C-0694-41EB-8957-1B9E954A0BE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66720" y="2703650"/>
                    <a:ext cx="522360" cy="566280"/>
                  </p14:xfrm>
                </p:contentPart>
              </mc:Choice>
              <mc:Fallback xmlns="">
                <p:pic>
                  <p:nvPicPr>
                    <p:cNvPr id="41" name="Ink 40">
                      <a:extLst>
                        <a:ext uri="{FF2B5EF4-FFF2-40B4-BE49-F238E27FC236}">
                          <a16:creationId xmlns:a16="http://schemas.microsoft.com/office/drawing/2014/main" id="{9620EB6C-0694-41EB-8957-1B9E954A0BE6}"/>
                        </a:ext>
                      </a:extLst>
                    </p:cNvPr>
                    <p:cNvPicPr/>
                    <p:nvPr/>
                  </p:nvPicPr>
                  <p:blipFill>
                    <a:blip r:embed="rId483"/>
                    <a:stretch>
                      <a:fillRect/>
                    </a:stretch>
                  </p:blipFill>
                  <p:spPr>
                    <a:xfrm>
                      <a:off x="9762400" y="2699330"/>
                      <a:ext cx="531000" cy="574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4">
                  <p14:nvContentPartPr>
                    <p14:cNvPr id="42" name="Ink 41">
                      <a:extLst>
                        <a:ext uri="{FF2B5EF4-FFF2-40B4-BE49-F238E27FC236}">
                          <a16:creationId xmlns:a16="http://schemas.microsoft.com/office/drawing/2014/main" id="{0A6AE3EE-5E14-4C8D-AF1B-9CF9A9EA82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290520" y="2700050"/>
                    <a:ext cx="290880" cy="135720"/>
                  </p14:xfrm>
                </p:contentPart>
              </mc:Choice>
              <mc:Fallback xmlns="">
                <p:pic>
                  <p:nvPicPr>
                    <p:cNvPr id="42" name="Ink 41">
                      <a:extLst>
                        <a:ext uri="{FF2B5EF4-FFF2-40B4-BE49-F238E27FC236}">
                          <a16:creationId xmlns:a16="http://schemas.microsoft.com/office/drawing/2014/main" id="{0A6AE3EE-5E14-4C8D-AF1B-9CF9A9EA8282}"/>
                        </a:ext>
                      </a:extLst>
                    </p:cNvPr>
                    <p:cNvPicPr/>
                    <p:nvPr/>
                  </p:nvPicPr>
                  <p:blipFill>
                    <a:blip r:embed="rId485"/>
                    <a:stretch>
                      <a:fillRect/>
                    </a:stretch>
                  </p:blipFill>
                  <p:spPr>
                    <a:xfrm>
                      <a:off x="10286200" y="2695730"/>
                      <a:ext cx="299520" cy="144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6">
                  <p14:nvContentPartPr>
                    <p14:cNvPr id="43" name="Ink 42">
                      <a:extLst>
                        <a:ext uri="{FF2B5EF4-FFF2-40B4-BE49-F238E27FC236}">
                          <a16:creationId xmlns:a16="http://schemas.microsoft.com/office/drawing/2014/main" id="{F4E45810-3CA0-4933-8075-8FEF4F7B3A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58720" y="2833250"/>
                    <a:ext cx="139680" cy="278280"/>
                  </p14:xfrm>
                </p:contentPart>
              </mc:Choice>
              <mc:Fallback xmlns="">
                <p:pic>
                  <p:nvPicPr>
                    <p:cNvPr id="43" name="Ink 42">
                      <a:extLst>
                        <a:ext uri="{FF2B5EF4-FFF2-40B4-BE49-F238E27FC236}">
                          <a16:creationId xmlns:a16="http://schemas.microsoft.com/office/drawing/2014/main" id="{F4E45810-3CA0-4933-8075-8FEF4F7B3AE7}"/>
                        </a:ext>
                      </a:extLst>
                    </p:cNvPr>
                    <p:cNvPicPr/>
                    <p:nvPr/>
                  </p:nvPicPr>
                  <p:blipFill>
                    <a:blip r:embed="rId487"/>
                    <a:stretch>
                      <a:fillRect/>
                    </a:stretch>
                  </p:blipFill>
                  <p:spPr>
                    <a:xfrm>
                      <a:off x="10554400" y="2828930"/>
                      <a:ext cx="148320" cy="286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88">
                  <p14:nvContentPartPr>
                    <p14:cNvPr id="44" name="Ink 43">
                      <a:extLst>
                        <a:ext uri="{FF2B5EF4-FFF2-40B4-BE49-F238E27FC236}">
                          <a16:creationId xmlns:a16="http://schemas.microsoft.com/office/drawing/2014/main" id="{BB872E1C-BC94-44D9-9026-6D8CAB8734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39960" y="3105410"/>
                    <a:ext cx="663840" cy="762480"/>
                  </p14:xfrm>
                </p:contentPart>
              </mc:Choice>
              <mc:Fallback xmlns="">
                <p:pic>
                  <p:nvPicPr>
                    <p:cNvPr id="44" name="Ink 43">
                      <a:extLst>
                        <a:ext uri="{FF2B5EF4-FFF2-40B4-BE49-F238E27FC236}">
                          <a16:creationId xmlns:a16="http://schemas.microsoft.com/office/drawing/2014/main" id="{BB872E1C-BC94-44D9-9026-6D8CAB87344C}"/>
                        </a:ext>
                      </a:extLst>
                    </p:cNvPr>
                    <p:cNvPicPr/>
                    <p:nvPr/>
                  </p:nvPicPr>
                  <p:blipFill>
                    <a:blip r:embed="rId489"/>
                    <a:stretch>
                      <a:fillRect/>
                    </a:stretch>
                  </p:blipFill>
                  <p:spPr>
                    <a:xfrm>
                      <a:off x="10035640" y="3101090"/>
                      <a:ext cx="672480" cy="771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0">
                  <p14:nvContentPartPr>
                    <p14:cNvPr id="279" name="Ink 278">
                      <a:extLst>
                        <a:ext uri="{FF2B5EF4-FFF2-40B4-BE49-F238E27FC236}">
                          <a16:creationId xmlns:a16="http://schemas.microsoft.com/office/drawing/2014/main" id="{4F769097-A71A-45EB-8CB5-C3EDAA61331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86160" y="3226370"/>
                    <a:ext cx="224280" cy="671040"/>
                  </p14:xfrm>
                </p:contentPart>
              </mc:Choice>
              <mc:Fallback xmlns="">
                <p:pic>
                  <p:nvPicPr>
                    <p:cNvPr id="279" name="Ink 278">
                      <a:extLst>
                        <a:ext uri="{FF2B5EF4-FFF2-40B4-BE49-F238E27FC236}">
                          <a16:creationId xmlns:a16="http://schemas.microsoft.com/office/drawing/2014/main" id="{4F769097-A71A-45EB-8CB5-C3EDAA613316}"/>
                        </a:ext>
                      </a:extLst>
                    </p:cNvPr>
                    <p:cNvPicPr/>
                    <p:nvPr/>
                  </p:nvPicPr>
                  <p:blipFill>
                    <a:blip r:embed="rId491"/>
                    <a:stretch>
                      <a:fillRect/>
                    </a:stretch>
                  </p:blipFill>
                  <p:spPr>
                    <a:xfrm>
                      <a:off x="9781840" y="3222050"/>
                      <a:ext cx="232920" cy="679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2">
                  <p14:nvContentPartPr>
                    <p14:cNvPr id="281" name="Ink 280">
                      <a:extLst>
                        <a:ext uri="{FF2B5EF4-FFF2-40B4-BE49-F238E27FC236}">
                          <a16:creationId xmlns:a16="http://schemas.microsoft.com/office/drawing/2014/main" id="{2557BF4E-194E-4C45-806F-110DB100BB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227800" y="3889130"/>
                    <a:ext cx="752400" cy="188280"/>
                  </p14:xfrm>
                </p:contentPart>
              </mc:Choice>
              <mc:Fallback xmlns="">
                <p:pic>
                  <p:nvPicPr>
                    <p:cNvPr id="281" name="Ink 280">
                      <a:extLst>
                        <a:ext uri="{FF2B5EF4-FFF2-40B4-BE49-F238E27FC236}">
                          <a16:creationId xmlns:a16="http://schemas.microsoft.com/office/drawing/2014/main" id="{2557BF4E-194E-4C45-806F-110DB100BBF6}"/>
                        </a:ext>
                      </a:extLst>
                    </p:cNvPr>
                    <p:cNvPicPr/>
                    <p:nvPr/>
                  </p:nvPicPr>
                  <p:blipFill>
                    <a:blip r:embed="rId493"/>
                    <a:stretch>
                      <a:fillRect/>
                    </a:stretch>
                  </p:blipFill>
                  <p:spPr>
                    <a:xfrm>
                      <a:off x="9223480" y="3884810"/>
                      <a:ext cx="761040" cy="196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4">
                  <p14:nvContentPartPr>
                    <p14:cNvPr id="289" name="Ink 288">
                      <a:extLst>
                        <a:ext uri="{FF2B5EF4-FFF2-40B4-BE49-F238E27FC236}">
                          <a16:creationId xmlns:a16="http://schemas.microsoft.com/office/drawing/2014/main" id="{2A2DBD9E-BDDF-40DB-8DAB-7383A79D25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16560" y="3818210"/>
                    <a:ext cx="121320" cy="221760"/>
                  </p14:xfrm>
                </p:contentPart>
              </mc:Choice>
              <mc:Fallback xmlns="">
                <p:pic>
                  <p:nvPicPr>
                    <p:cNvPr id="289" name="Ink 288">
                      <a:extLst>
                        <a:ext uri="{FF2B5EF4-FFF2-40B4-BE49-F238E27FC236}">
                          <a16:creationId xmlns:a16="http://schemas.microsoft.com/office/drawing/2014/main" id="{2A2DBD9E-BDDF-40DB-8DAB-7383A79D2524}"/>
                        </a:ext>
                      </a:extLst>
                    </p:cNvPr>
                    <p:cNvPicPr/>
                    <p:nvPr/>
                  </p:nvPicPr>
                  <p:blipFill>
                    <a:blip r:embed="rId495"/>
                    <a:stretch>
                      <a:fillRect/>
                    </a:stretch>
                  </p:blipFill>
                  <p:spPr>
                    <a:xfrm>
                      <a:off x="10012240" y="3813890"/>
                      <a:ext cx="129960" cy="230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6">
                  <p14:nvContentPartPr>
                    <p14:cNvPr id="290" name="Ink 289">
                      <a:extLst>
                        <a:ext uri="{FF2B5EF4-FFF2-40B4-BE49-F238E27FC236}">
                          <a16:creationId xmlns:a16="http://schemas.microsoft.com/office/drawing/2014/main" id="{8F68D947-7B3F-4863-A0F9-BCBA2D40AC9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48320" y="3714890"/>
                    <a:ext cx="344160" cy="349200"/>
                  </p14:xfrm>
                </p:contentPart>
              </mc:Choice>
              <mc:Fallback xmlns="">
                <p:pic>
                  <p:nvPicPr>
                    <p:cNvPr id="290" name="Ink 289">
                      <a:extLst>
                        <a:ext uri="{FF2B5EF4-FFF2-40B4-BE49-F238E27FC236}">
                          <a16:creationId xmlns:a16="http://schemas.microsoft.com/office/drawing/2014/main" id="{8F68D947-7B3F-4863-A0F9-BCBA2D40AC92}"/>
                        </a:ext>
                      </a:extLst>
                    </p:cNvPr>
                    <p:cNvPicPr/>
                    <p:nvPr/>
                  </p:nvPicPr>
                  <p:blipFill>
                    <a:blip r:embed="rId497"/>
                    <a:stretch>
                      <a:fillRect/>
                    </a:stretch>
                  </p:blipFill>
                  <p:spPr>
                    <a:xfrm>
                      <a:off x="10144000" y="3710570"/>
                      <a:ext cx="352800" cy="357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98">
                  <p14:nvContentPartPr>
                    <p14:cNvPr id="291" name="Ink 290">
                      <a:extLst>
                        <a:ext uri="{FF2B5EF4-FFF2-40B4-BE49-F238E27FC236}">
                          <a16:creationId xmlns:a16="http://schemas.microsoft.com/office/drawing/2014/main" id="{3BF728EC-2B88-467E-B97E-3A25D57AC39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66840" y="3527690"/>
                    <a:ext cx="168480" cy="250560"/>
                  </p14:xfrm>
                </p:contentPart>
              </mc:Choice>
              <mc:Fallback xmlns="">
                <p:pic>
                  <p:nvPicPr>
                    <p:cNvPr id="291" name="Ink 290">
                      <a:extLst>
                        <a:ext uri="{FF2B5EF4-FFF2-40B4-BE49-F238E27FC236}">
                          <a16:creationId xmlns:a16="http://schemas.microsoft.com/office/drawing/2014/main" id="{3BF728EC-2B88-467E-B97E-3A25D57AC391}"/>
                        </a:ext>
                      </a:extLst>
                    </p:cNvPr>
                    <p:cNvPicPr/>
                    <p:nvPr/>
                  </p:nvPicPr>
                  <p:blipFill>
                    <a:blip r:embed="rId499"/>
                    <a:stretch>
                      <a:fillRect/>
                    </a:stretch>
                  </p:blipFill>
                  <p:spPr>
                    <a:xfrm>
                      <a:off x="10362520" y="3523370"/>
                      <a:ext cx="177120" cy="259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0">
                  <p14:nvContentPartPr>
                    <p14:cNvPr id="292" name="Ink 291">
                      <a:extLst>
                        <a:ext uri="{FF2B5EF4-FFF2-40B4-BE49-F238E27FC236}">
                          <a16:creationId xmlns:a16="http://schemas.microsoft.com/office/drawing/2014/main" id="{A0E42E84-5548-48B1-9E17-08BF479AD7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87960" y="3026570"/>
                    <a:ext cx="226440" cy="333360"/>
                  </p14:xfrm>
                </p:contentPart>
              </mc:Choice>
              <mc:Fallback xmlns="">
                <p:pic>
                  <p:nvPicPr>
                    <p:cNvPr id="292" name="Ink 291">
                      <a:extLst>
                        <a:ext uri="{FF2B5EF4-FFF2-40B4-BE49-F238E27FC236}">
                          <a16:creationId xmlns:a16="http://schemas.microsoft.com/office/drawing/2014/main" id="{A0E42E84-5548-48B1-9E17-08BF479AD700}"/>
                        </a:ext>
                      </a:extLst>
                    </p:cNvPr>
                    <p:cNvPicPr/>
                    <p:nvPr/>
                  </p:nvPicPr>
                  <p:blipFill>
                    <a:blip r:embed="rId501"/>
                    <a:stretch>
                      <a:fillRect/>
                    </a:stretch>
                  </p:blipFill>
                  <p:spPr>
                    <a:xfrm>
                      <a:off x="10683640" y="3022250"/>
                      <a:ext cx="235080" cy="342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2">
                  <p14:nvContentPartPr>
                    <p14:cNvPr id="293" name="Ink 292">
                      <a:extLst>
                        <a:ext uri="{FF2B5EF4-FFF2-40B4-BE49-F238E27FC236}">
                          <a16:creationId xmlns:a16="http://schemas.microsoft.com/office/drawing/2014/main" id="{495634AB-8222-42EC-8004-9D0F24809E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48200" y="3369650"/>
                    <a:ext cx="440640" cy="402120"/>
                  </p14:xfrm>
                </p:contentPart>
              </mc:Choice>
              <mc:Fallback xmlns="">
                <p:pic>
                  <p:nvPicPr>
                    <p:cNvPr id="293" name="Ink 292">
                      <a:extLst>
                        <a:ext uri="{FF2B5EF4-FFF2-40B4-BE49-F238E27FC236}">
                          <a16:creationId xmlns:a16="http://schemas.microsoft.com/office/drawing/2014/main" id="{495634AB-8222-42EC-8004-9D0F24809EAC}"/>
                        </a:ext>
                      </a:extLst>
                    </p:cNvPr>
                    <p:cNvPicPr/>
                    <p:nvPr/>
                  </p:nvPicPr>
                  <p:blipFill>
                    <a:blip r:embed="rId503"/>
                    <a:stretch>
                      <a:fillRect/>
                    </a:stretch>
                  </p:blipFill>
                  <p:spPr>
                    <a:xfrm>
                      <a:off x="10443880" y="3365330"/>
                      <a:ext cx="449280" cy="410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4">
                  <p14:nvContentPartPr>
                    <p14:cNvPr id="295" name="Ink 294">
                      <a:extLst>
                        <a:ext uri="{FF2B5EF4-FFF2-40B4-BE49-F238E27FC236}">
                          <a16:creationId xmlns:a16="http://schemas.microsoft.com/office/drawing/2014/main" id="{939DA710-A26F-4ACF-9F1B-46F8ACBCC03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26280" y="2981930"/>
                    <a:ext cx="497520" cy="377280"/>
                  </p14:xfrm>
                </p:contentPart>
              </mc:Choice>
              <mc:Fallback xmlns="">
                <p:pic>
                  <p:nvPicPr>
                    <p:cNvPr id="295" name="Ink 294">
                      <a:extLst>
                        <a:ext uri="{FF2B5EF4-FFF2-40B4-BE49-F238E27FC236}">
                          <a16:creationId xmlns:a16="http://schemas.microsoft.com/office/drawing/2014/main" id="{939DA710-A26F-4ACF-9F1B-46F8ACBCC038}"/>
                        </a:ext>
                      </a:extLst>
                    </p:cNvPr>
                    <p:cNvPicPr/>
                    <p:nvPr/>
                  </p:nvPicPr>
                  <p:blipFill>
                    <a:blip r:embed="rId505"/>
                    <a:stretch>
                      <a:fillRect/>
                    </a:stretch>
                  </p:blipFill>
                  <p:spPr>
                    <a:xfrm>
                      <a:off x="10921960" y="2977610"/>
                      <a:ext cx="506160" cy="3859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6">
                  <p14:nvContentPartPr>
                    <p14:cNvPr id="297" name="Ink 296">
                      <a:extLst>
                        <a:ext uri="{FF2B5EF4-FFF2-40B4-BE49-F238E27FC236}">
                          <a16:creationId xmlns:a16="http://schemas.microsoft.com/office/drawing/2014/main" id="{BC15F622-6BFD-401A-A0A7-3AB23D598F5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450080" y="2604650"/>
                    <a:ext cx="42120" cy="388080"/>
                  </p14:xfrm>
                </p:contentPart>
              </mc:Choice>
              <mc:Fallback xmlns="">
                <p:pic>
                  <p:nvPicPr>
                    <p:cNvPr id="297" name="Ink 296">
                      <a:extLst>
                        <a:ext uri="{FF2B5EF4-FFF2-40B4-BE49-F238E27FC236}">
                          <a16:creationId xmlns:a16="http://schemas.microsoft.com/office/drawing/2014/main" id="{BC15F622-6BFD-401A-A0A7-3AB23D598F52}"/>
                        </a:ext>
                      </a:extLst>
                    </p:cNvPr>
                    <p:cNvPicPr/>
                    <p:nvPr/>
                  </p:nvPicPr>
                  <p:blipFill>
                    <a:blip r:embed="rId507"/>
                    <a:stretch>
                      <a:fillRect/>
                    </a:stretch>
                  </p:blipFill>
                  <p:spPr>
                    <a:xfrm>
                      <a:off x="11445760" y="2600330"/>
                      <a:ext cx="50760" cy="39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08">
                  <p14:nvContentPartPr>
                    <p14:cNvPr id="299" name="Ink 298">
                      <a:extLst>
                        <a:ext uri="{FF2B5EF4-FFF2-40B4-BE49-F238E27FC236}">
                          <a16:creationId xmlns:a16="http://schemas.microsoft.com/office/drawing/2014/main" id="{313E3222-E11C-4761-85F6-62F27EAEFD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304560" y="2166530"/>
                    <a:ext cx="478080" cy="552600"/>
                  </p14:xfrm>
                </p:contentPart>
              </mc:Choice>
              <mc:Fallback xmlns="">
                <p:pic>
                  <p:nvPicPr>
                    <p:cNvPr id="299" name="Ink 298">
                      <a:extLst>
                        <a:ext uri="{FF2B5EF4-FFF2-40B4-BE49-F238E27FC236}">
                          <a16:creationId xmlns:a16="http://schemas.microsoft.com/office/drawing/2014/main" id="{313E3222-E11C-4761-85F6-62F27EAEFD59}"/>
                        </a:ext>
                      </a:extLst>
                    </p:cNvPr>
                    <p:cNvPicPr/>
                    <p:nvPr/>
                  </p:nvPicPr>
                  <p:blipFill>
                    <a:blip r:embed="rId509"/>
                    <a:stretch>
                      <a:fillRect/>
                    </a:stretch>
                  </p:blipFill>
                  <p:spPr>
                    <a:xfrm>
                      <a:off x="10300240" y="2162210"/>
                      <a:ext cx="486720" cy="56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0">
                  <p14:nvContentPartPr>
                    <p14:cNvPr id="301" name="Ink 300">
                      <a:extLst>
                        <a:ext uri="{FF2B5EF4-FFF2-40B4-BE49-F238E27FC236}">
                          <a16:creationId xmlns:a16="http://schemas.microsoft.com/office/drawing/2014/main" id="{BA1E92DC-0DAC-49AC-950E-F3BE839790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69680" y="2103530"/>
                    <a:ext cx="711360" cy="501120"/>
                  </p14:xfrm>
                </p:contentPart>
              </mc:Choice>
              <mc:Fallback xmlns="">
                <p:pic>
                  <p:nvPicPr>
                    <p:cNvPr id="301" name="Ink 300">
                      <a:extLst>
                        <a:ext uri="{FF2B5EF4-FFF2-40B4-BE49-F238E27FC236}">
                          <a16:creationId xmlns:a16="http://schemas.microsoft.com/office/drawing/2014/main" id="{BA1E92DC-0DAC-49AC-950E-F3BE8397902D}"/>
                        </a:ext>
                      </a:extLst>
                    </p:cNvPr>
                    <p:cNvPicPr/>
                    <p:nvPr/>
                  </p:nvPicPr>
                  <p:blipFill>
                    <a:blip r:embed="rId511"/>
                    <a:stretch>
                      <a:fillRect/>
                    </a:stretch>
                  </p:blipFill>
                  <p:spPr>
                    <a:xfrm>
                      <a:off x="10765360" y="2099210"/>
                      <a:ext cx="720000" cy="509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2">
                  <p14:nvContentPartPr>
                    <p14:cNvPr id="303" name="Ink 302">
                      <a:extLst>
                        <a:ext uri="{FF2B5EF4-FFF2-40B4-BE49-F238E27FC236}">
                          <a16:creationId xmlns:a16="http://schemas.microsoft.com/office/drawing/2014/main" id="{9E116DCB-93BE-4C45-8088-A185BE1AA8E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904680" y="3377570"/>
                    <a:ext cx="191160" cy="165600"/>
                  </p14:xfrm>
                </p:contentPart>
              </mc:Choice>
              <mc:Fallback xmlns="">
                <p:pic>
                  <p:nvPicPr>
                    <p:cNvPr id="303" name="Ink 302">
                      <a:extLst>
                        <a:ext uri="{FF2B5EF4-FFF2-40B4-BE49-F238E27FC236}">
                          <a16:creationId xmlns:a16="http://schemas.microsoft.com/office/drawing/2014/main" id="{9E116DCB-93BE-4C45-8088-A185BE1AA8E7}"/>
                        </a:ext>
                      </a:extLst>
                    </p:cNvPr>
                    <p:cNvPicPr/>
                    <p:nvPr/>
                  </p:nvPicPr>
                  <p:blipFill>
                    <a:blip r:embed="rId513"/>
                    <a:stretch>
                      <a:fillRect/>
                    </a:stretch>
                  </p:blipFill>
                  <p:spPr>
                    <a:xfrm>
                      <a:off x="10900360" y="3373250"/>
                      <a:ext cx="199800" cy="174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4">
                  <p14:nvContentPartPr>
                    <p14:cNvPr id="305" name="Ink 304">
                      <a:extLst>
                        <a:ext uri="{FF2B5EF4-FFF2-40B4-BE49-F238E27FC236}">
                          <a16:creationId xmlns:a16="http://schemas.microsoft.com/office/drawing/2014/main" id="{D93498E8-3ABE-4463-BA1F-6B1AAA7D58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071000" y="3373970"/>
                    <a:ext cx="609120" cy="279360"/>
                  </p14:xfrm>
                </p:contentPart>
              </mc:Choice>
              <mc:Fallback xmlns="">
                <p:pic>
                  <p:nvPicPr>
                    <p:cNvPr id="305" name="Ink 304">
                      <a:extLst>
                        <a:ext uri="{FF2B5EF4-FFF2-40B4-BE49-F238E27FC236}">
                          <a16:creationId xmlns:a16="http://schemas.microsoft.com/office/drawing/2014/main" id="{D93498E8-3ABE-4463-BA1F-6B1AAA7D5894}"/>
                        </a:ext>
                      </a:extLst>
                    </p:cNvPr>
                    <p:cNvPicPr/>
                    <p:nvPr/>
                  </p:nvPicPr>
                  <p:blipFill>
                    <a:blip r:embed="rId515"/>
                    <a:stretch>
                      <a:fillRect/>
                    </a:stretch>
                  </p:blipFill>
                  <p:spPr>
                    <a:xfrm>
                      <a:off x="11066680" y="3369650"/>
                      <a:ext cx="617760" cy="28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6">
                  <p14:nvContentPartPr>
                    <p14:cNvPr id="306" name="Ink 305">
                      <a:extLst>
                        <a:ext uri="{FF2B5EF4-FFF2-40B4-BE49-F238E27FC236}">
                          <a16:creationId xmlns:a16="http://schemas.microsoft.com/office/drawing/2014/main" id="{3BBD0940-74B0-400E-B8AA-BA4B0D17A6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660600" y="3637850"/>
                    <a:ext cx="527400" cy="235800"/>
                  </p14:xfrm>
                </p:contentPart>
              </mc:Choice>
              <mc:Fallback xmlns="">
                <p:pic>
                  <p:nvPicPr>
                    <p:cNvPr id="306" name="Ink 305">
                      <a:extLst>
                        <a:ext uri="{FF2B5EF4-FFF2-40B4-BE49-F238E27FC236}">
                          <a16:creationId xmlns:a16="http://schemas.microsoft.com/office/drawing/2014/main" id="{3BBD0940-74B0-400E-B8AA-BA4B0D17A68C}"/>
                        </a:ext>
                      </a:extLst>
                    </p:cNvPr>
                    <p:cNvPicPr/>
                    <p:nvPr/>
                  </p:nvPicPr>
                  <p:blipFill>
                    <a:blip r:embed="rId517"/>
                    <a:stretch>
                      <a:fillRect/>
                    </a:stretch>
                  </p:blipFill>
                  <p:spPr>
                    <a:xfrm>
                      <a:off x="10656280" y="3633530"/>
                      <a:ext cx="536040" cy="2444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18">
                  <p14:nvContentPartPr>
                    <p14:cNvPr id="308" name="Ink 307">
                      <a:extLst>
                        <a:ext uri="{FF2B5EF4-FFF2-40B4-BE49-F238E27FC236}">
                          <a16:creationId xmlns:a16="http://schemas.microsoft.com/office/drawing/2014/main" id="{5F2D4974-2F1A-43F9-9120-BF701E93CF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149760" y="3685730"/>
                    <a:ext cx="708120" cy="465120"/>
                  </p14:xfrm>
                </p:contentPart>
              </mc:Choice>
              <mc:Fallback xmlns="">
                <p:pic>
                  <p:nvPicPr>
                    <p:cNvPr id="308" name="Ink 307">
                      <a:extLst>
                        <a:ext uri="{FF2B5EF4-FFF2-40B4-BE49-F238E27FC236}">
                          <a16:creationId xmlns:a16="http://schemas.microsoft.com/office/drawing/2014/main" id="{5F2D4974-2F1A-43F9-9120-BF701E93CF93}"/>
                        </a:ext>
                      </a:extLst>
                    </p:cNvPr>
                    <p:cNvPicPr/>
                    <p:nvPr/>
                  </p:nvPicPr>
                  <p:blipFill>
                    <a:blip r:embed="rId519"/>
                    <a:stretch>
                      <a:fillRect/>
                    </a:stretch>
                  </p:blipFill>
                  <p:spPr>
                    <a:xfrm>
                      <a:off x="10145440" y="3681410"/>
                      <a:ext cx="716760" cy="473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0">
                  <p14:nvContentPartPr>
                    <p14:cNvPr id="314" name="Ink 313">
                      <a:extLst>
                        <a:ext uri="{FF2B5EF4-FFF2-40B4-BE49-F238E27FC236}">
                          <a16:creationId xmlns:a16="http://schemas.microsoft.com/office/drawing/2014/main" id="{C3B1C461-9FF8-4ED2-9C1D-7ED60201E6C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30080" y="4716410"/>
                    <a:ext cx="126720" cy="437400"/>
                  </p14:xfrm>
                </p:contentPart>
              </mc:Choice>
              <mc:Fallback xmlns="">
                <p:pic>
                  <p:nvPicPr>
                    <p:cNvPr id="314" name="Ink 313">
                      <a:extLst>
                        <a:ext uri="{FF2B5EF4-FFF2-40B4-BE49-F238E27FC236}">
                          <a16:creationId xmlns:a16="http://schemas.microsoft.com/office/drawing/2014/main" id="{C3B1C461-9FF8-4ED2-9C1D-7ED60201E6CC}"/>
                        </a:ext>
                      </a:extLst>
                    </p:cNvPr>
                    <p:cNvPicPr/>
                    <p:nvPr/>
                  </p:nvPicPr>
                  <p:blipFill>
                    <a:blip r:embed="rId521"/>
                    <a:stretch>
                      <a:fillRect/>
                    </a:stretch>
                  </p:blipFill>
                  <p:spPr>
                    <a:xfrm>
                      <a:off x="8925760" y="4712090"/>
                      <a:ext cx="135360" cy="446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2">
                  <p14:nvContentPartPr>
                    <p14:cNvPr id="315" name="Ink 314">
                      <a:extLst>
                        <a:ext uri="{FF2B5EF4-FFF2-40B4-BE49-F238E27FC236}">
                          <a16:creationId xmlns:a16="http://schemas.microsoft.com/office/drawing/2014/main" id="{0B4D25B8-B504-4929-9DAE-815A2FC6C8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75880" y="4562690"/>
                    <a:ext cx="1177920" cy="636480"/>
                  </p14:xfrm>
                </p:contentPart>
              </mc:Choice>
              <mc:Fallback xmlns="">
                <p:pic>
                  <p:nvPicPr>
                    <p:cNvPr id="315" name="Ink 314">
                      <a:extLst>
                        <a:ext uri="{FF2B5EF4-FFF2-40B4-BE49-F238E27FC236}">
                          <a16:creationId xmlns:a16="http://schemas.microsoft.com/office/drawing/2014/main" id="{0B4D25B8-B504-4929-9DAE-815A2FC6C862}"/>
                        </a:ext>
                      </a:extLst>
                    </p:cNvPr>
                    <p:cNvPicPr/>
                    <p:nvPr/>
                  </p:nvPicPr>
                  <p:blipFill>
                    <a:blip r:embed="rId523"/>
                    <a:stretch>
                      <a:fillRect/>
                    </a:stretch>
                  </p:blipFill>
                  <p:spPr>
                    <a:xfrm>
                      <a:off x="9071560" y="4558370"/>
                      <a:ext cx="1186560" cy="645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4">
                  <p14:nvContentPartPr>
                    <p14:cNvPr id="316" name="Ink 315">
                      <a:extLst>
                        <a:ext uri="{FF2B5EF4-FFF2-40B4-BE49-F238E27FC236}">
                          <a16:creationId xmlns:a16="http://schemas.microsoft.com/office/drawing/2014/main" id="{D8E02F7C-DA1A-415B-ACE9-573A2C3B8E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29720" y="4188290"/>
                    <a:ext cx="1536120" cy="605880"/>
                  </p14:xfrm>
                </p:contentPart>
              </mc:Choice>
              <mc:Fallback xmlns="">
                <p:pic>
                  <p:nvPicPr>
                    <p:cNvPr id="316" name="Ink 315">
                      <a:extLst>
                        <a:ext uri="{FF2B5EF4-FFF2-40B4-BE49-F238E27FC236}">
                          <a16:creationId xmlns:a16="http://schemas.microsoft.com/office/drawing/2014/main" id="{D8E02F7C-DA1A-415B-ACE9-573A2C3B8E61}"/>
                        </a:ext>
                      </a:extLst>
                    </p:cNvPr>
                    <p:cNvPicPr/>
                    <p:nvPr/>
                  </p:nvPicPr>
                  <p:blipFill>
                    <a:blip r:embed="rId525"/>
                    <a:stretch>
                      <a:fillRect/>
                    </a:stretch>
                  </p:blipFill>
                  <p:spPr>
                    <a:xfrm>
                      <a:off x="8925400" y="4183970"/>
                      <a:ext cx="1544760" cy="6145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6">
                  <p14:nvContentPartPr>
                    <p14:cNvPr id="317" name="Ink 316">
                      <a:extLst>
                        <a:ext uri="{FF2B5EF4-FFF2-40B4-BE49-F238E27FC236}">
                          <a16:creationId xmlns:a16="http://schemas.microsoft.com/office/drawing/2014/main" id="{369C40E9-E6E1-43B7-8852-D99AAE3C097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069320" y="4918730"/>
                    <a:ext cx="1010880" cy="516960"/>
                  </p14:xfrm>
                </p:contentPart>
              </mc:Choice>
              <mc:Fallback xmlns="">
                <p:pic>
                  <p:nvPicPr>
                    <p:cNvPr id="317" name="Ink 316">
                      <a:extLst>
                        <a:ext uri="{FF2B5EF4-FFF2-40B4-BE49-F238E27FC236}">
                          <a16:creationId xmlns:a16="http://schemas.microsoft.com/office/drawing/2014/main" id="{369C40E9-E6E1-43B7-8852-D99AAE3C0979}"/>
                        </a:ext>
                      </a:extLst>
                    </p:cNvPr>
                    <p:cNvPicPr/>
                    <p:nvPr/>
                  </p:nvPicPr>
                  <p:blipFill>
                    <a:blip r:embed="rId527"/>
                    <a:stretch>
                      <a:fillRect/>
                    </a:stretch>
                  </p:blipFill>
                  <p:spPr>
                    <a:xfrm>
                      <a:off x="8065000" y="4914410"/>
                      <a:ext cx="1019520" cy="525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28">
                  <p14:nvContentPartPr>
                    <p14:cNvPr id="319" name="Ink 318">
                      <a:extLst>
                        <a:ext uri="{FF2B5EF4-FFF2-40B4-BE49-F238E27FC236}">
                          <a16:creationId xmlns:a16="http://schemas.microsoft.com/office/drawing/2014/main" id="{C7DD1577-847B-408A-9192-C3A6FA00904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115760" y="4710290"/>
                    <a:ext cx="817920" cy="203040"/>
                  </p14:xfrm>
                </p:contentPart>
              </mc:Choice>
              <mc:Fallback xmlns="">
                <p:pic>
                  <p:nvPicPr>
                    <p:cNvPr id="319" name="Ink 318">
                      <a:extLst>
                        <a:ext uri="{FF2B5EF4-FFF2-40B4-BE49-F238E27FC236}">
                          <a16:creationId xmlns:a16="http://schemas.microsoft.com/office/drawing/2014/main" id="{C7DD1577-847B-408A-9192-C3A6FA009047}"/>
                        </a:ext>
                      </a:extLst>
                    </p:cNvPr>
                    <p:cNvPicPr/>
                    <p:nvPr/>
                  </p:nvPicPr>
                  <p:blipFill>
                    <a:blip r:embed="rId529"/>
                    <a:stretch>
                      <a:fillRect/>
                    </a:stretch>
                  </p:blipFill>
                  <p:spPr>
                    <a:xfrm>
                      <a:off x="8111440" y="4705970"/>
                      <a:ext cx="826560" cy="211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0">
                  <p14:nvContentPartPr>
                    <p14:cNvPr id="148" name="Ink 147">
                      <a:extLst>
                        <a:ext uri="{FF2B5EF4-FFF2-40B4-BE49-F238E27FC236}">
                          <a16:creationId xmlns:a16="http://schemas.microsoft.com/office/drawing/2014/main" id="{361D82A1-84EE-43A1-B231-012BE6CD99A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0760" y="5420210"/>
                    <a:ext cx="388440" cy="148680"/>
                  </p14:xfrm>
                </p:contentPart>
              </mc:Choice>
              <mc:Fallback xmlns="">
                <p:pic>
                  <p:nvPicPr>
                    <p:cNvPr id="148" name="Ink 147">
                      <a:extLst>
                        <a:ext uri="{FF2B5EF4-FFF2-40B4-BE49-F238E27FC236}">
                          <a16:creationId xmlns:a16="http://schemas.microsoft.com/office/drawing/2014/main" id="{361D82A1-84EE-43A1-B231-012BE6CD99AE}"/>
                        </a:ext>
                      </a:extLst>
                    </p:cNvPr>
                    <p:cNvPicPr/>
                    <p:nvPr/>
                  </p:nvPicPr>
                  <p:blipFill>
                    <a:blip r:embed="rId531"/>
                    <a:stretch>
                      <a:fillRect/>
                    </a:stretch>
                  </p:blipFill>
                  <p:spPr>
                    <a:xfrm>
                      <a:off x="7706440" y="5415890"/>
                      <a:ext cx="397080" cy="15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2">
                  <p14:nvContentPartPr>
                    <p14:cNvPr id="149" name="Ink 148">
                      <a:extLst>
                        <a:ext uri="{FF2B5EF4-FFF2-40B4-BE49-F238E27FC236}">
                          <a16:creationId xmlns:a16="http://schemas.microsoft.com/office/drawing/2014/main" id="{46A2B729-AD53-49A2-8290-9F70A0257A8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63640" y="5182610"/>
                    <a:ext cx="344520" cy="396360"/>
                  </p14:xfrm>
                </p:contentPart>
              </mc:Choice>
              <mc:Fallback xmlns="">
                <p:pic>
                  <p:nvPicPr>
                    <p:cNvPr id="149" name="Ink 148">
                      <a:extLst>
                        <a:ext uri="{FF2B5EF4-FFF2-40B4-BE49-F238E27FC236}">
                          <a16:creationId xmlns:a16="http://schemas.microsoft.com/office/drawing/2014/main" id="{46A2B729-AD53-49A2-8290-9F70A0257A8E}"/>
                        </a:ext>
                      </a:extLst>
                    </p:cNvPr>
                    <p:cNvPicPr/>
                    <p:nvPr/>
                  </p:nvPicPr>
                  <p:blipFill>
                    <a:blip r:embed="rId533"/>
                    <a:stretch>
                      <a:fillRect/>
                    </a:stretch>
                  </p:blipFill>
                  <p:spPr>
                    <a:xfrm>
                      <a:off x="9059320" y="5178290"/>
                      <a:ext cx="353160" cy="405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4">
                  <p14:nvContentPartPr>
                    <p14:cNvPr id="151" name="Ink 150">
                      <a:extLst>
                        <a:ext uri="{FF2B5EF4-FFF2-40B4-BE49-F238E27FC236}">
                          <a16:creationId xmlns:a16="http://schemas.microsoft.com/office/drawing/2014/main" id="{BCABD2B5-2263-4D3A-96B7-54533DDC4E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36320" y="4543610"/>
                    <a:ext cx="214200" cy="1009080"/>
                  </p14:xfrm>
                </p:contentPart>
              </mc:Choice>
              <mc:Fallback xmlns="">
                <p:pic>
                  <p:nvPicPr>
                    <p:cNvPr id="151" name="Ink 150">
                      <a:extLst>
                        <a:ext uri="{FF2B5EF4-FFF2-40B4-BE49-F238E27FC236}">
                          <a16:creationId xmlns:a16="http://schemas.microsoft.com/office/drawing/2014/main" id="{BCABD2B5-2263-4D3A-96B7-54533DDC4E8C}"/>
                        </a:ext>
                      </a:extLst>
                    </p:cNvPr>
                    <p:cNvPicPr/>
                    <p:nvPr/>
                  </p:nvPicPr>
                  <p:blipFill>
                    <a:blip r:embed="rId535"/>
                    <a:stretch>
                      <a:fillRect/>
                    </a:stretch>
                  </p:blipFill>
                  <p:spPr>
                    <a:xfrm>
                      <a:off x="10432000" y="4539290"/>
                      <a:ext cx="222840" cy="1017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6">
                  <p14:nvContentPartPr>
                    <p14:cNvPr id="153" name="Ink 152">
                      <a:extLst>
                        <a:ext uri="{FF2B5EF4-FFF2-40B4-BE49-F238E27FC236}">
                          <a16:creationId xmlns:a16="http://schemas.microsoft.com/office/drawing/2014/main" id="{E633E0AC-0E48-4F35-9B81-8FA2EF1F34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28760" y="4213490"/>
                    <a:ext cx="1783800" cy="1276200"/>
                  </p14:xfrm>
                </p:contentPart>
              </mc:Choice>
              <mc:Fallback xmlns="">
                <p:pic>
                  <p:nvPicPr>
                    <p:cNvPr id="153" name="Ink 152">
                      <a:extLst>
                        <a:ext uri="{FF2B5EF4-FFF2-40B4-BE49-F238E27FC236}">
                          <a16:creationId xmlns:a16="http://schemas.microsoft.com/office/drawing/2014/main" id="{E633E0AC-0E48-4F35-9B81-8FA2EF1F3472}"/>
                        </a:ext>
                      </a:extLst>
                    </p:cNvPr>
                    <p:cNvPicPr/>
                    <p:nvPr/>
                  </p:nvPicPr>
                  <p:blipFill>
                    <a:blip r:embed="rId537"/>
                    <a:stretch>
                      <a:fillRect/>
                    </a:stretch>
                  </p:blipFill>
                  <p:spPr>
                    <a:xfrm>
                      <a:off x="10424440" y="4209170"/>
                      <a:ext cx="1792440" cy="12848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38">
                  <p14:nvContentPartPr>
                    <p14:cNvPr id="154" name="Ink 153">
                      <a:extLst>
                        <a:ext uri="{FF2B5EF4-FFF2-40B4-BE49-F238E27FC236}">
                          <a16:creationId xmlns:a16="http://schemas.microsoft.com/office/drawing/2014/main" id="{0997443B-B9F2-49A5-B59C-6BC9891644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443520" y="4130330"/>
                    <a:ext cx="1779480" cy="138240"/>
                  </p14:xfrm>
                </p:contentPart>
              </mc:Choice>
              <mc:Fallback xmlns="">
                <p:pic>
                  <p:nvPicPr>
                    <p:cNvPr id="154" name="Ink 153">
                      <a:extLst>
                        <a:ext uri="{FF2B5EF4-FFF2-40B4-BE49-F238E27FC236}">
                          <a16:creationId xmlns:a16="http://schemas.microsoft.com/office/drawing/2014/main" id="{0997443B-B9F2-49A5-B59C-6BC9891644BF}"/>
                        </a:ext>
                      </a:extLst>
                    </p:cNvPr>
                    <p:cNvPicPr/>
                    <p:nvPr/>
                  </p:nvPicPr>
                  <p:blipFill>
                    <a:blip r:embed="rId539"/>
                    <a:stretch>
                      <a:fillRect/>
                    </a:stretch>
                  </p:blipFill>
                  <p:spPr>
                    <a:xfrm>
                      <a:off x="10439200" y="4126010"/>
                      <a:ext cx="178812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0">
                  <p14:nvContentPartPr>
                    <p14:cNvPr id="320" name="Ink 319">
                      <a:extLst>
                        <a:ext uri="{FF2B5EF4-FFF2-40B4-BE49-F238E27FC236}">
                          <a16:creationId xmlns:a16="http://schemas.microsoft.com/office/drawing/2014/main" id="{8493FEA4-0B44-443B-ABD2-628A07ED7D2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40080" y="2428250"/>
                    <a:ext cx="1545120" cy="661320"/>
                  </p14:xfrm>
                </p:contentPart>
              </mc:Choice>
              <mc:Fallback xmlns="">
                <p:pic>
                  <p:nvPicPr>
                    <p:cNvPr id="320" name="Ink 319">
                      <a:extLst>
                        <a:ext uri="{FF2B5EF4-FFF2-40B4-BE49-F238E27FC236}">
                          <a16:creationId xmlns:a16="http://schemas.microsoft.com/office/drawing/2014/main" id="{8493FEA4-0B44-443B-ABD2-628A07ED7D2B}"/>
                        </a:ext>
                      </a:extLst>
                    </p:cNvPr>
                    <p:cNvPicPr/>
                    <p:nvPr/>
                  </p:nvPicPr>
                  <p:blipFill>
                    <a:blip r:embed="rId541"/>
                    <a:stretch>
                      <a:fillRect/>
                    </a:stretch>
                  </p:blipFill>
                  <p:spPr>
                    <a:xfrm>
                      <a:off x="8835760" y="2423930"/>
                      <a:ext cx="1553760" cy="669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2">
                  <p14:nvContentPartPr>
                    <p14:cNvPr id="322" name="Ink 321">
                      <a:extLst>
                        <a:ext uri="{FF2B5EF4-FFF2-40B4-BE49-F238E27FC236}">
                          <a16:creationId xmlns:a16="http://schemas.microsoft.com/office/drawing/2014/main" id="{0906FCED-E1D0-452E-B475-C4B9D3818F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35400" y="1909490"/>
                    <a:ext cx="230760" cy="494640"/>
                  </p14:xfrm>
                </p:contentPart>
              </mc:Choice>
              <mc:Fallback xmlns="">
                <p:pic>
                  <p:nvPicPr>
                    <p:cNvPr id="322" name="Ink 321">
                      <a:extLst>
                        <a:ext uri="{FF2B5EF4-FFF2-40B4-BE49-F238E27FC236}">
                          <a16:creationId xmlns:a16="http://schemas.microsoft.com/office/drawing/2014/main" id="{0906FCED-E1D0-452E-B475-C4B9D3818F66}"/>
                        </a:ext>
                      </a:extLst>
                    </p:cNvPr>
                    <p:cNvPicPr/>
                    <p:nvPr/>
                  </p:nvPicPr>
                  <p:blipFill>
                    <a:blip r:embed="rId543"/>
                    <a:stretch>
                      <a:fillRect/>
                    </a:stretch>
                  </p:blipFill>
                  <p:spPr>
                    <a:xfrm>
                      <a:off x="9731080" y="1905170"/>
                      <a:ext cx="239400" cy="5032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4">
                  <p14:nvContentPartPr>
                    <p14:cNvPr id="323" name="Ink 322">
                      <a:extLst>
                        <a:ext uri="{FF2B5EF4-FFF2-40B4-BE49-F238E27FC236}">
                          <a16:creationId xmlns:a16="http://schemas.microsoft.com/office/drawing/2014/main" id="{EE464075-8344-45EE-9B9B-248CF83C41D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81840" y="1952690"/>
                    <a:ext cx="889560" cy="464760"/>
                  </p14:xfrm>
                </p:contentPart>
              </mc:Choice>
              <mc:Fallback xmlns="">
                <p:pic>
                  <p:nvPicPr>
                    <p:cNvPr id="323" name="Ink 322">
                      <a:extLst>
                        <a:ext uri="{FF2B5EF4-FFF2-40B4-BE49-F238E27FC236}">
                          <a16:creationId xmlns:a16="http://schemas.microsoft.com/office/drawing/2014/main" id="{EE464075-8344-45EE-9B9B-248CF83C41D2}"/>
                        </a:ext>
                      </a:extLst>
                    </p:cNvPr>
                    <p:cNvPicPr/>
                    <p:nvPr/>
                  </p:nvPicPr>
                  <p:blipFill>
                    <a:blip r:embed="rId545"/>
                    <a:stretch>
                      <a:fillRect/>
                    </a:stretch>
                  </p:blipFill>
                  <p:spPr>
                    <a:xfrm>
                      <a:off x="8877520" y="1948370"/>
                      <a:ext cx="898200" cy="473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6">
                  <p14:nvContentPartPr>
                    <p14:cNvPr id="327" name="Ink 326">
                      <a:extLst>
                        <a:ext uri="{FF2B5EF4-FFF2-40B4-BE49-F238E27FC236}">
                          <a16:creationId xmlns:a16="http://schemas.microsoft.com/office/drawing/2014/main" id="{25D45711-D7B2-4A39-8B84-06234C74A06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1160" y="2837210"/>
                    <a:ext cx="861840" cy="1288080"/>
                  </p14:xfrm>
                </p:contentPart>
              </mc:Choice>
              <mc:Fallback xmlns="">
                <p:pic>
                  <p:nvPicPr>
                    <p:cNvPr id="327" name="Ink 326">
                      <a:extLst>
                        <a:ext uri="{FF2B5EF4-FFF2-40B4-BE49-F238E27FC236}">
                          <a16:creationId xmlns:a16="http://schemas.microsoft.com/office/drawing/2014/main" id="{25D45711-D7B2-4A39-8B84-06234C74A06A}"/>
                        </a:ext>
                      </a:extLst>
                    </p:cNvPr>
                    <p:cNvPicPr/>
                    <p:nvPr/>
                  </p:nvPicPr>
                  <p:blipFill>
                    <a:blip r:embed="rId547"/>
                    <a:stretch>
                      <a:fillRect/>
                    </a:stretch>
                  </p:blipFill>
                  <p:spPr>
                    <a:xfrm>
                      <a:off x="7306840" y="2832890"/>
                      <a:ext cx="870480" cy="1296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48">
                  <p14:nvContentPartPr>
                    <p14:cNvPr id="328" name="Ink 327">
                      <a:extLst>
                        <a:ext uri="{FF2B5EF4-FFF2-40B4-BE49-F238E27FC236}">
                          <a16:creationId xmlns:a16="http://schemas.microsoft.com/office/drawing/2014/main" id="{47666D04-0D48-4C4A-94F5-E90E6C7609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33480" y="4016210"/>
                    <a:ext cx="383040" cy="945000"/>
                  </p14:xfrm>
                </p:contentPart>
              </mc:Choice>
              <mc:Fallback xmlns="">
                <p:pic>
                  <p:nvPicPr>
                    <p:cNvPr id="328" name="Ink 327">
                      <a:extLst>
                        <a:ext uri="{FF2B5EF4-FFF2-40B4-BE49-F238E27FC236}">
                          <a16:creationId xmlns:a16="http://schemas.microsoft.com/office/drawing/2014/main" id="{47666D04-0D48-4C4A-94F5-E90E6C760993}"/>
                        </a:ext>
                      </a:extLst>
                    </p:cNvPr>
                    <p:cNvPicPr/>
                    <p:nvPr/>
                  </p:nvPicPr>
                  <p:blipFill>
                    <a:blip r:embed="rId549"/>
                    <a:stretch>
                      <a:fillRect/>
                    </a:stretch>
                  </p:blipFill>
                  <p:spPr>
                    <a:xfrm>
                      <a:off x="7329160" y="4011890"/>
                      <a:ext cx="391680" cy="953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0">
                  <p14:nvContentPartPr>
                    <p14:cNvPr id="332" name="Ink 331">
                      <a:extLst>
                        <a:ext uri="{FF2B5EF4-FFF2-40B4-BE49-F238E27FC236}">
                          <a16:creationId xmlns:a16="http://schemas.microsoft.com/office/drawing/2014/main" id="{6C85FCAC-843E-4BAF-8341-5FEAD8F7DC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82280" y="1988690"/>
                    <a:ext cx="496800" cy="1360080"/>
                  </p14:xfrm>
                </p:contentPart>
              </mc:Choice>
              <mc:Fallback xmlns="">
                <p:pic>
                  <p:nvPicPr>
                    <p:cNvPr id="332" name="Ink 331">
                      <a:extLst>
                        <a:ext uri="{FF2B5EF4-FFF2-40B4-BE49-F238E27FC236}">
                          <a16:creationId xmlns:a16="http://schemas.microsoft.com/office/drawing/2014/main" id="{6C85FCAC-843E-4BAF-8341-5FEAD8F7DCDE}"/>
                        </a:ext>
                      </a:extLst>
                    </p:cNvPr>
                    <p:cNvPicPr/>
                    <p:nvPr/>
                  </p:nvPicPr>
                  <p:blipFill>
                    <a:blip r:embed="rId551"/>
                    <a:stretch>
                      <a:fillRect/>
                    </a:stretch>
                  </p:blipFill>
                  <p:spPr>
                    <a:xfrm>
                      <a:off x="11677960" y="1984370"/>
                      <a:ext cx="505440" cy="1368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52">
                  <p14:nvContentPartPr>
                    <p14:cNvPr id="334" name="Ink 333">
                      <a:extLst>
                        <a:ext uri="{FF2B5EF4-FFF2-40B4-BE49-F238E27FC236}">
                          <a16:creationId xmlns:a16="http://schemas.microsoft.com/office/drawing/2014/main" id="{219B8155-5BE6-4DFD-8A72-B148796B55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19800" y="4893170"/>
                    <a:ext cx="730080" cy="475560"/>
                  </p14:xfrm>
                </p:contentPart>
              </mc:Choice>
              <mc:Fallback xmlns="">
                <p:pic>
                  <p:nvPicPr>
                    <p:cNvPr id="334" name="Ink 333">
                      <a:extLst>
                        <a:ext uri="{FF2B5EF4-FFF2-40B4-BE49-F238E27FC236}">
                          <a16:creationId xmlns:a16="http://schemas.microsoft.com/office/drawing/2014/main" id="{219B8155-5BE6-4DFD-8A72-B148796B55F5}"/>
                        </a:ext>
                      </a:extLst>
                    </p:cNvPr>
                    <p:cNvPicPr/>
                    <p:nvPr/>
                  </p:nvPicPr>
                  <p:blipFill>
                    <a:blip r:embed="rId553"/>
                    <a:stretch>
                      <a:fillRect/>
                    </a:stretch>
                  </p:blipFill>
                  <p:spPr>
                    <a:xfrm>
                      <a:off x="7315480" y="4888850"/>
                      <a:ext cx="738720" cy="484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554">
                <p14:nvContentPartPr>
                  <p14:cNvPr id="336" name="Ink 335">
                    <a:extLst>
                      <a:ext uri="{FF2B5EF4-FFF2-40B4-BE49-F238E27FC236}">
                        <a16:creationId xmlns:a16="http://schemas.microsoft.com/office/drawing/2014/main" id="{A1AC1591-6A43-487E-879F-A17D41E1AD94}"/>
                      </a:ext>
                    </a:extLst>
                  </p14:cNvPr>
                  <p14:cNvContentPartPr/>
                  <p14:nvPr/>
                </p14:nvContentPartPr>
                <p14:xfrm>
                  <a:off x="10529920" y="5217890"/>
                  <a:ext cx="248040" cy="358560"/>
                </p14:xfrm>
              </p:contentPart>
            </mc:Choice>
            <mc:Fallback xmlns="">
              <p:pic>
                <p:nvPicPr>
                  <p:cNvPr id="336" name="Ink 335">
                    <a:extLst>
                      <a:ext uri="{FF2B5EF4-FFF2-40B4-BE49-F238E27FC236}">
                        <a16:creationId xmlns:a16="http://schemas.microsoft.com/office/drawing/2014/main" id="{A1AC1591-6A43-487E-879F-A17D41E1AD94}"/>
                      </a:ext>
                    </a:extLst>
                  </p:cNvPr>
                  <p:cNvPicPr/>
                  <p:nvPr/>
                </p:nvPicPr>
                <p:blipFill>
                  <a:blip r:embed="rId555"/>
                  <a:stretch>
                    <a:fillRect/>
                  </a:stretch>
                </p:blipFill>
                <p:spPr>
                  <a:xfrm>
                    <a:off x="10525600" y="5213570"/>
                    <a:ext cx="256680" cy="3672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D2F297A-665E-4012-AE61-5694BD304280}"/>
                    </a:ext>
                  </a:extLst>
                </p14:cNvPr>
                <p14:cNvContentPartPr/>
                <p14:nvPr/>
              </p14:nvContentPartPr>
              <p14:xfrm>
                <a:off x="9009910" y="4284931"/>
                <a:ext cx="1324440" cy="810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D2F297A-665E-4012-AE61-5694BD304280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947270" y="4221931"/>
                  <a:ext cx="1450080" cy="936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73428DE4-6586-4F98-B4B4-C0B6EF6CEBA6}"/>
                </a:ext>
              </a:extLst>
            </p:cNvPr>
            <p:cNvGrpSpPr/>
            <p:nvPr/>
          </p:nvGrpSpPr>
          <p:grpSpPr>
            <a:xfrm>
              <a:off x="7735510" y="3375571"/>
              <a:ext cx="2332800" cy="1270440"/>
              <a:chOff x="7735510" y="3375571"/>
              <a:chExt cx="2332800" cy="1270440"/>
            </a:xfrm>
          </p:grpSpPr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58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32D1491D-A81A-451C-B8B4-65D6F6C07546}"/>
                      </a:ext>
                    </a:extLst>
                  </p14:cNvPr>
                  <p14:cNvContentPartPr/>
                  <p14:nvPr/>
                </p14:nvContentPartPr>
                <p14:xfrm>
                  <a:off x="9033310" y="3375571"/>
                  <a:ext cx="838800" cy="64008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32D1491D-A81A-451C-B8B4-65D6F6C07546}"/>
                      </a:ext>
                    </a:extLst>
                  </p:cNvPr>
                  <p:cNvPicPr/>
                  <p:nvPr/>
                </p:nvPicPr>
                <p:blipFill>
                  <a:blip r:embed="rId559"/>
                  <a:stretch>
                    <a:fillRect/>
                  </a:stretch>
                </p:blipFill>
                <p:spPr>
                  <a:xfrm>
                    <a:off x="8970670" y="3312931"/>
                    <a:ext cx="964440" cy="76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60">
                <p14:nvContentPartPr>
                  <p14:cNvPr id="28" name="Ink 27">
                    <a:extLst>
                      <a:ext uri="{FF2B5EF4-FFF2-40B4-BE49-F238E27FC236}">
                        <a16:creationId xmlns:a16="http://schemas.microsoft.com/office/drawing/2014/main" id="{FB3475FE-6259-4C8E-A76B-E2C21BEA5F4C}"/>
                      </a:ext>
                    </a:extLst>
                  </p14:cNvPr>
                  <p14:cNvContentPartPr/>
                  <p14:nvPr/>
                </p14:nvContentPartPr>
                <p14:xfrm>
                  <a:off x="8837110" y="4184491"/>
                  <a:ext cx="394920" cy="957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FB3475FE-6259-4C8E-A76B-E2C21BEA5F4C}"/>
                      </a:ext>
                    </a:extLst>
                  </p:cNvPr>
                  <p:cNvPicPr/>
                  <p:nvPr/>
                </p:nvPicPr>
                <p:blipFill>
                  <a:blip r:embed="rId561"/>
                  <a:stretch>
                    <a:fillRect/>
                  </a:stretch>
                </p:blipFill>
                <p:spPr>
                  <a:xfrm>
                    <a:off x="8774110" y="4121851"/>
                    <a:ext cx="520560" cy="221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62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026EEE0E-C3D7-4749-A571-55C057B2C895}"/>
                      </a:ext>
                    </a:extLst>
                  </p14:cNvPr>
                  <p14:cNvContentPartPr/>
                  <p14:nvPr/>
                </p14:nvContentPartPr>
                <p14:xfrm>
                  <a:off x="8990470" y="4244971"/>
                  <a:ext cx="727200" cy="3646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026EEE0E-C3D7-4749-A571-55C057B2C895}"/>
                      </a:ext>
                    </a:extLst>
                  </p:cNvPr>
                  <p:cNvPicPr/>
                  <p:nvPr/>
                </p:nvPicPr>
                <p:blipFill>
                  <a:blip r:embed="rId563"/>
                  <a:stretch>
                    <a:fillRect/>
                  </a:stretch>
                </p:blipFill>
                <p:spPr>
                  <a:xfrm>
                    <a:off x="8927830" y="4181971"/>
                    <a:ext cx="852840" cy="490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64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CDC2503F-BC06-43EF-95E3-C497481F68C3}"/>
                      </a:ext>
                    </a:extLst>
                  </p14:cNvPr>
                  <p14:cNvContentPartPr/>
                  <p14:nvPr/>
                </p14:nvContentPartPr>
                <p14:xfrm>
                  <a:off x="9328150" y="3946531"/>
                  <a:ext cx="740160" cy="27144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CDC2503F-BC06-43EF-95E3-C497481F68C3}"/>
                      </a:ext>
                    </a:extLst>
                  </p:cNvPr>
                  <p:cNvPicPr/>
                  <p:nvPr/>
                </p:nvPicPr>
                <p:blipFill>
                  <a:blip r:embed="rId565"/>
                  <a:stretch>
                    <a:fillRect/>
                  </a:stretch>
                </p:blipFill>
                <p:spPr>
                  <a:xfrm>
                    <a:off x="9265510" y="3883891"/>
                    <a:ext cx="865800" cy="397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66">
                <p14:nvContentPartPr>
                  <p14:cNvPr id="282" name="Ink 281">
                    <a:extLst>
                      <a:ext uri="{FF2B5EF4-FFF2-40B4-BE49-F238E27FC236}">
                        <a16:creationId xmlns:a16="http://schemas.microsoft.com/office/drawing/2014/main" id="{C93462FF-510D-4B94-AEC3-0DDC6F7BEA66}"/>
                      </a:ext>
                    </a:extLst>
                  </p14:cNvPr>
                  <p14:cNvContentPartPr/>
                  <p14:nvPr/>
                </p14:nvContentPartPr>
                <p14:xfrm>
                  <a:off x="7735510" y="3919171"/>
                  <a:ext cx="1182240" cy="726840"/>
                </p14:xfrm>
              </p:contentPart>
            </mc:Choice>
            <mc:Fallback xmlns="">
              <p:pic>
                <p:nvPicPr>
                  <p:cNvPr id="282" name="Ink 281">
                    <a:extLst>
                      <a:ext uri="{FF2B5EF4-FFF2-40B4-BE49-F238E27FC236}">
                        <a16:creationId xmlns:a16="http://schemas.microsoft.com/office/drawing/2014/main" id="{C93462FF-510D-4B94-AEC3-0DDC6F7BEA66}"/>
                      </a:ext>
                    </a:extLst>
                  </p:cNvPr>
                  <p:cNvPicPr/>
                  <p:nvPr/>
                </p:nvPicPr>
                <p:blipFill>
                  <a:blip r:embed="rId567"/>
                  <a:stretch>
                    <a:fillRect/>
                  </a:stretch>
                </p:blipFill>
                <p:spPr>
                  <a:xfrm>
                    <a:off x="7672510" y="3856171"/>
                    <a:ext cx="1307880" cy="8524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00274C54-CDD0-4C2D-8A7E-F721F55C4742}"/>
                    </a:ext>
                  </a:extLst>
                </p14:cNvPr>
                <p14:cNvContentPartPr/>
                <p14:nvPr/>
              </p14:nvContentPartPr>
              <p14:xfrm>
                <a:off x="9886870" y="2763211"/>
                <a:ext cx="747360" cy="10198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00274C54-CDD0-4C2D-8A7E-F721F55C4742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824230" y="2700571"/>
                  <a:ext cx="873000" cy="11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E1CB9AC-47FA-4FA2-A127-F6B8FE3D719D}"/>
                    </a:ext>
                  </a:extLst>
                </p14:cNvPr>
                <p14:cNvContentPartPr/>
                <p14:nvPr/>
              </p14:nvContentPartPr>
              <p14:xfrm>
                <a:off x="8140870" y="4780651"/>
                <a:ext cx="829080" cy="5882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E1CB9AC-47FA-4FA2-A127-F6B8FE3D719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078230" y="4717651"/>
                  <a:ext cx="954720" cy="71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6AEE901-155A-4D0A-A6E8-E983612B3B41}"/>
                    </a:ext>
                  </a:extLst>
                </p14:cNvPr>
                <p14:cNvContentPartPr/>
                <p14:nvPr/>
              </p14:nvContentPartPr>
              <p14:xfrm>
                <a:off x="7984990" y="1975171"/>
                <a:ext cx="1619640" cy="1261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6AEE901-155A-4D0A-A6E8-E983612B3B41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922350" y="1912531"/>
                  <a:ext cx="1745280" cy="138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7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B0F0605-1393-4507-8959-69754DF48FE5}"/>
                  </a:ext>
                </a:extLst>
              </p14:cNvPr>
              <p14:cNvContentPartPr/>
              <p14:nvPr/>
            </p14:nvContentPartPr>
            <p14:xfrm>
              <a:off x="7680790" y="1992451"/>
              <a:ext cx="2966040" cy="3351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B0F0605-1393-4507-8959-69754DF48FE5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7617790" y="1929451"/>
                <a:ext cx="3091680" cy="34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25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6505755" cy="4060225"/>
          </a:xfrm>
        </p:spPr>
        <p:txBody>
          <a:bodyPr>
            <a:normAutofit/>
          </a:bodyPr>
          <a:lstStyle/>
          <a:p>
            <a:r>
              <a:rPr lang="en-AU" sz="3600" b="1" dirty="0"/>
              <a:t>Patient data must be available and plotted</a:t>
            </a:r>
          </a:p>
          <a:p>
            <a:r>
              <a:rPr lang="en-AU" b="1" dirty="0"/>
              <a:t>This is a ‘data-based’ approach</a:t>
            </a:r>
          </a:p>
          <a:p>
            <a:pPr lvl="1"/>
            <a:r>
              <a:rPr lang="en-AU" b="1" dirty="0"/>
              <a:t>Variable radius</a:t>
            </a:r>
          </a:p>
          <a:p>
            <a:pPr lvl="1"/>
            <a:r>
              <a:rPr lang="en-AU" b="1" dirty="0"/>
              <a:t>Marginal approaches (based on ‘regions’)</a:t>
            </a:r>
          </a:p>
          <a:p>
            <a:pPr lvl="2"/>
            <a:r>
              <a:rPr lang="en-AU" b="1" dirty="0"/>
              <a:t>Marginal + Fill-in methods</a:t>
            </a:r>
          </a:p>
          <a:p>
            <a:pPr lvl="2"/>
            <a:r>
              <a:rPr lang="en-AU" b="1" dirty="0"/>
              <a:t>Slight nuances exist between the various Marginal or ‘patient-flow’ approaches, however they are largely similar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problem: (2) Patient dependent approaches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662915-0D10-49BE-8BE7-A3963F7C8B90}"/>
              </a:ext>
            </a:extLst>
          </p:cNvPr>
          <p:cNvGrpSpPr/>
          <p:nvPr/>
        </p:nvGrpSpPr>
        <p:grpSpPr>
          <a:xfrm>
            <a:off x="7311160" y="1909490"/>
            <a:ext cx="4911840" cy="3669480"/>
            <a:chOff x="7311160" y="1909490"/>
            <a:chExt cx="4911840" cy="36694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FA9E6F-6CF2-46BD-BE97-87AB62E7B7D9}"/>
                </a:ext>
              </a:extLst>
            </p:cNvPr>
            <p:cNvGrpSpPr/>
            <p:nvPr/>
          </p:nvGrpSpPr>
          <p:grpSpPr>
            <a:xfrm>
              <a:off x="7311160" y="1909490"/>
              <a:ext cx="4911840" cy="3669480"/>
              <a:chOff x="7311160" y="1909490"/>
              <a:chExt cx="4911840" cy="366948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74A78A1-24F2-4F67-A33F-091F3614BE2E}"/>
                  </a:ext>
                </a:extLst>
              </p:cNvPr>
              <p:cNvGrpSpPr/>
              <p:nvPr/>
            </p:nvGrpSpPr>
            <p:grpSpPr>
              <a:xfrm>
                <a:off x="7311160" y="1909490"/>
                <a:ext cx="4911840" cy="3669480"/>
                <a:chOff x="7311160" y="1909490"/>
                <a:chExt cx="4911840" cy="366948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AF83BCB-607B-472A-8D7A-63683631E15A}"/>
                    </a:ext>
                  </a:extLst>
                </p:cNvPr>
                <p:cNvGrpSpPr/>
                <p:nvPr/>
              </p:nvGrpSpPr>
              <p:grpSpPr>
                <a:xfrm>
                  <a:off x="7343955" y="1958368"/>
                  <a:ext cx="4848045" cy="3599746"/>
                  <a:chOff x="7343955" y="1958368"/>
                  <a:chExt cx="4848045" cy="3599746"/>
                </a:xfrm>
              </p:grpSpPr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4C49FA10-E9C6-445C-9EBF-B544B28755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343955" y="1958368"/>
                    <a:ext cx="4848045" cy="3599746"/>
                  </a:xfrm>
                  <a:prstGeom prst="rect">
                    <a:avLst/>
                  </a:prstGeom>
                </p:spPr>
              </p:pic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90695902-7B40-4A14-A9E5-88C4A47BF85B}"/>
                      </a:ext>
                    </a:extLst>
                  </p:cNvPr>
                  <p:cNvGrpSpPr/>
                  <p:nvPr/>
                </p:nvGrpSpPr>
                <p:grpSpPr>
                  <a:xfrm>
                    <a:off x="10878030" y="3740370"/>
                    <a:ext cx="37440" cy="56160"/>
                    <a:chOff x="10878030" y="3740370"/>
                    <a:chExt cx="37440" cy="561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">
                      <p14:nvContentPartPr>
                        <p14:cNvPr id="49" name="Ink 48">
                          <a:extLst>
                            <a:ext uri="{FF2B5EF4-FFF2-40B4-BE49-F238E27FC236}">
                              <a16:creationId xmlns:a16="http://schemas.microsoft.com/office/drawing/2014/main" id="{C8E9AC8E-7EE5-4658-9E79-85D188F78A3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878030" y="3772410"/>
                        <a:ext cx="37440" cy="24120"/>
                      </p14:xfrm>
                    </p:contentPart>
                  </mc:Choice>
                  <mc:Fallback xmlns="">
                    <p:pic>
                      <p:nvPicPr>
                        <p:cNvPr id="49" name="Ink 48">
                          <a:extLst>
                            <a:ext uri="{FF2B5EF4-FFF2-40B4-BE49-F238E27FC236}">
                              <a16:creationId xmlns:a16="http://schemas.microsoft.com/office/drawing/2014/main" id="{C8E9AC8E-7EE5-4658-9E79-85D188F78A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873710" y="3768090"/>
                          <a:ext cx="46080" cy="32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">
                      <p14:nvContentPartPr>
                        <p14:cNvPr id="50" name="Ink 49">
                          <a:extLst>
                            <a:ext uri="{FF2B5EF4-FFF2-40B4-BE49-F238E27FC236}">
                              <a16:creationId xmlns:a16="http://schemas.microsoft.com/office/drawing/2014/main" id="{B9AFD411-858E-4505-9975-62E36FBA8EE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885230" y="3740370"/>
                        <a:ext cx="29880" cy="49320"/>
                      </p14:xfrm>
                    </p:contentPart>
                  </mc:Choice>
                  <mc:Fallback xmlns="">
                    <p:pic>
                      <p:nvPicPr>
                        <p:cNvPr id="50" name="Ink 49">
                          <a:extLst>
                            <a:ext uri="{FF2B5EF4-FFF2-40B4-BE49-F238E27FC236}">
                              <a16:creationId xmlns:a16="http://schemas.microsoft.com/office/drawing/2014/main" id="{B9AFD411-858E-4505-9975-62E36FBA8EE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880910" y="3736050"/>
                          <a:ext cx="38520" cy="57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">
                    <p14:nvContentPartPr>
                      <p14:cNvPr id="51" name="Ink 50">
                        <a:extLst>
                          <a:ext uri="{FF2B5EF4-FFF2-40B4-BE49-F238E27FC236}">
                            <a16:creationId xmlns:a16="http://schemas.microsoft.com/office/drawing/2014/main" id="{8152254C-FB8D-49D4-B668-51A3954F9D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03190" y="3066810"/>
                      <a:ext cx="28440" cy="54000"/>
                    </p14:xfrm>
                  </p:contentPart>
                </mc:Choice>
                <mc:Fallback xmlns="">
                  <p:pic>
                    <p:nvPicPr>
                      <p:cNvPr id="51" name="Ink 50">
                        <a:extLst>
                          <a:ext uri="{FF2B5EF4-FFF2-40B4-BE49-F238E27FC236}">
                            <a16:creationId xmlns:a16="http://schemas.microsoft.com/office/drawing/2014/main" id="{8152254C-FB8D-49D4-B668-51A3954F9D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398870" y="3062490"/>
                        <a:ext cx="37080" cy="62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">
                    <p14:nvContentPartPr>
                      <p14:cNvPr id="52" name="Ink 51">
                        <a:extLst>
                          <a:ext uri="{FF2B5EF4-FFF2-40B4-BE49-F238E27FC236}">
                            <a16:creationId xmlns:a16="http://schemas.microsoft.com/office/drawing/2014/main" id="{5FC845DB-2DEB-420C-ABA0-E97171D79D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49630" y="2954130"/>
                      <a:ext cx="58320" cy="63000"/>
                    </p14:xfrm>
                  </p:contentPart>
                </mc:Choice>
                <mc:Fallback xmlns="">
                  <p:pic>
                    <p:nvPicPr>
                      <p:cNvPr id="52" name="Ink 51">
                        <a:extLst>
                          <a:ext uri="{FF2B5EF4-FFF2-40B4-BE49-F238E27FC236}">
                            <a16:creationId xmlns:a16="http://schemas.microsoft.com/office/drawing/2014/main" id="{5FC845DB-2DEB-420C-ABA0-E97171D79D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45310" y="2949810"/>
                        <a:ext cx="66960" cy="71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">
                    <p14:nvContentPartPr>
                      <p14:cNvPr id="53" name="Ink 52">
                        <a:extLst>
                          <a:ext uri="{FF2B5EF4-FFF2-40B4-BE49-F238E27FC236}">
                            <a16:creationId xmlns:a16="http://schemas.microsoft.com/office/drawing/2014/main" id="{1F76719C-22A6-4CA7-8567-546DE8DC92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65190" y="2998770"/>
                      <a:ext cx="37440" cy="77760"/>
                    </p14:xfrm>
                  </p:contentPart>
                </mc:Choice>
                <mc:Fallback xmlns="">
                  <p:pic>
                    <p:nvPicPr>
                      <p:cNvPr id="53" name="Ink 52">
                        <a:extLst>
                          <a:ext uri="{FF2B5EF4-FFF2-40B4-BE49-F238E27FC236}">
                            <a16:creationId xmlns:a16="http://schemas.microsoft.com/office/drawing/2014/main" id="{1F76719C-22A6-4CA7-8567-546DE8DC9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60870" y="2994450"/>
                        <a:ext cx="46080" cy="86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">
                    <p14:nvContentPartPr>
                      <p14:cNvPr id="55" name="Ink 54">
                        <a:extLst>
                          <a:ext uri="{FF2B5EF4-FFF2-40B4-BE49-F238E27FC236}">
                            <a16:creationId xmlns:a16="http://schemas.microsoft.com/office/drawing/2014/main" id="{342B850F-D8E2-4D85-96D4-E0E004BDF6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61630" y="3244650"/>
                      <a:ext cx="63720" cy="5472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342B850F-D8E2-4D85-96D4-E0E004BDF6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257310" y="3240330"/>
                        <a:ext cx="72360" cy="63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">
                    <p14:nvContentPartPr>
                      <p14:cNvPr id="77" name="Ink 76">
                        <a:extLst>
                          <a:ext uri="{FF2B5EF4-FFF2-40B4-BE49-F238E27FC236}">
                            <a16:creationId xmlns:a16="http://schemas.microsoft.com/office/drawing/2014/main" id="{41471471-C24B-44B9-8C2B-4886E7E1C84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52750" y="3216930"/>
                      <a:ext cx="76320" cy="40320"/>
                    </p14:xfrm>
                  </p:contentPart>
                </mc:Choice>
                <mc:Fallback xmlns="">
                  <p:pic>
                    <p:nvPicPr>
                      <p:cNvPr id="77" name="Ink 76">
                        <a:extLst>
                          <a:ext uri="{FF2B5EF4-FFF2-40B4-BE49-F238E27FC236}">
                            <a16:creationId xmlns:a16="http://schemas.microsoft.com/office/drawing/2014/main" id="{41471471-C24B-44B9-8C2B-4886E7E1C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848430" y="3212610"/>
                        <a:ext cx="849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">
                    <p14:nvContentPartPr>
                      <p14:cNvPr id="164" name="Ink 163">
                        <a:extLst>
                          <a:ext uri="{FF2B5EF4-FFF2-40B4-BE49-F238E27FC236}">
                            <a16:creationId xmlns:a16="http://schemas.microsoft.com/office/drawing/2014/main" id="{1FF6BFEA-436D-4C94-A7AE-786C090A84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86070" y="3435090"/>
                      <a:ext cx="27000" cy="55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1FF6BFEA-436D-4C94-A7AE-786C090A84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881750" y="3430770"/>
                        <a:ext cx="35640" cy="63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C3423729-4562-477B-95B3-AA78022F91F4}"/>
                      </a:ext>
                    </a:extLst>
                  </p:cNvPr>
                  <p:cNvGrpSpPr/>
                  <p:nvPr/>
                </p:nvGrpSpPr>
                <p:grpSpPr>
                  <a:xfrm>
                    <a:off x="7744590" y="3866010"/>
                    <a:ext cx="28440" cy="41040"/>
                    <a:chOff x="7744590" y="3866010"/>
                    <a:chExt cx="28440" cy="410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">
                      <p14:nvContentPartPr>
                        <p14:cNvPr id="165" name="Ink 164">
                          <a:extLst>
                            <a:ext uri="{FF2B5EF4-FFF2-40B4-BE49-F238E27FC236}">
                              <a16:creationId xmlns:a16="http://schemas.microsoft.com/office/drawing/2014/main" id="{459FE9AC-137C-4A46-9BC4-0F180D0997B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44590" y="3866010"/>
                        <a:ext cx="19440" cy="18720"/>
                      </p14:xfrm>
                    </p:contentPart>
                  </mc:Choice>
                  <mc:Fallback xmlns="">
                    <p:pic>
                      <p:nvPicPr>
                        <p:cNvPr id="165" name="Ink 164">
                          <a:extLst>
                            <a:ext uri="{FF2B5EF4-FFF2-40B4-BE49-F238E27FC236}">
                              <a16:creationId xmlns:a16="http://schemas.microsoft.com/office/drawing/2014/main" id="{459FE9AC-137C-4A46-9BC4-0F180D0997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7740270" y="3861690"/>
                          <a:ext cx="2808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">
                      <p14:nvContentPartPr>
                        <p14:cNvPr id="166" name="Ink 165">
                          <a:extLst>
                            <a:ext uri="{FF2B5EF4-FFF2-40B4-BE49-F238E27FC236}">
                              <a16:creationId xmlns:a16="http://schemas.microsoft.com/office/drawing/2014/main" id="{9C5CE995-15BC-4100-9242-DA6D7E21B4A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58630" y="3876090"/>
                        <a:ext cx="14400" cy="30960"/>
                      </p14:xfrm>
                    </p:contentPart>
                  </mc:Choice>
                  <mc:Fallback xmlns="">
                    <p:pic>
                      <p:nvPicPr>
                        <p:cNvPr id="166" name="Ink 165">
                          <a:extLst>
                            <a:ext uri="{FF2B5EF4-FFF2-40B4-BE49-F238E27FC236}">
                              <a16:creationId xmlns:a16="http://schemas.microsoft.com/office/drawing/2014/main" id="{9C5CE995-15BC-4100-9242-DA6D7E21B4A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7754310" y="3871770"/>
                          <a:ext cx="2304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">
                    <p14:nvContentPartPr>
                      <p14:cNvPr id="167" name="Ink 166">
                        <a:extLst>
                          <a:ext uri="{FF2B5EF4-FFF2-40B4-BE49-F238E27FC236}">
                            <a16:creationId xmlns:a16="http://schemas.microsoft.com/office/drawing/2014/main" id="{F9C4CA99-539D-479A-A381-90423AE4B5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42710" y="4115130"/>
                      <a:ext cx="60840" cy="7884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F9C4CA99-539D-479A-A381-90423AE4B5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38390" y="4110810"/>
                        <a:ext cx="69480" cy="8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DF3E89F1-C323-4572-8AAE-AAE0F65EBB3C}"/>
                      </a:ext>
                    </a:extLst>
                  </p:cNvPr>
                  <p:cNvGrpSpPr/>
                  <p:nvPr/>
                </p:nvGrpSpPr>
                <p:grpSpPr>
                  <a:xfrm>
                    <a:off x="8397270" y="2779170"/>
                    <a:ext cx="41760" cy="76320"/>
                    <a:chOff x="8397270" y="2779170"/>
                    <a:chExt cx="41760" cy="763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">
                      <p14:nvContentPartPr>
                        <p14:cNvPr id="168" name="Ink 167">
                          <a:extLst>
                            <a:ext uri="{FF2B5EF4-FFF2-40B4-BE49-F238E27FC236}">
                              <a16:creationId xmlns:a16="http://schemas.microsoft.com/office/drawing/2014/main" id="{3AD527E1-09E2-459E-ACA5-9C726511FB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00150" y="2805090"/>
                        <a:ext cx="38880" cy="50400"/>
                      </p14:xfrm>
                    </p:contentPart>
                  </mc:Choice>
                  <mc:Fallback xmlns="">
                    <p:pic>
                      <p:nvPicPr>
                        <p:cNvPr id="168" name="Ink 167">
                          <a:extLst>
                            <a:ext uri="{FF2B5EF4-FFF2-40B4-BE49-F238E27FC236}">
                              <a16:creationId xmlns:a16="http://schemas.microsoft.com/office/drawing/2014/main" id="{3AD527E1-09E2-459E-ACA5-9C726511FB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8395830" y="2800770"/>
                          <a:ext cx="47520" cy="59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">
                      <p14:nvContentPartPr>
                        <p14:cNvPr id="169" name="Ink 168">
                          <a:extLst>
                            <a:ext uri="{FF2B5EF4-FFF2-40B4-BE49-F238E27FC236}">
                              <a16:creationId xmlns:a16="http://schemas.microsoft.com/office/drawing/2014/main" id="{32965354-EE90-49BA-9E93-C401CC164F2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397270" y="2779170"/>
                        <a:ext cx="27720" cy="66600"/>
                      </p14:xfrm>
                    </p:contentPart>
                  </mc:Choice>
                  <mc:Fallback xmlns="">
                    <p:pic>
                      <p:nvPicPr>
                        <p:cNvPr id="169" name="Ink 168">
                          <a:extLst>
                            <a:ext uri="{FF2B5EF4-FFF2-40B4-BE49-F238E27FC236}">
                              <a16:creationId xmlns:a16="http://schemas.microsoft.com/office/drawing/2014/main" id="{32965354-EE90-49BA-9E93-C401CC164F2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8392950" y="2774850"/>
                          <a:ext cx="36360" cy="75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">
                    <p14:nvContentPartPr>
                      <p14:cNvPr id="170" name="Ink 169">
                        <a:extLst>
                          <a:ext uri="{FF2B5EF4-FFF2-40B4-BE49-F238E27FC236}">
                            <a16:creationId xmlns:a16="http://schemas.microsoft.com/office/drawing/2014/main" id="{DEE3FD08-AC9F-4629-972D-68D035A9D1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14750" y="3200730"/>
                      <a:ext cx="72360" cy="7020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DEE3FD08-AC9F-4629-972D-68D035A9D1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8210430" y="3196410"/>
                        <a:ext cx="81000" cy="78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id="{D6C45B5C-010B-40E2-8264-51882DC3B688}"/>
                      </a:ext>
                    </a:extLst>
                  </p:cNvPr>
                  <p:cNvGrpSpPr/>
                  <p:nvPr/>
                </p:nvGrpSpPr>
                <p:grpSpPr>
                  <a:xfrm>
                    <a:off x="9270630" y="2576850"/>
                    <a:ext cx="68400" cy="73440"/>
                    <a:chOff x="9270630" y="2576850"/>
                    <a:chExt cx="68400" cy="734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">
                      <p14:nvContentPartPr>
                        <p14:cNvPr id="171" name="Ink 170">
                          <a:extLst>
                            <a:ext uri="{FF2B5EF4-FFF2-40B4-BE49-F238E27FC236}">
                              <a16:creationId xmlns:a16="http://schemas.microsoft.com/office/drawing/2014/main" id="{E6FD3555-75E5-4A37-A93C-77AF13E75E6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0630" y="2582610"/>
                        <a:ext cx="68400" cy="34560"/>
                      </p14:xfrm>
                    </p:contentPart>
                  </mc:Choice>
                  <mc:Fallback xmlns="">
                    <p:pic>
                      <p:nvPicPr>
                        <p:cNvPr id="171" name="Ink 170">
                          <a:extLst>
                            <a:ext uri="{FF2B5EF4-FFF2-40B4-BE49-F238E27FC236}">
                              <a16:creationId xmlns:a16="http://schemas.microsoft.com/office/drawing/2014/main" id="{E6FD3555-75E5-4A37-A93C-77AF13E75E6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9266310" y="2578290"/>
                          <a:ext cx="77040" cy="43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">
                      <p14:nvContentPartPr>
                        <p14:cNvPr id="172" name="Ink 171">
                          <a:extLst>
                            <a:ext uri="{FF2B5EF4-FFF2-40B4-BE49-F238E27FC236}">
                              <a16:creationId xmlns:a16="http://schemas.microsoft.com/office/drawing/2014/main" id="{1D1C958A-C5FB-4440-810D-990833894F7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87190" y="2576850"/>
                        <a:ext cx="20880" cy="73440"/>
                      </p14:xfrm>
                    </p:contentPart>
                  </mc:Choice>
                  <mc:Fallback xmlns="">
                    <p:pic>
                      <p:nvPicPr>
                        <p:cNvPr id="172" name="Ink 171">
                          <a:extLst>
                            <a:ext uri="{FF2B5EF4-FFF2-40B4-BE49-F238E27FC236}">
                              <a16:creationId xmlns:a16="http://schemas.microsoft.com/office/drawing/2014/main" id="{1D1C958A-C5FB-4440-810D-990833894F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9282870" y="2572530"/>
                          <a:ext cx="29520" cy="82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85" name="Group 284">
                    <a:extLst>
                      <a:ext uri="{FF2B5EF4-FFF2-40B4-BE49-F238E27FC236}">
                        <a16:creationId xmlns:a16="http://schemas.microsoft.com/office/drawing/2014/main" id="{8DA62A71-2F18-41E1-95AF-4574EA735D21}"/>
                      </a:ext>
                    </a:extLst>
                  </p:cNvPr>
                  <p:cNvGrpSpPr/>
                  <p:nvPr/>
                </p:nvGrpSpPr>
                <p:grpSpPr>
                  <a:xfrm>
                    <a:off x="9941670" y="2464530"/>
                    <a:ext cx="80280" cy="112320"/>
                    <a:chOff x="9941670" y="2464530"/>
                    <a:chExt cx="80280" cy="1123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">
                      <p14:nvContentPartPr>
                        <p14:cNvPr id="173" name="Ink 172">
                          <a:extLst>
                            <a:ext uri="{FF2B5EF4-FFF2-40B4-BE49-F238E27FC236}">
                              <a16:creationId xmlns:a16="http://schemas.microsoft.com/office/drawing/2014/main" id="{B643378D-567A-479D-9C8C-45C4D715A59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41670" y="2504850"/>
                        <a:ext cx="80280" cy="54720"/>
                      </p14:xfrm>
                    </p:contentPart>
                  </mc:Choice>
                  <mc:Fallback xmlns="">
                    <p:pic>
                      <p:nvPicPr>
                        <p:cNvPr id="173" name="Ink 172">
                          <a:extLst>
                            <a:ext uri="{FF2B5EF4-FFF2-40B4-BE49-F238E27FC236}">
                              <a16:creationId xmlns:a16="http://schemas.microsoft.com/office/drawing/2014/main" id="{B643378D-567A-479D-9C8C-45C4D715A5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9937350" y="2500530"/>
                          <a:ext cx="88920" cy="63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">
                      <p14:nvContentPartPr>
                        <p14:cNvPr id="174" name="Ink 173">
                          <a:extLst>
                            <a:ext uri="{FF2B5EF4-FFF2-40B4-BE49-F238E27FC236}">
                              <a16:creationId xmlns:a16="http://schemas.microsoft.com/office/drawing/2014/main" id="{D2675FCE-477C-464E-9447-3B627E050EC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83070" y="2464530"/>
                        <a:ext cx="29880" cy="112320"/>
                      </p14:xfrm>
                    </p:contentPart>
                  </mc:Choice>
                  <mc:Fallback xmlns="">
                    <p:pic>
                      <p:nvPicPr>
                        <p:cNvPr id="174" name="Ink 173">
                          <a:extLst>
                            <a:ext uri="{FF2B5EF4-FFF2-40B4-BE49-F238E27FC236}">
                              <a16:creationId xmlns:a16="http://schemas.microsoft.com/office/drawing/2014/main" id="{D2675FCE-477C-464E-9447-3B627E050E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9978750" y="2460210"/>
                          <a:ext cx="38520" cy="120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75" name="Ink 174">
                        <a:extLst>
                          <a:ext uri="{FF2B5EF4-FFF2-40B4-BE49-F238E27FC236}">
                            <a16:creationId xmlns:a16="http://schemas.microsoft.com/office/drawing/2014/main" id="{5FD9A8F6-C747-4CD1-96FD-1D0CE06682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26990" y="2741370"/>
                      <a:ext cx="89640" cy="5184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5FD9A8F6-C747-4CD1-96FD-1D0CE06682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0022670" y="2737050"/>
                        <a:ext cx="98280" cy="6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8F7FC748-29BC-42F4-9B84-73961BED7BE6}"/>
                      </a:ext>
                    </a:extLst>
                  </p:cNvPr>
                  <p:cNvGrpSpPr/>
                  <p:nvPr/>
                </p:nvGrpSpPr>
                <p:grpSpPr>
                  <a:xfrm>
                    <a:off x="10730070" y="2924250"/>
                    <a:ext cx="73440" cy="82800"/>
                    <a:chOff x="10730070" y="2924250"/>
                    <a:chExt cx="73440" cy="8280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">
                      <p14:nvContentPartPr>
                        <p14:cNvPr id="176" name="Ink 175">
                          <a:extLst>
                            <a:ext uri="{FF2B5EF4-FFF2-40B4-BE49-F238E27FC236}">
                              <a16:creationId xmlns:a16="http://schemas.microsoft.com/office/drawing/2014/main" id="{64F80FE3-9ED9-4A90-B9BD-A560188FA30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730070" y="2924250"/>
                        <a:ext cx="73440" cy="53640"/>
                      </p14:xfrm>
                    </p:contentPart>
                  </mc:Choice>
                  <mc:Fallback xmlns="">
                    <p:pic>
                      <p:nvPicPr>
                        <p:cNvPr id="176" name="Ink 175">
                          <a:extLst>
                            <a:ext uri="{FF2B5EF4-FFF2-40B4-BE49-F238E27FC236}">
                              <a16:creationId xmlns:a16="http://schemas.microsoft.com/office/drawing/2014/main" id="{64F80FE3-9ED9-4A90-B9BD-A560188FA30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10725750" y="2919930"/>
                          <a:ext cx="82080" cy="62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4">
                      <p14:nvContentPartPr>
                        <p14:cNvPr id="177" name="Ink 176">
                          <a:extLst>
                            <a:ext uri="{FF2B5EF4-FFF2-40B4-BE49-F238E27FC236}">
                              <a16:creationId xmlns:a16="http://schemas.microsoft.com/office/drawing/2014/main" id="{B1AB7EFF-76DB-4954-8068-B30E0759D4B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759590" y="2930010"/>
                        <a:ext cx="14400" cy="77040"/>
                      </p14:xfrm>
                    </p:contentPart>
                  </mc:Choice>
                  <mc:Fallback xmlns="">
                    <p:pic>
                      <p:nvPicPr>
                        <p:cNvPr id="177" name="Ink 176">
                          <a:extLst>
                            <a:ext uri="{FF2B5EF4-FFF2-40B4-BE49-F238E27FC236}">
                              <a16:creationId xmlns:a16="http://schemas.microsoft.com/office/drawing/2014/main" id="{B1AB7EFF-76DB-4954-8068-B30E0759D4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10755270" y="2925690"/>
                          <a:ext cx="23040" cy="85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78" name="Ink 177">
                        <a:extLst>
                          <a:ext uri="{FF2B5EF4-FFF2-40B4-BE49-F238E27FC236}">
                            <a16:creationId xmlns:a16="http://schemas.microsoft.com/office/drawing/2014/main" id="{88A307CD-CB3A-40CA-8668-43AD4F25B6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59470" y="3470730"/>
                      <a:ext cx="33120" cy="58680"/>
                    </p14:xfrm>
                  </p:contentPart>
                </mc:Choice>
                <mc:Fallback xmlns="">
                  <p:pic>
                    <p:nvPicPr>
                      <p:cNvPr id="178" name="Ink 177">
                        <a:extLst>
                          <a:ext uri="{FF2B5EF4-FFF2-40B4-BE49-F238E27FC236}">
                            <a16:creationId xmlns:a16="http://schemas.microsoft.com/office/drawing/2014/main" id="{88A307CD-CB3A-40CA-8668-43AD4F25B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1055150" y="3466410"/>
                        <a:ext cx="41760" cy="67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83" name="Group 282">
                    <a:extLst>
                      <a:ext uri="{FF2B5EF4-FFF2-40B4-BE49-F238E27FC236}">
                        <a16:creationId xmlns:a16="http://schemas.microsoft.com/office/drawing/2014/main" id="{A988F21D-86A5-4D76-9D51-7B71A5F44BA2}"/>
                      </a:ext>
                    </a:extLst>
                  </p:cNvPr>
                  <p:cNvGrpSpPr/>
                  <p:nvPr/>
                </p:nvGrpSpPr>
                <p:grpSpPr>
                  <a:xfrm>
                    <a:off x="8315190" y="3404490"/>
                    <a:ext cx="2134800" cy="1956240"/>
                    <a:chOff x="8315190" y="3404490"/>
                    <a:chExt cx="2134800" cy="19562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8">
                      <p14:nvContentPartPr>
                        <p14:cNvPr id="48" name="Ink 47">
                          <a:extLst>
                            <a:ext uri="{FF2B5EF4-FFF2-40B4-BE49-F238E27FC236}">
                              <a16:creationId xmlns:a16="http://schemas.microsoft.com/office/drawing/2014/main" id="{A411114D-94D2-41CD-B442-027763D4A41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178190" y="4530930"/>
                        <a:ext cx="37800" cy="23400"/>
                      </p14:xfrm>
                    </p:contentPart>
                  </mc:Choice>
                  <mc:Fallback xmlns="">
                    <p:pic>
                      <p:nvPicPr>
                        <p:cNvPr id="48" name="Ink 47">
                          <a:extLst>
                            <a:ext uri="{FF2B5EF4-FFF2-40B4-BE49-F238E27FC236}">
                              <a16:creationId xmlns:a16="http://schemas.microsoft.com/office/drawing/2014/main" id="{A411114D-94D2-41CD-B442-027763D4A41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9"/>
                        <a:stretch>
                          <a:fillRect/>
                        </a:stretch>
                      </p:blipFill>
                      <p:spPr>
                        <a:xfrm>
                          <a:off x="10173870" y="4526610"/>
                          <a:ext cx="46440" cy="32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0">
                      <p14:nvContentPartPr>
                        <p14:cNvPr id="54" name="Ink 53">
                          <a:extLst>
                            <a:ext uri="{FF2B5EF4-FFF2-40B4-BE49-F238E27FC236}">
                              <a16:creationId xmlns:a16="http://schemas.microsoft.com/office/drawing/2014/main" id="{0117252C-5D47-412D-B84B-F8F626536C1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78590" y="3410970"/>
                        <a:ext cx="59760" cy="83520"/>
                      </p14:xfrm>
                    </p:contentPart>
                  </mc:Choice>
                  <mc:Fallback xmlns="">
                    <p:pic>
                      <p:nvPicPr>
                        <p:cNvPr id="54" name="Ink 53">
                          <a:extLst>
                            <a:ext uri="{FF2B5EF4-FFF2-40B4-BE49-F238E27FC236}">
                              <a16:creationId xmlns:a16="http://schemas.microsoft.com/office/drawing/2014/main" id="{0117252C-5D47-412D-B84B-F8F626536C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1"/>
                        <a:stretch>
                          <a:fillRect/>
                        </a:stretch>
                      </p:blipFill>
                      <p:spPr>
                        <a:xfrm>
                          <a:off x="8874270" y="3406650"/>
                          <a:ext cx="68400" cy="92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2">
                      <p14:nvContentPartPr>
                        <p14:cNvPr id="56" name="Ink 55">
                          <a:extLst>
                            <a:ext uri="{FF2B5EF4-FFF2-40B4-BE49-F238E27FC236}">
                              <a16:creationId xmlns:a16="http://schemas.microsoft.com/office/drawing/2014/main" id="{78D090D8-2C8C-41A9-8390-938262F814D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72270" y="3691050"/>
                        <a:ext cx="81360" cy="68040"/>
                      </p14:xfrm>
                    </p:contentPart>
                  </mc:Choice>
                  <mc:Fallback xmlns="">
                    <p:pic>
                      <p:nvPicPr>
                        <p:cNvPr id="56" name="Ink 55">
                          <a:extLst>
                            <a:ext uri="{FF2B5EF4-FFF2-40B4-BE49-F238E27FC236}">
                              <a16:creationId xmlns:a16="http://schemas.microsoft.com/office/drawing/2014/main" id="{78D090D8-2C8C-41A9-8390-938262F814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3"/>
                        <a:stretch>
                          <a:fillRect/>
                        </a:stretch>
                      </p:blipFill>
                      <p:spPr>
                        <a:xfrm>
                          <a:off x="9067950" y="3686730"/>
                          <a:ext cx="90000" cy="76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4">
                      <p14:nvContentPartPr>
                        <p14:cNvPr id="35" name="Ink 34">
                          <a:extLst>
                            <a:ext uri="{FF2B5EF4-FFF2-40B4-BE49-F238E27FC236}">
                              <a16:creationId xmlns:a16="http://schemas.microsoft.com/office/drawing/2014/main" id="{B7FF9E73-FFB0-4F94-8C60-C5DFA6EF6B3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88270" y="3964290"/>
                        <a:ext cx="62280" cy="45000"/>
                      </p14:xfrm>
                    </p:contentPart>
                  </mc:Choice>
                  <mc:Fallback xmlns="">
                    <p:pic>
                      <p:nvPicPr>
                        <p:cNvPr id="35" name="Ink 34">
                          <a:extLst>
                            <a:ext uri="{FF2B5EF4-FFF2-40B4-BE49-F238E27FC236}">
                              <a16:creationId xmlns:a16="http://schemas.microsoft.com/office/drawing/2014/main" id="{B7FF9E73-FFB0-4F94-8C60-C5DFA6EF6B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5"/>
                        <a:stretch>
                          <a:fillRect/>
                        </a:stretch>
                      </p:blipFill>
                      <p:spPr>
                        <a:xfrm>
                          <a:off x="9283950" y="3959970"/>
                          <a:ext cx="70920" cy="53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6">
                      <p14:nvContentPartPr>
                        <p14:cNvPr id="37" name="Ink 36">
                          <a:extLst>
                            <a:ext uri="{FF2B5EF4-FFF2-40B4-BE49-F238E27FC236}">
                              <a16:creationId xmlns:a16="http://schemas.microsoft.com/office/drawing/2014/main" id="{ADB0AA34-77CB-4657-8ACC-73F72089222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99070" y="3940170"/>
                        <a:ext cx="36000" cy="83880"/>
                      </p14:xfrm>
                    </p:contentPart>
                  </mc:Choice>
                  <mc:Fallback xmlns="">
                    <p:pic>
                      <p:nvPicPr>
                        <p:cNvPr id="37" name="Ink 36">
                          <a:extLst>
                            <a:ext uri="{FF2B5EF4-FFF2-40B4-BE49-F238E27FC236}">
                              <a16:creationId xmlns:a16="http://schemas.microsoft.com/office/drawing/2014/main" id="{ADB0AA34-77CB-4657-8ACC-73F7208922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7"/>
                        <a:stretch>
                          <a:fillRect/>
                        </a:stretch>
                      </p:blipFill>
                      <p:spPr>
                        <a:xfrm>
                          <a:off x="9294750" y="3935850"/>
                          <a:ext cx="44640" cy="92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8">
                      <p14:nvContentPartPr>
                        <p14:cNvPr id="45" name="Ink 44">
                          <a:extLst>
                            <a:ext uri="{FF2B5EF4-FFF2-40B4-BE49-F238E27FC236}">
                              <a16:creationId xmlns:a16="http://schemas.microsoft.com/office/drawing/2014/main" id="{F3D915B5-F322-4F20-972F-DFEEC7AE944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48630" y="3596370"/>
                        <a:ext cx="54360" cy="46080"/>
                      </p14:xfrm>
                    </p:contentPart>
                  </mc:Choice>
                  <mc:Fallback xmlns="">
                    <p:pic>
                      <p:nvPicPr>
                        <p:cNvPr id="45" name="Ink 44">
                          <a:extLst>
                            <a:ext uri="{FF2B5EF4-FFF2-40B4-BE49-F238E27FC236}">
                              <a16:creationId xmlns:a16="http://schemas.microsoft.com/office/drawing/2014/main" id="{F3D915B5-F322-4F20-972F-DFEEC7AE944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9"/>
                        <a:stretch>
                          <a:fillRect/>
                        </a:stretch>
                      </p:blipFill>
                      <p:spPr>
                        <a:xfrm>
                          <a:off x="9644310" y="3592050"/>
                          <a:ext cx="63000" cy="54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0">
                      <p14:nvContentPartPr>
                        <p14:cNvPr id="46" name="Ink 45">
                          <a:extLst>
                            <a:ext uri="{FF2B5EF4-FFF2-40B4-BE49-F238E27FC236}">
                              <a16:creationId xmlns:a16="http://schemas.microsoft.com/office/drawing/2014/main" id="{D1F0C886-32C6-4F99-9AD8-36439CE86DD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072710" y="3560730"/>
                        <a:ext cx="50400" cy="70200"/>
                      </p14:xfrm>
                    </p:contentPart>
                  </mc:Choice>
                  <mc:Fallback xmlns="">
                    <p:pic>
                      <p:nvPicPr>
                        <p:cNvPr id="46" name="Ink 45">
                          <a:extLst>
                            <a:ext uri="{FF2B5EF4-FFF2-40B4-BE49-F238E27FC236}">
                              <a16:creationId xmlns:a16="http://schemas.microsoft.com/office/drawing/2014/main" id="{D1F0C886-32C6-4F99-9AD8-36439CE86D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1"/>
                        <a:stretch>
                          <a:fillRect/>
                        </a:stretch>
                      </p:blipFill>
                      <p:spPr>
                        <a:xfrm>
                          <a:off x="10068390" y="3556410"/>
                          <a:ext cx="59040" cy="78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2">
                      <p14:nvContentPartPr>
                        <p14:cNvPr id="47" name="Ink 46">
                          <a:extLst>
                            <a:ext uri="{FF2B5EF4-FFF2-40B4-BE49-F238E27FC236}">
                              <a16:creationId xmlns:a16="http://schemas.microsoft.com/office/drawing/2014/main" id="{A85F171D-85F7-4BEC-9F22-70E6573B60E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282230" y="4038450"/>
                        <a:ext cx="54360" cy="63000"/>
                      </p14:xfrm>
                    </p:contentPart>
                  </mc:Choice>
                  <mc:Fallback xmlns="">
                    <p:pic>
                      <p:nvPicPr>
                        <p:cNvPr id="47" name="Ink 46">
                          <a:extLst>
                            <a:ext uri="{FF2B5EF4-FFF2-40B4-BE49-F238E27FC236}">
                              <a16:creationId xmlns:a16="http://schemas.microsoft.com/office/drawing/2014/main" id="{A85F171D-85F7-4BEC-9F22-70E6573B60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3"/>
                        <a:stretch>
                          <a:fillRect/>
                        </a:stretch>
                      </p:blipFill>
                      <p:spPr>
                        <a:xfrm>
                          <a:off x="10277910" y="4034130"/>
                          <a:ext cx="63000" cy="71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4">
                      <p14:nvContentPartPr>
                        <p14:cNvPr id="57" name="Ink 56">
                          <a:extLst>
                            <a:ext uri="{FF2B5EF4-FFF2-40B4-BE49-F238E27FC236}">
                              <a16:creationId xmlns:a16="http://schemas.microsoft.com/office/drawing/2014/main" id="{1CF2AA1D-E7BA-489E-B341-D97F257D743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96190" y="3569730"/>
                        <a:ext cx="62280" cy="81720"/>
                      </p14:xfrm>
                    </p:contentPart>
                  </mc:Choice>
                  <mc:Fallback xmlns="">
                    <p:pic>
                      <p:nvPicPr>
                        <p:cNvPr id="57" name="Ink 56">
                          <a:extLst>
                            <a:ext uri="{FF2B5EF4-FFF2-40B4-BE49-F238E27FC236}">
                              <a16:creationId xmlns:a16="http://schemas.microsoft.com/office/drawing/2014/main" id="{1CF2AA1D-E7BA-489E-B341-D97F257D743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5"/>
                        <a:stretch>
                          <a:fillRect/>
                        </a:stretch>
                      </p:blipFill>
                      <p:spPr>
                        <a:xfrm>
                          <a:off x="9291870" y="3565410"/>
                          <a:ext cx="70920" cy="90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6">
                      <p14:nvContentPartPr>
                        <p14:cNvPr id="58" name="Ink 57">
                          <a:extLst>
                            <a:ext uri="{FF2B5EF4-FFF2-40B4-BE49-F238E27FC236}">
                              <a16:creationId xmlns:a16="http://schemas.microsoft.com/office/drawing/2014/main" id="{7B5A4C64-1CDD-4AF1-BC70-4119C47DF82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07790" y="3525090"/>
                        <a:ext cx="54360" cy="38520"/>
                      </p14:xfrm>
                    </p:contentPart>
                  </mc:Choice>
                  <mc:Fallback xmlns="">
                    <p:pic>
                      <p:nvPicPr>
                        <p:cNvPr id="58" name="Ink 57">
                          <a:extLst>
                            <a:ext uri="{FF2B5EF4-FFF2-40B4-BE49-F238E27FC236}">
                              <a16:creationId xmlns:a16="http://schemas.microsoft.com/office/drawing/2014/main" id="{7B5A4C64-1CDD-4AF1-BC70-4119C47DF8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7"/>
                        <a:stretch>
                          <a:fillRect/>
                        </a:stretch>
                      </p:blipFill>
                      <p:spPr>
                        <a:xfrm>
                          <a:off x="9403470" y="3520770"/>
                          <a:ext cx="63000" cy="47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8">
                      <p14:nvContentPartPr>
                        <p14:cNvPr id="59" name="Ink 58">
                          <a:extLst>
                            <a:ext uri="{FF2B5EF4-FFF2-40B4-BE49-F238E27FC236}">
                              <a16:creationId xmlns:a16="http://schemas.microsoft.com/office/drawing/2014/main" id="{C95E3172-3764-4164-A337-BB8EE5F8BEA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94190" y="3462450"/>
                        <a:ext cx="45360" cy="50400"/>
                      </p14:xfrm>
                    </p:contentPart>
                  </mc:Choice>
                  <mc:Fallback xmlns="">
                    <p:pic>
                      <p:nvPicPr>
                        <p:cNvPr id="59" name="Ink 58">
                          <a:extLst>
                            <a:ext uri="{FF2B5EF4-FFF2-40B4-BE49-F238E27FC236}">
                              <a16:creationId xmlns:a16="http://schemas.microsoft.com/office/drawing/2014/main" id="{C95E3172-3764-4164-A337-BB8EE5F8BE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9"/>
                        <a:stretch>
                          <a:fillRect/>
                        </a:stretch>
                      </p:blipFill>
                      <p:spPr>
                        <a:xfrm>
                          <a:off x="9489870" y="3458130"/>
                          <a:ext cx="54000" cy="59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0">
                      <p14:nvContentPartPr>
                        <p14:cNvPr id="60" name="Ink 59">
                          <a:extLst>
                            <a:ext uri="{FF2B5EF4-FFF2-40B4-BE49-F238E27FC236}">
                              <a16:creationId xmlns:a16="http://schemas.microsoft.com/office/drawing/2014/main" id="{992BD5C4-CD22-42FF-985B-64F08EA7CFD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92750" y="3637410"/>
                        <a:ext cx="66960" cy="52920"/>
                      </p14:xfrm>
                    </p:contentPart>
                  </mc:Choice>
                  <mc:Fallback xmlns="">
                    <p:pic>
                      <p:nvPicPr>
                        <p:cNvPr id="60" name="Ink 59">
                          <a:extLst>
                            <a:ext uri="{FF2B5EF4-FFF2-40B4-BE49-F238E27FC236}">
                              <a16:creationId xmlns:a16="http://schemas.microsoft.com/office/drawing/2014/main" id="{992BD5C4-CD22-42FF-985B-64F08EA7CF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1"/>
                        <a:stretch>
                          <a:fillRect/>
                        </a:stretch>
                      </p:blipFill>
                      <p:spPr>
                        <a:xfrm>
                          <a:off x="9488430" y="3633090"/>
                          <a:ext cx="75600" cy="61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2">
                      <p14:nvContentPartPr>
                        <p14:cNvPr id="61" name="Ink 60">
                          <a:extLst>
                            <a:ext uri="{FF2B5EF4-FFF2-40B4-BE49-F238E27FC236}">
                              <a16:creationId xmlns:a16="http://schemas.microsoft.com/office/drawing/2014/main" id="{8F819EC1-5243-4EAA-AD14-B98DF782AFA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87630" y="3687810"/>
                        <a:ext cx="84960" cy="51840"/>
                      </p14:xfrm>
                    </p:contentPart>
                  </mc:Choice>
                  <mc:Fallback xmlns="">
                    <p:pic>
                      <p:nvPicPr>
                        <p:cNvPr id="61" name="Ink 60">
                          <a:extLst>
                            <a:ext uri="{FF2B5EF4-FFF2-40B4-BE49-F238E27FC236}">
                              <a16:creationId xmlns:a16="http://schemas.microsoft.com/office/drawing/2014/main" id="{8F819EC1-5243-4EAA-AD14-B98DF782AF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3"/>
                        <a:stretch>
                          <a:fillRect/>
                        </a:stretch>
                      </p:blipFill>
                      <p:spPr>
                        <a:xfrm>
                          <a:off x="9383310" y="3683490"/>
                          <a:ext cx="93600" cy="60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4">
                      <p14:nvContentPartPr>
                        <p14:cNvPr id="62" name="Ink 61">
                          <a:extLst>
                            <a:ext uri="{FF2B5EF4-FFF2-40B4-BE49-F238E27FC236}">
                              <a16:creationId xmlns:a16="http://schemas.microsoft.com/office/drawing/2014/main" id="{BB7F416D-8CCE-4BCA-9003-5F4DC3ABF8E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53070" y="3815610"/>
                        <a:ext cx="70920" cy="25920"/>
                      </p14:xfrm>
                    </p:contentPart>
                  </mc:Choice>
                  <mc:Fallback xmlns="">
                    <p:pic>
                      <p:nvPicPr>
                        <p:cNvPr id="62" name="Ink 61">
                          <a:extLst>
                            <a:ext uri="{FF2B5EF4-FFF2-40B4-BE49-F238E27FC236}">
                              <a16:creationId xmlns:a16="http://schemas.microsoft.com/office/drawing/2014/main" id="{BB7F416D-8CCE-4BCA-9003-5F4DC3ABF8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5"/>
                        <a:stretch>
                          <a:fillRect/>
                        </a:stretch>
                      </p:blipFill>
                      <p:spPr>
                        <a:xfrm>
                          <a:off x="9348750" y="3811290"/>
                          <a:ext cx="79560" cy="34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6">
                      <p14:nvContentPartPr>
                        <p14:cNvPr id="63" name="Ink 62">
                          <a:extLst>
                            <a:ext uri="{FF2B5EF4-FFF2-40B4-BE49-F238E27FC236}">
                              <a16:creationId xmlns:a16="http://schemas.microsoft.com/office/drawing/2014/main" id="{C53714AE-1BFB-4D18-A952-57073EC017D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62070" y="3813450"/>
                        <a:ext cx="22320" cy="42480"/>
                      </p14:xfrm>
                    </p:contentPart>
                  </mc:Choice>
                  <mc:Fallback xmlns="">
                    <p:pic>
                      <p:nvPicPr>
                        <p:cNvPr id="63" name="Ink 62">
                          <a:extLst>
                            <a:ext uri="{FF2B5EF4-FFF2-40B4-BE49-F238E27FC236}">
                              <a16:creationId xmlns:a16="http://schemas.microsoft.com/office/drawing/2014/main" id="{C53714AE-1BFB-4D18-A952-57073EC017D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7"/>
                        <a:stretch>
                          <a:fillRect/>
                        </a:stretch>
                      </p:blipFill>
                      <p:spPr>
                        <a:xfrm>
                          <a:off x="9357750" y="3809130"/>
                          <a:ext cx="30960" cy="51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8">
                      <p14:nvContentPartPr>
                        <p14:cNvPr id="64" name="Ink 63">
                          <a:extLst>
                            <a:ext uri="{FF2B5EF4-FFF2-40B4-BE49-F238E27FC236}">
                              <a16:creationId xmlns:a16="http://schemas.microsoft.com/office/drawing/2014/main" id="{1921EDCF-F604-4737-99FA-6D10DC73B16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78710" y="3739290"/>
                        <a:ext cx="178920" cy="101880"/>
                      </p14:xfrm>
                    </p:contentPart>
                  </mc:Choice>
                  <mc:Fallback xmlns="">
                    <p:pic>
                      <p:nvPicPr>
                        <p:cNvPr id="64" name="Ink 63">
                          <a:extLst>
                            <a:ext uri="{FF2B5EF4-FFF2-40B4-BE49-F238E27FC236}">
                              <a16:creationId xmlns:a16="http://schemas.microsoft.com/office/drawing/2014/main" id="{1921EDCF-F604-4737-99FA-6D10DC73B1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9"/>
                        <a:stretch>
                          <a:fillRect/>
                        </a:stretch>
                      </p:blipFill>
                      <p:spPr>
                        <a:xfrm>
                          <a:off x="9474390" y="3734970"/>
                          <a:ext cx="187560" cy="110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0">
                      <p14:nvContentPartPr>
                        <p14:cNvPr id="65" name="Ink 64">
                          <a:extLst>
                            <a:ext uri="{FF2B5EF4-FFF2-40B4-BE49-F238E27FC236}">
                              <a16:creationId xmlns:a16="http://schemas.microsoft.com/office/drawing/2014/main" id="{91C579FF-09DB-4050-9E15-7A5BE554198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21630" y="3713730"/>
                        <a:ext cx="37440" cy="54000"/>
                      </p14:xfrm>
                    </p:contentPart>
                  </mc:Choice>
                  <mc:Fallback xmlns="">
                    <p:pic>
                      <p:nvPicPr>
                        <p:cNvPr id="65" name="Ink 64">
                          <a:extLst>
                            <a:ext uri="{FF2B5EF4-FFF2-40B4-BE49-F238E27FC236}">
                              <a16:creationId xmlns:a16="http://schemas.microsoft.com/office/drawing/2014/main" id="{91C579FF-09DB-4050-9E15-7A5BE554198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1"/>
                        <a:stretch>
                          <a:fillRect/>
                        </a:stretch>
                      </p:blipFill>
                      <p:spPr>
                        <a:xfrm>
                          <a:off x="9617310" y="3709410"/>
                          <a:ext cx="46080" cy="62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2">
                      <p14:nvContentPartPr>
                        <p14:cNvPr id="66" name="Ink 65">
                          <a:extLst>
                            <a:ext uri="{FF2B5EF4-FFF2-40B4-BE49-F238E27FC236}">
                              <a16:creationId xmlns:a16="http://schemas.microsoft.com/office/drawing/2014/main" id="{5463AD34-6E8E-4DDF-B96D-E9307DC1950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04790" y="3705090"/>
                        <a:ext cx="46800" cy="26280"/>
                      </p14:xfrm>
                    </p:contentPart>
                  </mc:Choice>
                  <mc:Fallback xmlns="">
                    <p:pic>
                      <p:nvPicPr>
                        <p:cNvPr id="66" name="Ink 65">
                          <a:extLst>
                            <a:ext uri="{FF2B5EF4-FFF2-40B4-BE49-F238E27FC236}">
                              <a16:creationId xmlns:a16="http://schemas.microsoft.com/office/drawing/2014/main" id="{5463AD34-6E8E-4DDF-B96D-E9307DC1950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3"/>
                        <a:stretch>
                          <a:fillRect/>
                        </a:stretch>
                      </p:blipFill>
                      <p:spPr>
                        <a:xfrm>
                          <a:off x="9700470" y="3700770"/>
                          <a:ext cx="55440" cy="34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4">
                      <p14:nvContentPartPr>
                        <p14:cNvPr id="67" name="Ink 66">
                          <a:extLst>
                            <a:ext uri="{FF2B5EF4-FFF2-40B4-BE49-F238E27FC236}">
                              <a16:creationId xmlns:a16="http://schemas.microsoft.com/office/drawing/2014/main" id="{EBA9FB2A-1A1D-4162-86E6-DD27EE1CF7F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55830" y="3787170"/>
                        <a:ext cx="41040" cy="42840"/>
                      </p14:xfrm>
                    </p:contentPart>
                  </mc:Choice>
                  <mc:Fallback xmlns="">
                    <p:pic>
                      <p:nvPicPr>
                        <p:cNvPr id="67" name="Ink 66">
                          <a:extLst>
                            <a:ext uri="{FF2B5EF4-FFF2-40B4-BE49-F238E27FC236}">
                              <a16:creationId xmlns:a16="http://schemas.microsoft.com/office/drawing/2014/main" id="{EBA9FB2A-1A1D-4162-86E6-DD27EE1CF7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5"/>
                        <a:stretch>
                          <a:fillRect/>
                        </a:stretch>
                      </p:blipFill>
                      <p:spPr>
                        <a:xfrm>
                          <a:off x="9651510" y="3782850"/>
                          <a:ext cx="49680" cy="51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6">
                      <p14:nvContentPartPr>
                        <p14:cNvPr id="68" name="Ink 67">
                          <a:extLst>
                            <a:ext uri="{FF2B5EF4-FFF2-40B4-BE49-F238E27FC236}">
                              <a16:creationId xmlns:a16="http://schemas.microsoft.com/office/drawing/2014/main" id="{F4E1BC8C-6D33-4993-B7A0-866FF934196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00110" y="3745770"/>
                        <a:ext cx="33120" cy="40320"/>
                      </p14:xfrm>
                    </p:contentPart>
                  </mc:Choice>
                  <mc:Fallback xmlns="">
                    <p:pic>
                      <p:nvPicPr>
                        <p:cNvPr id="68" name="Ink 67">
                          <a:extLst>
                            <a:ext uri="{FF2B5EF4-FFF2-40B4-BE49-F238E27FC236}">
                              <a16:creationId xmlns:a16="http://schemas.microsoft.com/office/drawing/2014/main" id="{F4E1BC8C-6D33-4993-B7A0-866FF93419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7"/>
                        <a:stretch>
                          <a:fillRect/>
                        </a:stretch>
                      </p:blipFill>
                      <p:spPr>
                        <a:xfrm>
                          <a:off x="9695790" y="3741450"/>
                          <a:ext cx="41760" cy="48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8">
                      <p14:nvContentPartPr>
                        <p14:cNvPr id="69" name="Ink 68">
                          <a:extLst>
                            <a:ext uri="{FF2B5EF4-FFF2-40B4-BE49-F238E27FC236}">
                              <a16:creationId xmlns:a16="http://schemas.microsoft.com/office/drawing/2014/main" id="{C146AB44-6EAB-4DC0-B1FD-79A1509C902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31630" y="3819930"/>
                        <a:ext cx="66240" cy="41040"/>
                      </p14:xfrm>
                    </p:contentPart>
                  </mc:Choice>
                  <mc:Fallback xmlns="">
                    <p:pic>
                      <p:nvPicPr>
                        <p:cNvPr id="69" name="Ink 68">
                          <a:extLst>
                            <a:ext uri="{FF2B5EF4-FFF2-40B4-BE49-F238E27FC236}">
                              <a16:creationId xmlns:a16="http://schemas.microsoft.com/office/drawing/2014/main" id="{C146AB44-6EAB-4DC0-B1FD-79A1509C902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9"/>
                        <a:stretch>
                          <a:fillRect/>
                        </a:stretch>
                      </p:blipFill>
                      <p:spPr>
                        <a:xfrm>
                          <a:off x="9527310" y="3815610"/>
                          <a:ext cx="74880" cy="49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0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F1FD4E76-3181-4E6B-B36D-BE76819516B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39110" y="3902370"/>
                        <a:ext cx="38880" cy="3024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F1FD4E76-3181-4E6B-B36D-BE76819516B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1"/>
                        <a:stretch>
                          <a:fillRect/>
                        </a:stretch>
                      </p:blipFill>
                      <p:spPr>
                        <a:xfrm>
                          <a:off x="9434790" y="3898050"/>
                          <a:ext cx="47520" cy="38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2">
                      <p14:nvContentPartPr>
                        <p14:cNvPr id="71" name="Ink 70">
                          <a:extLst>
                            <a:ext uri="{FF2B5EF4-FFF2-40B4-BE49-F238E27FC236}">
                              <a16:creationId xmlns:a16="http://schemas.microsoft.com/office/drawing/2014/main" id="{C64AE1BF-0A59-489E-A0F7-DF164A75B4E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06350" y="3887610"/>
                        <a:ext cx="36720" cy="55080"/>
                      </p14:xfrm>
                    </p:contentPart>
                  </mc:Choice>
                  <mc:Fallback xmlns="">
                    <p:pic>
                      <p:nvPicPr>
                        <p:cNvPr id="71" name="Ink 70">
                          <a:extLst>
                            <a:ext uri="{FF2B5EF4-FFF2-40B4-BE49-F238E27FC236}">
                              <a16:creationId xmlns:a16="http://schemas.microsoft.com/office/drawing/2014/main" id="{C64AE1BF-0A59-489E-A0F7-DF164A75B4E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3"/>
                        <a:stretch>
                          <a:fillRect/>
                        </a:stretch>
                      </p:blipFill>
                      <p:spPr>
                        <a:xfrm>
                          <a:off x="9402030" y="3883290"/>
                          <a:ext cx="45360" cy="63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4">
                      <p14:nvContentPartPr>
                        <p14:cNvPr id="72" name="Ink 71">
                          <a:extLst>
                            <a:ext uri="{FF2B5EF4-FFF2-40B4-BE49-F238E27FC236}">
                              <a16:creationId xmlns:a16="http://schemas.microsoft.com/office/drawing/2014/main" id="{1BF72C26-FA9A-4273-AA54-4E008872D2C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53590" y="3685290"/>
                        <a:ext cx="22320" cy="28800"/>
                      </p14:xfrm>
                    </p:contentPart>
                  </mc:Choice>
                  <mc:Fallback xmlns="">
                    <p:pic>
                      <p:nvPicPr>
                        <p:cNvPr id="72" name="Ink 71">
                          <a:extLst>
                            <a:ext uri="{FF2B5EF4-FFF2-40B4-BE49-F238E27FC236}">
                              <a16:creationId xmlns:a16="http://schemas.microsoft.com/office/drawing/2014/main" id="{1BF72C26-FA9A-4273-AA54-4E008872D2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5"/>
                        <a:stretch>
                          <a:fillRect/>
                        </a:stretch>
                      </p:blipFill>
                      <p:spPr>
                        <a:xfrm>
                          <a:off x="9549270" y="3680970"/>
                          <a:ext cx="30960" cy="37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6">
                      <p14:nvContentPartPr>
                        <p14:cNvPr id="73" name="Ink 72">
                          <a:extLst>
                            <a:ext uri="{FF2B5EF4-FFF2-40B4-BE49-F238E27FC236}">
                              <a16:creationId xmlns:a16="http://schemas.microsoft.com/office/drawing/2014/main" id="{C5961639-7091-47C8-B0A8-6B914E5C205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68710" y="3508530"/>
                        <a:ext cx="30600" cy="39960"/>
                      </p14:xfrm>
                    </p:contentPart>
                  </mc:Choice>
                  <mc:Fallback xmlns="">
                    <p:pic>
                      <p:nvPicPr>
                        <p:cNvPr id="73" name="Ink 72">
                          <a:extLst>
                            <a:ext uri="{FF2B5EF4-FFF2-40B4-BE49-F238E27FC236}">
                              <a16:creationId xmlns:a16="http://schemas.microsoft.com/office/drawing/2014/main" id="{C5961639-7091-47C8-B0A8-6B914E5C205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7"/>
                        <a:stretch>
                          <a:fillRect/>
                        </a:stretch>
                      </p:blipFill>
                      <p:spPr>
                        <a:xfrm>
                          <a:off x="9564390" y="3504210"/>
                          <a:ext cx="39240" cy="48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8">
                      <p14:nvContentPartPr>
                        <p14:cNvPr id="74" name="Ink 73">
                          <a:extLst>
                            <a:ext uri="{FF2B5EF4-FFF2-40B4-BE49-F238E27FC236}">
                              <a16:creationId xmlns:a16="http://schemas.microsoft.com/office/drawing/2014/main" id="{8F5565C6-66F9-4635-BEB4-45DFE139C4D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80670" y="3572250"/>
                        <a:ext cx="64440" cy="41040"/>
                      </p14:xfrm>
                    </p:contentPart>
                  </mc:Choice>
                  <mc:Fallback xmlns="">
                    <p:pic>
                      <p:nvPicPr>
                        <p:cNvPr id="74" name="Ink 73">
                          <a:extLst>
                            <a:ext uri="{FF2B5EF4-FFF2-40B4-BE49-F238E27FC236}">
                              <a16:creationId xmlns:a16="http://schemas.microsoft.com/office/drawing/2014/main" id="{8F5565C6-66F9-4635-BEB4-45DFE139C4D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9"/>
                        <a:stretch>
                          <a:fillRect/>
                        </a:stretch>
                      </p:blipFill>
                      <p:spPr>
                        <a:xfrm>
                          <a:off x="9676350" y="3567930"/>
                          <a:ext cx="73080" cy="49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0">
                      <p14:nvContentPartPr>
                        <p14:cNvPr id="75" name="Ink 74">
                          <a:extLst>
                            <a:ext uri="{FF2B5EF4-FFF2-40B4-BE49-F238E27FC236}">
                              <a16:creationId xmlns:a16="http://schemas.microsoft.com/office/drawing/2014/main" id="{7DBF640B-001A-4A11-9D8D-49AA4DF55B1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90190" y="3424650"/>
                        <a:ext cx="59400" cy="16920"/>
                      </p14:xfrm>
                    </p:contentPart>
                  </mc:Choice>
                  <mc:Fallback xmlns="">
                    <p:pic>
                      <p:nvPicPr>
                        <p:cNvPr id="75" name="Ink 74">
                          <a:extLst>
                            <a:ext uri="{FF2B5EF4-FFF2-40B4-BE49-F238E27FC236}">
                              <a16:creationId xmlns:a16="http://schemas.microsoft.com/office/drawing/2014/main" id="{7DBF640B-001A-4A11-9D8D-49AA4DF55B1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9885870" y="3420330"/>
                          <a:ext cx="68040" cy="25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2">
                      <p14:nvContentPartPr>
                        <p14:cNvPr id="76" name="Ink 75">
                          <a:extLst>
                            <a:ext uri="{FF2B5EF4-FFF2-40B4-BE49-F238E27FC236}">
                              <a16:creationId xmlns:a16="http://schemas.microsoft.com/office/drawing/2014/main" id="{1E77D2EB-8849-4E7E-8809-1CFFF79F03D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90190" y="3404490"/>
                        <a:ext cx="52920" cy="56160"/>
                      </p14:xfrm>
                    </p:contentPart>
                  </mc:Choice>
                  <mc:Fallback xmlns="">
                    <p:pic>
                      <p:nvPicPr>
                        <p:cNvPr id="76" name="Ink 75">
                          <a:extLst>
                            <a:ext uri="{FF2B5EF4-FFF2-40B4-BE49-F238E27FC236}">
                              <a16:creationId xmlns:a16="http://schemas.microsoft.com/office/drawing/2014/main" id="{1E77D2EB-8849-4E7E-8809-1CFFF79F03D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3"/>
                        <a:stretch>
                          <a:fillRect/>
                        </a:stretch>
                      </p:blipFill>
                      <p:spPr>
                        <a:xfrm>
                          <a:off x="9885870" y="3400170"/>
                          <a:ext cx="61560" cy="64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4">
                      <p14:nvContentPartPr>
                        <p14:cNvPr id="78" name="Ink 77">
                          <a:extLst>
                            <a:ext uri="{FF2B5EF4-FFF2-40B4-BE49-F238E27FC236}">
                              <a16:creationId xmlns:a16="http://schemas.microsoft.com/office/drawing/2014/main" id="{FFDEEF73-547B-44E8-935C-5B90F057827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324710" y="3423570"/>
                        <a:ext cx="56520" cy="30240"/>
                      </p14:xfrm>
                    </p:contentPart>
                  </mc:Choice>
                  <mc:Fallback xmlns="">
                    <p:pic>
                      <p:nvPicPr>
                        <p:cNvPr id="78" name="Ink 77">
                          <a:extLst>
                            <a:ext uri="{FF2B5EF4-FFF2-40B4-BE49-F238E27FC236}">
                              <a16:creationId xmlns:a16="http://schemas.microsoft.com/office/drawing/2014/main" id="{FFDEEF73-547B-44E8-935C-5B90F057827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5"/>
                        <a:stretch>
                          <a:fillRect/>
                        </a:stretch>
                      </p:blipFill>
                      <p:spPr>
                        <a:xfrm>
                          <a:off x="10320390" y="3419250"/>
                          <a:ext cx="65160" cy="38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6">
                      <p14:nvContentPartPr>
                        <p14:cNvPr id="79" name="Ink 78">
                          <a:extLst>
                            <a:ext uri="{FF2B5EF4-FFF2-40B4-BE49-F238E27FC236}">
                              <a16:creationId xmlns:a16="http://schemas.microsoft.com/office/drawing/2014/main" id="{4612C5E3-285F-4B37-AC15-B23FAD68D86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268190" y="3547050"/>
                        <a:ext cx="80640" cy="59760"/>
                      </p14:xfrm>
                    </p:contentPart>
                  </mc:Choice>
                  <mc:Fallback xmlns="">
                    <p:pic>
                      <p:nvPicPr>
                        <p:cNvPr id="79" name="Ink 78">
                          <a:extLst>
                            <a:ext uri="{FF2B5EF4-FFF2-40B4-BE49-F238E27FC236}">
                              <a16:creationId xmlns:a16="http://schemas.microsoft.com/office/drawing/2014/main" id="{4612C5E3-285F-4B37-AC15-B23FAD68D86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7"/>
                        <a:stretch>
                          <a:fillRect/>
                        </a:stretch>
                      </p:blipFill>
                      <p:spPr>
                        <a:xfrm>
                          <a:off x="10263870" y="3542730"/>
                          <a:ext cx="89280" cy="68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8">
                      <p14:nvContentPartPr>
                        <p14:cNvPr id="80" name="Ink 79">
                          <a:extLst>
                            <a:ext uri="{FF2B5EF4-FFF2-40B4-BE49-F238E27FC236}">
                              <a16:creationId xmlns:a16="http://schemas.microsoft.com/office/drawing/2014/main" id="{7E2A24CC-877C-498F-ABC8-CFA27BFD43F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188270" y="3698970"/>
                        <a:ext cx="53280" cy="5040"/>
                      </p14:xfrm>
                    </p:contentPart>
                  </mc:Choice>
                  <mc:Fallback xmlns="">
                    <p:pic>
                      <p:nvPicPr>
                        <p:cNvPr id="80" name="Ink 79">
                          <a:extLst>
                            <a:ext uri="{FF2B5EF4-FFF2-40B4-BE49-F238E27FC236}">
                              <a16:creationId xmlns:a16="http://schemas.microsoft.com/office/drawing/2014/main" id="{7E2A24CC-877C-498F-ABC8-CFA27BFD43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9"/>
                        <a:stretch>
                          <a:fillRect/>
                        </a:stretch>
                      </p:blipFill>
                      <p:spPr>
                        <a:xfrm>
                          <a:off x="10183950" y="3694650"/>
                          <a:ext cx="61920" cy="13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0">
                      <p14:nvContentPartPr>
                        <p14:cNvPr id="81" name="Ink 80">
                          <a:extLst>
                            <a:ext uri="{FF2B5EF4-FFF2-40B4-BE49-F238E27FC236}">
                              <a16:creationId xmlns:a16="http://schemas.microsoft.com/office/drawing/2014/main" id="{94185209-E071-4913-B667-2310BE21AB1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188270" y="3685290"/>
                        <a:ext cx="23760" cy="35640"/>
                      </p14:xfrm>
                    </p:contentPart>
                  </mc:Choice>
                  <mc:Fallback xmlns="">
                    <p:pic>
                      <p:nvPicPr>
                        <p:cNvPr id="81" name="Ink 80">
                          <a:extLst>
                            <a:ext uri="{FF2B5EF4-FFF2-40B4-BE49-F238E27FC236}">
                              <a16:creationId xmlns:a16="http://schemas.microsoft.com/office/drawing/2014/main" id="{94185209-E071-4913-B667-2310BE21AB1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1"/>
                        <a:stretch>
                          <a:fillRect/>
                        </a:stretch>
                      </p:blipFill>
                      <p:spPr>
                        <a:xfrm>
                          <a:off x="10183950" y="3680970"/>
                          <a:ext cx="32400" cy="44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2">
                      <p14:nvContentPartPr>
                        <p14:cNvPr id="82" name="Ink 81">
                          <a:extLst>
                            <a:ext uri="{FF2B5EF4-FFF2-40B4-BE49-F238E27FC236}">
                              <a16:creationId xmlns:a16="http://schemas.microsoft.com/office/drawing/2014/main" id="{77AEB39C-4809-482F-91D6-F675E9DBFBD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129590" y="3761610"/>
                        <a:ext cx="68040" cy="52200"/>
                      </p14:xfrm>
                    </p:contentPart>
                  </mc:Choice>
                  <mc:Fallback xmlns="">
                    <p:pic>
                      <p:nvPicPr>
                        <p:cNvPr id="82" name="Ink 81">
                          <a:extLst>
                            <a:ext uri="{FF2B5EF4-FFF2-40B4-BE49-F238E27FC236}">
                              <a16:creationId xmlns:a16="http://schemas.microsoft.com/office/drawing/2014/main" id="{77AEB39C-4809-482F-91D6-F675E9DBFBD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3"/>
                        <a:stretch>
                          <a:fillRect/>
                        </a:stretch>
                      </p:blipFill>
                      <p:spPr>
                        <a:xfrm>
                          <a:off x="10125270" y="3757290"/>
                          <a:ext cx="76680" cy="60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4">
                      <p14:nvContentPartPr>
                        <p14:cNvPr id="83" name="Ink 82">
                          <a:extLst>
                            <a:ext uri="{FF2B5EF4-FFF2-40B4-BE49-F238E27FC236}">
                              <a16:creationId xmlns:a16="http://schemas.microsoft.com/office/drawing/2014/main" id="{1308769B-6918-40AD-989C-9ECE52698F0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077750" y="3849090"/>
                        <a:ext cx="81360" cy="41400"/>
                      </p14:xfrm>
                    </p:contentPart>
                  </mc:Choice>
                  <mc:Fallback xmlns="">
                    <p:pic>
                      <p:nvPicPr>
                        <p:cNvPr id="83" name="Ink 82">
                          <a:extLst>
                            <a:ext uri="{FF2B5EF4-FFF2-40B4-BE49-F238E27FC236}">
                              <a16:creationId xmlns:a16="http://schemas.microsoft.com/office/drawing/2014/main" id="{1308769B-6918-40AD-989C-9ECE52698F0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5"/>
                        <a:stretch>
                          <a:fillRect/>
                        </a:stretch>
                      </p:blipFill>
                      <p:spPr>
                        <a:xfrm>
                          <a:off x="10073430" y="3844770"/>
                          <a:ext cx="90000" cy="50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6">
                      <p14:nvContentPartPr>
                        <p14:cNvPr id="84" name="Ink 83">
                          <a:extLst>
                            <a:ext uri="{FF2B5EF4-FFF2-40B4-BE49-F238E27FC236}">
                              <a16:creationId xmlns:a16="http://schemas.microsoft.com/office/drawing/2014/main" id="{EBBD6B4B-E9E5-45F0-8E50-B703BF17AD5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50670" y="3903450"/>
                        <a:ext cx="60840" cy="7920"/>
                      </p14:xfrm>
                    </p:contentPart>
                  </mc:Choice>
                  <mc:Fallback xmlns="">
                    <p:pic>
                      <p:nvPicPr>
                        <p:cNvPr id="84" name="Ink 83">
                          <a:extLst>
                            <a:ext uri="{FF2B5EF4-FFF2-40B4-BE49-F238E27FC236}">
                              <a16:creationId xmlns:a16="http://schemas.microsoft.com/office/drawing/2014/main" id="{EBBD6B4B-E9E5-45F0-8E50-B703BF17AD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7"/>
                        <a:stretch>
                          <a:fillRect/>
                        </a:stretch>
                      </p:blipFill>
                      <p:spPr>
                        <a:xfrm>
                          <a:off x="9946350" y="3899130"/>
                          <a:ext cx="69480" cy="16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8">
                      <p14:nvContentPartPr>
                        <p14:cNvPr id="85" name="Ink 84">
                          <a:extLst>
                            <a:ext uri="{FF2B5EF4-FFF2-40B4-BE49-F238E27FC236}">
                              <a16:creationId xmlns:a16="http://schemas.microsoft.com/office/drawing/2014/main" id="{4D899486-DAFC-4DFE-998E-6D2541D7103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71190" y="3898050"/>
                        <a:ext cx="3240" cy="33480"/>
                      </p14:xfrm>
                    </p:contentPart>
                  </mc:Choice>
                  <mc:Fallback xmlns="">
                    <p:pic>
                      <p:nvPicPr>
                        <p:cNvPr id="85" name="Ink 84">
                          <a:extLst>
                            <a:ext uri="{FF2B5EF4-FFF2-40B4-BE49-F238E27FC236}">
                              <a16:creationId xmlns:a16="http://schemas.microsoft.com/office/drawing/2014/main" id="{4D899486-DAFC-4DFE-998E-6D2541D7103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9"/>
                        <a:stretch>
                          <a:fillRect/>
                        </a:stretch>
                      </p:blipFill>
                      <p:spPr>
                        <a:xfrm>
                          <a:off x="9966870" y="3893730"/>
                          <a:ext cx="11880" cy="42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0">
                      <p14:nvContentPartPr>
                        <p14:cNvPr id="86" name="Ink 85">
                          <a:extLst>
                            <a:ext uri="{FF2B5EF4-FFF2-40B4-BE49-F238E27FC236}">
                              <a16:creationId xmlns:a16="http://schemas.microsoft.com/office/drawing/2014/main" id="{935C00C1-6FFC-4B9A-B2BC-B4B21D990E4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85150" y="3918570"/>
                        <a:ext cx="63000" cy="26280"/>
                      </p14:xfrm>
                    </p:contentPart>
                  </mc:Choice>
                  <mc:Fallback xmlns="">
                    <p:pic>
                      <p:nvPicPr>
                        <p:cNvPr id="86" name="Ink 85">
                          <a:extLst>
                            <a:ext uri="{FF2B5EF4-FFF2-40B4-BE49-F238E27FC236}">
                              <a16:creationId xmlns:a16="http://schemas.microsoft.com/office/drawing/2014/main" id="{935C00C1-6FFC-4B9A-B2BC-B4B21D990E4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1"/>
                        <a:stretch>
                          <a:fillRect/>
                        </a:stretch>
                      </p:blipFill>
                      <p:spPr>
                        <a:xfrm>
                          <a:off x="9880830" y="3914250"/>
                          <a:ext cx="71640" cy="34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2">
                      <p14:nvContentPartPr>
                        <p14:cNvPr id="87" name="Ink 86">
                          <a:extLst>
                            <a:ext uri="{FF2B5EF4-FFF2-40B4-BE49-F238E27FC236}">
                              <a16:creationId xmlns:a16="http://schemas.microsoft.com/office/drawing/2014/main" id="{F8D14564-A9D4-4368-962F-9A2E2410EDB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32230" y="3933330"/>
                        <a:ext cx="62280" cy="28800"/>
                      </p14:xfrm>
                    </p:contentPart>
                  </mc:Choice>
                  <mc:Fallback xmlns="">
                    <p:pic>
                      <p:nvPicPr>
                        <p:cNvPr id="87" name="Ink 86">
                          <a:extLst>
                            <a:ext uri="{FF2B5EF4-FFF2-40B4-BE49-F238E27FC236}">
                              <a16:creationId xmlns:a16="http://schemas.microsoft.com/office/drawing/2014/main" id="{F8D14564-A9D4-4368-962F-9A2E2410ED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3"/>
                        <a:stretch>
                          <a:fillRect/>
                        </a:stretch>
                      </p:blipFill>
                      <p:spPr>
                        <a:xfrm>
                          <a:off x="9827910" y="3929010"/>
                          <a:ext cx="70920" cy="37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4">
                      <p14:nvContentPartPr>
                        <p14:cNvPr id="88" name="Ink 87">
                          <a:extLst>
                            <a:ext uri="{FF2B5EF4-FFF2-40B4-BE49-F238E27FC236}">
                              <a16:creationId xmlns:a16="http://schemas.microsoft.com/office/drawing/2014/main" id="{DF5A31FE-8447-41B3-800F-49294042393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82550" y="3956010"/>
                        <a:ext cx="65880" cy="14400"/>
                      </p14:xfrm>
                    </p:contentPart>
                  </mc:Choice>
                  <mc:Fallback xmlns="">
                    <p:pic>
                      <p:nvPicPr>
                        <p:cNvPr id="88" name="Ink 87">
                          <a:extLst>
                            <a:ext uri="{FF2B5EF4-FFF2-40B4-BE49-F238E27FC236}">
                              <a16:creationId xmlns:a16="http://schemas.microsoft.com/office/drawing/2014/main" id="{DF5A31FE-8447-41B3-800F-4929404239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5"/>
                        <a:stretch>
                          <a:fillRect/>
                        </a:stretch>
                      </p:blipFill>
                      <p:spPr>
                        <a:xfrm>
                          <a:off x="9778230" y="3951690"/>
                          <a:ext cx="74520" cy="23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6">
                      <p14:nvContentPartPr>
                        <p14:cNvPr id="89" name="Ink 88">
                          <a:extLst>
                            <a:ext uri="{FF2B5EF4-FFF2-40B4-BE49-F238E27FC236}">
                              <a16:creationId xmlns:a16="http://schemas.microsoft.com/office/drawing/2014/main" id="{BA35337D-DDCB-4434-8924-C9D2F6228AF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94790" y="3957090"/>
                        <a:ext cx="7920" cy="22320"/>
                      </p14:xfrm>
                    </p:contentPart>
                  </mc:Choice>
                  <mc:Fallback xmlns="">
                    <p:pic>
                      <p:nvPicPr>
                        <p:cNvPr id="89" name="Ink 88">
                          <a:extLst>
                            <a:ext uri="{FF2B5EF4-FFF2-40B4-BE49-F238E27FC236}">
                              <a16:creationId xmlns:a16="http://schemas.microsoft.com/office/drawing/2014/main" id="{BA35337D-DDCB-4434-8924-C9D2F6228A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7"/>
                        <a:stretch>
                          <a:fillRect/>
                        </a:stretch>
                      </p:blipFill>
                      <p:spPr>
                        <a:xfrm>
                          <a:off x="9790470" y="3952770"/>
                          <a:ext cx="16560" cy="30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8">
                      <p14:nvContentPartPr>
                        <p14:cNvPr id="90" name="Ink 89">
                          <a:extLst>
                            <a:ext uri="{FF2B5EF4-FFF2-40B4-BE49-F238E27FC236}">
                              <a16:creationId xmlns:a16="http://schemas.microsoft.com/office/drawing/2014/main" id="{415BBA0C-0171-4039-B720-1B03DD82C57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43310" y="3943410"/>
                        <a:ext cx="31680" cy="51120"/>
                      </p14:xfrm>
                    </p:contentPart>
                  </mc:Choice>
                  <mc:Fallback xmlns="">
                    <p:pic>
                      <p:nvPicPr>
                        <p:cNvPr id="90" name="Ink 89">
                          <a:extLst>
                            <a:ext uri="{FF2B5EF4-FFF2-40B4-BE49-F238E27FC236}">
                              <a16:creationId xmlns:a16="http://schemas.microsoft.com/office/drawing/2014/main" id="{415BBA0C-0171-4039-B720-1B03DD82C57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9"/>
                        <a:stretch>
                          <a:fillRect/>
                        </a:stretch>
                      </p:blipFill>
                      <p:spPr>
                        <a:xfrm>
                          <a:off x="9738990" y="3939090"/>
                          <a:ext cx="40320" cy="59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0">
                      <p14:nvContentPartPr>
                        <p14:cNvPr id="91" name="Ink 90">
                          <a:extLst>
                            <a:ext uri="{FF2B5EF4-FFF2-40B4-BE49-F238E27FC236}">
                              <a16:creationId xmlns:a16="http://schemas.microsoft.com/office/drawing/2014/main" id="{AD8FBEA5-3738-4D53-BE1A-65D05558782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68310" y="4061490"/>
                        <a:ext cx="53280" cy="29520"/>
                      </p14:xfrm>
                    </p:contentPart>
                  </mc:Choice>
                  <mc:Fallback xmlns="">
                    <p:pic>
                      <p:nvPicPr>
                        <p:cNvPr id="91" name="Ink 90">
                          <a:extLst>
                            <a:ext uri="{FF2B5EF4-FFF2-40B4-BE49-F238E27FC236}">
                              <a16:creationId xmlns:a16="http://schemas.microsoft.com/office/drawing/2014/main" id="{AD8FBEA5-3738-4D53-BE1A-65D05558782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1"/>
                        <a:stretch>
                          <a:fillRect/>
                        </a:stretch>
                      </p:blipFill>
                      <p:spPr>
                        <a:xfrm>
                          <a:off x="9963990" y="4057170"/>
                          <a:ext cx="61920" cy="38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2">
                      <p14:nvContentPartPr>
                        <p14:cNvPr id="92" name="Ink 91">
                          <a:extLst>
                            <a:ext uri="{FF2B5EF4-FFF2-40B4-BE49-F238E27FC236}">
                              <a16:creationId xmlns:a16="http://schemas.microsoft.com/office/drawing/2014/main" id="{F5025D47-49DF-4D04-954B-6C868FB4566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80190" y="4047450"/>
                        <a:ext cx="27720" cy="75960"/>
                      </p14:xfrm>
                    </p:contentPart>
                  </mc:Choice>
                  <mc:Fallback xmlns="">
                    <p:pic>
                      <p:nvPicPr>
                        <p:cNvPr id="92" name="Ink 91">
                          <a:extLst>
                            <a:ext uri="{FF2B5EF4-FFF2-40B4-BE49-F238E27FC236}">
                              <a16:creationId xmlns:a16="http://schemas.microsoft.com/office/drawing/2014/main" id="{F5025D47-49DF-4D04-954B-6C868FB4566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3"/>
                        <a:stretch>
                          <a:fillRect/>
                        </a:stretch>
                      </p:blipFill>
                      <p:spPr>
                        <a:xfrm>
                          <a:off x="9975870" y="4043130"/>
                          <a:ext cx="36360" cy="84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4">
                      <p14:nvContentPartPr>
                        <p14:cNvPr id="93" name="Ink 92">
                          <a:extLst>
                            <a:ext uri="{FF2B5EF4-FFF2-40B4-BE49-F238E27FC236}">
                              <a16:creationId xmlns:a16="http://schemas.microsoft.com/office/drawing/2014/main" id="{05140B3F-4261-4F61-8394-2DBBBD1ECD9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91270" y="4105770"/>
                        <a:ext cx="61200" cy="45000"/>
                      </p14:xfrm>
                    </p:contentPart>
                  </mc:Choice>
                  <mc:Fallback xmlns="">
                    <p:pic>
                      <p:nvPicPr>
                        <p:cNvPr id="93" name="Ink 92">
                          <a:extLst>
                            <a:ext uri="{FF2B5EF4-FFF2-40B4-BE49-F238E27FC236}">
                              <a16:creationId xmlns:a16="http://schemas.microsoft.com/office/drawing/2014/main" id="{05140B3F-4261-4F61-8394-2DBBBD1ECD9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5"/>
                        <a:stretch>
                          <a:fillRect/>
                        </a:stretch>
                      </p:blipFill>
                      <p:spPr>
                        <a:xfrm>
                          <a:off x="9886950" y="4101450"/>
                          <a:ext cx="69840" cy="53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6">
                      <p14:nvContentPartPr>
                        <p14:cNvPr id="94" name="Ink 93">
                          <a:extLst>
                            <a:ext uri="{FF2B5EF4-FFF2-40B4-BE49-F238E27FC236}">
                              <a16:creationId xmlns:a16="http://schemas.microsoft.com/office/drawing/2014/main" id="{641D8B5C-E7DA-4AA3-B259-F2481BBFBBF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77510" y="4241850"/>
                        <a:ext cx="42120" cy="18000"/>
                      </p14:xfrm>
                    </p:contentPart>
                  </mc:Choice>
                  <mc:Fallback xmlns="">
                    <p:pic>
                      <p:nvPicPr>
                        <p:cNvPr id="94" name="Ink 93">
                          <a:extLst>
                            <a:ext uri="{FF2B5EF4-FFF2-40B4-BE49-F238E27FC236}">
                              <a16:creationId xmlns:a16="http://schemas.microsoft.com/office/drawing/2014/main" id="{641D8B5C-E7DA-4AA3-B259-F2481BBFBB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7"/>
                        <a:stretch>
                          <a:fillRect/>
                        </a:stretch>
                      </p:blipFill>
                      <p:spPr>
                        <a:xfrm>
                          <a:off x="9773190" y="4237530"/>
                          <a:ext cx="50760" cy="26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8">
                      <p14:nvContentPartPr>
                        <p14:cNvPr id="95" name="Ink 94">
                          <a:extLst>
                            <a:ext uri="{FF2B5EF4-FFF2-40B4-BE49-F238E27FC236}">
                              <a16:creationId xmlns:a16="http://schemas.microsoft.com/office/drawing/2014/main" id="{23042B49-3D52-46C8-B12C-C775E7362C6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74630" y="4231770"/>
                        <a:ext cx="22320" cy="48240"/>
                      </p14:xfrm>
                    </p:contentPart>
                  </mc:Choice>
                  <mc:Fallback xmlns="">
                    <p:pic>
                      <p:nvPicPr>
                        <p:cNvPr id="95" name="Ink 94">
                          <a:extLst>
                            <a:ext uri="{FF2B5EF4-FFF2-40B4-BE49-F238E27FC236}">
                              <a16:creationId xmlns:a16="http://schemas.microsoft.com/office/drawing/2014/main" id="{23042B49-3D52-46C8-B12C-C775E7362C6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9"/>
                        <a:stretch>
                          <a:fillRect/>
                        </a:stretch>
                      </p:blipFill>
                      <p:spPr>
                        <a:xfrm>
                          <a:off x="9770310" y="4227450"/>
                          <a:ext cx="30960" cy="56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0">
                      <p14:nvContentPartPr>
                        <p14:cNvPr id="96" name="Ink 95">
                          <a:extLst>
                            <a:ext uri="{FF2B5EF4-FFF2-40B4-BE49-F238E27FC236}">
                              <a16:creationId xmlns:a16="http://schemas.microsoft.com/office/drawing/2014/main" id="{82F2A658-B0DC-4BB2-BF9E-89EE0D3FBD6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93630" y="4336890"/>
                        <a:ext cx="33840" cy="15120"/>
                      </p14:xfrm>
                    </p:contentPart>
                  </mc:Choice>
                  <mc:Fallback xmlns="">
                    <p:pic>
                      <p:nvPicPr>
                        <p:cNvPr id="96" name="Ink 95">
                          <a:extLst>
                            <a:ext uri="{FF2B5EF4-FFF2-40B4-BE49-F238E27FC236}">
                              <a16:creationId xmlns:a16="http://schemas.microsoft.com/office/drawing/2014/main" id="{82F2A658-B0DC-4BB2-BF9E-89EE0D3FBD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1"/>
                        <a:stretch>
                          <a:fillRect/>
                        </a:stretch>
                      </p:blipFill>
                      <p:spPr>
                        <a:xfrm>
                          <a:off x="9689310" y="4332570"/>
                          <a:ext cx="42480" cy="23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2">
                      <p14:nvContentPartPr>
                        <p14:cNvPr id="97" name="Ink 96">
                          <a:extLst>
                            <a:ext uri="{FF2B5EF4-FFF2-40B4-BE49-F238E27FC236}">
                              <a16:creationId xmlns:a16="http://schemas.microsoft.com/office/drawing/2014/main" id="{E196AA30-2DD9-4857-8DF6-D6E1E65F471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81670" y="4311330"/>
                        <a:ext cx="127800" cy="52200"/>
                      </p14:xfrm>
                    </p:contentPart>
                  </mc:Choice>
                  <mc:Fallback xmlns="">
                    <p:pic>
                      <p:nvPicPr>
                        <p:cNvPr id="97" name="Ink 96">
                          <a:extLst>
                            <a:ext uri="{FF2B5EF4-FFF2-40B4-BE49-F238E27FC236}">
                              <a16:creationId xmlns:a16="http://schemas.microsoft.com/office/drawing/2014/main" id="{E196AA30-2DD9-4857-8DF6-D6E1E65F471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3"/>
                        <a:stretch>
                          <a:fillRect/>
                        </a:stretch>
                      </p:blipFill>
                      <p:spPr>
                        <a:xfrm>
                          <a:off x="9577350" y="4307010"/>
                          <a:ext cx="136440" cy="60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4">
                      <p14:nvContentPartPr>
                        <p14:cNvPr id="98" name="Ink 97">
                          <a:extLst>
                            <a:ext uri="{FF2B5EF4-FFF2-40B4-BE49-F238E27FC236}">
                              <a16:creationId xmlns:a16="http://schemas.microsoft.com/office/drawing/2014/main" id="{FD7A7DDD-B371-4861-B81F-DD06C5A2C7E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64750" y="4354890"/>
                        <a:ext cx="20880" cy="32400"/>
                      </p14:xfrm>
                    </p:contentPart>
                  </mc:Choice>
                  <mc:Fallback xmlns="">
                    <p:pic>
                      <p:nvPicPr>
                        <p:cNvPr id="98" name="Ink 97">
                          <a:extLst>
                            <a:ext uri="{FF2B5EF4-FFF2-40B4-BE49-F238E27FC236}">
                              <a16:creationId xmlns:a16="http://schemas.microsoft.com/office/drawing/2014/main" id="{FD7A7DDD-B371-4861-B81F-DD06C5A2C7E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5"/>
                        <a:stretch>
                          <a:fillRect/>
                        </a:stretch>
                      </p:blipFill>
                      <p:spPr>
                        <a:xfrm>
                          <a:off x="9560430" y="4350570"/>
                          <a:ext cx="29520" cy="41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6">
                      <p14:nvContentPartPr>
                        <p14:cNvPr id="99" name="Ink 98">
                          <a:extLst>
                            <a:ext uri="{FF2B5EF4-FFF2-40B4-BE49-F238E27FC236}">
                              <a16:creationId xmlns:a16="http://schemas.microsoft.com/office/drawing/2014/main" id="{E4171123-6B7F-498A-91F5-743EDBCCCE4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85550" y="4336890"/>
                        <a:ext cx="70920" cy="27000"/>
                      </p14:xfrm>
                    </p:contentPart>
                  </mc:Choice>
                  <mc:Fallback xmlns="">
                    <p:pic>
                      <p:nvPicPr>
                        <p:cNvPr id="99" name="Ink 98">
                          <a:extLst>
                            <a:ext uri="{FF2B5EF4-FFF2-40B4-BE49-F238E27FC236}">
                              <a16:creationId xmlns:a16="http://schemas.microsoft.com/office/drawing/2014/main" id="{E4171123-6B7F-498A-91F5-743EDBCCCE4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7"/>
                        <a:stretch>
                          <a:fillRect/>
                        </a:stretch>
                      </p:blipFill>
                      <p:spPr>
                        <a:xfrm>
                          <a:off x="9481230" y="4332570"/>
                          <a:ext cx="79560" cy="35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8">
                      <p14:nvContentPartPr>
                        <p14:cNvPr id="100" name="Ink 99">
                          <a:extLst>
                            <a:ext uri="{FF2B5EF4-FFF2-40B4-BE49-F238E27FC236}">
                              <a16:creationId xmlns:a16="http://schemas.microsoft.com/office/drawing/2014/main" id="{2AEC391B-1ECF-4F73-972D-52B0F777525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17230" y="4271730"/>
                        <a:ext cx="57240" cy="18720"/>
                      </p14:xfrm>
                    </p:contentPart>
                  </mc:Choice>
                  <mc:Fallback xmlns="">
                    <p:pic>
                      <p:nvPicPr>
                        <p:cNvPr id="100" name="Ink 99">
                          <a:extLst>
                            <a:ext uri="{FF2B5EF4-FFF2-40B4-BE49-F238E27FC236}">
                              <a16:creationId xmlns:a16="http://schemas.microsoft.com/office/drawing/2014/main" id="{2AEC391B-1ECF-4F73-972D-52B0F77752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9"/>
                        <a:stretch>
                          <a:fillRect/>
                        </a:stretch>
                      </p:blipFill>
                      <p:spPr>
                        <a:xfrm>
                          <a:off x="9512910" y="4267410"/>
                          <a:ext cx="6588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0">
                      <p14:nvContentPartPr>
                        <p14:cNvPr id="101" name="Ink 100">
                          <a:extLst>
                            <a:ext uri="{FF2B5EF4-FFF2-40B4-BE49-F238E27FC236}">
                              <a16:creationId xmlns:a16="http://schemas.microsoft.com/office/drawing/2014/main" id="{9E5A7929-4667-490D-AEB1-A60D47DD414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22270" y="4238610"/>
                        <a:ext cx="20880" cy="39960"/>
                      </p14:xfrm>
                    </p:contentPart>
                  </mc:Choice>
                  <mc:Fallback xmlns="">
                    <p:pic>
                      <p:nvPicPr>
                        <p:cNvPr id="101" name="Ink 100">
                          <a:extLst>
                            <a:ext uri="{FF2B5EF4-FFF2-40B4-BE49-F238E27FC236}">
                              <a16:creationId xmlns:a16="http://schemas.microsoft.com/office/drawing/2014/main" id="{9E5A7929-4667-490D-AEB1-A60D47DD414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1"/>
                        <a:stretch>
                          <a:fillRect/>
                        </a:stretch>
                      </p:blipFill>
                      <p:spPr>
                        <a:xfrm>
                          <a:off x="9517950" y="4234290"/>
                          <a:ext cx="29520" cy="48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2">
                      <p14:nvContentPartPr>
                        <p14:cNvPr id="102" name="Ink 101">
                          <a:extLst>
                            <a:ext uri="{FF2B5EF4-FFF2-40B4-BE49-F238E27FC236}">
                              <a16:creationId xmlns:a16="http://schemas.microsoft.com/office/drawing/2014/main" id="{692DF770-BCBF-46B0-9D36-FF987C609A7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55670" y="4373250"/>
                        <a:ext cx="54000" cy="30960"/>
                      </p14:xfrm>
                    </p:contentPart>
                  </mc:Choice>
                  <mc:Fallback xmlns="">
                    <p:pic>
                      <p:nvPicPr>
                        <p:cNvPr id="102" name="Ink 101">
                          <a:extLst>
                            <a:ext uri="{FF2B5EF4-FFF2-40B4-BE49-F238E27FC236}">
                              <a16:creationId xmlns:a16="http://schemas.microsoft.com/office/drawing/2014/main" id="{692DF770-BCBF-46B0-9D36-FF987C609A7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3"/>
                        <a:stretch>
                          <a:fillRect/>
                        </a:stretch>
                      </p:blipFill>
                      <p:spPr>
                        <a:xfrm>
                          <a:off x="9451350" y="4368930"/>
                          <a:ext cx="6264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4">
                      <p14:nvContentPartPr>
                        <p14:cNvPr id="103" name="Ink 102">
                          <a:extLst>
                            <a:ext uri="{FF2B5EF4-FFF2-40B4-BE49-F238E27FC236}">
                              <a16:creationId xmlns:a16="http://schemas.microsoft.com/office/drawing/2014/main" id="{9CA0543F-2608-4CB7-BA88-2E92DCAFDB9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82230" y="4389450"/>
                        <a:ext cx="52200" cy="37080"/>
                      </p14:xfrm>
                    </p:contentPart>
                  </mc:Choice>
                  <mc:Fallback xmlns="">
                    <p:pic>
                      <p:nvPicPr>
                        <p:cNvPr id="103" name="Ink 102">
                          <a:extLst>
                            <a:ext uri="{FF2B5EF4-FFF2-40B4-BE49-F238E27FC236}">
                              <a16:creationId xmlns:a16="http://schemas.microsoft.com/office/drawing/2014/main" id="{9CA0543F-2608-4CB7-BA88-2E92DCAFDB9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5"/>
                        <a:stretch>
                          <a:fillRect/>
                        </a:stretch>
                      </p:blipFill>
                      <p:spPr>
                        <a:xfrm>
                          <a:off x="9377910" y="4385130"/>
                          <a:ext cx="6084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6">
                      <p14:nvContentPartPr>
                        <p14:cNvPr id="104" name="Ink 103">
                          <a:extLst>
                            <a:ext uri="{FF2B5EF4-FFF2-40B4-BE49-F238E27FC236}">
                              <a16:creationId xmlns:a16="http://schemas.microsoft.com/office/drawing/2014/main" id="{9127CA1B-20E3-4478-9D56-7A55AFC0210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43070" y="4417890"/>
                        <a:ext cx="42840" cy="15120"/>
                      </p14:xfrm>
                    </p:contentPart>
                  </mc:Choice>
                  <mc:Fallback xmlns="">
                    <p:pic>
                      <p:nvPicPr>
                        <p:cNvPr id="104" name="Ink 103">
                          <a:extLst>
                            <a:ext uri="{FF2B5EF4-FFF2-40B4-BE49-F238E27FC236}">
                              <a16:creationId xmlns:a16="http://schemas.microsoft.com/office/drawing/2014/main" id="{9127CA1B-20E3-4478-9D56-7A55AFC021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7"/>
                        <a:stretch>
                          <a:fillRect/>
                        </a:stretch>
                      </p:blipFill>
                      <p:spPr>
                        <a:xfrm>
                          <a:off x="9438750" y="4413570"/>
                          <a:ext cx="51480" cy="23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8">
                      <p14:nvContentPartPr>
                        <p14:cNvPr id="105" name="Ink 104">
                          <a:extLst>
                            <a:ext uri="{FF2B5EF4-FFF2-40B4-BE49-F238E27FC236}">
                              <a16:creationId xmlns:a16="http://schemas.microsoft.com/office/drawing/2014/main" id="{B47A8D3C-E3DB-4E91-BAB2-1AAA5A9DB58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52790" y="4406370"/>
                        <a:ext cx="75240" cy="43920"/>
                      </p14:xfrm>
                    </p:contentPart>
                  </mc:Choice>
                  <mc:Fallback xmlns="">
                    <p:pic>
                      <p:nvPicPr>
                        <p:cNvPr id="105" name="Ink 104">
                          <a:extLst>
                            <a:ext uri="{FF2B5EF4-FFF2-40B4-BE49-F238E27FC236}">
                              <a16:creationId xmlns:a16="http://schemas.microsoft.com/office/drawing/2014/main" id="{B47A8D3C-E3DB-4E91-BAB2-1AAA5A9DB5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9"/>
                        <a:stretch>
                          <a:fillRect/>
                        </a:stretch>
                      </p:blipFill>
                      <p:spPr>
                        <a:xfrm>
                          <a:off x="9448470" y="4402050"/>
                          <a:ext cx="83880" cy="52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0">
                      <p14:nvContentPartPr>
                        <p14:cNvPr id="106" name="Ink 105">
                          <a:extLst>
                            <a:ext uri="{FF2B5EF4-FFF2-40B4-BE49-F238E27FC236}">
                              <a16:creationId xmlns:a16="http://schemas.microsoft.com/office/drawing/2014/main" id="{2F7CDDE6-22EE-44CA-A225-B99D5BA50B2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05710" y="4398810"/>
                        <a:ext cx="15840" cy="26280"/>
                      </p14:xfrm>
                    </p:contentPart>
                  </mc:Choice>
                  <mc:Fallback xmlns="">
                    <p:pic>
                      <p:nvPicPr>
                        <p:cNvPr id="106" name="Ink 105">
                          <a:extLst>
                            <a:ext uri="{FF2B5EF4-FFF2-40B4-BE49-F238E27FC236}">
                              <a16:creationId xmlns:a16="http://schemas.microsoft.com/office/drawing/2014/main" id="{2F7CDDE6-22EE-44CA-A225-B99D5BA50B2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1"/>
                        <a:stretch>
                          <a:fillRect/>
                        </a:stretch>
                      </p:blipFill>
                      <p:spPr>
                        <a:xfrm>
                          <a:off x="9501390" y="4394490"/>
                          <a:ext cx="24480" cy="34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2">
                      <p14:nvContentPartPr>
                        <p14:cNvPr id="107" name="Ink 106">
                          <a:extLst>
                            <a:ext uri="{FF2B5EF4-FFF2-40B4-BE49-F238E27FC236}">
                              <a16:creationId xmlns:a16="http://schemas.microsoft.com/office/drawing/2014/main" id="{575CC0B7-CF8C-4B39-BC27-37AF452C87C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19030" y="4389450"/>
                        <a:ext cx="71640" cy="22320"/>
                      </p14:xfrm>
                    </p:contentPart>
                  </mc:Choice>
                  <mc:Fallback xmlns="">
                    <p:pic>
                      <p:nvPicPr>
                        <p:cNvPr id="107" name="Ink 106">
                          <a:extLst>
                            <a:ext uri="{FF2B5EF4-FFF2-40B4-BE49-F238E27FC236}">
                              <a16:creationId xmlns:a16="http://schemas.microsoft.com/office/drawing/2014/main" id="{575CC0B7-CF8C-4B39-BC27-37AF452C87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3"/>
                        <a:stretch>
                          <a:fillRect/>
                        </a:stretch>
                      </p:blipFill>
                      <p:spPr>
                        <a:xfrm>
                          <a:off x="9514710" y="4385130"/>
                          <a:ext cx="80280" cy="30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4">
                      <p14:nvContentPartPr>
                        <p14:cNvPr id="108" name="Ink 107">
                          <a:extLst>
                            <a:ext uri="{FF2B5EF4-FFF2-40B4-BE49-F238E27FC236}">
                              <a16:creationId xmlns:a16="http://schemas.microsoft.com/office/drawing/2014/main" id="{BF8841AB-B86D-4F97-8459-248E8BD2FDF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36670" y="4373250"/>
                        <a:ext cx="16920" cy="58680"/>
                      </p14:xfrm>
                    </p:contentPart>
                  </mc:Choice>
                  <mc:Fallback xmlns="">
                    <p:pic>
                      <p:nvPicPr>
                        <p:cNvPr id="108" name="Ink 107">
                          <a:extLst>
                            <a:ext uri="{FF2B5EF4-FFF2-40B4-BE49-F238E27FC236}">
                              <a16:creationId xmlns:a16="http://schemas.microsoft.com/office/drawing/2014/main" id="{BF8841AB-B86D-4F97-8459-248E8BD2FD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5"/>
                        <a:stretch>
                          <a:fillRect/>
                        </a:stretch>
                      </p:blipFill>
                      <p:spPr>
                        <a:xfrm>
                          <a:off x="9532350" y="4368930"/>
                          <a:ext cx="25560" cy="67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6">
                      <p14:nvContentPartPr>
                        <p14:cNvPr id="109" name="Ink 108">
                          <a:extLst>
                            <a:ext uri="{FF2B5EF4-FFF2-40B4-BE49-F238E27FC236}">
                              <a16:creationId xmlns:a16="http://schemas.microsoft.com/office/drawing/2014/main" id="{E361AA0B-9C31-41A2-977D-84AD4B6EB3A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10230" y="4426170"/>
                        <a:ext cx="33840" cy="26640"/>
                      </p14:xfrm>
                    </p:contentPart>
                  </mc:Choice>
                  <mc:Fallback xmlns="">
                    <p:pic>
                      <p:nvPicPr>
                        <p:cNvPr id="109" name="Ink 108">
                          <a:extLst>
                            <a:ext uri="{FF2B5EF4-FFF2-40B4-BE49-F238E27FC236}">
                              <a16:creationId xmlns:a16="http://schemas.microsoft.com/office/drawing/2014/main" id="{E361AA0B-9C31-41A2-977D-84AD4B6EB3A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7"/>
                        <a:stretch>
                          <a:fillRect/>
                        </a:stretch>
                      </p:blipFill>
                      <p:spPr>
                        <a:xfrm>
                          <a:off x="9305910" y="4421850"/>
                          <a:ext cx="42480" cy="35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8">
                      <p14:nvContentPartPr>
                        <p14:cNvPr id="110" name="Ink 109">
                          <a:extLst>
                            <a:ext uri="{FF2B5EF4-FFF2-40B4-BE49-F238E27FC236}">
                              <a16:creationId xmlns:a16="http://schemas.microsoft.com/office/drawing/2014/main" id="{ED073CAE-9ED0-4D95-9F8C-D1E78C8D14E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12750" y="4412130"/>
                        <a:ext cx="78840" cy="93600"/>
                      </p14:xfrm>
                    </p:contentPart>
                  </mc:Choice>
                  <mc:Fallback xmlns="">
                    <p:pic>
                      <p:nvPicPr>
                        <p:cNvPr id="110" name="Ink 109">
                          <a:extLst>
                            <a:ext uri="{FF2B5EF4-FFF2-40B4-BE49-F238E27FC236}">
                              <a16:creationId xmlns:a16="http://schemas.microsoft.com/office/drawing/2014/main" id="{ED073CAE-9ED0-4D95-9F8C-D1E78C8D14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9"/>
                        <a:stretch>
                          <a:fillRect/>
                        </a:stretch>
                      </p:blipFill>
                      <p:spPr>
                        <a:xfrm>
                          <a:off x="9308430" y="4407810"/>
                          <a:ext cx="87480" cy="102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0">
                      <p14:nvContentPartPr>
                        <p14:cNvPr id="111" name="Ink 110">
                          <a:extLst>
                            <a:ext uri="{FF2B5EF4-FFF2-40B4-BE49-F238E27FC236}">
                              <a16:creationId xmlns:a16="http://schemas.microsoft.com/office/drawing/2014/main" id="{470098E8-5940-4DD4-8D8C-39717F0E1FD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68550" y="4495650"/>
                        <a:ext cx="9000" cy="19800"/>
                      </p14:xfrm>
                    </p:contentPart>
                  </mc:Choice>
                  <mc:Fallback xmlns="">
                    <p:pic>
                      <p:nvPicPr>
                        <p:cNvPr id="111" name="Ink 110">
                          <a:extLst>
                            <a:ext uri="{FF2B5EF4-FFF2-40B4-BE49-F238E27FC236}">
                              <a16:creationId xmlns:a16="http://schemas.microsoft.com/office/drawing/2014/main" id="{470098E8-5940-4DD4-8D8C-39717F0E1FD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1"/>
                        <a:stretch>
                          <a:fillRect/>
                        </a:stretch>
                      </p:blipFill>
                      <p:spPr>
                        <a:xfrm>
                          <a:off x="9364230" y="4491330"/>
                          <a:ext cx="17640" cy="28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2">
                      <p14:nvContentPartPr>
                        <p14:cNvPr id="112" name="Ink 111">
                          <a:extLst>
                            <a:ext uri="{FF2B5EF4-FFF2-40B4-BE49-F238E27FC236}">
                              <a16:creationId xmlns:a16="http://schemas.microsoft.com/office/drawing/2014/main" id="{F26A5479-5493-433D-B935-5A51D58AEF7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70710" y="4489890"/>
                        <a:ext cx="70920" cy="23400"/>
                      </p14:xfrm>
                    </p:contentPart>
                  </mc:Choice>
                  <mc:Fallback xmlns="">
                    <p:pic>
                      <p:nvPicPr>
                        <p:cNvPr id="112" name="Ink 111">
                          <a:extLst>
                            <a:ext uri="{FF2B5EF4-FFF2-40B4-BE49-F238E27FC236}">
                              <a16:creationId xmlns:a16="http://schemas.microsoft.com/office/drawing/2014/main" id="{F26A5479-5493-433D-B935-5A51D58AEF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3"/>
                        <a:stretch>
                          <a:fillRect/>
                        </a:stretch>
                      </p:blipFill>
                      <p:spPr>
                        <a:xfrm>
                          <a:off x="9366390" y="4485570"/>
                          <a:ext cx="79560" cy="32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4">
                      <p14:nvContentPartPr>
                        <p14:cNvPr id="113" name="Ink 112">
                          <a:extLst>
                            <a:ext uri="{FF2B5EF4-FFF2-40B4-BE49-F238E27FC236}">
                              <a16:creationId xmlns:a16="http://schemas.microsoft.com/office/drawing/2014/main" id="{B8A3FDED-D6A7-49EE-92B9-E8715A7BC48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78270" y="4510410"/>
                        <a:ext cx="11880" cy="17640"/>
                      </p14:xfrm>
                    </p:contentPart>
                  </mc:Choice>
                  <mc:Fallback xmlns="">
                    <p:pic>
                      <p:nvPicPr>
                        <p:cNvPr id="113" name="Ink 112">
                          <a:extLst>
                            <a:ext uri="{FF2B5EF4-FFF2-40B4-BE49-F238E27FC236}">
                              <a16:creationId xmlns:a16="http://schemas.microsoft.com/office/drawing/2014/main" id="{B8A3FDED-D6A7-49EE-92B9-E8715A7BC4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5"/>
                        <a:stretch>
                          <a:fillRect/>
                        </a:stretch>
                      </p:blipFill>
                      <p:spPr>
                        <a:xfrm>
                          <a:off x="9373950" y="4506090"/>
                          <a:ext cx="20520" cy="26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6">
                      <p14:nvContentPartPr>
                        <p14:cNvPr id="114" name="Ink 113">
                          <a:extLst>
                            <a:ext uri="{FF2B5EF4-FFF2-40B4-BE49-F238E27FC236}">
                              <a16:creationId xmlns:a16="http://schemas.microsoft.com/office/drawing/2014/main" id="{B06CF441-28B0-40AC-A02D-D405D98930E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43630" y="4518690"/>
                        <a:ext cx="52920" cy="13680"/>
                      </p14:xfrm>
                    </p:contentPart>
                  </mc:Choice>
                  <mc:Fallback xmlns="">
                    <p:pic>
                      <p:nvPicPr>
                        <p:cNvPr id="114" name="Ink 113">
                          <a:extLst>
                            <a:ext uri="{FF2B5EF4-FFF2-40B4-BE49-F238E27FC236}">
                              <a16:creationId xmlns:a16="http://schemas.microsoft.com/office/drawing/2014/main" id="{B06CF441-28B0-40AC-A02D-D405D98930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7"/>
                        <a:stretch>
                          <a:fillRect/>
                        </a:stretch>
                      </p:blipFill>
                      <p:spPr>
                        <a:xfrm>
                          <a:off x="9239310" y="4514370"/>
                          <a:ext cx="61560" cy="22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8">
                      <p14:nvContentPartPr>
                        <p14:cNvPr id="115" name="Ink 114">
                          <a:extLst>
                            <a:ext uri="{FF2B5EF4-FFF2-40B4-BE49-F238E27FC236}">
                              <a16:creationId xmlns:a16="http://schemas.microsoft.com/office/drawing/2014/main" id="{E3BE091E-8C6F-491B-B418-7D4C946921D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45790" y="4507890"/>
                        <a:ext cx="25920" cy="43920"/>
                      </p14:xfrm>
                    </p:contentPart>
                  </mc:Choice>
                  <mc:Fallback xmlns="">
                    <p:pic>
                      <p:nvPicPr>
                        <p:cNvPr id="115" name="Ink 114">
                          <a:extLst>
                            <a:ext uri="{FF2B5EF4-FFF2-40B4-BE49-F238E27FC236}">
                              <a16:creationId xmlns:a16="http://schemas.microsoft.com/office/drawing/2014/main" id="{E3BE091E-8C6F-491B-B418-7D4C946921D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9"/>
                        <a:stretch>
                          <a:fillRect/>
                        </a:stretch>
                      </p:blipFill>
                      <p:spPr>
                        <a:xfrm>
                          <a:off x="9241470" y="4503570"/>
                          <a:ext cx="34560" cy="52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0">
                      <p14:nvContentPartPr>
                        <p14:cNvPr id="116" name="Ink 115">
                          <a:extLst>
                            <a:ext uri="{FF2B5EF4-FFF2-40B4-BE49-F238E27FC236}">
                              <a16:creationId xmlns:a16="http://schemas.microsoft.com/office/drawing/2014/main" id="{A92EE0EB-47E6-4F75-B241-B76A82ECEFD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38230" y="4417890"/>
                        <a:ext cx="37800" cy="41040"/>
                      </p14:xfrm>
                    </p:contentPart>
                  </mc:Choice>
                  <mc:Fallback xmlns="">
                    <p:pic>
                      <p:nvPicPr>
                        <p:cNvPr id="116" name="Ink 115">
                          <a:extLst>
                            <a:ext uri="{FF2B5EF4-FFF2-40B4-BE49-F238E27FC236}">
                              <a16:creationId xmlns:a16="http://schemas.microsoft.com/office/drawing/2014/main" id="{A92EE0EB-47E6-4F75-B241-B76A82ECEF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1"/>
                        <a:stretch>
                          <a:fillRect/>
                        </a:stretch>
                      </p:blipFill>
                      <p:spPr>
                        <a:xfrm>
                          <a:off x="9233910" y="4413570"/>
                          <a:ext cx="46440" cy="49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2">
                      <p14:nvContentPartPr>
                        <p14:cNvPr id="117" name="Ink 116">
                          <a:extLst>
                            <a:ext uri="{FF2B5EF4-FFF2-40B4-BE49-F238E27FC236}">
                              <a16:creationId xmlns:a16="http://schemas.microsoft.com/office/drawing/2014/main" id="{68CF0104-22C9-4683-8C7F-CCBBC594C6A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34190" y="4412130"/>
                        <a:ext cx="63360" cy="67680"/>
                      </p14:xfrm>
                    </p:contentPart>
                  </mc:Choice>
                  <mc:Fallback xmlns="">
                    <p:pic>
                      <p:nvPicPr>
                        <p:cNvPr id="117" name="Ink 116">
                          <a:extLst>
                            <a:ext uri="{FF2B5EF4-FFF2-40B4-BE49-F238E27FC236}">
                              <a16:creationId xmlns:a16="http://schemas.microsoft.com/office/drawing/2014/main" id="{68CF0104-22C9-4683-8C7F-CCBBC594C6A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3"/>
                        <a:stretch>
                          <a:fillRect/>
                        </a:stretch>
                      </p:blipFill>
                      <p:spPr>
                        <a:xfrm>
                          <a:off x="9129870" y="4407810"/>
                          <a:ext cx="72000" cy="76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4">
                      <p14:nvContentPartPr>
                        <p14:cNvPr id="118" name="Ink 117">
                          <a:extLst>
                            <a:ext uri="{FF2B5EF4-FFF2-40B4-BE49-F238E27FC236}">
                              <a16:creationId xmlns:a16="http://schemas.microsoft.com/office/drawing/2014/main" id="{CE9B6651-D80F-4132-9E73-2C615F3B55E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67230" y="4446690"/>
                        <a:ext cx="62280" cy="14040"/>
                      </p14:xfrm>
                    </p:contentPart>
                  </mc:Choice>
                  <mc:Fallback xmlns="">
                    <p:pic>
                      <p:nvPicPr>
                        <p:cNvPr id="118" name="Ink 117">
                          <a:extLst>
                            <a:ext uri="{FF2B5EF4-FFF2-40B4-BE49-F238E27FC236}">
                              <a16:creationId xmlns:a16="http://schemas.microsoft.com/office/drawing/2014/main" id="{CE9B6651-D80F-4132-9E73-2C615F3B55E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5"/>
                        <a:stretch>
                          <a:fillRect/>
                        </a:stretch>
                      </p:blipFill>
                      <p:spPr>
                        <a:xfrm>
                          <a:off x="9062910" y="4442370"/>
                          <a:ext cx="70920" cy="22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6">
                      <p14:nvContentPartPr>
                        <p14:cNvPr id="119" name="Ink 118">
                          <a:extLst>
                            <a:ext uri="{FF2B5EF4-FFF2-40B4-BE49-F238E27FC236}">
                              <a16:creationId xmlns:a16="http://schemas.microsoft.com/office/drawing/2014/main" id="{6D5F90DD-F09C-4F8D-8BC4-BBC714B0017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81630" y="4431570"/>
                        <a:ext cx="59040" cy="96840"/>
                      </p14:xfrm>
                    </p:contentPart>
                  </mc:Choice>
                  <mc:Fallback xmlns="">
                    <p:pic>
                      <p:nvPicPr>
                        <p:cNvPr id="119" name="Ink 118">
                          <a:extLst>
                            <a:ext uri="{FF2B5EF4-FFF2-40B4-BE49-F238E27FC236}">
                              <a16:creationId xmlns:a16="http://schemas.microsoft.com/office/drawing/2014/main" id="{6D5F90DD-F09C-4F8D-8BC4-BBC714B0017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7"/>
                        <a:stretch>
                          <a:fillRect/>
                        </a:stretch>
                      </p:blipFill>
                      <p:spPr>
                        <a:xfrm>
                          <a:off x="9077310" y="4427250"/>
                          <a:ext cx="67680" cy="105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8">
                      <p14:nvContentPartPr>
                        <p14:cNvPr id="120" name="Ink 119">
                          <a:extLst>
                            <a:ext uri="{FF2B5EF4-FFF2-40B4-BE49-F238E27FC236}">
                              <a16:creationId xmlns:a16="http://schemas.microsoft.com/office/drawing/2014/main" id="{05F51888-ACB0-4996-AB03-D93BE9DE937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13670" y="4506810"/>
                        <a:ext cx="8280" cy="37080"/>
                      </p14:xfrm>
                    </p:contentPart>
                  </mc:Choice>
                  <mc:Fallback xmlns="">
                    <p:pic>
                      <p:nvPicPr>
                        <p:cNvPr id="120" name="Ink 119">
                          <a:extLst>
                            <a:ext uri="{FF2B5EF4-FFF2-40B4-BE49-F238E27FC236}">
                              <a16:creationId xmlns:a16="http://schemas.microsoft.com/office/drawing/2014/main" id="{05F51888-ACB0-4996-AB03-D93BE9DE93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9"/>
                        <a:stretch>
                          <a:fillRect/>
                        </a:stretch>
                      </p:blipFill>
                      <p:spPr>
                        <a:xfrm>
                          <a:off x="9109350" y="4502490"/>
                          <a:ext cx="1692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0">
                      <p14:nvContentPartPr>
                        <p14:cNvPr id="121" name="Ink 120">
                          <a:extLst>
                            <a:ext uri="{FF2B5EF4-FFF2-40B4-BE49-F238E27FC236}">
                              <a16:creationId xmlns:a16="http://schemas.microsoft.com/office/drawing/2014/main" id="{4426EF5D-4BD0-4FE0-B000-E912BE9B1D2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71630" y="4474770"/>
                        <a:ext cx="47880" cy="42840"/>
                      </p14:xfrm>
                    </p:contentPart>
                  </mc:Choice>
                  <mc:Fallback xmlns="">
                    <p:pic>
                      <p:nvPicPr>
                        <p:cNvPr id="121" name="Ink 120">
                          <a:extLst>
                            <a:ext uri="{FF2B5EF4-FFF2-40B4-BE49-F238E27FC236}">
                              <a16:creationId xmlns:a16="http://schemas.microsoft.com/office/drawing/2014/main" id="{4426EF5D-4BD0-4FE0-B000-E912BE9B1D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1"/>
                        <a:stretch>
                          <a:fillRect/>
                        </a:stretch>
                      </p:blipFill>
                      <p:spPr>
                        <a:xfrm>
                          <a:off x="9167310" y="4470450"/>
                          <a:ext cx="56520" cy="51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2">
                      <p14:nvContentPartPr>
                        <p14:cNvPr id="122" name="Ink 121">
                          <a:extLst>
                            <a:ext uri="{FF2B5EF4-FFF2-40B4-BE49-F238E27FC236}">
                              <a16:creationId xmlns:a16="http://schemas.microsoft.com/office/drawing/2014/main" id="{FEFDBC3A-BA69-4037-A73E-5FF641C88F3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63710" y="4539210"/>
                        <a:ext cx="55800" cy="32400"/>
                      </p14:xfrm>
                    </p:contentPart>
                  </mc:Choice>
                  <mc:Fallback xmlns="">
                    <p:pic>
                      <p:nvPicPr>
                        <p:cNvPr id="122" name="Ink 121">
                          <a:extLst>
                            <a:ext uri="{FF2B5EF4-FFF2-40B4-BE49-F238E27FC236}">
                              <a16:creationId xmlns:a16="http://schemas.microsoft.com/office/drawing/2014/main" id="{FEFDBC3A-BA69-4037-A73E-5FF641C88F3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3"/>
                        <a:stretch>
                          <a:fillRect/>
                        </a:stretch>
                      </p:blipFill>
                      <p:spPr>
                        <a:xfrm>
                          <a:off x="9159390" y="4534890"/>
                          <a:ext cx="64440" cy="41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4">
                      <p14:nvContentPartPr>
                        <p14:cNvPr id="123" name="Ink 122">
                          <a:extLst>
                            <a:ext uri="{FF2B5EF4-FFF2-40B4-BE49-F238E27FC236}">
                              <a16:creationId xmlns:a16="http://schemas.microsoft.com/office/drawing/2014/main" id="{97901E78-B31B-4107-A348-584BF635850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82710" y="4542450"/>
                        <a:ext cx="39960" cy="11880"/>
                      </p14:xfrm>
                    </p:contentPart>
                  </mc:Choice>
                  <mc:Fallback xmlns="">
                    <p:pic>
                      <p:nvPicPr>
                        <p:cNvPr id="123" name="Ink 122">
                          <a:extLst>
                            <a:ext uri="{FF2B5EF4-FFF2-40B4-BE49-F238E27FC236}">
                              <a16:creationId xmlns:a16="http://schemas.microsoft.com/office/drawing/2014/main" id="{97901E78-B31B-4107-A348-584BF63585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5"/>
                        <a:stretch>
                          <a:fillRect/>
                        </a:stretch>
                      </p:blipFill>
                      <p:spPr>
                        <a:xfrm>
                          <a:off x="9078390" y="4538130"/>
                          <a:ext cx="48600" cy="20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6">
                      <p14:nvContentPartPr>
                        <p14:cNvPr id="124" name="Ink 123">
                          <a:extLst>
                            <a:ext uri="{FF2B5EF4-FFF2-40B4-BE49-F238E27FC236}">
                              <a16:creationId xmlns:a16="http://schemas.microsoft.com/office/drawing/2014/main" id="{55CC2EAE-A796-4551-9279-D9CC248FFBF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91710" y="4540290"/>
                        <a:ext cx="9360" cy="35640"/>
                      </p14:xfrm>
                    </p:contentPart>
                  </mc:Choice>
                  <mc:Fallback xmlns="">
                    <p:pic>
                      <p:nvPicPr>
                        <p:cNvPr id="124" name="Ink 123">
                          <a:extLst>
                            <a:ext uri="{FF2B5EF4-FFF2-40B4-BE49-F238E27FC236}">
                              <a16:creationId xmlns:a16="http://schemas.microsoft.com/office/drawing/2014/main" id="{55CC2EAE-A796-4551-9279-D9CC248FFB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7"/>
                        <a:stretch>
                          <a:fillRect/>
                        </a:stretch>
                      </p:blipFill>
                      <p:spPr>
                        <a:xfrm>
                          <a:off x="9087390" y="4535970"/>
                          <a:ext cx="18000" cy="44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8">
                      <p14:nvContentPartPr>
                        <p14:cNvPr id="125" name="Ink 124">
                          <a:extLst>
                            <a:ext uri="{FF2B5EF4-FFF2-40B4-BE49-F238E27FC236}">
                              <a16:creationId xmlns:a16="http://schemas.microsoft.com/office/drawing/2014/main" id="{FFB72389-78BD-4500-AB6D-B3D16539EA5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03150" y="4611210"/>
                        <a:ext cx="55800" cy="15840"/>
                      </p14:xfrm>
                    </p:contentPart>
                  </mc:Choice>
                  <mc:Fallback xmlns="">
                    <p:pic>
                      <p:nvPicPr>
                        <p:cNvPr id="125" name="Ink 124">
                          <a:extLst>
                            <a:ext uri="{FF2B5EF4-FFF2-40B4-BE49-F238E27FC236}">
                              <a16:creationId xmlns:a16="http://schemas.microsoft.com/office/drawing/2014/main" id="{FFB72389-78BD-4500-AB6D-B3D16539EA5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9"/>
                        <a:stretch>
                          <a:fillRect/>
                        </a:stretch>
                      </p:blipFill>
                      <p:spPr>
                        <a:xfrm>
                          <a:off x="8998830" y="4606890"/>
                          <a:ext cx="64440" cy="24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0">
                      <p14:nvContentPartPr>
                        <p14:cNvPr id="126" name="Ink 125">
                          <a:extLst>
                            <a:ext uri="{FF2B5EF4-FFF2-40B4-BE49-F238E27FC236}">
                              <a16:creationId xmlns:a16="http://schemas.microsoft.com/office/drawing/2014/main" id="{00074F2D-2735-4525-A920-F02D96A97D5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12150" y="4584570"/>
                        <a:ext cx="11880" cy="51840"/>
                      </p14:xfrm>
                    </p:contentPart>
                  </mc:Choice>
                  <mc:Fallback xmlns="">
                    <p:pic>
                      <p:nvPicPr>
                        <p:cNvPr id="126" name="Ink 125">
                          <a:extLst>
                            <a:ext uri="{FF2B5EF4-FFF2-40B4-BE49-F238E27FC236}">
                              <a16:creationId xmlns:a16="http://schemas.microsoft.com/office/drawing/2014/main" id="{00074F2D-2735-4525-A920-F02D96A97D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1"/>
                        <a:stretch>
                          <a:fillRect/>
                        </a:stretch>
                      </p:blipFill>
                      <p:spPr>
                        <a:xfrm>
                          <a:off x="9007830" y="4580250"/>
                          <a:ext cx="20520" cy="60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2">
                      <p14:nvContentPartPr>
                        <p14:cNvPr id="127" name="Ink 126">
                          <a:extLst>
                            <a:ext uri="{FF2B5EF4-FFF2-40B4-BE49-F238E27FC236}">
                              <a16:creationId xmlns:a16="http://schemas.microsoft.com/office/drawing/2014/main" id="{50E29AB8-0855-498F-BF04-C27F98F6220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69670" y="4533450"/>
                        <a:ext cx="53280" cy="34560"/>
                      </p14:xfrm>
                    </p:contentPart>
                  </mc:Choice>
                  <mc:Fallback xmlns="">
                    <p:pic>
                      <p:nvPicPr>
                        <p:cNvPr id="127" name="Ink 126">
                          <a:extLst>
                            <a:ext uri="{FF2B5EF4-FFF2-40B4-BE49-F238E27FC236}">
                              <a16:creationId xmlns:a16="http://schemas.microsoft.com/office/drawing/2014/main" id="{50E29AB8-0855-498F-BF04-C27F98F6220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3"/>
                        <a:stretch>
                          <a:fillRect/>
                        </a:stretch>
                      </p:blipFill>
                      <p:spPr>
                        <a:xfrm>
                          <a:off x="8965350" y="4529130"/>
                          <a:ext cx="61920" cy="43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4">
                      <p14:nvContentPartPr>
                        <p14:cNvPr id="128" name="Ink 127">
                          <a:extLst>
                            <a:ext uri="{FF2B5EF4-FFF2-40B4-BE49-F238E27FC236}">
                              <a16:creationId xmlns:a16="http://schemas.microsoft.com/office/drawing/2014/main" id="{2C5BD9CF-3F23-4DE6-BCA5-B7815BF6350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94150" y="4484130"/>
                        <a:ext cx="45360" cy="37440"/>
                      </p14:xfrm>
                    </p:contentPart>
                  </mc:Choice>
                  <mc:Fallback xmlns="">
                    <p:pic>
                      <p:nvPicPr>
                        <p:cNvPr id="128" name="Ink 127">
                          <a:extLst>
                            <a:ext uri="{FF2B5EF4-FFF2-40B4-BE49-F238E27FC236}">
                              <a16:creationId xmlns:a16="http://schemas.microsoft.com/office/drawing/2014/main" id="{2C5BD9CF-3F23-4DE6-BCA5-B7815BF6350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5"/>
                        <a:stretch>
                          <a:fillRect/>
                        </a:stretch>
                      </p:blipFill>
                      <p:spPr>
                        <a:xfrm>
                          <a:off x="8989830" y="4479810"/>
                          <a:ext cx="54000" cy="46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6">
                      <p14:nvContentPartPr>
                        <p14:cNvPr id="129" name="Ink 128">
                          <a:extLst>
                            <a:ext uri="{FF2B5EF4-FFF2-40B4-BE49-F238E27FC236}">
                              <a16:creationId xmlns:a16="http://schemas.microsoft.com/office/drawing/2014/main" id="{640ACF2C-C570-40BC-8A33-F620C1EB559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38230" y="4815690"/>
                        <a:ext cx="53280" cy="25560"/>
                      </p14:xfrm>
                    </p:contentPart>
                  </mc:Choice>
                  <mc:Fallback xmlns="">
                    <p:pic>
                      <p:nvPicPr>
                        <p:cNvPr id="129" name="Ink 128">
                          <a:extLst>
                            <a:ext uri="{FF2B5EF4-FFF2-40B4-BE49-F238E27FC236}">
                              <a16:creationId xmlns:a16="http://schemas.microsoft.com/office/drawing/2014/main" id="{640ACF2C-C570-40BC-8A33-F620C1EB55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7"/>
                        <a:stretch>
                          <a:fillRect/>
                        </a:stretch>
                      </p:blipFill>
                      <p:spPr>
                        <a:xfrm>
                          <a:off x="9233910" y="4811370"/>
                          <a:ext cx="61920" cy="34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8">
                      <p14:nvContentPartPr>
                        <p14:cNvPr id="130" name="Ink 129">
                          <a:extLst>
                            <a:ext uri="{FF2B5EF4-FFF2-40B4-BE49-F238E27FC236}">
                              <a16:creationId xmlns:a16="http://schemas.microsoft.com/office/drawing/2014/main" id="{E3AACD8C-E9FC-44D2-A765-C94E5B2B8CE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3150" y="4802010"/>
                        <a:ext cx="11520" cy="41760"/>
                      </p14:xfrm>
                    </p:contentPart>
                  </mc:Choice>
                  <mc:Fallback xmlns="">
                    <p:pic>
                      <p:nvPicPr>
                        <p:cNvPr id="130" name="Ink 129">
                          <a:extLst>
                            <a:ext uri="{FF2B5EF4-FFF2-40B4-BE49-F238E27FC236}">
                              <a16:creationId xmlns:a16="http://schemas.microsoft.com/office/drawing/2014/main" id="{E3AACD8C-E9FC-44D2-A765-C94E5B2B8C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9"/>
                        <a:stretch>
                          <a:fillRect/>
                        </a:stretch>
                      </p:blipFill>
                      <p:spPr>
                        <a:xfrm>
                          <a:off x="9268830" y="4797690"/>
                          <a:ext cx="20160" cy="50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0">
                      <p14:nvContentPartPr>
                        <p14:cNvPr id="131" name="Ink 130">
                          <a:extLst>
                            <a:ext uri="{FF2B5EF4-FFF2-40B4-BE49-F238E27FC236}">
                              <a16:creationId xmlns:a16="http://schemas.microsoft.com/office/drawing/2014/main" id="{8A59E023-96B2-4E99-8B41-D3B8858A9BE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84190" y="4669170"/>
                        <a:ext cx="55800" cy="46440"/>
                      </p14:xfrm>
                    </p:contentPart>
                  </mc:Choice>
                  <mc:Fallback xmlns="">
                    <p:pic>
                      <p:nvPicPr>
                        <p:cNvPr id="131" name="Ink 130">
                          <a:extLst>
                            <a:ext uri="{FF2B5EF4-FFF2-40B4-BE49-F238E27FC236}">
                              <a16:creationId xmlns:a16="http://schemas.microsoft.com/office/drawing/2014/main" id="{8A59E023-96B2-4E99-8B41-D3B8858A9B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1"/>
                        <a:stretch>
                          <a:fillRect/>
                        </a:stretch>
                      </p:blipFill>
                      <p:spPr>
                        <a:xfrm>
                          <a:off x="9579870" y="4664850"/>
                          <a:ext cx="64440" cy="55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2">
                      <p14:nvContentPartPr>
                        <p14:cNvPr id="132" name="Ink 131">
                          <a:extLst>
                            <a:ext uri="{FF2B5EF4-FFF2-40B4-BE49-F238E27FC236}">
                              <a16:creationId xmlns:a16="http://schemas.microsoft.com/office/drawing/2014/main" id="{63810449-8F24-468F-869D-5A2584A2EAA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94430" y="4549290"/>
                        <a:ext cx="56160" cy="65520"/>
                      </p14:xfrm>
                    </p:contentPart>
                  </mc:Choice>
                  <mc:Fallback xmlns="">
                    <p:pic>
                      <p:nvPicPr>
                        <p:cNvPr id="132" name="Ink 131">
                          <a:extLst>
                            <a:ext uri="{FF2B5EF4-FFF2-40B4-BE49-F238E27FC236}">
                              <a16:creationId xmlns:a16="http://schemas.microsoft.com/office/drawing/2014/main" id="{63810449-8F24-468F-869D-5A2584A2EA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3"/>
                        <a:stretch>
                          <a:fillRect/>
                        </a:stretch>
                      </p:blipFill>
                      <p:spPr>
                        <a:xfrm>
                          <a:off x="9790110" y="4544970"/>
                          <a:ext cx="64800" cy="74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4">
                      <p14:nvContentPartPr>
                        <p14:cNvPr id="133" name="Ink 132">
                          <a:extLst>
                            <a:ext uri="{FF2B5EF4-FFF2-40B4-BE49-F238E27FC236}">
                              <a16:creationId xmlns:a16="http://schemas.microsoft.com/office/drawing/2014/main" id="{F7FEAFE8-1BAC-44AD-B61D-6BBE83E6C9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13230" y="4709130"/>
                        <a:ext cx="53280" cy="37080"/>
                      </p14:xfrm>
                    </p:contentPart>
                  </mc:Choice>
                  <mc:Fallback xmlns="">
                    <p:pic>
                      <p:nvPicPr>
                        <p:cNvPr id="133" name="Ink 132">
                          <a:extLst>
                            <a:ext uri="{FF2B5EF4-FFF2-40B4-BE49-F238E27FC236}">
                              <a16:creationId xmlns:a16="http://schemas.microsoft.com/office/drawing/2014/main" id="{F7FEAFE8-1BAC-44AD-B61D-6BBE83E6C9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5"/>
                        <a:stretch>
                          <a:fillRect/>
                        </a:stretch>
                      </p:blipFill>
                      <p:spPr>
                        <a:xfrm>
                          <a:off x="9908910" y="4704810"/>
                          <a:ext cx="6192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6">
                      <p14:nvContentPartPr>
                        <p14:cNvPr id="134" name="Ink 133">
                          <a:extLst>
                            <a:ext uri="{FF2B5EF4-FFF2-40B4-BE49-F238E27FC236}">
                              <a16:creationId xmlns:a16="http://schemas.microsoft.com/office/drawing/2014/main" id="{47F40B8A-1785-4F69-B554-E99A41815F4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41670" y="4677450"/>
                        <a:ext cx="11880" cy="84960"/>
                      </p14:xfrm>
                    </p:contentPart>
                  </mc:Choice>
                  <mc:Fallback xmlns="">
                    <p:pic>
                      <p:nvPicPr>
                        <p:cNvPr id="134" name="Ink 133">
                          <a:extLst>
                            <a:ext uri="{FF2B5EF4-FFF2-40B4-BE49-F238E27FC236}">
                              <a16:creationId xmlns:a16="http://schemas.microsoft.com/office/drawing/2014/main" id="{47F40B8A-1785-4F69-B554-E99A41815F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7"/>
                        <a:stretch>
                          <a:fillRect/>
                        </a:stretch>
                      </p:blipFill>
                      <p:spPr>
                        <a:xfrm>
                          <a:off x="9937350" y="4673130"/>
                          <a:ext cx="20520" cy="93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8">
                      <p14:nvContentPartPr>
                        <p14:cNvPr id="135" name="Ink 134">
                          <a:extLst>
                            <a:ext uri="{FF2B5EF4-FFF2-40B4-BE49-F238E27FC236}">
                              <a16:creationId xmlns:a16="http://schemas.microsoft.com/office/drawing/2014/main" id="{BE800CDC-5624-4B44-A07B-6C4936BFECE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44670" y="4897050"/>
                        <a:ext cx="41760" cy="98640"/>
                      </p14:xfrm>
                    </p:contentPart>
                  </mc:Choice>
                  <mc:Fallback xmlns="">
                    <p:pic>
                      <p:nvPicPr>
                        <p:cNvPr id="135" name="Ink 134">
                          <a:extLst>
                            <a:ext uri="{FF2B5EF4-FFF2-40B4-BE49-F238E27FC236}">
                              <a16:creationId xmlns:a16="http://schemas.microsoft.com/office/drawing/2014/main" id="{BE800CDC-5624-4B44-A07B-6C4936BFECE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9"/>
                        <a:stretch>
                          <a:fillRect/>
                        </a:stretch>
                      </p:blipFill>
                      <p:spPr>
                        <a:xfrm>
                          <a:off x="9640350" y="4892730"/>
                          <a:ext cx="50400" cy="107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0">
                      <p14:nvContentPartPr>
                        <p14:cNvPr id="136" name="Ink 135">
                          <a:extLst>
                            <a:ext uri="{FF2B5EF4-FFF2-40B4-BE49-F238E27FC236}">
                              <a16:creationId xmlns:a16="http://schemas.microsoft.com/office/drawing/2014/main" id="{D0F4F075-BD19-4F95-BA2C-FB1AD757970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18590" y="4965450"/>
                        <a:ext cx="57960" cy="20880"/>
                      </p14:xfrm>
                    </p:contentPart>
                  </mc:Choice>
                  <mc:Fallback xmlns="">
                    <p:pic>
                      <p:nvPicPr>
                        <p:cNvPr id="136" name="Ink 135">
                          <a:extLst>
                            <a:ext uri="{FF2B5EF4-FFF2-40B4-BE49-F238E27FC236}">
                              <a16:creationId xmlns:a16="http://schemas.microsoft.com/office/drawing/2014/main" id="{D0F4F075-BD19-4F95-BA2C-FB1AD757970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1"/>
                        <a:stretch>
                          <a:fillRect/>
                        </a:stretch>
                      </p:blipFill>
                      <p:spPr>
                        <a:xfrm>
                          <a:off x="9414270" y="4961130"/>
                          <a:ext cx="66600" cy="29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2">
                      <p14:nvContentPartPr>
                        <p14:cNvPr id="137" name="Ink 136">
                          <a:extLst>
                            <a:ext uri="{FF2B5EF4-FFF2-40B4-BE49-F238E27FC236}">
                              <a16:creationId xmlns:a16="http://schemas.microsoft.com/office/drawing/2014/main" id="{3FD83BB7-45AB-4518-8F75-745EF1B71E5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32270" y="4942410"/>
                        <a:ext cx="23760" cy="61200"/>
                      </p14:xfrm>
                    </p:contentPart>
                  </mc:Choice>
                  <mc:Fallback xmlns="">
                    <p:pic>
                      <p:nvPicPr>
                        <p:cNvPr id="137" name="Ink 136">
                          <a:extLst>
                            <a:ext uri="{FF2B5EF4-FFF2-40B4-BE49-F238E27FC236}">
                              <a16:creationId xmlns:a16="http://schemas.microsoft.com/office/drawing/2014/main" id="{3FD83BB7-45AB-4518-8F75-745EF1B71E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3"/>
                        <a:stretch>
                          <a:fillRect/>
                        </a:stretch>
                      </p:blipFill>
                      <p:spPr>
                        <a:xfrm>
                          <a:off x="9427950" y="4938090"/>
                          <a:ext cx="32400" cy="69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4">
                      <p14:nvContentPartPr>
                        <p14:cNvPr id="138" name="Ink 137">
                          <a:extLst>
                            <a:ext uri="{FF2B5EF4-FFF2-40B4-BE49-F238E27FC236}">
                              <a16:creationId xmlns:a16="http://schemas.microsoft.com/office/drawing/2014/main" id="{2B784561-A157-4222-8444-A3785E044B8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26550" y="4975530"/>
                        <a:ext cx="54000" cy="24480"/>
                      </p14:xfrm>
                    </p:contentPart>
                  </mc:Choice>
                  <mc:Fallback xmlns="">
                    <p:pic>
                      <p:nvPicPr>
                        <p:cNvPr id="138" name="Ink 137">
                          <a:extLst>
                            <a:ext uri="{FF2B5EF4-FFF2-40B4-BE49-F238E27FC236}">
                              <a16:creationId xmlns:a16="http://schemas.microsoft.com/office/drawing/2014/main" id="{2B784561-A157-4222-8444-A3785E044B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5"/>
                        <a:stretch>
                          <a:fillRect/>
                        </a:stretch>
                      </p:blipFill>
                      <p:spPr>
                        <a:xfrm>
                          <a:off x="9022230" y="4971210"/>
                          <a:ext cx="62640" cy="33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6">
                      <p14:nvContentPartPr>
                        <p14:cNvPr id="139" name="Ink 138">
                          <a:extLst>
                            <a:ext uri="{FF2B5EF4-FFF2-40B4-BE49-F238E27FC236}">
                              <a16:creationId xmlns:a16="http://schemas.microsoft.com/office/drawing/2014/main" id="{1E313C4F-D9CE-4740-9F01-52EEDDE48BC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37710" y="4980210"/>
                        <a:ext cx="1800" cy="20880"/>
                      </p14:xfrm>
                    </p:contentPart>
                  </mc:Choice>
                  <mc:Fallback xmlns="">
                    <p:pic>
                      <p:nvPicPr>
                        <p:cNvPr id="139" name="Ink 138">
                          <a:extLst>
                            <a:ext uri="{FF2B5EF4-FFF2-40B4-BE49-F238E27FC236}">
                              <a16:creationId xmlns:a16="http://schemas.microsoft.com/office/drawing/2014/main" id="{1E313C4F-D9CE-4740-9F01-52EEDDE48B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7"/>
                        <a:stretch>
                          <a:fillRect/>
                        </a:stretch>
                      </p:blipFill>
                      <p:spPr>
                        <a:xfrm>
                          <a:off x="9033390" y="4975890"/>
                          <a:ext cx="10440" cy="29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8">
                      <p14:nvContentPartPr>
                        <p14:cNvPr id="140" name="Ink 139">
                          <a:extLst>
                            <a:ext uri="{FF2B5EF4-FFF2-40B4-BE49-F238E27FC236}">
                              <a16:creationId xmlns:a16="http://schemas.microsoft.com/office/drawing/2014/main" id="{B2414F45-9AA8-4F94-A5F8-EA09C104480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71750" y="5104770"/>
                        <a:ext cx="59400" cy="59760"/>
                      </p14:xfrm>
                    </p:contentPart>
                  </mc:Choice>
                  <mc:Fallback xmlns="">
                    <p:pic>
                      <p:nvPicPr>
                        <p:cNvPr id="140" name="Ink 139">
                          <a:extLst>
                            <a:ext uri="{FF2B5EF4-FFF2-40B4-BE49-F238E27FC236}">
                              <a16:creationId xmlns:a16="http://schemas.microsoft.com/office/drawing/2014/main" id="{B2414F45-9AA8-4F94-A5F8-EA09C104480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9"/>
                        <a:stretch>
                          <a:fillRect/>
                        </a:stretch>
                      </p:blipFill>
                      <p:spPr>
                        <a:xfrm>
                          <a:off x="8867430" y="5100450"/>
                          <a:ext cx="68040" cy="68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0">
                      <p14:nvContentPartPr>
                        <p14:cNvPr id="141" name="Ink 140">
                          <a:extLst>
                            <a:ext uri="{FF2B5EF4-FFF2-40B4-BE49-F238E27FC236}">
                              <a16:creationId xmlns:a16="http://schemas.microsoft.com/office/drawing/2014/main" id="{7E8B1FD2-0E09-4B2E-AFF1-25C0E2B47FD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699670" y="4879770"/>
                        <a:ext cx="59400" cy="41400"/>
                      </p14:xfrm>
                    </p:contentPart>
                  </mc:Choice>
                  <mc:Fallback xmlns="">
                    <p:pic>
                      <p:nvPicPr>
                        <p:cNvPr id="141" name="Ink 140">
                          <a:extLst>
                            <a:ext uri="{FF2B5EF4-FFF2-40B4-BE49-F238E27FC236}">
                              <a16:creationId xmlns:a16="http://schemas.microsoft.com/office/drawing/2014/main" id="{7E8B1FD2-0E09-4B2E-AFF1-25C0E2B47F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1"/>
                        <a:stretch>
                          <a:fillRect/>
                        </a:stretch>
                      </p:blipFill>
                      <p:spPr>
                        <a:xfrm>
                          <a:off x="8695350" y="4875450"/>
                          <a:ext cx="68040" cy="50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2">
                      <p14:nvContentPartPr>
                        <p14:cNvPr id="142" name="Ink 141">
                          <a:extLst>
                            <a:ext uri="{FF2B5EF4-FFF2-40B4-BE49-F238E27FC236}">
                              <a16:creationId xmlns:a16="http://schemas.microsoft.com/office/drawing/2014/main" id="{6D339D68-5310-49B6-B188-25CBB0F534F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732790" y="4868250"/>
                        <a:ext cx="14760" cy="82800"/>
                      </p14:xfrm>
                    </p:contentPart>
                  </mc:Choice>
                  <mc:Fallback xmlns="">
                    <p:pic>
                      <p:nvPicPr>
                        <p:cNvPr id="142" name="Ink 141">
                          <a:extLst>
                            <a:ext uri="{FF2B5EF4-FFF2-40B4-BE49-F238E27FC236}">
                              <a16:creationId xmlns:a16="http://schemas.microsoft.com/office/drawing/2014/main" id="{6D339D68-5310-49B6-B188-25CBB0F534F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3"/>
                        <a:stretch>
                          <a:fillRect/>
                        </a:stretch>
                      </p:blipFill>
                      <p:spPr>
                        <a:xfrm>
                          <a:off x="8728470" y="4863930"/>
                          <a:ext cx="23400" cy="91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4">
                      <p14:nvContentPartPr>
                        <p14:cNvPr id="143" name="Ink 142">
                          <a:extLst>
                            <a:ext uri="{FF2B5EF4-FFF2-40B4-BE49-F238E27FC236}">
                              <a16:creationId xmlns:a16="http://schemas.microsoft.com/office/drawing/2014/main" id="{187014D3-5FE2-496E-AF52-1D1EC5353F8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537310" y="5273610"/>
                        <a:ext cx="44280" cy="52920"/>
                      </p14:xfrm>
                    </p:contentPart>
                  </mc:Choice>
                  <mc:Fallback xmlns="">
                    <p:pic>
                      <p:nvPicPr>
                        <p:cNvPr id="143" name="Ink 142">
                          <a:extLst>
                            <a:ext uri="{FF2B5EF4-FFF2-40B4-BE49-F238E27FC236}">
                              <a16:creationId xmlns:a16="http://schemas.microsoft.com/office/drawing/2014/main" id="{187014D3-5FE2-496E-AF52-1D1EC5353F8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5"/>
                        <a:stretch>
                          <a:fillRect/>
                        </a:stretch>
                      </p:blipFill>
                      <p:spPr>
                        <a:xfrm>
                          <a:off x="8532990" y="5269290"/>
                          <a:ext cx="52920" cy="61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6">
                      <p14:nvContentPartPr>
                        <p14:cNvPr id="144" name="Ink 143">
                          <a:extLst>
                            <a:ext uri="{FF2B5EF4-FFF2-40B4-BE49-F238E27FC236}">
                              <a16:creationId xmlns:a16="http://schemas.microsoft.com/office/drawing/2014/main" id="{0E6169A6-FDAC-46D3-855E-23389B3E6CA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24630" y="5115930"/>
                        <a:ext cx="153360" cy="215280"/>
                      </p14:xfrm>
                    </p:contentPart>
                  </mc:Choice>
                  <mc:Fallback xmlns="">
                    <p:pic>
                      <p:nvPicPr>
                        <p:cNvPr id="144" name="Ink 143">
                          <a:extLst>
                            <a:ext uri="{FF2B5EF4-FFF2-40B4-BE49-F238E27FC236}">
                              <a16:creationId xmlns:a16="http://schemas.microsoft.com/office/drawing/2014/main" id="{0E6169A6-FDAC-46D3-855E-23389B3E6C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7"/>
                        <a:stretch>
                          <a:fillRect/>
                        </a:stretch>
                      </p:blipFill>
                      <p:spPr>
                        <a:xfrm>
                          <a:off x="8420310" y="5111610"/>
                          <a:ext cx="162000" cy="223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8">
                      <p14:nvContentPartPr>
                        <p14:cNvPr id="145" name="Ink 144">
                          <a:extLst>
                            <a:ext uri="{FF2B5EF4-FFF2-40B4-BE49-F238E27FC236}">
                              <a16:creationId xmlns:a16="http://schemas.microsoft.com/office/drawing/2014/main" id="{143B14C9-0F68-40BE-8FE5-C256D3AB05E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30750" y="5102610"/>
                        <a:ext cx="19800" cy="62280"/>
                      </p14:xfrm>
                    </p:contentPart>
                  </mc:Choice>
                  <mc:Fallback xmlns="">
                    <p:pic>
                      <p:nvPicPr>
                        <p:cNvPr id="145" name="Ink 144">
                          <a:extLst>
                            <a:ext uri="{FF2B5EF4-FFF2-40B4-BE49-F238E27FC236}">
                              <a16:creationId xmlns:a16="http://schemas.microsoft.com/office/drawing/2014/main" id="{143B14C9-0F68-40BE-8FE5-C256D3AB05E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9"/>
                        <a:stretch>
                          <a:fillRect/>
                        </a:stretch>
                      </p:blipFill>
                      <p:spPr>
                        <a:xfrm>
                          <a:off x="8426430" y="5098290"/>
                          <a:ext cx="28440" cy="70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0">
                      <p14:nvContentPartPr>
                        <p14:cNvPr id="146" name="Ink 145">
                          <a:extLst>
                            <a:ext uri="{FF2B5EF4-FFF2-40B4-BE49-F238E27FC236}">
                              <a16:creationId xmlns:a16="http://schemas.microsoft.com/office/drawing/2014/main" id="{F2AB227C-6E27-43EE-96DE-A4B3E051423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05190" y="4946010"/>
                        <a:ext cx="67320" cy="52920"/>
                      </p14:xfrm>
                    </p:contentPart>
                  </mc:Choice>
                  <mc:Fallback xmlns="">
                    <p:pic>
                      <p:nvPicPr>
                        <p:cNvPr id="146" name="Ink 145">
                          <a:extLst>
                            <a:ext uri="{FF2B5EF4-FFF2-40B4-BE49-F238E27FC236}">
                              <a16:creationId xmlns:a16="http://schemas.microsoft.com/office/drawing/2014/main" id="{F2AB227C-6E27-43EE-96DE-A4B3E051423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1"/>
                        <a:stretch>
                          <a:fillRect/>
                        </a:stretch>
                      </p:blipFill>
                      <p:spPr>
                        <a:xfrm>
                          <a:off x="8400870" y="4941690"/>
                          <a:ext cx="75960" cy="61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2">
                      <p14:nvContentPartPr>
                        <p14:cNvPr id="157" name="Ink 156">
                          <a:extLst>
                            <a:ext uri="{FF2B5EF4-FFF2-40B4-BE49-F238E27FC236}">
                              <a16:creationId xmlns:a16="http://schemas.microsoft.com/office/drawing/2014/main" id="{97EEBA5F-E610-448D-87B4-FC9F23E6E21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67750" y="5329770"/>
                        <a:ext cx="23760" cy="30960"/>
                      </p14:xfrm>
                    </p:contentPart>
                  </mc:Choice>
                  <mc:Fallback xmlns="">
                    <p:pic>
                      <p:nvPicPr>
                        <p:cNvPr id="157" name="Ink 156">
                          <a:extLst>
                            <a:ext uri="{FF2B5EF4-FFF2-40B4-BE49-F238E27FC236}">
                              <a16:creationId xmlns:a16="http://schemas.microsoft.com/office/drawing/2014/main" id="{97EEBA5F-E610-448D-87B4-FC9F23E6E21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3"/>
                        <a:stretch>
                          <a:fillRect/>
                        </a:stretch>
                      </p:blipFill>
                      <p:spPr>
                        <a:xfrm>
                          <a:off x="9263430" y="5325450"/>
                          <a:ext cx="3240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4">
                      <p14:nvContentPartPr>
                        <p14:cNvPr id="158" name="Ink 157">
                          <a:extLst>
                            <a:ext uri="{FF2B5EF4-FFF2-40B4-BE49-F238E27FC236}">
                              <a16:creationId xmlns:a16="http://schemas.microsoft.com/office/drawing/2014/main" id="{C4CDBD0E-4E05-4131-95B0-19CF1380B13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40750" y="5319690"/>
                        <a:ext cx="51840" cy="12960"/>
                      </p14:xfrm>
                    </p:contentPart>
                  </mc:Choice>
                  <mc:Fallback xmlns="">
                    <p:pic>
                      <p:nvPicPr>
                        <p:cNvPr id="158" name="Ink 157">
                          <a:extLst>
                            <a:ext uri="{FF2B5EF4-FFF2-40B4-BE49-F238E27FC236}">
                              <a16:creationId xmlns:a16="http://schemas.microsoft.com/office/drawing/2014/main" id="{C4CDBD0E-4E05-4131-95B0-19CF1380B1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5"/>
                        <a:stretch>
                          <a:fillRect/>
                        </a:stretch>
                      </p:blipFill>
                      <p:spPr>
                        <a:xfrm>
                          <a:off x="9236430" y="5315370"/>
                          <a:ext cx="60480" cy="21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6">
                      <p14:nvContentPartPr>
                        <p14:cNvPr id="159" name="Ink 158">
                          <a:extLst>
                            <a:ext uri="{FF2B5EF4-FFF2-40B4-BE49-F238E27FC236}">
                              <a16:creationId xmlns:a16="http://schemas.microsoft.com/office/drawing/2014/main" id="{5A9ECBB5-2E83-4190-8EB9-B081DFD5DC0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324190" y="4065810"/>
                        <a:ext cx="73440" cy="90360"/>
                      </p14:xfrm>
                    </p:contentPart>
                  </mc:Choice>
                  <mc:Fallback xmlns="">
                    <p:pic>
                      <p:nvPicPr>
                        <p:cNvPr id="159" name="Ink 158">
                          <a:extLst>
                            <a:ext uri="{FF2B5EF4-FFF2-40B4-BE49-F238E27FC236}">
                              <a16:creationId xmlns:a16="http://schemas.microsoft.com/office/drawing/2014/main" id="{5A9ECBB5-2E83-4190-8EB9-B081DFD5DC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7"/>
                        <a:stretch>
                          <a:fillRect/>
                        </a:stretch>
                      </p:blipFill>
                      <p:spPr>
                        <a:xfrm>
                          <a:off x="8319870" y="4061490"/>
                          <a:ext cx="82080" cy="99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8">
                      <p14:nvContentPartPr>
                        <p14:cNvPr id="160" name="Ink 159">
                          <a:extLst>
                            <a:ext uri="{FF2B5EF4-FFF2-40B4-BE49-F238E27FC236}">
                              <a16:creationId xmlns:a16="http://schemas.microsoft.com/office/drawing/2014/main" id="{D80CBFA2-8C90-4587-903A-22C60F888BF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315190" y="4094610"/>
                        <a:ext cx="34920" cy="66600"/>
                      </p14:xfrm>
                    </p:contentPart>
                  </mc:Choice>
                  <mc:Fallback xmlns="">
                    <p:pic>
                      <p:nvPicPr>
                        <p:cNvPr id="160" name="Ink 159">
                          <a:extLst>
                            <a:ext uri="{FF2B5EF4-FFF2-40B4-BE49-F238E27FC236}">
                              <a16:creationId xmlns:a16="http://schemas.microsoft.com/office/drawing/2014/main" id="{D80CBFA2-8C90-4587-903A-22C60F888B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9"/>
                        <a:stretch>
                          <a:fillRect/>
                        </a:stretch>
                      </p:blipFill>
                      <p:spPr>
                        <a:xfrm>
                          <a:off x="8310870" y="4090290"/>
                          <a:ext cx="43560" cy="75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0">
                      <p14:nvContentPartPr>
                        <p14:cNvPr id="161" name="Ink 160">
                          <a:extLst>
                            <a:ext uri="{FF2B5EF4-FFF2-40B4-BE49-F238E27FC236}">
                              <a16:creationId xmlns:a16="http://schemas.microsoft.com/office/drawing/2014/main" id="{1D467A48-859E-4A44-B689-2E4D80137AB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00150" y="3791850"/>
                        <a:ext cx="52920" cy="57600"/>
                      </p14:xfrm>
                    </p:contentPart>
                  </mc:Choice>
                  <mc:Fallback xmlns="">
                    <p:pic>
                      <p:nvPicPr>
                        <p:cNvPr id="161" name="Ink 160">
                          <a:extLst>
                            <a:ext uri="{FF2B5EF4-FFF2-40B4-BE49-F238E27FC236}">
                              <a16:creationId xmlns:a16="http://schemas.microsoft.com/office/drawing/2014/main" id="{1D467A48-859E-4A44-B689-2E4D80137AB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1"/>
                        <a:stretch>
                          <a:fillRect/>
                        </a:stretch>
                      </p:blipFill>
                      <p:spPr>
                        <a:xfrm>
                          <a:off x="8395830" y="3787530"/>
                          <a:ext cx="61560" cy="66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2">
                      <p14:nvContentPartPr>
                        <p14:cNvPr id="162" name="Ink 161">
                          <a:extLst>
                            <a:ext uri="{FF2B5EF4-FFF2-40B4-BE49-F238E27FC236}">
                              <a16:creationId xmlns:a16="http://schemas.microsoft.com/office/drawing/2014/main" id="{8FB327A6-A63B-47F0-AA42-2504DA2758A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556750" y="3625530"/>
                        <a:ext cx="94320" cy="30960"/>
                      </p14:xfrm>
                    </p:contentPart>
                  </mc:Choice>
                  <mc:Fallback xmlns="">
                    <p:pic>
                      <p:nvPicPr>
                        <p:cNvPr id="162" name="Ink 161">
                          <a:extLst>
                            <a:ext uri="{FF2B5EF4-FFF2-40B4-BE49-F238E27FC236}">
                              <a16:creationId xmlns:a16="http://schemas.microsoft.com/office/drawing/2014/main" id="{8FB327A6-A63B-47F0-AA42-2504DA2758A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3"/>
                        <a:stretch>
                          <a:fillRect/>
                        </a:stretch>
                      </p:blipFill>
                      <p:spPr>
                        <a:xfrm>
                          <a:off x="8552430" y="3621210"/>
                          <a:ext cx="10296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4">
                      <p14:nvContentPartPr>
                        <p14:cNvPr id="163" name="Ink 162">
                          <a:extLst>
                            <a:ext uri="{FF2B5EF4-FFF2-40B4-BE49-F238E27FC236}">
                              <a16:creationId xmlns:a16="http://schemas.microsoft.com/office/drawing/2014/main" id="{A7CD90E3-CD2D-428C-8BD7-4B2FE327E3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603190" y="3583410"/>
                        <a:ext cx="13320" cy="57600"/>
                      </p14:xfrm>
                    </p:contentPart>
                  </mc:Choice>
                  <mc:Fallback xmlns="">
                    <p:pic>
                      <p:nvPicPr>
                        <p:cNvPr id="163" name="Ink 162">
                          <a:extLst>
                            <a:ext uri="{FF2B5EF4-FFF2-40B4-BE49-F238E27FC236}">
                              <a16:creationId xmlns:a16="http://schemas.microsoft.com/office/drawing/2014/main" id="{A7CD90E3-CD2D-428C-8BD7-4B2FE327E3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5"/>
                        <a:stretch>
                          <a:fillRect/>
                        </a:stretch>
                      </p:blipFill>
                      <p:spPr>
                        <a:xfrm>
                          <a:off x="8598870" y="3579090"/>
                          <a:ext cx="21960" cy="66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6">
                      <p14:nvContentPartPr>
                        <p14:cNvPr id="179" name="Ink 178">
                          <a:extLst>
                            <a:ext uri="{FF2B5EF4-FFF2-40B4-BE49-F238E27FC236}">
                              <a16:creationId xmlns:a16="http://schemas.microsoft.com/office/drawing/2014/main" id="{6E1B1268-041E-4A29-911E-DAEF2EE9BC3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31590" y="4060410"/>
                        <a:ext cx="27000" cy="18720"/>
                      </p14:xfrm>
                    </p:contentPart>
                  </mc:Choice>
                  <mc:Fallback xmlns="">
                    <p:pic>
                      <p:nvPicPr>
                        <p:cNvPr id="179" name="Ink 178">
                          <a:extLst>
                            <a:ext uri="{FF2B5EF4-FFF2-40B4-BE49-F238E27FC236}">
                              <a16:creationId xmlns:a16="http://schemas.microsoft.com/office/drawing/2014/main" id="{6E1B1268-041E-4A29-911E-DAEF2EE9BC3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7"/>
                        <a:stretch>
                          <a:fillRect/>
                        </a:stretch>
                      </p:blipFill>
                      <p:spPr>
                        <a:xfrm>
                          <a:off x="9027270" y="4056090"/>
                          <a:ext cx="3564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8">
                      <p14:nvContentPartPr>
                        <p14:cNvPr id="180" name="Ink 179">
                          <a:extLst>
                            <a:ext uri="{FF2B5EF4-FFF2-40B4-BE49-F238E27FC236}">
                              <a16:creationId xmlns:a16="http://schemas.microsoft.com/office/drawing/2014/main" id="{FB6A7C9A-371C-4189-BDAB-F08B6EAF6FB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05670" y="4072650"/>
                        <a:ext cx="25920" cy="59760"/>
                      </p14:xfrm>
                    </p:contentPart>
                  </mc:Choice>
                  <mc:Fallback xmlns="">
                    <p:pic>
                      <p:nvPicPr>
                        <p:cNvPr id="180" name="Ink 179">
                          <a:extLst>
                            <a:ext uri="{FF2B5EF4-FFF2-40B4-BE49-F238E27FC236}">
                              <a16:creationId xmlns:a16="http://schemas.microsoft.com/office/drawing/2014/main" id="{FB6A7C9A-371C-4189-BDAB-F08B6EAF6FB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9"/>
                        <a:stretch>
                          <a:fillRect/>
                        </a:stretch>
                      </p:blipFill>
                      <p:spPr>
                        <a:xfrm>
                          <a:off x="9001350" y="4068330"/>
                          <a:ext cx="34560" cy="68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0">
                      <p14:nvContentPartPr>
                        <p14:cNvPr id="181" name="Ink 180">
                          <a:extLst>
                            <a:ext uri="{FF2B5EF4-FFF2-40B4-BE49-F238E27FC236}">
                              <a16:creationId xmlns:a16="http://schemas.microsoft.com/office/drawing/2014/main" id="{4A3BCB58-96FD-41B9-AFA2-41209BD8041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90630" y="4026210"/>
                        <a:ext cx="59400" cy="50400"/>
                      </p14:xfrm>
                    </p:contentPart>
                  </mc:Choice>
                  <mc:Fallback xmlns="">
                    <p:pic>
                      <p:nvPicPr>
                        <p:cNvPr id="181" name="Ink 180">
                          <a:extLst>
                            <a:ext uri="{FF2B5EF4-FFF2-40B4-BE49-F238E27FC236}">
                              <a16:creationId xmlns:a16="http://schemas.microsoft.com/office/drawing/2014/main" id="{4A3BCB58-96FD-41B9-AFA2-41209BD804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1"/>
                        <a:stretch>
                          <a:fillRect/>
                        </a:stretch>
                      </p:blipFill>
                      <p:spPr>
                        <a:xfrm>
                          <a:off x="9086310" y="4021890"/>
                          <a:ext cx="68040" cy="59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2">
                      <p14:nvContentPartPr>
                        <p14:cNvPr id="182" name="Ink 181">
                          <a:extLst>
                            <a:ext uri="{FF2B5EF4-FFF2-40B4-BE49-F238E27FC236}">
                              <a16:creationId xmlns:a16="http://schemas.microsoft.com/office/drawing/2014/main" id="{3E4ECC29-252F-4284-8576-5B4DD06F421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21230" y="3959610"/>
                        <a:ext cx="61920" cy="55800"/>
                      </p14:xfrm>
                    </p:contentPart>
                  </mc:Choice>
                  <mc:Fallback xmlns="">
                    <p:pic>
                      <p:nvPicPr>
                        <p:cNvPr id="182" name="Ink 181">
                          <a:extLst>
                            <a:ext uri="{FF2B5EF4-FFF2-40B4-BE49-F238E27FC236}">
                              <a16:creationId xmlns:a16="http://schemas.microsoft.com/office/drawing/2014/main" id="{3E4ECC29-252F-4284-8576-5B4DD06F421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3"/>
                        <a:stretch>
                          <a:fillRect/>
                        </a:stretch>
                      </p:blipFill>
                      <p:spPr>
                        <a:xfrm>
                          <a:off x="9116910" y="3955290"/>
                          <a:ext cx="70560" cy="64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4">
                      <p14:nvContentPartPr>
                        <p14:cNvPr id="183" name="Ink 182">
                          <a:extLst>
                            <a:ext uri="{FF2B5EF4-FFF2-40B4-BE49-F238E27FC236}">
                              <a16:creationId xmlns:a16="http://schemas.microsoft.com/office/drawing/2014/main" id="{D2F9A62C-D4E7-4937-895C-4445A38D52A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11150" y="3908130"/>
                        <a:ext cx="50040" cy="17640"/>
                      </p14:xfrm>
                    </p:contentPart>
                  </mc:Choice>
                  <mc:Fallback xmlns="">
                    <p:pic>
                      <p:nvPicPr>
                        <p:cNvPr id="183" name="Ink 182">
                          <a:extLst>
                            <a:ext uri="{FF2B5EF4-FFF2-40B4-BE49-F238E27FC236}">
                              <a16:creationId xmlns:a16="http://schemas.microsoft.com/office/drawing/2014/main" id="{D2F9A62C-D4E7-4937-895C-4445A38D52A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5"/>
                        <a:stretch>
                          <a:fillRect/>
                        </a:stretch>
                      </p:blipFill>
                      <p:spPr>
                        <a:xfrm>
                          <a:off x="9106830" y="3903810"/>
                          <a:ext cx="58680" cy="26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6">
                      <p14:nvContentPartPr>
                        <p14:cNvPr id="184" name="Ink 183">
                          <a:extLst>
                            <a:ext uri="{FF2B5EF4-FFF2-40B4-BE49-F238E27FC236}">
                              <a16:creationId xmlns:a16="http://schemas.microsoft.com/office/drawing/2014/main" id="{A7DEE74E-61D2-46B0-A816-F9DB699E68E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19710" y="3896970"/>
                        <a:ext cx="87840" cy="40320"/>
                      </p14:xfrm>
                    </p:contentPart>
                  </mc:Choice>
                  <mc:Fallback xmlns="">
                    <p:pic>
                      <p:nvPicPr>
                        <p:cNvPr id="184" name="Ink 183">
                          <a:extLst>
                            <a:ext uri="{FF2B5EF4-FFF2-40B4-BE49-F238E27FC236}">
                              <a16:creationId xmlns:a16="http://schemas.microsoft.com/office/drawing/2014/main" id="{A7DEE74E-61D2-46B0-A816-F9DB699E68E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7"/>
                        <a:stretch>
                          <a:fillRect/>
                        </a:stretch>
                      </p:blipFill>
                      <p:spPr>
                        <a:xfrm>
                          <a:off x="9015390" y="3892650"/>
                          <a:ext cx="96480" cy="48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8">
                      <p14:nvContentPartPr>
                        <p14:cNvPr id="185" name="Ink 184">
                          <a:extLst>
                            <a:ext uri="{FF2B5EF4-FFF2-40B4-BE49-F238E27FC236}">
                              <a16:creationId xmlns:a16="http://schemas.microsoft.com/office/drawing/2014/main" id="{6D0D9DAB-9423-419A-87E0-B80226DD1E6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99550" y="3893370"/>
                        <a:ext cx="10800" cy="49320"/>
                      </p14:xfrm>
                    </p:contentPart>
                  </mc:Choice>
                  <mc:Fallback xmlns="">
                    <p:pic>
                      <p:nvPicPr>
                        <p:cNvPr id="185" name="Ink 184">
                          <a:extLst>
                            <a:ext uri="{FF2B5EF4-FFF2-40B4-BE49-F238E27FC236}">
                              <a16:creationId xmlns:a16="http://schemas.microsoft.com/office/drawing/2014/main" id="{6D0D9DAB-9423-419A-87E0-B80226DD1E6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9"/>
                        <a:stretch>
                          <a:fillRect/>
                        </a:stretch>
                      </p:blipFill>
                      <p:spPr>
                        <a:xfrm>
                          <a:off x="8995230" y="3889050"/>
                          <a:ext cx="19440" cy="57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0">
                      <p14:nvContentPartPr>
                        <p14:cNvPr id="186" name="Ink 185">
                          <a:extLst>
                            <a:ext uri="{FF2B5EF4-FFF2-40B4-BE49-F238E27FC236}">
                              <a16:creationId xmlns:a16="http://schemas.microsoft.com/office/drawing/2014/main" id="{E6EF892D-2C86-47E0-8909-2214EC6A753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74710" y="4000650"/>
                        <a:ext cx="55800" cy="34560"/>
                      </p14:xfrm>
                    </p:contentPart>
                  </mc:Choice>
                  <mc:Fallback xmlns="">
                    <p:pic>
                      <p:nvPicPr>
                        <p:cNvPr id="186" name="Ink 185">
                          <a:extLst>
                            <a:ext uri="{FF2B5EF4-FFF2-40B4-BE49-F238E27FC236}">
                              <a16:creationId xmlns:a16="http://schemas.microsoft.com/office/drawing/2014/main" id="{E6EF892D-2C86-47E0-8909-2214EC6A753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1"/>
                        <a:stretch>
                          <a:fillRect/>
                        </a:stretch>
                      </p:blipFill>
                      <p:spPr>
                        <a:xfrm>
                          <a:off x="8970390" y="3996330"/>
                          <a:ext cx="64440" cy="43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2">
                      <p14:nvContentPartPr>
                        <p14:cNvPr id="187" name="Ink 186">
                          <a:extLst>
                            <a:ext uri="{FF2B5EF4-FFF2-40B4-BE49-F238E27FC236}">
                              <a16:creationId xmlns:a16="http://schemas.microsoft.com/office/drawing/2014/main" id="{29C2D2F9-7241-4200-BA31-3F217B825D2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62750" y="4042050"/>
                        <a:ext cx="60840" cy="11520"/>
                      </p14:xfrm>
                    </p:contentPart>
                  </mc:Choice>
                  <mc:Fallback xmlns="">
                    <p:pic>
                      <p:nvPicPr>
                        <p:cNvPr id="187" name="Ink 186">
                          <a:extLst>
                            <a:ext uri="{FF2B5EF4-FFF2-40B4-BE49-F238E27FC236}">
                              <a16:creationId xmlns:a16="http://schemas.microsoft.com/office/drawing/2014/main" id="{29C2D2F9-7241-4200-BA31-3F217B825D2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3"/>
                        <a:stretch>
                          <a:fillRect/>
                        </a:stretch>
                      </p:blipFill>
                      <p:spPr>
                        <a:xfrm>
                          <a:off x="8858430" y="4037730"/>
                          <a:ext cx="69480" cy="20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4">
                      <p14:nvContentPartPr>
                        <p14:cNvPr id="188" name="Ink 187">
                          <a:extLst>
                            <a:ext uri="{FF2B5EF4-FFF2-40B4-BE49-F238E27FC236}">
                              <a16:creationId xmlns:a16="http://schemas.microsoft.com/office/drawing/2014/main" id="{12F2EAE9-0E19-4780-B32C-0FA9C68CE5F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74630" y="4040970"/>
                        <a:ext cx="8280" cy="43560"/>
                      </p14:xfrm>
                    </p:contentPart>
                  </mc:Choice>
                  <mc:Fallback xmlns="">
                    <p:pic>
                      <p:nvPicPr>
                        <p:cNvPr id="188" name="Ink 187">
                          <a:extLst>
                            <a:ext uri="{FF2B5EF4-FFF2-40B4-BE49-F238E27FC236}">
                              <a16:creationId xmlns:a16="http://schemas.microsoft.com/office/drawing/2014/main" id="{12F2EAE9-0E19-4780-B32C-0FA9C68CE5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5"/>
                        <a:stretch>
                          <a:fillRect/>
                        </a:stretch>
                      </p:blipFill>
                      <p:spPr>
                        <a:xfrm>
                          <a:off x="8870310" y="4036650"/>
                          <a:ext cx="16920" cy="52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6">
                      <p14:nvContentPartPr>
                        <p14:cNvPr id="189" name="Ink 188">
                          <a:extLst>
                            <a:ext uri="{FF2B5EF4-FFF2-40B4-BE49-F238E27FC236}">
                              <a16:creationId xmlns:a16="http://schemas.microsoft.com/office/drawing/2014/main" id="{E8625A94-C4EE-43C5-B2C6-CD765FFDB7F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28190" y="4134210"/>
                        <a:ext cx="58320" cy="43920"/>
                      </p14:xfrm>
                    </p:contentPart>
                  </mc:Choice>
                  <mc:Fallback xmlns="">
                    <p:pic>
                      <p:nvPicPr>
                        <p:cNvPr id="189" name="Ink 188">
                          <a:extLst>
                            <a:ext uri="{FF2B5EF4-FFF2-40B4-BE49-F238E27FC236}">
                              <a16:creationId xmlns:a16="http://schemas.microsoft.com/office/drawing/2014/main" id="{E8625A94-C4EE-43C5-B2C6-CD765FFDB7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7"/>
                        <a:stretch>
                          <a:fillRect/>
                        </a:stretch>
                      </p:blipFill>
                      <p:spPr>
                        <a:xfrm>
                          <a:off x="8823870" y="4129890"/>
                          <a:ext cx="66960" cy="52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8">
                      <p14:nvContentPartPr>
                        <p14:cNvPr id="190" name="Ink 189">
                          <a:extLst>
                            <a:ext uri="{FF2B5EF4-FFF2-40B4-BE49-F238E27FC236}">
                              <a16:creationId xmlns:a16="http://schemas.microsoft.com/office/drawing/2014/main" id="{DA84D54A-A031-4E29-BEB2-90BE6388E4A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69590" y="4065810"/>
                        <a:ext cx="48960" cy="31680"/>
                      </p14:xfrm>
                    </p:contentPart>
                  </mc:Choice>
                  <mc:Fallback xmlns="">
                    <p:pic>
                      <p:nvPicPr>
                        <p:cNvPr id="190" name="Ink 189">
                          <a:extLst>
                            <a:ext uri="{FF2B5EF4-FFF2-40B4-BE49-F238E27FC236}">
                              <a16:creationId xmlns:a16="http://schemas.microsoft.com/office/drawing/2014/main" id="{DA84D54A-A031-4E29-BEB2-90BE6388E4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9"/>
                        <a:stretch>
                          <a:fillRect/>
                        </a:stretch>
                      </p:blipFill>
                      <p:spPr>
                        <a:xfrm>
                          <a:off x="8865270" y="4061490"/>
                          <a:ext cx="57600" cy="40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0">
                      <p14:nvContentPartPr>
                        <p14:cNvPr id="191" name="Ink 190">
                          <a:extLst>
                            <a:ext uri="{FF2B5EF4-FFF2-40B4-BE49-F238E27FC236}">
                              <a16:creationId xmlns:a16="http://schemas.microsoft.com/office/drawing/2014/main" id="{A9787D2E-0AFA-4B83-89A1-7E6D1B99F8C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29270" y="3935850"/>
                        <a:ext cx="51840" cy="40320"/>
                      </p14:xfrm>
                    </p:contentPart>
                  </mc:Choice>
                  <mc:Fallback xmlns="">
                    <p:pic>
                      <p:nvPicPr>
                        <p:cNvPr id="191" name="Ink 190">
                          <a:extLst>
                            <a:ext uri="{FF2B5EF4-FFF2-40B4-BE49-F238E27FC236}">
                              <a16:creationId xmlns:a16="http://schemas.microsoft.com/office/drawing/2014/main" id="{A9787D2E-0AFA-4B83-89A1-7E6D1B99F8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1"/>
                        <a:stretch>
                          <a:fillRect/>
                        </a:stretch>
                      </p:blipFill>
                      <p:spPr>
                        <a:xfrm>
                          <a:off x="8824950" y="3931530"/>
                          <a:ext cx="60480" cy="48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2">
                      <p14:nvContentPartPr>
                        <p14:cNvPr id="192" name="Ink 191">
                          <a:extLst>
                            <a:ext uri="{FF2B5EF4-FFF2-40B4-BE49-F238E27FC236}">
                              <a16:creationId xmlns:a16="http://schemas.microsoft.com/office/drawing/2014/main" id="{D5130C5F-D2D1-4F92-94BD-68E701787E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86150" y="3887610"/>
                        <a:ext cx="48960" cy="18720"/>
                      </p14:xfrm>
                    </p:contentPart>
                  </mc:Choice>
                  <mc:Fallback xmlns="">
                    <p:pic>
                      <p:nvPicPr>
                        <p:cNvPr id="192" name="Ink 191">
                          <a:extLst>
                            <a:ext uri="{FF2B5EF4-FFF2-40B4-BE49-F238E27FC236}">
                              <a16:creationId xmlns:a16="http://schemas.microsoft.com/office/drawing/2014/main" id="{D5130C5F-D2D1-4F92-94BD-68E701787E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3"/>
                        <a:stretch>
                          <a:fillRect/>
                        </a:stretch>
                      </p:blipFill>
                      <p:spPr>
                        <a:xfrm>
                          <a:off x="8881830" y="3883290"/>
                          <a:ext cx="5760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4">
                      <p14:nvContentPartPr>
                        <p14:cNvPr id="193" name="Ink 192">
                          <a:extLst>
                            <a:ext uri="{FF2B5EF4-FFF2-40B4-BE49-F238E27FC236}">
                              <a16:creationId xmlns:a16="http://schemas.microsoft.com/office/drawing/2014/main" id="{0EF82C37-3762-41EF-BAED-451C9285299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95150" y="3883290"/>
                        <a:ext cx="18360" cy="30960"/>
                      </p14:xfrm>
                    </p:contentPart>
                  </mc:Choice>
                  <mc:Fallback xmlns="">
                    <p:pic>
                      <p:nvPicPr>
                        <p:cNvPr id="193" name="Ink 192">
                          <a:extLst>
                            <a:ext uri="{FF2B5EF4-FFF2-40B4-BE49-F238E27FC236}">
                              <a16:creationId xmlns:a16="http://schemas.microsoft.com/office/drawing/2014/main" id="{0EF82C37-3762-41EF-BAED-451C928529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5"/>
                        <a:stretch>
                          <a:fillRect/>
                        </a:stretch>
                      </p:blipFill>
                      <p:spPr>
                        <a:xfrm>
                          <a:off x="8890830" y="3878970"/>
                          <a:ext cx="2700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6">
                      <p14:nvContentPartPr>
                        <p14:cNvPr id="194" name="Ink 193">
                          <a:extLst>
                            <a:ext uri="{FF2B5EF4-FFF2-40B4-BE49-F238E27FC236}">
                              <a16:creationId xmlns:a16="http://schemas.microsoft.com/office/drawing/2014/main" id="{F64830D9-7826-45B7-8240-59CAC0C2E4C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742150" y="4085250"/>
                        <a:ext cx="30960" cy="37080"/>
                      </p14:xfrm>
                    </p:contentPart>
                  </mc:Choice>
                  <mc:Fallback xmlns="">
                    <p:pic>
                      <p:nvPicPr>
                        <p:cNvPr id="194" name="Ink 193">
                          <a:extLst>
                            <a:ext uri="{FF2B5EF4-FFF2-40B4-BE49-F238E27FC236}">
                              <a16:creationId xmlns:a16="http://schemas.microsoft.com/office/drawing/2014/main" id="{F64830D9-7826-45B7-8240-59CAC0C2E4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7"/>
                        <a:stretch>
                          <a:fillRect/>
                        </a:stretch>
                      </p:blipFill>
                      <p:spPr>
                        <a:xfrm>
                          <a:off x="8737830" y="4080930"/>
                          <a:ext cx="3960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8">
                      <p14:nvContentPartPr>
                        <p14:cNvPr id="195" name="Ink 194">
                          <a:extLst>
                            <a:ext uri="{FF2B5EF4-FFF2-40B4-BE49-F238E27FC236}">
                              <a16:creationId xmlns:a16="http://schemas.microsoft.com/office/drawing/2014/main" id="{6DADCB45-6A18-4541-8ECB-AB2EFA8AEF8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715150" y="4167690"/>
                        <a:ext cx="45360" cy="30960"/>
                      </p14:xfrm>
                    </p:contentPart>
                  </mc:Choice>
                  <mc:Fallback xmlns="">
                    <p:pic>
                      <p:nvPicPr>
                        <p:cNvPr id="195" name="Ink 194">
                          <a:extLst>
                            <a:ext uri="{FF2B5EF4-FFF2-40B4-BE49-F238E27FC236}">
                              <a16:creationId xmlns:a16="http://schemas.microsoft.com/office/drawing/2014/main" id="{6DADCB45-6A18-4541-8ECB-AB2EFA8AEF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9"/>
                        <a:stretch>
                          <a:fillRect/>
                        </a:stretch>
                      </p:blipFill>
                      <p:spPr>
                        <a:xfrm>
                          <a:off x="8710830" y="4163370"/>
                          <a:ext cx="5400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0">
                      <p14:nvContentPartPr>
                        <p14:cNvPr id="196" name="Ink 195">
                          <a:extLst>
                            <a:ext uri="{FF2B5EF4-FFF2-40B4-BE49-F238E27FC236}">
                              <a16:creationId xmlns:a16="http://schemas.microsoft.com/office/drawing/2014/main" id="{6D2AE9D2-6EB1-4313-9408-6D1A62F95E5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59670" y="4184970"/>
                        <a:ext cx="42840" cy="20520"/>
                      </p14:xfrm>
                    </p:contentPart>
                  </mc:Choice>
                  <mc:Fallback xmlns="">
                    <p:pic>
                      <p:nvPicPr>
                        <p:cNvPr id="196" name="Ink 195">
                          <a:extLst>
                            <a:ext uri="{FF2B5EF4-FFF2-40B4-BE49-F238E27FC236}">
                              <a16:creationId xmlns:a16="http://schemas.microsoft.com/office/drawing/2014/main" id="{6D2AE9D2-6EB1-4313-9408-6D1A62F95E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1"/>
                        <a:stretch>
                          <a:fillRect/>
                        </a:stretch>
                      </p:blipFill>
                      <p:spPr>
                        <a:xfrm>
                          <a:off x="9055350" y="4180650"/>
                          <a:ext cx="51480" cy="29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2">
                      <p14:nvContentPartPr>
                        <p14:cNvPr id="197" name="Ink 196">
                          <a:extLst>
                            <a:ext uri="{FF2B5EF4-FFF2-40B4-BE49-F238E27FC236}">
                              <a16:creationId xmlns:a16="http://schemas.microsoft.com/office/drawing/2014/main" id="{0E8C49CD-4CCB-4120-8A73-EC0F4DAA66D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53190" y="4150770"/>
                        <a:ext cx="126360" cy="54720"/>
                      </p14:xfrm>
                    </p:contentPart>
                  </mc:Choice>
                  <mc:Fallback xmlns="">
                    <p:pic>
                      <p:nvPicPr>
                        <p:cNvPr id="197" name="Ink 196">
                          <a:extLst>
                            <a:ext uri="{FF2B5EF4-FFF2-40B4-BE49-F238E27FC236}">
                              <a16:creationId xmlns:a16="http://schemas.microsoft.com/office/drawing/2014/main" id="{0E8C49CD-4CCB-4120-8A73-EC0F4DAA66D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3"/>
                        <a:stretch>
                          <a:fillRect/>
                        </a:stretch>
                      </p:blipFill>
                      <p:spPr>
                        <a:xfrm>
                          <a:off x="9048870" y="4146450"/>
                          <a:ext cx="135000" cy="63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4">
                      <p14:nvContentPartPr>
                        <p14:cNvPr id="198" name="Ink 197">
                          <a:extLst>
                            <a:ext uri="{FF2B5EF4-FFF2-40B4-BE49-F238E27FC236}">
                              <a16:creationId xmlns:a16="http://schemas.microsoft.com/office/drawing/2014/main" id="{D383B236-14E8-422A-873B-E8CC0379EE1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33110" y="4121970"/>
                        <a:ext cx="18360" cy="55080"/>
                      </p14:xfrm>
                    </p:contentPart>
                  </mc:Choice>
                  <mc:Fallback xmlns="">
                    <p:pic>
                      <p:nvPicPr>
                        <p:cNvPr id="198" name="Ink 197">
                          <a:extLst>
                            <a:ext uri="{FF2B5EF4-FFF2-40B4-BE49-F238E27FC236}">
                              <a16:creationId xmlns:a16="http://schemas.microsoft.com/office/drawing/2014/main" id="{D383B236-14E8-422A-873B-E8CC0379EE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5"/>
                        <a:stretch>
                          <a:fillRect/>
                        </a:stretch>
                      </p:blipFill>
                      <p:spPr>
                        <a:xfrm>
                          <a:off x="9128790" y="4117650"/>
                          <a:ext cx="27000" cy="63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6">
                      <p14:nvContentPartPr>
                        <p14:cNvPr id="199" name="Ink 198">
                          <a:extLst>
                            <a:ext uri="{FF2B5EF4-FFF2-40B4-BE49-F238E27FC236}">
                              <a16:creationId xmlns:a16="http://schemas.microsoft.com/office/drawing/2014/main" id="{C3790D85-D927-48F6-85D3-DC08A2B8BB1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86750" y="4121970"/>
                        <a:ext cx="54360" cy="54000"/>
                      </p14:xfrm>
                    </p:contentPart>
                  </mc:Choice>
                  <mc:Fallback xmlns="">
                    <p:pic>
                      <p:nvPicPr>
                        <p:cNvPr id="199" name="Ink 198">
                          <a:extLst>
                            <a:ext uri="{FF2B5EF4-FFF2-40B4-BE49-F238E27FC236}">
                              <a16:creationId xmlns:a16="http://schemas.microsoft.com/office/drawing/2014/main" id="{C3790D85-D927-48F6-85D3-DC08A2B8BB1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7"/>
                        <a:stretch>
                          <a:fillRect/>
                        </a:stretch>
                      </p:blipFill>
                      <p:spPr>
                        <a:xfrm>
                          <a:off x="9182430" y="4117650"/>
                          <a:ext cx="63000" cy="62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8">
                      <p14:nvContentPartPr>
                        <p14:cNvPr id="200" name="Ink 199">
                          <a:extLst>
                            <a:ext uri="{FF2B5EF4-FFF2-40B4-BE49-F238E27FC236}">
                              <a16:creationId xmlns:a16="http://schemas.microsoft.com/office/drawing/2014/main" id="{DB7E79A6-2161-4B04-BCBF-6F089590894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62710" y="4087770"/>
                        <a:ext cx="36720" cy="18720"/>
                      </p14:xfrm>
                    </p:contentPart>
                  </mc:Choice>
                  <mc:Fallback xmlns="">
                    <p:pic>
                      <p:nvPicPr>
                        <p:cNvPr id="200" name="Ink 199">
                          <a:extLst>
                            <a:ext uri="{FF2B5EF4-FFF2-40B4-BE49-F238E27FC236}">
                              <a16:creationId xmlns:a16="http://schemas.microsoft.com/office/drawing/2014/main" id="{DB7E79A6-2161-4B04-BCBF-6F08959089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9"/>
                        <a:stretch>
                          <a:fillRect/>
                        </a:stretch>
                      </p:blipFill>
                      <p:spPr>
                        <a:xfrm>
                          <a:off x="9258390" y="4083450"/>
                          <a:ext cx="4536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00">
                      <p14:nvContentPartPr>
                        <p14:cNvPr id="201" name="Ink 200">
                          <a:extLst>
                            <a:ext uri="{FF2B5EF4-FFF2-40B4-BE49-F238E27FC236}">
                              <a16:creationId xmlns:a16="http://schemas.microsoft.com/office/drawing/2014/main" id="{13B9B7B6-5F37-4F31-A2C9-4FE6E1AD5C3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2790" y="4059330"/>
                        <a:ext cx="104760" cy="63000"/>
                      </p14:xfrm>
                    </p:contentPart>
                  </mc:Choice>
                  <mc:Fallback xmlns="">
                    <p:pic>
                      <p:nvPicPr>
                        <p:cNvPr id="201" name="Ink 200">
                          <a:extLst>
                            <a:ext uri="{FF2B5EF4-FFF2-40B4-BE49-F238E27FC236}">
                              <a16:creationId xmlns:a16="http://schemas.microsoft.com/office/drawing/2014/main" id="{13B9B7B6-5F37-4F31-A2C9-4FE6E1AD5C3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1"/>
                        <a:stretch>
                          <a:fillRect/>
                        </a:stretch>
                      </p:blipFill>
                      <p:spPr>
                        <a:xfrm>
                          <a:off x="9268470" y="4055010"/>
                          <a:ext cx="113400" cy="71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02">
                      <p14:nvContentPartPr>
                        <p14:cNvPr id="202" name="Ink 201">
                          <a:extLst>
                            <a:ext uri="{FF2B5EF4-FFF2-40B4-BE49-F238E27FC236}">
                              <a16:creationId xmlns:a16="http://schemas.microsoft.com/office/drawing/2014/main" id="{28BC22EF-EE53-4D5E-86CE-0A1B4971F43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34630" y="4035210"/>
                        <a:ext cx="138960" cy="139680"/>
                      </p14:xfrm>
                    </p:contentPart>
                  </mc:Choice>
                  <mc:Fallback xmlns="">
                    <p:pic>
                      <p:nvPicPr>
                        <p:cNvPr id="202" name="Ink 201">
                          <a:extLst>
                            <a:ext uri="{FF2B5EF4-FFF2-40B4-BE49-F238E27FC236}">
                              <a16:creationId xmlns:a16="http://schemas.microsoft.com/office/drawing/2014/main" id="{28BC22EF-EE53-4D5E-86CE-0A1B4971F43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3"/>
                        <a:stretch>
                          <a:fillRect/>
                        </a:stretch>
                      </p:blipFill>
                      <p:spPr>
                        <a:xfrm>
                          <a:off x="9230310" y="4030890"/>
                          <a:ext cx="147600" cy="148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04">
                      <p14:nvContentPartPr>
                        <p14:cNvPr id="203" name="Ink 202">
                          <a:extLst>
                            <a:ext uri="{FF2B5EF4-FFF2-40B4-BE49-F238E27FC236}">
                              <a16:creationId xmlns:a16="http://schemas.microsoft.com/office/drawing/2014/main" id="{9D8033F6-7A93-4C82-8113-B7768262A91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66670" y="4131330"/>
                        <a:ext cx="10800" cy="52920"/>
                      </p14:xfrm>
                    </p:contentPart>
                  </mc:Choice>
                  <mc:Fallback xmlns="">
                    <p:pic>
                      <p:nvPicPr>
                        <p:cNvPr id="203" name="Ink 202">
                          <a:extLst>
                            <a:ext uri="{FF2B5EF4-FFF2-40B4-BE49-F238E27FC236}">
                              <a16:creationId xmlns:a16="http://schemas.microsoft.com/office/drawing/2014/main" id="{9D8033F6-7A93-4C82-8113-B7768262A91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5"/>
                        <a:stretch>
                          <a:fillRect/>
                        </a:stretch>
                      </p:blipFill>
                      <p:spPr>
                        <a:xfrm>
                          <a:off x="9262350" y="4127010"/>
                          <a:ext cx="19440" cy="61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06">
                      <p14:nvContentPartPr>
                        <p14:cNvPr id="204" name="Ink 203">
                          <a:extLst>
                            <a:ext uri="{FF2B5EF4-FFF2-40B4-BE49-F238E27FC236}">
                              <a16:creationId xmlns:a16="http://schemas.microsoft.com/office/drawing/2014/main" id="{6666E562-C134-49F0-AA50-C2FE1225695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67670" y="4208730"/>
                        <a:ext cx="50400" cy="37080"/>
                      </p14:xfrm>
                    </p:contentPart>
                  </mc:Choice>
                  <mc:Fallback xmlns="">
                    <p:pic>
                      <p:nvPicPr>
                        <p:cNvPr id="204" name="Ink 203">
                          <a:extLst>
                            <a:ext uri="{FF2B5EF4-FFF2-40B4-BE49-F238E27FC236}">
                              <a16:creationId xmlns:a16="http://schemas.microsoft.com/office/drawing/2014/main" id="{6666E562-C134-49F0-AA50-C2FE122569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7"/>
                        <a:stretch>
                          <a:fillRect/>
                        </a:stretch>
                      </p:blipFill>
                      <p:spPr>
                        <a:xfrm>
                          <a:off x="9163350" y="4204410"/>
                          <a:ext cx="5904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08">
                      <p14:nvContentPartPr>
                        <p14:cNvPr id="205" name="Ink 204">
                          <a:extLst>
                            <a:ext uri="{FF2B5EF4-FFF2-40B4-BE49-F238E27FC236}">
                              <a16:creationId xmlns:a16="http://schemas.microsoft.com/office/drawing/2014/main" id="{6680A63E-F3AE-4788-BABA-D8A9F2A419E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09150" y="4193970"/>
                        <a:ext cx="47880" cy="23400"/>
                      </p14:xfrm>
                    </p:contentPart>
                  </mc:Choice>
                  <mc:Fallback xmlns="">
                    <p:pic>
                      <p:nvPicPr>
                        <p:cNvPr id="205" name="Ink 204">
                          <a:extLst>
                            <a:ext uri="{FF2B5EF4-FFF2-40B4-BE49-F238E27FC236}">
                              <a16:creationId xmlns:a16="http://schemas.microsoft.com/office/drawing/2014/main" id="{6680A63E-F3AE-4788-BABA-D8A9F2A419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9"/>
                        <a:stretch>
                          <a:fillRect/>
                        </a:stretch>
                      </p:blipFill>
                      <p:spPr>
                        <a:xfrm>
                          <a:off x="9304830" y="4189650"/>
                          <a:ext cx="56520" cy="32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0">
                      <p14:nvContentPartPr>
                        <p14:cNvPr id="206" name="Ink 205">
                          <a:extLst>
                            <a:ext uri="{FF2B5EF4-FFF2-40B4-BE49-F238E27FC236}">
                              <a16:creationId xmlns:a16="http://schemas.microsoft.com/office/drawing/2014/main" id="{50E610C4-AF1A-4422-8A1A-B3D58CD8858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74310" y="4131330"/>
                        <a:ext cx="27720" cy="26280"/>
                      </p14:xfrm>
                    </p:contentPart>
                  </mc:Choice>
                  <mc:Fallback xmlns="">
                    <p:pic>
                      <p:nvPicPr>
                        <p:cNvPr id="206" name="Ink 205">
                          <a:extLst>
                            <a:ext uri="{FF2B5EF4-FFF2-40B4-BE49-F238E27FC236}">
                              <a16:creationId xmlns:a16="http://schemas.microsoft.com/office/drawing/2014/main" id="{50E610C4-AF1A-4422-8A1A-B3D58CD885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1"/>
                        <a:stretch>
                          <a:fillRect/>
                        </a:stretch>
                      </p:blipFill>
                      <p:spPr>
                        <a:xfrm>
                          <a:off x="9369990" y="4127010"/>
                          <a:ext cx="36360" cy="34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2">
                      <p14:nvContentPartPr>
                        <p14:cNvPr id="207" name="Ink 206">
                          <a:extLst>
                            <a:ext uri="{FF2B5EF4-FFF2-40B4-BE49-F238E27FC236}">
                              <a16:creationId xmlns:a16="http://schemas.microsoft.com/office/drawing/2014/main" id="{81C1162A-E02F-47A9-8A09-E819836B1CD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56670" y="4088850"/>
                        <a:ext cx="37800" cy="92880"/>
                      </p14:xfrm>
                    </p:contentPart>
                  </mc:Choice>
                  <mc:Fallback xmlns="">
                    <p:pic>
                      <p:nvPicPr>
                        <p:cNvPr id="207" name="Ink 206">
                          <a:extLst>
                            <a:ext uri="{FF2B5EF4-FFF2-40B4-BE49-F238E27FC236}">
                              <a16:creationId xmlns:a16="http://schemas.microsoft.com/office/drawing/2014/main" id="{81C1162A-E02F-47A9-8A09-E819836B1CD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3"/>
                        <a:stretch>
                          <a:fillRect/>
                        </a:stretch>
                      </p:blipFill>
                      <p:spPr>
                        <a:xfrm>
                          <a:off x="9352350" y="4084530"/>
                          <a:ext cx="46440" cy="101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4">
                      <p14:nvContentPartPr>
                        <p14:cNvPr id="208" name="Ink 207">
                          <a:extLst>
                            <a:ext uri="{FF2B5EF4-FFF2-40B4-BE49-F238E27FC236}">
                              <a16:creationId xmlns:a16="http://schemas.microsoft.com/office/drawing/2014/main" id="{E7177F33-5747-484A-B2BF-049F985CB43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05630" y="4065810"/>
                        <a:ext cx="32400" cy="9720"/>
                      </p14:xfrm>
                    </p:contentPart>
                  </mc:Choice>
                  <mc:Fallback xmlns="">
                    <p:pic>
                      <p:nvPicPr>
                        <p:cNvPr id="208" name="Ink 207">
                          <a:extLst>
                            <a:ext uri="{FF2B5EF4-FFF2-40B4-BE49-F238E27FC236}">
                              <a16:creationId xmlns:a16="http://schemas.microsoft.com/office/drawing/2014/main" id="{E7177F33-5747-484A-B2BF-049F985CB4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5"/>
                        <a:stretch>
                          <a:fillRect/>
                        </a:stretch>
                      </p:blipFill>
                      <p:spPr>
                        <a:xfrm>
                          <a:off x="9401310" y="4061490"/>
                          <a:ext cx="41040" cy="18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6">
                      <p14:nvContentPartPr>
                        <p14:cNvPr id="209" name="Ink 208">
                          <a:extLst>
                            <a:ext uri="{FF2B5EF4-FFF2-40B4-BE49-F238E27FC236}">
                              <a16:creationId xmlns:a16="http://schemas.microsoft.com/office/drawing/2014/main" id="{19C30EC8-A1C6-47A8-8CD1-B9D7AB1AFDA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13190" y="4031610"/>
                        <a:ext cx="72360" cy="63360"/>
                      </p14:xfrm>
                    </p:contentPart>
                  </mc:Choice>
                  <mc:Fallback xmlns="">
                    <p:pic>
                      <p:nvPicPr>
                        <p:cNvPr id="209" name="Ink 208">
                          <a:extLst>
                            <a:ext uri="{FF2B5EF4-FFF2-40B4-BE49-F238E27FC236}">
                              <a16:creationId xmlns:a16="http://schemas.microsoft.com/office/drawing/2014/main" id="{19C30EC8-A1C6-47A8-8CD1-B9D7AB1AFDA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7"/>
                        <a:stretch>
                          <a:fillRect/>
                        </a:stretch>
                      </p:blipFill>
                      <p:spPr>
                        <a:xfrm>
                          <a:off x="9408870" y="4027290"/>
                          <a:ext cx="81000" cy="72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8">
                      <p14:nvContentPartPr>
                        <p14:cNvPr id="210" name="Ink 209">
                          <a:extLst>
                            <a:ext uri="{FF2B5EF4-FFF2-40B4-BE49-F238E27FC236}">
                              <a16:creationId xmlns:a16="http://schemas.microsoft.com/office/drawing/2014/main" id="{51702BE1-6E80-4830-A174-520E405C1C0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47030" y="4017930"/>
                        <a:ext cx="12960" cy="11520"/>
                      </p14:xfrm>
                    </p:contentPart>
                  </mc:Choice>
                  <mc:Fallback xmlns="">
                    <p:pic>
                      <p:nvPicPr>
                        <p:cNvPr id="210" name="Ink 209">
                          <a:extLst>
                            <a:ext uri="{FF2B5EF4-FFF2-40B4-BE49-F238E27FC236}">
                              <a16:creationId xmlns:a16="http://schemas.microsoft.com/office/drawing/2014/main" id="{51702BE1-6E80-4830-A174-520E405C1C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9"/>
                        <a:stretch>
                          <a:fillRect/>
                        </a:stretch>
                      </p:blipFill>
                      <p:spPr>
                        <a:xfrm>
                          <a:off x="9442710" y="4013610"/>
                          <a:ext cx="21600" cy="20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0">
                      <p14:nvContentPartPr>
                        <p14:cNvPr id="211" name="Ink 210">
                          <a:extLst>
                            <a:ext uri="{FF2B5EF4-FFF2-40B4-BE49-F238E27FC236}">
                              <a16:creationId xmlns:a16="http://schemas.microsoft.com/office/drawing/2014/main" id="{98E5EC99-7068-4BFD-9E33-B98A6A66CB8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83670" y="3970050"/>
                        <a:ext cx="91440" cy="83520"/>
                      </p14:xfrm>
                    </p:contentPart>
                  </mc:Choice>
                  <mc:Fallback xmlns="">
                    <p:pic>
                      <p:nvPicPr>
                        <p:cNvPr id="211" name="Ink 210">
                          <a:extLst>
                            <a:ext uri="{FF2B5EF4-FFF2-40B4-BE49-F238E27FC236}">
                              <a16:creationId xmlns:a16="http://schemas.microsoft.com/office/drawing/2014/main" id="{98E5EC99-7068-4BFD-9E33-B98A6A66CB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1"/>
                        <a:stretch>
                          <a:fillRect/>
                        </a:stretch>
                      </p:blipFill>
                      <p:spPr>
                        <a:xfrm>
                          <a:off x="9379350" y="3965730"/>
                          <a:ext cx="100080" cy="92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2">
                      <p14:nvContentPartPr>
                        <p14:cNvPr id="212" name="Ink 211">
                          <a:extLst>
                            <a:ext uri="{FF2B5EF4-FFF2-40B4-BE49-F238E27FC236}">
                              <a16:creationId xmlns:a16="http://schemas.microsoft.com/office/drawing/2014/main" id="{06CB4725-5303-4BE2-8A26-9B6D8A1CEC8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87630" y="3932250"/>
                        <a:ext cx="113400" cy="49320"/>
                      </p14:xfrm>
                    </p:contentPart>
                  </mc:Choice>
                  <mc:Fallback xmlns="">
                    <p:pic>
                      <p:nvPicPr>
                        <p:cNvPr id="212" name="Ink 211">
                          <a:extLst>
                            <a:ext uri="{FF2B5EF4-FFF2-40B4-BE49-F238E27FC236}">
                              <a16:creationId xmlns:a16="http://schemas.microsoft.com/office/drawing/2014/main" id="{06CB4725-5303-4BE2-8A26-9B6D8A1CEC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3"/>
                        <a:stretch>
                          <a:fillRect/>
                        </a:stretch>
                      </p:blipFill>
                      <p:spPr>
                        <a:xfrm>
                          <a:off x="9383310" y="3927930"/>
                          <a:ext cx="122040" cy="57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4">
                      <p14:nvContentPartPr>
                        <p14:cNvPr id="213" name="Ink 212">
                          <a:extLst>
                            <a:ext uri="{FF2B5EF4-FFF2-40B4-BE49-F238E27FC236}">
                              <a16:creationId xmlns:a16="http://schemas.microsoft.com/office/drawing/2014/main" id="{E0CB1B6D-93BB-49B7-AA97-032B312A6E6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60710" y="3896970"/>
                        <a:ext cx="46800" cy="77760"/>
                      </p14:xfrm>
                    </p:contentPart>
                  </mc:Choice>
                  <mc:Fallback xmlns="">
                    <p:pic>
                      <p:nvPicPr>
                        <p:cNvPr id="213" name="Ink 212">
                          <a:extLst>
                            <a:ext uri="{FF2B5EF4-FFF2-40B4-BE49-F238E27FC236}">
                              <a16:creationId xmlns:a16="http://schemas.microsoft.com/office/drawing/2014/main" id="{E0CB1B6D-93BB-49B7-AA97-032B312A6E6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5"/>
                        <a:stretch>
                          <a:fillRect/>
                        </a:stretch>
                      </p:blipFill>
                      <p:spPr>
                        <a:xfrm>
                          <a:off x="9456390" y="3892650"/>
                          <a:ext cx="55440" cy="86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6">
                      <p14:nvContentPartPr>
                        <p14:cNvPr id="214" name="Ink 213">
                          <a:extLst>
                            <a:ext uri="{FF2B5EF4-FFF2-40B4-BE49-F238E27FC236}">
                              <a16:creationId xmlns:a16="http://schemas.microsoft.com/office/drawing/2014/main" id="{4237A6E9-8AE2-4454-B307-2646EE2DBCD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64750" y="3884370"/>
                        <a:ext cx="40320" cy="15120"/>
                      </p14:xfrm>
                    </p:contentPart>
                  </mc:Choice>
                  <mc:Fallback xmlns="">
                    <p:pic>
                      <p:nvPicPr>
                        <p:cNvPr id="214" name="Ink 213">
                          <a:extLst>
                            <a:ext uri="{FF2B5EF4-FFF2-40B4-BE49-F238E27FC236}">
                              <a16:creationId xmlns:a16="http://schemas.microsoft.com/office/drawing/2014/main" id="{4237A6E9-8AE2-4454-B307-2646EE2DBCD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7"/>
                        <a:stretch>
                          <a:fillRect/>
                        </a:stretch>
                      </p:blipFill>
                      <p:spPr>
                        <a:xfrm>
                          <a:off x="9560430" y="3880050"/>
                          <a:ext cx="48960" cy="23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8">
                      <p14:nvContentPartPr>
                        <p14:cNvPr id="215" name="Ink 214">
                          <a:extLst>
                            <a:ext uri="{FF2B5EF4-FFF2-40B4-BE49-F238E27FC236}">
                              <a16:creationId xmlns:a16="http://schemas.microsoft.com/office/drawing/2014/main" id="{88B75F58-EADF-4B04-8CAF-9E308057AFB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62590" y="3862410"/>
                        <a:ext cx="38880" cy="43560"/>
                      </p14:xfrm>
                    </p:contentPart>
                  </mc:Choice>
                  <mc:Fallback xmlns="">
                    <p:pic>
                      <p:nvPicPr>
                        <p:cNvPr id="215" name="Ink 214">
                          <a:extLst>
                            <a:ext uri="{FF2B5EF4-FFF2-40B4-BE49-F238E27FC236}">
                              <a16:creationId xmlns:a16="http://schemas.microsoft.com/office/drawing/2014/main" id="{88B75F58-EADF-4B04-8CAF-9E308057AFB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9"/>
                        <a:stretch>
                          <a:fillRect/>
                        </a:stretch>
                      </p:blipFill>
                      <p:spPr>
                        <a:xfrm>
                          <a:off x="9558270" y="3858090"/>
                          <a:ext cx="47520" cy="52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30">
                      <p14:nvContentPartPr>
                        <p14:cNvPr id="216" name="Ink 215">
                          <a:extLst>
                            <a:ext uri="{FF2B5EF4-FFF2-40B4-BE49-F238E27FC236}">
                              <a16:creationId xmlns:a16="http://schemas.microsoft.com/office/drawing/2014/main" id="{26CDECB5-DDE6-40D7-A223-E84ECB3D92F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23790" y="3861330"/>
                        <a:ext cx="33840" cy="37080"/>
                      </p14:xfrm>
                    </p:contentPart>
                  </mc:Choice>
                  <mc:Fallback xmlns="">
                    <p:pic>
                      <p:nvPicPr>
                        <p:cNvPr id="216" name="Ink 215">
                          <a:extLst>
                            <a:ext uri="{FF2B5EF4-FFF2-40B4-BE49-F238E27FC236}">
                              <a16:creationId xmlns:a16="http://schemas.microsoft.com/office/drawing/2014/main" id="{26CDECB5-DDE6-40D7-A223-E84ECB3D92F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1"/>
                        <a:stretch>
                          <a:fillRect/>
                        </a:stretch>
                      </p:blipFill>
                      <p:spPr>
                        <a:xfrm>
                          <a:off x="9619470" y="3857010"/>
                          <a:ext cx="4248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32">
                      <p14:nvContentPartPr>
                        <p14:cNvPr id="217" name="Ink 216">
                          <a:extLst>
                            <a:ext uri="{FF2B5EF4-FFF2-40B4-BE49-F238E27FC236}">
                              <a16:creationId xmlns:a16="http://schemas.microsoft.com/office/drawing/2014/main" id="{5CEE79EF-4A7C-44B9-9E9E-0A76C4265A7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42150" y="3866010"/>
                        <a:ext cx="50040" cy="14040"/>
                      </p14:xfrm>
                    </p:contentPart>
                  </mc:Choice>
                  <mc:Fallback xmlns="">
                    <p:pic>
                      <p:nvPicPr>
                        <p:cNvPr id="217" name="Ink 216">
                          <a:extLst>
                            <a:ext uri="{FF2B5EF4-FFF2-40B4-BE49-F238E27FC236}">
                              <a16:creationId xmlns:a16="http://schemas.microsoft.com/office/drawing/2014/main" id="{5CEE79EF-4A7C-44B9-9E9E-0A76C4265A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3"/>
                        <a:stretch>
                          <a:fillRect/>
                        </a:stretch>
                      </p:blipFill>
                      <p:spPr>
                        <a:xfrm>
                          <a:off x="9637830" y="3861690"/>
                          <a:ext cx="58680" cy="22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34">
                      <p14:nvContentPartPr>
                        <p14:cNvPr id="218" name="Ink 217">
                          <a:extLst>
                            <a:ext uri="{FF2B5EF4-FFF2-40B4-BE49-F238E27FC236}">
                              <a16:creationId xmlns:a16="http://schemas.microsoft.com/office/drawing/2014/main" id="{56570460-BCD4-4197-821F-D0D6CA9B91C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79230" y="3866010"/>
                        <a:ext cx="5760" cy="18720"/>
                      </p14:xfrm>
                    </p:contentPart>
                  </mc:Choice>
                  <mc:Fallback xmlns="">
                    <p:pic>
                      <p:nvPicPr>
                        <p:cNvPr id="218" name="Ink 217">
                          <a:extLst>
                            <a:ext uri="{FF2B5EF4-FFF2-40B4-BE49-F238E27FC236}">
                              <a16:creationId xmlns:a16="http://schemas.microsoft.com/office/drawing/2014/main" id="{56570460-BCD4-4197-821F-D0D6CA9B91C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5"/>
                        <a:stretch>
                          <a:fillRect/>
                        </a:stretch>
                      </p:blipFill>
                      <p:spPr>
                        <a:xfrm>
                          <a:off x="9674910" y="3861690"/>
                          <a:ext cx="1440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36">
                      <p14:nvContentPartPr>
                        <p14:cNvPr id="219" name="Ink 218">
                          <a:extLst>
                            <a:ext uri="{FF2B5EF4-FFF2-40B4-BE49-F238E27FC236}">
                              <a16:creationId xmlns:a16="http://schemas.microsoft.com/office/drawing/2014/main" id="{DB5D3AB6-8265-470D-AB0A-D8CBDE96386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06950" y="3820290"/>
                        <a:ext cx="41040" cy="49680"/>
                      </p14:xfrm>
                    </p:contentPart>
                  </mc:Choice>
                  <mc:Fallback xmlns="">
                    <p:pic>
                      <p:nvPicPr>
                        <p:cNvPr id="219" name="Ink 218">
                          <a:extLst>
                            <a:ext uri="{FF2B5EF4-FFF2-40B4-BE49-F238E27FC236}">
                              <a16:creationId xmlns:a16="http://schemas.microsoft.com/office/drawing/2014/main" id="{DB5D3AB6-8265-470D-AB0A-D8CBDE96386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7"/>
                        <a:stretch>
                          <a:fillRect/>
                        </a:stretch>
                      </p:blipFill>
                      <p:spPr>
                        <a:xfrm>
                          <a:off x="9702630" y="3815970"/>
                          <a:ext cx="49680" cy="58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38">
                      <p14:nvContentPartPr>
                        <p14:cNvPr id="220" name="Ink 219">
                          <a:extLst>
                            <a:ext uri="{FF2B5EF4-FFF2-40B4-BE49-F238E27FC236}">
                              <a16:creationId xmlns:a16="http://schemas.microsoft.com/office/drawing/2014/main" id="{863C608D-C13D-48B0-910A-04DCB4BEDFF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14150" y="3818850"/>
                        <a:ext cx="45000" cy="48240"/>
                      </p14:xfrm>
                    </p:contentPart>
                  </mc:Choice>
                  <mc:Fallback xmlns="">
                    <p:pic>
                      <p:nvPicPr>
                        <p:cNvPr id="220" name="Ink 219">
                          <a:extLst>
                            <a:ext uri="{FF2B5EF4-FFF2-40B4-BE49-F238E27FC236}">
                              <a16:creationId xmlns:a16="http://schemas.microsoft.com/office/drawing/2014/main" id="{863C608D-C13D-48B0-910A-04DCB4BEDF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9"/>
                        <a:stretch>
                          <a:fillRect/>
                        </a:stretch>
                      </p:blipFill>
                      <p:spPr>
                        <a:xfrm>
                          <a:off x="9709830" y="3814530"/>
                          <a:ext cx="53640" cy="56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0">
                      <p14:nvContentPartPr>
                        <p14:cNvPr id="221" name="Ink 220">
                          <a:extLst>
                            <a:ext uri="{FF2B5EF4-FFF2-40B4-BE49-F238E27FC236}">
                              <a16:creationId xmlns:a16="http://schemas.microsoft.com/office/drawing/2014/main" id="{2F2FE481-D728-4450-A3AE-B9B52B659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80750" y="3789330"/>
                        <a:ext cx="11160" cy="67680"/>
                      </p14:xfrm>
                    </p:contentPart>
                  </mc:Choice>
                  <mc:Fallback xmlns="">
                    <p:pic>
                      <p:nvPicPr>
                        <p:cNvPr id="221" name="Ink 220">
                          <a:extLst>
                            <a:ext uri="{FF2B5EF4-FFF2-40B4-BE49-F238E27FC236}">
                              <a16:creationId xmlns:a16="http://schemas.microsoft.com/office/drawing/2014/main" id="{2F2FE481-D728-4450-A3AE-B9B52B659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1"/>
                        <a:stretch>
                          <a:fillRect/>
                        </a:stretch>
                      </p:blipFill>
                      <p:spPr>
                        <a:xfrm>
                          <a:off x="9776430" y="3785010"/>
                          <a:ext cx="19800" cy="76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2">
                      <p14:nvContentPartPr>
                        <p14:cNvPr id="222" name="Ink 221">
                          <a:extLst>
                            <a:ext uri="{FF2B5EF4-FFF2-40B4-BE49-F238E27FC236}">
                              <a16:creationId xmlns:a16="http://schemas.microsoft.com/office/drawing/2014/main" id="{3DD709B1-F6DF-4478-B5AE-698E834AB31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01630" y="3790410"/>
                        <a:ext cx="36720" cy="41760"/>
                      </p14:xfrm>
                    </p:contentPart>
                  </mc:Choice>
                  <mc:Fallback xmlns="">
                    <p:pic>
                      <p:nvPicPr>
                        <p:cNvPr id="222" name="Ink 221">
                          <a:extLst>
                            <a:ext uri="{FF2B5EF4-FFF2-40B4-BE49-F238E27FC236}">
                              <a16:creationId xmlns:a16="http://schemas.microsoft.com/office/drawing/2014/main" id="{3DD709B1-F6DF-4478-B5AE-698E834AB3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3"/>
                        <a:stretch>
                          <a:fillRect/>
                        </a:stretch>
                      </p:blipFill>
                      <p:spPr>
                        <a:xfrm>
                          <a:off x="9797310" y="3786090"/>
                          <a:ext cx="45360" cy="50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4">
                      <p14:nvContentPartPr>
                        <p14:cNvPr id="223" name="Ink 222">
                          <a:extLst>
                            <a:ext uri="{FF2B5EF4-FFF2-40B4-BE49-F238E27FC236}">
                              <a16:creationId xmlns:a16="http://schemas.microsoft.com/office/drawing/2014/main" id="{BBEF2F66-C701-46F2-85EF-E1642159224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41230" y="3767730"/>
                        <a:ext cx="17280" cy="77040"/>
                      </p14:xfrm>
                    </p:contentPart>
                  </mc:Choice>
                  <mc:Fallback xmlns="">
                    <p:pic>
                      <p:nvPicPr>
                        <p:cNvPr id="223" name="Ink 222">
                          <a:extLst>
                            <a:ext uri="{FF2B5EF4-FFF2-40B4-BE49-F238E27FC236}">
                              <a16:creationId xmlns:a16="http://schemas.microsoft.com/office/drawing/2014/main" id="{BBEF2F66-C701-46F2-85EF-E1642159224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5"/>
                        <a:stretch>
                          <a:fillRect/>
                        </a:stretch>
                      </p:blipFill>
                      <p:spPr>
                        <a:xfrm>
                          <a:off x="9836910" y="3763410"/>
                          <a:ext cx="25920" cy="85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6">
                      <p14:nvContentPartPr>
                        <p14:cNvPr id="224" name="Ink 223">
                          <a:extLst>
                            <a:ext uri="{FF2B5EF4-FFF2-40B4-BE49-F238E27FC236}">
                              <a16:creationId xmlns:a16="http://schemas.microsoft.com/office/drawing/2014/main" id="{9F5AA6CA-22A5-401E-9EBD-57CC890398A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23230" y="3803010"/>
                        <a:ext cx="71280" cy="19800"/>
                      </p14:xfrm>
                    </p:contentPart>
                  </mc:Choice>
                  <mc:Fallback xmlns="">
                    <p:pic>
                      <p:nvPicPr>
                        <p:cNvPr id="224" name="Ink 223">
                          <a:extLst>
                            <a:ext uri="{FF2B5EF4-FFF2-40B4-BE49-F238E27FC236}">
                              <a16:creationId xmlns:a16="http://schemas.microsoft.com/office/drawing/2014/main" id="{9F5AA6CA-22A5-401E-9EBD-57CC890398A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7"/>
                        <a:stretch>
                          <a:fillRect/>
                        </a:stretch>
                      </p:blipFill>
                      <p:spPr>
                        <a:xfrm>
                          <a:off x="9818910" y="3798690"/>
                          <a:ext cx="79920" cy="28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8">
                      <p14:nvContentPartPr>
                        <p14:cNvPr id="225" name="Ink 224">
                          <a:extLst>
                            <a:ext uri="{FF2B5EF4-FFF2-40B4-BE49-F238E27FC236}">
                              <a16:creationId xmlns:a16="http://schemas.microsoft.com/office/drawing/2014/main" id="{71E85957-E38B-4665-8019-899819B13B7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68590" y="3803010"/>
                        <a:ext cx="5040" cy="50400"/>
                      </p14:xfrm>
                    </p:contentPart>
                  </mc:Choice>
                  <mc:Fallback xmlns="">
                    <p:pic>
                      <p:nvPicPr>
                        <p:cNvPr id="225" name="Ink 224">
                          <a:extLst>
                            <a:ext uri="{FF2B5EF4-FFF2-40B4-BE49-F238E27FC236}">
                              <a16:creationId xmlns:a16="http://schemas.microsoft.com/office/drawing/2014/main" id="{71E85957-E38B-4665-8019-899819B13B7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9"/>
                        <a:stretch>
                          <a:fillRect/>
                        </a:stretch>
                      </p:blipFill>
                      <p:spPr>
                        <a:xfrm>
                          <a:off x="9864270" y="3798690"/>
                          <a:ext cx="13680" cy="59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0">
                      <p14:nvContentPartPr>
                        <p14:cNvPr id="226" name="Ink 225">
                          <a:extLst>
                            <a:ext uri="{FF2B5EF4-FFF2-40B4-BE49-F238E27FC236}">
                              <a16:creationId xmlns:a16="http://schemas.microsoft.com/office/drawing/2014/main" id="{7BCB5D90-FA65-4BD2-B9F5-56789B04C53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95590" y="3788250"/>
                        <a:ext cx="34920" cy="38160"/>
                      </p14:xfrm>
                    </p:contentPart>
                  </mc:Choice>
                  <mc:Fallback xmlns="">
                    <p:pic>
                      <p:nvPicPr>
                        <p:cNvPr id="226" name="Ink 225">
                          <a:extLst>
                            <a:ext uri="{FF2B5EF4-FFF2-40B4-BE49-F238E27FC236}">
                              <a16:creationId xmlns:a16="http://schemas.microsoft.com/office/drawing/2014/main" id="{7BCB5D90-FA65-4BD2-B9F5-56789B04C53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1"/>
                        <a:stretch>
                          <a:fillRect/>
                        </a:stretch>
                      </p:blipFill>
                      <p:spPr>
                        <a:xfrm>
                          <a:off x="9891270" y="3783930"/>
                          <a:ext cx="43560" cy="46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2">
                      <p14:nvContentPartPr>
                        <p14:cNvPr id="227" name="Ink 226">
                          <a:extLst>
                            <a:ext uri="{FF2B5EF4-FFF2-40B4-BE49-F238E27FC236}">
                              <a16:creationId xmlns:a16="http://schemas.microsoft.com/office/drawing/2014/main" id="{A0E2912E-C7F9-4021-B5D6-FBD95256AEE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78670" y="3758730"/>
                        <a:ext cx="10800" cy="59400"/>
                      </p14:xfrm>
                    </p:contentPart>
                  </mc:Choice>
                  <mc:Fallback xmlns="">
                    <p:pic>
                      <p:nvPicPr>
                        <p:cNvPr id="227" name="Ink 226">
                          <a:extLst>
                            <a:ext uri="{FF2B5EF4-FFF2-40B4-BE49-F238E27FC236}">
                              <a16:creationId xmlns:a16="http://schemas.microsoft.com/office/drawing/2014/main" id="{A0E2912E-C7F9-4021-B5D6-FBD95256AEE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3"/>
                        <a:stretch>
                          <a:fillRect/>
                        </a:stretch>
                      </p:blipFill>
                      <p:spPr>
                        <a:xfrm>
                          <a:off x="9874350" y="3754410"/>
                          <a:ext cx="19440" cy="68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4">
                      <p14:nvContentPartPr>
                        <p14:cNvPr id="228" name="Ink 227">
                          <a:extLst>
                            <a:ext uri="{FF2B5EF4-FFF2-40B4-BE49-F238E27FC236}">
                              <a16:creationId xmlns:a16="http://schemas.microsoft.com/office/drawing/2014/main" id="{902158CC-7903-43C8-9B48-8D4F2769EDE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95150" y="3715170"/>
                        <a:ext cx="29880" cy="20880"/>
                      </p14:xfrm>
                    </p:contentPart>
                  </mc:Choice>
                  <mc:Fallback xmlns="">
                    <p:pic>
                      <p:nvPicPr>
                        <p:cNvPr id="228" name="Ink 227">
                          <a:extLst>
                            <a:ext uri="{FF2B5EF4-FFF2-40B4-BE49-F238E27FC236}">
                              <a16:creationId xmlns:a16="http://schemas.microsoft.com/office/drawing/2014/main" id="{902158CC-7903-43C8-9B48-8D4F2769ED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5"/>
                        <a:stretch>
                          <a:fillRect/>
                        </a:stretch>
                      </p:blipFill>
                      <p:spPr>
                        <a:xfrm>
                          <a:off x="9790830" y="3710850"/>
                          <a:ext cx="38520" cy="29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6">
                      <p14:nvContentPartPr>
                        <p14:cNvPr id="229" name="Ink 228">
                          <a:extLst>
                            <a:ext uri="{FF2B5EF4-FFF2-40B4-BE49-F238E27FC236}">
                              <a16:creationId xmlns:a16="http://schemas.microsoft.com/office/drawing/2014/main" id="{DE9CCFBE-00A1-40AA-9EEE-7D48B71928F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89750" y="3726330"/>
                        <a:ext cx="29880" cy="32760"/>
                      </p14:xfrm>
                    </p:contentPart>
                  </mc:Choice>
                  <mc:Fallback xmlns="">
                    <p:pic>
                      <p:nvPicPr>
                        <p:cNvPr id="229" name="Ink 228">
                          <a:extLst>
                            <a:ext uri="{FF2B5EF4-FFF2-40B4-BE49-F238E27FC236}">
                              <a16:creationId xmlns:a16="http://schemas.microsoft.com/office/drawing/2014/main" id="{DE9CCFBE-00A1-40AA-9EEE-7D48B71928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7"/>
                        <a:stretch>
                          <a:fillRect/>
                        </a:stretch>
                      </p:blipFill>
                      <p:spPr>
                        <a:xfrm>
                          <a:off x="9785430" y="3722010"/>
                          <a:ext cx="38520" cy="41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8">
                      <p14:nvContentPartPr>
                        <p14:cNvPr id="230" name="Ink 229">
                          <a:extLst>
                            <a:ext uri="{FF2B5EF4-FFF2-40B4-BE49-F238E27FC236}">
                              <a16:creationId xmlns:a16="http://schemas.microsoft.com/office/drawing/2014/main" id="{31E1BA61-D221-493B-B511-F8F8C7306CA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3150" y="3899130"/>
                        <a:ext cx="29880" cy="30960"/>
                      </p14:xfrm>
                    </p:contentPart>
                  </mc:Choice>
                  <mc:Fallback xmlns="">
                    <p:pic>
                      <p:nvPicPr>
                        <p:cNvPr id="230" name="Ink 229">
                          <a:extLst>
                            <a:ext uri="{FF2B5EF4-FFF2-40B4-BE49-F238E27FC236}">
                              <a16:creationId xmlns:a16="http://schemas.microsoft.com/office/drawing/2014/main" id="{31E1BA61-D221-493B-B511-F8F8C7306CA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9"/>
                        <a:stretch>
                          <a:fillRect/>
                        </a:stretch>
                      </p:blipFill>
                      <p:spPr>
                        <a:xfrm>
                          <a:off x="9268830" y="3894810"/>
                          <a:ext cx="3852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0">
                      <p14:nvContentPartPr>
                        <p14:cNvPr id="231" name="Ink 230">
                          <a:extLst>
                            <a:ext uri="{FF2B5EF4-FFF2-40B4-BE49-F238E27FC236}">
                              <a16:creationId xmlns:a16="http://schemas.microsoft.com/office/drawing/2014/main" id="{FF0E93D9-9D7F-4190-8EE7-C0D3678ECC1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3150" y="3903450"/>
                        <a:ext cx="16920" cy="52200"/>
                      </p14:xfrm>
                    </p:contentPart>
                  </mc:Choice>
                  <mc:Fallback xmlns="">
                    <p:pic>
                      <p:nvPicPr>
                        <p:cNvPr id="231" name="Ink 230">
                          <a:extLst>
                            <a:ext uri="{FF2B5EF4-FFF2-40B4-BE49-F238E27FC236}">
                              <a16:creationId xmlns:a16="http://schemas.microsoft.com/office/drawing/2014/main" id="{FF0E93D9-9D7F-4190-8EE7-C0D3678ECC1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1"/>
                        <a:stretch>
                          <a:fillRect/>
                        </a:stretch>
                      </p:blipFill>
                      <p:spPr>
                        <a:xfrm>
                          <a:off x="9268830" y="3899130"/>
                          <a:ext cx="25560" cy="60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2">
                      <p14:nvContentPartPr>
                        <p14:cNvPr id="232" name="Ink 231">
                          <a:extLst>
                            <a:ext uri="{FF2B5EF4-FFF2-40B4-BE49-F238E27FC236}">
                              <a16:creationId xmlns:a16="http://schemas.microsoft.com/office/drawing/2014/main" id="{A14E7D73-6A04-4645-AF26-7B4D21ABD7A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93670" y="3884370"/>
                        <a:ext cx="60840" cy="39960"/>
                      </p14:xfrm>
                    </p:contentPart>
                  </mc:Choice>
                  <mc:Fallback xmlns="">
                    <p:pic>
                      <p:nvPicPr>
                        <p:cNvPr id="232" name="Ink 231">
                          <a:extLst>
                            <a:ext uri="{FF2B5EF4-FFF2-40B4-BE49-F238E27FC236}">
                              <a16:creationId xmlns:a16="http://schemas.microsoft.com/office/drawing/2014/main" id="{A14E7D73-6A04-4645-AF26-7B4D21ABD7A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3"/>
                        <a:stretch>
                          <a:fillRect/>
                        </a:stretch>
                      </p:blipFill>
                      <p:spPr>
                        <a:xfrm>
                          <a:off x="9289350" y="3880050"/>
                          <a:ext cx="69480" cy="48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4">
                      <p14:nvContentPartPr>
                        <p14:cNvPr id="233" name="Ink 232">
                          <a:extLst>
                            <a:ext uri="{FF2B5EF4-FFF2-40B4-BE49-F238E27FC236}">
                              <a16:creationId xmlns:a16="http://schemas.microsoft.com/office/drawing/2014/main" id="{AA0F3F63-2F96-487B-962B-E38F0C9803A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54150" y="3868170"/>
                        <a:ext cx="52920" cy="24480"/>
                      </p14:xfrm>
                    </p:contentPart>
                  </mc:Choice>
                  <mc:Fallback xmlns="">
                    <p:pic>
                      <p:nvPicPr>
                        <p:cNvPr id="233" name="Ink 232">
                          <a:extLst>
                            <a:ext uri="{FF2B5EF4-FFF2-40B4-BE49-F238E27FC236}">
                              <a16:creationId xmlns:a16="http://schemas.microsoft.com/office/drawing/2014/main" id="{AA0F3F63-2F96-487B-962B-E38F0C9803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5"/>
                        <a:stretch>
                          <a:fillRect/>
                        </a:stretch>
                      </p:blipFill>
                      <p:spPr>
                        <a:xfrm>
                          <a:off x="9349830" y="3863850"/>
                          <a:ext cx="61560" cy="33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6">
                      <p14:nvContentPartPr>
                        <p14:cNvPr id="234" name="Ink 233">
                          <a:extLst>
                            <a:ext uri="{FF2B5EF4-FFF2-40B4-BE49-F238E27FC236}">
                              <a16:creationId xmlns:a16="http://schemas.microsoft.com/office/drawing/2014/main" id="{EBB0051E-FFBC-4FCC-AA8A-5B0E2EE2487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30230" y="4030530"/>
                        <a:ext cx="43920" cy="24480"/>
                      </p14:xfrm>
                    </p:contentPart>
                  </mc:Choice>
                  <mc:Fallback xmlns="">
                    <p:pic>
                      <p:nvPicPr>
                        <p:cNvPr id="234" name="Ink 233">
                          <a:extLst>
                            <a:ext uri="{FF2B5EF4-FFF2-40B4-BE49-F238E27FC236}">
                              <a16:creationId xmlns:a16="http://schemas.microsoft.com/office/drawing/2014/main" id="{EBB0051E-FFBC-4FCC-AA8A-5B0E2EE248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7"/>
                        <a:stretch>
                          <a:fillRect/>
                        </a:stretch>
                      </p:blipFill>
                      <p:spPr>
                        <a:xfrm>
                          <a:off x="9125910" y="4026210"/>
                          <a:ext cx="52560" cy="33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8">
                      <p14:nvContentPartPr>
                        <p14:cNvPr id="235" name="Ink 234">
                          <a:extLst>
                            <a:ext uri="{FF2B5EF4-FFF2-40B4-BE49-F238E27FC236}">
                              <a16:creationId xmlns:a16="http://schemas.microsoft.com/office/drawing/2014/main" id="{0ECF3B81-C7A9-449D-BBB7-7152C6BC3B4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88190" y="4010730"/>
                        <a:ext cx="63360" cy="20160"/>
                      </p14:xfrm>
                    </p:contentPart>
                  </mc:Choice>
                  <mc:Fallback xmlns="">
                    <p:pic>
                      <p:nvPicPr>
                        <p:cNvPr id="235" name="Ink 234">
                          <a:extLst>
                            <a:ext uri="{FF2B5EF4-FFF2-40B4-BE49-F238E27FC236}">
                              <a16:creationId xmlns:a16="http://schemas.microsoft.com/office/drawing/2014/main" id="{0ECF3B81-C7A9-449D-BBB7-7152C6BC3B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9"/>
                        <a:stretch>
                          <a:fillRect/>
                        </a:stretch>
                      </p:blipFill>
                      <p:spPr>
                        <a:xfrm>
                          <a:off x="9183870" y="4006410"/>
                          <a:ext cx="72000" cy="28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0">
                      <p14:nvContentPartPr>
                        <p14:cNvPr id="236" name="Ink 235">
                          <a:extLst>
                            <a:ext uri="{FF2B5EF4-FFF2-40B4-BE49-F238E27FC236}">
                              <a16:creationId xmlns:a16="http://schemas.microsoft.com/office/drawing/2014/main" id="{B224D5DA-FC85-49C3-BD56-D46DFF64106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09070" y="3994890"/>
                        <a:ext cx="18360" cy="41760"/>
                      </p14:xfrm>
                    </p:contentPart>
                  </mc:Choice>
                  <mc:Fallback xmlns="">
                    <p:pic>
                      <p:nvPicPr>
                        <p:cNvPr id="236" name="Ink 235">
                          <a:extLst>
                            <a:ext uri="{FF2B5EF4-FFF2-40B4-BE49-F238E27FC236}">
                              <a16:creationId xmlns:a16="http://schemas.microsoft.com/office/drawing/2014/main" id="{B224D5DA-FC85-49C3-BD56-D46DFF64106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1"/>
                        <a:stretch>
                          <a:fillRect/>
                        </a:stretch>
                      </p:blipFill>
                      <p:spPr>
                        <a:xfrm>
                          <a:off x="9204750" y="3990570"/>
                          <a:ext cx="27000" cy="50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2">
                      <p14:nvContentPartPr>
                        <p14:cNvPr id="237" name="Ink 236">
                          <a:extLst>
                            <a:ext uri="{FF2B5EF4-FFF2-40B4-BE49-F238E27FC236}">
                              <a16:creationId xmlns:a16="http://schemas.microsoft.com/office/drawing/2014/main" id="{CC1E267B-027D-4028-A4C9-48C25BBFB18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34990" y="3975450"/>
                        <a:ext cx="66600" cy="46440"/>
                      </p14:xfrm>
                    </p:contentPart>
                  </mc:Choice>
                  <mc:Fallback xmlns="">
                    <p:pic>
                      <p:nvPicPr>
                        <p:cNvPr id="237" name="Ink 236">
                          <a:extLst>
                            <a:ext uri="{FF2B5EF4-FFF2-40B4-BE49-F238E27FC236}">
                              <a16:creationId xmlns:a16="http://schemas.microsoft.com/office/drawing/2014/main" id="{CC1E267B-027D-4028-A4C9-48C25BBFB1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3"/>
                        <a:stretch>
                          <a:fillRect/>
                        </a:stretch>
                      </p:blipFill>
                      <p:spPr>
                        <a:xfrm>
                          <a:off x="9230670" y="3971130"/>
                          <a:ext cx="75240" cy="55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4">
                      <p14:nvContentPartPr>
                        <p14:cNvPr id="238" name="Ink 237">
                          <a:extLst>
                            <a:ext uri="{FF2B5EF4-FFF2-40B4-BE49-F238E27FC236}">
                              <a16:creationId xmlns:a16="http://schemas.microsoft.com/office/drawing/2014/main" id="{480D497C-3C0E-4B9A-B43B-450F3857B55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9270" y="3961770"/>
                        <a:ext cx="4320" cy="57600"/>
                      </p14:xfrm>
                    </p:contentPart>
                  </mc:Choice>
                  <mc:Fallback xmlns="">
                    <p:pic>
                      <p:nvPicPr>
                        <p:cNvPr id="238" name="Ink 237">
                          <a:extLst>
                            <a:ext uri="{FF2B5EF4-FFF2-40B4-BE49-F238E27FC236}">
                              <a16:creationId xmlns:a16="http://schemas.microsoft.com/office/drawing/2014/main" id="{480D497C-3C0E-4B9A-B43B-450F3857B5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5"/>
                        <a:stretch>
                          <a:fillRect/>
                        </a:stretch>
                      </p:blipFill>
                      <p:spPr>
                        <a:xfrm>
                          <a:off x="9274950" y="3957450"/>
                          <a:ext cx="12960" cy="66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6">
                      <p14:nvContentPartPr>
                        <p14:cNvPr id="239" name="Ink 238">
                          <a:extLst>
                            <a:ext uri="{FF2B5EF4-FFF2-40B4-BE49-F238E27FC236}">
                              <a16:creationId xmlns:a16="http://schemas.microsoft.com/office/drawing/2014/main" id="{EC1DA33C-C146-4E51-B6F3-D57D95D187B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61630" y="4221690"/>
                        <a:ext cx="41760" cy="57240"/>
                      </p14:xfrm>
                    </p:contentPart>
                  </mc:Choice>
                  <mc:Fallback xmlns="">
                    <p:pic>
                      <p:nvPicPr>
                        <p:cNvPr id="239" name="Ink 238">
                          <a:extLst>
                            <a:ext uri="{FF2B5EF4-FFF2-40B4-BE49-F238E27FC236}">
                              <a16:creationId xmlns:a16="http://schemas.microsoft.com/office/drawing/2014/main" id="{EC1DA33C-C146-4E51-B6F3-D57D95D187B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7"/>
                        <a:stretch>
                          <a:fillRect/>
                        </a:stretch>
                      </p:blipFill>
                      <p:spPr>
                        <a:xfrm>
                          <a:off x="9257310" y="4217370"/>
                          <a:ext cx="50400" cy="65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8">
                      <p14:nvContentPartPr>
                        <p14:cNvPr id="240" name="Ink 239">
                          <a:extLst>
                            <a:ext uri="{FF2B5EF4-FFF2-40B4-BE49-F238E27FC236}">
                              <a16:creationId xmlns:a16="http://schemas.microsoft.com/office/drawing/2014/main" id="{B54819B4-4925-4C84-990E-8A47D34316D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15630" y="4205130"/>
                        <a:ext cx="52920" cy="16560"/>
                      </p14:xfrm>
                    </p:contentPart>
                  </mc:Choice>
                  <mc:Fallback xmlns="">
                    <p:pic>
                      <p:nvPicPr>
                        <p:cNvPr id="240" name="Ink 239">
                          <a:extLst>
                            <a:ext uri="{FF2B5EF4-FFF2-40B4-BE49-F238E27FC236}">
                              <a16:creationId xmlns:a16="http://schemas.microsoft.com/office/drawing/2014/main" id="{B54819B4-4925-4C84-990E-8A47D34316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9"/>
                        <a:stretch>
                          <a:fillRect/>
                        </a:stretch>
                      </p:blipFill>
                      <p:spPr>
                        <a:xfrm>
                          <a:off x="9311310" y="4200810"/>
                          <a:ext cx="61560" cy="25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0">
                      <p14:nvContentPartPr>
                        <p14:cNvPr id="241" name="Ink 240">
                          <a:extLst>
                            <a:ext uri="{FF2B5EF4-FFF2-40B4-BE49-F238E27FC236}">
                              <a16:creationId xmlns:a16="http://schemas.microsoft.com/office/drawing/2014/main" id="{9DA2FD8F-C15C-4F16-8A3E-116DE054D2C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56590" y="4197210"/>
                        <a:ext cx="81360" cy="100080"/>
                      </p14:xfrm>
                    </p:contentPart>
                  </mc:Choice>
                  <mc:Fallback xmlns="">
                    <p:pic>
                      <p:nvPicPr>
                        <p:cNvPr id="241" name="Ink 240">
                          <a:extLst>
                            <a:ext uri="{FF2B5EF4-FFF2-40B4-BE49-F238E27FC236}">
                              <a16:creationId xmlns:a16="http://schemas.microsoft.com/office/drawing/2014/main" id="{9DA2FD8F-C15C-4F16-8A3E-116DE054D2C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1"/>
                        <a:stretch>
                          <a:fillRect/>
                        </a:stretch>
                      </p:blipFill>
                      <p:spPr>
                        <a:xfrm>
                          <a:off x="9252270" y="4192890"/>
                          <a:ext cx="90000" cy="108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2">
                      <p14:nvContentPartPr>
                        <p14:cNvPr id="242" name="Ink 241">
                          <a:extLst>
                            <a:ext uri="{FF2B5EF4-FFF2-40B4-BE49-F238E27FC236}">
                              <a16:creationId xmlns:a16="http://schemas.microsoft.com/office/drawing/2014/main" id="{3ACA90B8-AB4B-40EA-88C6-8C36063CD84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67750" y="4252290"/>
                        <a:ext cx="65160" cy="68760"/>
                      </p14:xfrm>
                    </p:contentPart>
                  </mc:Choice>
                  <mc:Fallback xmlns="">
                    <p:pic>
                      <p:nvPicPr>
                        <p:cNvPr id="242" name="Ink 241">
                          <a:extLst>
                            <a:ext uri="{FF2B5EF4-FFF2-40B4-BE49-F238E27FC236}">
                              <a16:creationId xmlns:a16="http://schemas.microsoft.com/office/drawing/2014/main" id="{3ACA90B8-AB4B-40EA-88C6-8C36063CD8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3"/>
                        <a:stretch>
                          <a:fillRect/>
                        </a:stretch>
                      </p:blipFill>
                      <p:spPr>
                        <a:xfrm>
                          <a:off x="9263430" y="4247970"/>
                          <a:ext cx="73800" cy="77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4">
                      <p14:nvContentPartPr>
                        <p14:cNvPr id="243" name="Ink 242">
                          <a:extLst>
                            <a:ext uri="{FF2B5EF4-FFF2-40B4-BE49-F238E27FC236}">
                              <a16:creationId xmlns:a16="http://schemas.microsoft.com/office/drawing/2014/main" id="{0456B0FD-59EE-472A-A97B-A471466668D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21750" y="4238610"/>
                        <a:ext cx="15840" cy="18720"/>
                      </p14:xfrm>
                    </p:contentPart>
                  </mc:Choice>
                  <mc:Fallback xmlns="">
                    <p:pic>
                      <p:nvPicPr>
                        <p:cNvPr id="243" name="Ink 242">
                          <a:extLst>
                            <a:ext uri="{FF2B5EF4-FFF2-40B4-BE49-F238E27FC236}">
                              <a16:creationId xmlns:a16="http://schemas.microsoft.com/office/drawing/2014/main" id="{0456B0FD-59EE-472A-A97B-A471466668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5"/>
                        <a:stretch>
                          <a:fillRect/>
                        </a:stretch>
                      </p:blipFill>
                      <p:spPr>
                        <a:xfrm>
                          <a:off x="9317430" y="4234290"/>
                          <a:ext cx="2448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6">
                      <p14:nvContentPartPr>
                        <p14:cNvPr id="244" name="Ink 243">
                          <a:extLst>
                            <a:ext uri="{FF2B5EF4-FFF2-40B4-BE49-F238E27FC236}">
                              <a16:creationId xmlns:a16="http://schemas.microsoft.com/office/drawing/2014/main" id="{E533E682-0AC8-4E21-B7C1-BF055E86408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92150" y="4246530"/>
                        <a:ext cx="43920" cy="27000"/>
                      </p14:xfrm>
                    </p:contentPart>
                  </mc:Choice>
                  <mc:Fallback xmlns="">
                    <p:pic>
                      <p:nvPicPr>
                        <p:cNvPr id="244" name="Ink 243">
                          <a:extLst>
                            <a:ext uri="{FF2B5EF4-FFF2-40B4-BE49-F238E27FC236}">
                              <a16:creationId xmlns:a16="http://schemas.microsoft.com/office/drawing/2014/main" id="{E533E682-0AC8-4E21-B7C1-BF055E86408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7"/>
                        <a:stretch>
                          <a:fillRect/>
                        </a:stretch>
                      </p:blipFill>
                      <p:spPr>
                        <a:xfrm>
                          <a:off x="9187830" y="4242210"/>
                          <a:ext cx="52560" cy="35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8">
                      <p14:nvContentPartPr>
                        <p14:cNvPr id="245" name="Ink 244">
                          <a:extLst>
                            <a:ext uri="{FF2B5EF4-FFF2-40B4-BE49-F238E27FC236}">
                              <a16:creationId xmlns:a16="http://schemas.microsoft.com/office/drawing/2014/main" id="{F39D55FD-C33B-4AA1-B386-9A50A1C2279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05110" y="4242930"/>
                        <a:ext cx="34920" cy="56520"/>
                      </p14:xfrm>
                    </p:contentPart>
                  </mc:Choice>
                  <mc:Fallback xmlns="">
                    <p:pic>
                      <p:nvPicPr>
                        <p:cNvPr id="245" name="Ink 244">
                          <a:extLst>
                            <a:ext uri="{FF2B5EF4-FFF2-40B4-BE49-F238E27FC236}">
                              <a16:creationId xmlns:a16="http://schemas.microsoft.com/office/drawing/2014/main" id="{F39D55FD-C33B-4AA1-B386-9A50A1C227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9"/>
                        <a:stretch>
                          <a:fillRect/>
                        </a:stretch>
                      </p:blipFill>
                      <p:spPr>
                        <a:xfrm>
                          <a:off x="9200790" y="4238610"/>
                          <a:ext cx="43560" cy="65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0">
                      <p14:nvContentPartPr>
                        <p14:cNvPr id="246" name="Ink 245">
                          <a:extLst>
                            <a:ext uri="{FF2B5EF4-FFF2-40B4-BE49-F238E27FC236}">
                              <a16:creationId xmlns:a16="http://schemas.microsoft.com/office/drawing/2014/main" id="{6C0434ED-5C08-464D-9E59-D80E6A82617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50310" y="4480530"/>
                        <a:ext cx="41760" cy="24120"/>
                      </p14:xfrm>
                    </p:contentPart>
                  </mc:Choice>
                  <mc:Fallback xmlns="">
                    <p:pic>
                      <p:nvPicPr>
                        <p:cNvPr id="246" name="Ink 245">
                          <a:extLst>
                            <a:ext uri="{FF2B5EF4-FFF2-40B4-BE49-F238E27FC236}">
                              <a16:creationId xmlns:a16="http://schemas.microsoft.com/office/drawing/2014/main" id="{6C0434ED-5C08-464D-9E59-D80E6A82617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1"/>
                        <a:stretch>
                          <a:fillRect/>
                        </a:stretch>
                      </p:blipFill>
                      <p:spPr>
                        <a:xfrm>
                          <a:off x="9945990" y="4476210"/>
                          <a:ext cx="50400" cy="32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2">
                      <p14:nvContentPartPr>
                        <p14:cNvPr id="247" name="Ink 246">
                          <a:extLst>
                            <a:ext uri="{FF2B5EF4-FFF2-40B4-BE49-F238E27FC236}">
                              <a16:creationId xmlns:a16="http://schemas.microsoft.com/office/drawing/2014/main" id="{1787234C-553C-4AF3-83C9-DBE7600E44D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58230" y="4462530"/>
                        <a:ext cx="5400" cy="51840"/>
                      </p14:xfrm>
                    </p:contentPart>
                  </mc:Choice>
                  <mc:Fallback xmlns="">
                    <p:pic>
                      <p:nvPicPr>
                        <p:cNvPr id="247" name="Ink 246">
                          <a:extLst>
                            <a:ext uri="{FF2B5EF4-FFF2-40B4-BE49-F238E27FC236}">
                              <a16:creationId xmlns:a16="http://schemas.microsoft.com/office/drawing/2014/main" id="{1787234C-553C-4AF3-83C9-DBE7600E44D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3"/>
                        <a:stretch>
                          <a:fillRect/>
                        </a:stretch>
                      </p:blipFill>
                      <p:spPr>
                        <a:xfrm>
                          <a:off x="9953910" y="4458210"/>
                          <a:ext cx="14040" cy="60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4">
                      <p14:nvContentPartPr>
                        <p14:cNvPr id="248" name="Ink 247">
                          <a:extLst>
                            <a:ext uri="{FF2B5EF4-FFF2-40B4-BE49-F238E27FC236}">
                              <a16:creationId xmlns:a16="http://schemas.microsoft.com/office/drawing/2014/main" id="{70117C77-624E-4CCE-8CF5-A059B90CD7E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119150" y="4366410"/>
                        <a:ext cx="64440" cy="56520"/>
                      </p14:xfrm>
                    </p:contentPart>
                  </mc:Choice>
                  <mc:Fallback xmlns="">
                    <p:pic>
                      <p:nvPicPr>
                        <p:cNvPr id="248" name="Ink 247">
                          <a:extLst>
                            <a:ext uri="{FF2B5EF4-FFF2-40B4-BE49-F238E27FC236}">
                              <a16:creationId xmlns:a16="http://schemas.microsoft.com/office/drawing/2014/main" id="{70117C77-624E-4CCE-8CF5-A059B90CD7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5"/>
                        <a:stretch>
                          <a:fillRect/>
                        </a:stretch>
                      </p:blipFill>
                      <p:spPr>
                        <a:xfrm>
                          <a:off x="10114830" y="4362090"/>
                          <a:ext cx="73080" cy="65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6">
                      <p14:nvContentPartPr>
                        <p14:cNvPr id="249" name="Ink 248">
                          <a:extLst>
                            <a:ext uri="{FF2B5EF4-FFF2-40B4-BE49-F238E27FC236}">
                              <a16:creationId xmlns:a16="http://schemas.microsoft.com/office/drawing/2014/main" id="{0074ED52-E3FF-48B1-A457-E5E859AED35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055070" y="4897770"/>
                        <a:ext cx="57960" cy="82800"/>
                      </p14:xfrm>
                    </p:contentPart>
                  </mc:Choice>
                  <mc:Fallback xmlns="">
                    <p:pic>
                      <p:nvPicPr>
                        <p:cNvPr id="249" name="Ink 248">
                          <a:extLst>
                            <a:ext uri="{FF2B5EF4-FFF2-40B4-BE49-F238E27FC236}">
                              <a16:creationId xmlns:a16="http://schemas.microsoft.com/office/drawing/2014/main" id="{0074ED52-E3FF-48B1-A457-E5E859AED35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7"/>
                        <a:stretch>
                          <a:fillRect/>
                        </a:stretch>
                      </p:blipFill>
                      <p:spPr>
                        <a:xfrm>
                          <a:off x="10050750" y="4893450"/>
                          <a:ext cx="66600" cy="91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8">
                      <p14:nvContentPartPr>
                        <p14:cNvPr id="250" name="Ink 249">
                          <a:extLst>
                            <a:ext uri="{FF2B5EF4-FFF2-40B4-BE49-F238E27FC236}">
                              <a16:creationId xmlns:a16="http://schemas.microsoft.com/office/drawing/2014/main" id="{E6482522-D625-49D2-AFEE-5CF7D698495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289070" y="4784730"/>
                        <a:ext cx="41400" cy="13320"/>
                      </p14:xfrm>
                    </p:contentPart>
                  </mc:Choice>
                  <mc:Fallback xmlns="">
                    <p:pic>
                      <p:nvPicPr>
                        <p:cNvPr id="250" name="Ink 249">
                          <a:extLst>
                            <a:ext uri="{FF2B5EF4-FFF2-40B4-BE49-F238E27FC236}">
                              <a16:creationId xmlns:a16="http://schemas.microsoft.com/office/drawing/2014/main" id="{E6482522-D625-49D2-AFEE-5CF7D698495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9"/>
                        <a:stretch>
                          <a:fillRect/>
                        </a:stretch>
                      </p:blipFill>
                      <p:spPr>
                        <a:xfrm>
                          <a:off x="10284750" y="4780410"/>
                          <a:ext cx="50040" cy="21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0">
                      <p14:nvContentPartPr>
                        <p14:cNvPr id="251" name="Ink 250">
                          <a:extLst>
                            <a:ext uri="{FF2B5EF4-FFF2-40B4-BE49-F238E27FC236}">
                              <a16:creationId xmlns:a16="http://schemas.microsoft.com/office/drawing/2014/main" id="{38733AA4-44F5-4F76-8984-1CAF01690E8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287630" y="4744770"/>
                        <a:ext cx="13320" cy="66600"/>
                      </p14:xfrm>
                    </p:contentPart>
                  </mc:Choice>
                  <mc:Fallback xmlns="">
                    <p:pic>
                      <p:nvPicPr>
                        <p:cNvPr id="251" name="Ink 250">
                          <a:extLst>
                            <a:ext uri="{FF2B5EF4-FFF2-40B4-BE49-F238E27FC236}">
                              <a16:creationId xmlns:a16="http://schemas.microsoft.com/office/drawing/2014/main" id="{38733AA4-44F5-4F76-8984-1CAF01690E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1"/>
                        <a:stretch>
                          <a:fillRect/>
                        </a:stretch>
                      </p:blipFill>
                      <p:spPr>
                        <a:xfrm>
                          <a:off x="10283310" y="4740450"/>
                          <a:ext cx="21960" cy="75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2">
                      <p14:nvContentPartPr>
                        <p14:cNvPr id="252" name="Ink 251">
                          <a:extLst>
                            <a:ext uri="{FF2B5EF4-FFF2-40B4-BE49-F238E27FC236}">
                              <a16:creationId xmlns:a16="http://schemas.microsoft.com/office/drawing/2014/main" id="{FFA21CD3-BD4E-4B9A-A865-2B1C61FBFBD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025190" y="5142570"/>
                        <a:ext cx="42840" cy="41400"/>
                      </p14:xfrm>
                    </p:contentPart>
                  </mc:Choice>
                  <mc:Fallback xmlns="">
                    <p:pic>
                      <p:nvPicPr>
                        <p:cNvPr id="252" name="Ink 251">
                          <a:extLst>
                            <a:ext uri="{FF2B5EF4-FFF2-40B4-BE49-F238E27FC236}">
                              <a16:creationId xmlns:a16="http://schemas.microsoft.com/office/drawing/2014/main" id="{FFA21CD3-BD4E-4B9A-A865-2B1C61FBFB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3"/>
                        <a:stretch>
                          <a:fillRect/>
                        </a:stretch>
                      </p:blipFill>
                      <p:spPr>
                        <a:xfrm>
                          <a:off x="10020870" y="5138250"/>
                          <a:ext cx="51480" cy="50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4">
                      <p14:nvContentPartPr>
                        <p14:cNvPr id="253" name="Ink 252">
                          <a:extLst>
                            <a:ext uri="{FF2B5EF4-FFF2-40B4-BE49-F238E27FC236}">
                              <a16:creationId xmlns:a16="http://schemas.microsoft.com/office/drawing/2014/main" id="{52F14E8C-4874-42C7-A1FF-DCFCC3C877C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07750" y="5043930"/>
                        <a:ext cx="67320" cy="40320"/>
                      </p14:xfrm>
                    </p:contentPart>
                  </mc:Choice>
                  <mc:Fallback xmlns="">
                    <p:pic>
                      <p:nvPicPr>
                        <p:cNvPr id="253" name="Ink 252">
                          <a:extLst>
                            <a:ext uri="{FF2B5EF4-FFF2-40B4-BE49-F238E27FC236}">
                              <a16:creationId xmlns:a16="http://schemas.microsoft.com/office/drawing/2014/main" id="{52F14E8C-4874-42C7-A1FF-DCFCC3C877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5"/>
                        <a:stretch>
                          <a:fillRect/>
                        </a:stretch>
                      </p:blipFill>
                      <p:spPr>
                        <a:xfrm>
                          <a:off x="9803430" y="5039610"/>
                          <a:ext cx="75960" cy="48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6">
                      <p14:nvContentPartPr>
                        <p14:cNvPr id="254" name="Ink 253">
                          <a:extLst>
                            <a:ext uri="{FF2B5EF4-FFF2-40B4-BE49-F238E27FC236}">
                              <a16:creationId xmlns:a16="http://schemas.microsoft.com/office/drawing/2014/main" id="{A8BC2D45-6B49-49C4-B0AE-8E294D73458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47710" y="5039970"/>
                        <a:ext cx="14400" cy="96120"/>
                      </p14:xfrm>
                    </p:contentPart>
                  </mc:Choice>
                  <mc:Fallback xmlns="">
                    <p:pic>
                      <p:nvPicPr>
                        <p:cNvPr id="254" name="Ink 253">
                          <a:extLst>
                            <a:ext uri="{FF2B5EF4-FFF2-40B4-BE49-F238E27FC236}">
                              <a16:creationId xmlns:a16="http://schemas.microsoft.com/office/drawing/2014/main" id="{A8BC2D45-6B49-49C4-B0AE-8E294D7345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7"/>
                        <a:stretch>
                          <a:fillRect/>
                        </a:stretch>
                      </p:blipFill>
                      <p:spPr>
                        <a:xfrm>
                          <a:off x="9843390" y="5035650"/>
                          <a:ext cx="23040" cy="104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8">
                      <p14:nvContentPartPr>
                        <p14:cNvPr id="255" name="Ink 254">
                          <a:extLst>
                            <a:ext uri="{FF2B5EF4-FFF2-40B4-BE49-F238E27FC236}">
                              <a16:creationId xmlns:a16="http://schemas.microsoft.com/office/drawing/2014/main" id="{63684C24-18F7-45F0-9644-AF754C651FF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396710" y="5191530"/>
                        <a:ext cx="53280" cy="36000"/>
                      </p14:xfrm>
                    </p:contentPart>
                  </mc:Choice>
                  <mc:Fallback xmlns="">
                    <p:pic>
                      <p:nvPicPr>
                        <p:cNvPr id="255" name="Ink 254">
                          <a:extLst>
                            <a:ext uri="{FF2B5EF4-FFF2-40B4-BE49-F238E27FC236}">
                              <a16:creationId xmlns:a16="http://schemas.microsoft.com/office/drawing/2014/main" id="{63684C24-18F7-45F0-9644-AF754C651F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9"/>
                        <a:stretch>
                          <a:fillRect/>
                        </a:stretch>
                      </p:blipFill>
                      <p:spPr>
                        <a:xfrm>
                          <a:off x="10392390" y="5187210"/>
                          <a:ext cx="61920" cy="44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0">
                      <p14:nvContentPartPr>
                        <p14:cNvPr id="256" name="Ink 255">
                          <a:extLst>
                            <a:ext uri="{FF2B5EF4-FFF2-40B4-BE49-F238E27FC236}">
                              <a16:creationId xmlns:a16="http://schemas.microsoft.com/office/drawing/2014/main" id="{232CEBE0-631B-482A-B813-99AF6ABD4CF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422270" y="5180370"/>
                        <a:ext cx="10800" cy="44640"/>
                      </p14:xfrm>
                    </p:contentPart>
                  </mc:Choice>
                  <mc:Fallback xmlns="">
                    <p:pic>
                      <p:nvPicPr>
                        <p:cNvPr id="256" name="Ink 255">
                          <a:extLst>
                            <a:ext uri="{FF2B5EF4-FFF2-40B4-BE49-F238E27FC236}">
                              <a16:creationId xmlns:a16="http://schemas.microsoft.com/office/drawing/2014/main" id="{232CEBE0-631B-482A-B813-99AF6ABD4C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1"/>
                        <a:stretch>
                          <a:fillRect/>
                        </a:stretch>
                      </p:blipFill>
                      <p:spPr>
                        <a:xfrm>
                          <a:off x="10417950" y="5176050"/>
                          <a:ext cx="19440" cy="53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2">
                    <p14:nvContentPartPr>
                      <p14:cNvPr id="257" name="Ink 256">
                        <a:extLst>
                          <a:ext uri="{FF2B5EF4-FFF2-40B4-BE49-F238E27FC236}">
                            <a16:creationId xmlns:a16="http://schemas.microsoft.com/office/drawing/2014/main" id="{32841E39-CBF7-4E61-8988-03E37E948C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914750" y="4859250"/>
                      <a:ext cx="59400" cy="61920"/>
                    </p14:xfrm>
                  </p:contentPart>
                </mc:Choice>
                <mc:Fallback xmlns="">
                  <p:pic>
                    <p:nvPicPr>
                      <p:cNvPr id="257" name="Ink 256">
                        <a:extLst>
                          <a:ext uri="{FF2B5EF4-FFF2-40B4-BE49-F238E27FC236}">
                            <a16:creationId xmlns:a16="http://schemas.microsoft.com/office/drawing/2014/main" id="{32841E39-CBF7-4E61-8988-03E37E948C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3"/>
                      <a:stretch>
                        <a:fillRect/>
                      </a:stretch>
                    </p:blipFill>
                    <p:spPr>
                      <a:xfrm>
                        <a:off x="10910430" y="4854930"/>
                        <a:ext cx="68040" cy="7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05A1391E-4FEA-41E8-8E5B-A9740D0264F4}"/>
                      </a:ext>
                    </a:extLst>
                  </p:cNvPr>
                  <p:cNvGrpSpPr/>
                  <p:nvPr/>
                </p:nvGrpSpPr>
                <p:grpSpPr>
                  <a:xfrm>
                    <a:off x="11223630" y="4556130"/>
                    <a:ext cx="59400" cy="92880"/>
                    <a:chOff x="11223630" y="4556130"/>
                    <a:chExt cx="59400" cy="928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4">
                      <p14:nvContentPartPr>
                        <p14:cNvPr id="258" name="Ink 257">
                          <a:extLst>
                            <a:ext uri="{FF2B5EF4-FFF2-40B4-BE49-F238E27FC236}">
                              <a16:creationId xmlns:a16="http://schemas.microsoft.com/office/drawing/2014/main" id="{13A1448C-FE13-4EED-B773-11074A6CCC7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229750" y="4577010"/>
                        <a:ext cx="53280" cy="33480"/>
                      </p14:xfrm>
                    </p:contentPart>
                  </mc:Choice>
                  <mc:Fallback xmlns="">
                    <p:pic>
                      <p:nvPicPr>
                        <p:cNvPr id="258" name="Ink 257">
                          <a:extLst>
                            <a:ext uri="{FF2B5EF4-FFF2-40B4-BE49-F238E27FC236}">
                              <a16:creationId xmlns:a16="http://schemas.microsoft.com/office/drawing/2014/main" id="{13A1448C-FE13-4EED-B773-11074A6CCC7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5"/>
                        <a:stretch>
                          <a:fillRect/>
                        </a:stretch>
                      </p:blipFill>
                      <p:spPr>
                        <a:xfrm>
                          <a:off x="11225430" y="4572690"/>
                          <a:ext cx="61920" cy="42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6">
                      <p14:nvContentPartPr>
                        <p14:cNvPr id="259" name="Ink 258">
                          <a:extLst>
                            <a:ext uri="{FF2B5EF4-FFF2-40B4-BE49-F238E27FC236}">
                              <a16:creationId xmlns:a16="http://schemas.microsoft.com/office/drawing/2014/main" id="{082F2016-94B1-41B2-AB2C-3D572E6510A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223630" y="4556130"/>
                        <a:ext cx="54360" cy="92880"/>
                      </p14:xfrm>
                    </p:contentPart>
                  </mc:Choice>
                  <mc:Fallback xmlns="">
                    <p:pic>
                      <p:nvPicPr>
                        <p:cNvPr id="259" name="Ink 258">
                          <a:extLst>
                            <a:ext uri="{FF2B5EF4-FFF2-40B4-BE49-F238E27FC236}">
                              <a16:creationId xmlns:a16="http://schemas.microsoft.com/office/drawing/2014/main" id="{082F2016-94B1-41B2-AB2C-3D572E6510A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7"/>
                        <a:stretch>
                          <a:fillRect/>
                        </a:stretch>
                      </p:blipFill>
                      <p:spPr>
                        <a:xfrm>
                          <a:off x="11219310" y="4551810"/>
                          <a:ext cx="63000" cy="101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7" name="Group 276">
                    <a:extLst>
                      <a:ext uri="{FF2B5EF4-FFF2-40B4-BE49-F238E27FC236}">
                        <a16:creationId xmlns:a16="http://schemas.microsoft.com/office/drawing/2014/main" id="{2A670A65-7139-48EE-BB84-61D3E34038ED}"/>
                      </a:ext>
                    </a:extLst>
                  </p:cNvPr>
                  <p:cNvGrpSpPr/>
                  <p:nvPr/>
                </p:nvGrpSpPr>
                <p:grpSpPr>
                  <a:xfrm>
                    <a:off x="11827710" y="3637410"/>
                    <a:ext cx="75240" cy="80280"/>
                    <a:chOff x="11827710" y="3637410"/>
                    <a:chExt cx="75240" cy="802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8">
                      <p14:nvContentPartPr>
                        <p14:cNvPr id="260" name="Ink 259">
                          <a:extLst>
                            <a:ext uri="{FF2B5EF4-FFF2-40B4-BE49-F238E27FC236}">
                              <a16:creationId xmlns:a16="http://schemas.microsoft.com/office/drawing/2014/main" id="{46755603-963A-4CAC-ABDD-15FC9341D7F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844630" y="3637410"/>
                        <a:ext cx="58320" cy="80280"/>
                      </p14:xfrm>
                    </p:contentPart>
                  </mc:Choice>
                  <mc:Fallback xmlns="">
                    <p:pic>
                      <p:nvPicPr>
                        <p:cNvPr id="260" name="Ink 259">
                          <a:extLst>
                            <a:ext uri="{FF2B5EF4-FFF2-40B4-BE49-F238E27FC236}">
                              <a16:creationId xmlns:a16="http://schemas.microsoft.com/office/drawing/2014/main" id="{46755603-963A-4CAC-ABDD-15FC9341D7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9"/>
                        <a:stretch>
                          <a:fillRect/>
                        </a:stretch>
                      </p:blipFill>
                      <p:spPr>
                        <a:xfrm>
                          <a:off x="11840310" y="3633090"/>
                          <a:ext cx="66960" cy="88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0">
                      <p14:nvContentPartPr>
                        <p14:cNvPr id="261" name="Ink 260">
                          <a:extLst>
                            <a:ext uri="{FF2B5EF4-FFF2-40B4-BE49-F238E27FC236}">
                              <a16:creationId xmlns:a16="http://schemas.microsoft.com/office/drawing/2014/main" id="{201478AE-7676-4A91-BEE6-4B67D332697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827710" y="3685290"/>
                        <a:ext cx="72360" cy="17640"/>
                      </p14:xfrm>
                    </p:contentPart>
                  </mc:Choice>
                  <mc:Fallback xmlns="">
                    <p:pic>
                      <p:nvPicPr>
                        <p:cNvPr id="261" name="Ink 260">
                          <a:extLst>
                            <a:ext uri="{FF2B5EF4-FFF2-40B4-BE49-F238E27FC236}">
                              <a16:creationId xmlns:a16="http://schemas.microsoft.com/office/drawing/2014/main" id="{201478AE-7676-4A91-BEE6-4B67D332697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1"/>
                        <a:stretch>
                          <a:fillRect/>
                        </a:stretch>
                      </p:blipFill>
                      <p:spPr>
                        <a:xfrm>
                          <a:off x="11823390" y="3680970"/>
                          <a:ext cx="81000" cy="26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2EAC90EC-877C-419E-B664-F448CF59C791}"/>
                      </a:ext>
                    </a:extLst>
                  </p:cNvPr>
                  <p:cNvGrpSpPr/>
                  <p:nvPr/>
                </p:nvGrpSpPr>
                <p:grpSpPr>
                  <a:xfrm>
                    <a:off x="11892150" y="2433930"/>
                    <a:ext cx="65160" cy="111240"/>
                    <a:chOff x="11892150" y="2433930"/>
                    <a:chExt cx="65160" cy="1112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2">
                      <p14:nvContentPartPr>
                        <p14:cNvPr id="262" name="Ink 261">
                          <a:extLst>
                            <a:ext uri="{FF2B5EF4-FFF2-40B4-BE49-F238E27FC236}">
                              <a16:creationId xmlns:a16="http://schemas.microsoft.com/office/drawing/2014/main" id="{B9BC16EC-F436-41A5-A7BF-4925368117F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892150" y="2433930"/>
                        <a:ext cx="65160" cy="49320"/>
                      </p14:xfrm>
                    </p:contentPart>
                  </mc:Choice>
                  <mc:Fallback xmlns="">
                    <p:pic>
                      <p:nvPicPr>
                        <p:cNvPr id="262" name="Ink 261">
                          <a:extLst>
                            <a:ext uri="{FF2B5EF4-FFF2-40B4-BE49-F238E27FC236}">
                              <a16:creationId xmlns:a16="http://schemas.microsoft.com/office/drawing/2014/main" id="{B9BC16EC-F436-41A5-A7BF-4925368117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3"/>
                        <a:stretch>
                          <a:fillRect/>
                        </a:stretch>
                      </p:blipFill>
                      <p:spPr>
                        <a:xfrm>
                          <a:off x="11887830" y="2429610"/>
                          <a:ext cx="73800" cy="57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4">
                      <p14:nvContentPartPr>
                        <p14:cNvPr id="263" name="Ink 262">
                          <a:extLst>
                            <a:ext uri="{FF2B5EF4-FFF2-40B4-BE49-F238E27FC236}">
                              <a16:creationId xmlns:a16="http://schemas.microsoft.com/office/drawing/2014/main" id="{E8A45AB1-6EBF-445E-98AF-33B39A31CD6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893590" y="2446170"/>
                        <a:ext cx="25920" cy="99000"/>
                      </p14:xfrm>
                    </p:contentPart>
                  </mc:Choice>
                  <mc:Fallback xmlns="">
                    <p:pic>
                      <p:nvPicPr>
                        <p:cNvPr id="263" name="Ink 262">
                          <a:extLst>
                            <a:ext uri="{FF2B5EF4-FFF2-40B4-BE49-F238E27FC236}">
                              <a16:creationId xmlns:a16="http://schemas.microsoft.com/office/drawing/2014/main" id="{E8A45AB1-6EBF-445E-98AF-33B39A31CD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5"/>
                        <a:stretch>
                          <a:fillRect/>
                        </a:stretch>
                      </p:blipFill>
                      <p:spPr>
                        <a:xfrm>
                          <a:off x="11889270" y="2441850"/>
                          <a:ext cx="34560" cy="107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5" name="Group 274">
                    <a:extLst>
                      <a:ext uri="{FF2B5EF4-FFF2-40B4-BE49-F238E27FC236}">
                        <a16:creationId xmlns:a16="http://schemas.microsoft.com/office/drawing/2014/main" id="{41363F7E-1456-4541-80FF-709B7623CF82}"/>
                      </a:ext>
                    </a:extLst>
                  </p:cNvPr>
                  <p:cNvGrpSpPr/>
                  <p:nvPr/>
                </p:nvGrpSpPr>
                <p:grpSpPr>
                  <a:xfrm>
                    <a:off x="8173710" y="2131170"/>
                    <a:ext cx="59760" cy="127080"/>
                    <a:chOff x="8173710" y="2131170"/>
                    <a:chExt cx="59760" cy="1270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6">
                      <p14:nvContentPartPr>
                        <p14:cNvPr id="264" name="Ink 263">
                          <a:extLst>
                            <a:ext uri="{FF2B5EF4-FFF2-40B4-BE49-F238E27FC236}">
                              <a16:creationId xmlns:a16="http://schemas.microsoft.com/office/drawing/2014/main" id="{24EAA51E-DFB0-423F-851E-37CF9866C14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191710" y="2131170"/>
                        <a:ext cx="41760" cy="27360"/>
                      </p14:xfrm>
                    </p:contentPart>
                  </mc:Choice>
                  <mc:Fallback xmlns="">
                    <p:pic>
                      <p:nvPicPr>
                        <p:cNvPr id="264" name="Ink 263">
                          <a:extLst>
                            <a:ext uri="{FF2B5EF4-FFF2-40B4-BE49-F238E27FC236}">
                              <a16:creationId xmlns:a16="http://schemas.microsoft.com/office/drawing/2014/main" id="{24EAA51E-DFB0-423F-851E-37CF9866C14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7"/>
                        <a:stretch>
                          <a:fillRect/>
                        </a:stretch>
                      </p:blipFill>
                      <p:spPr>
                        <a:xfrm>
                          <a:off x="8187390" y="2126850"/>
                          <a:ext cx="504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8">
                      <p14:nvContentPartPr>
                        <p14:cNvPr id="265" name="Ink 264">
                          <a:extLst>
                            <a:ext uri="{FF2B5EF4-FFF2-40B4-BE49-F238E27FC236}">
                              <a16:creationId xmlns:a16="http://schemas.microsoft.com/office/drawing/2014/main" id="{EEBDA8B8-48E4-40F4-BFBA-CD6C1398836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173710" y="2149170"/>
                        <a:ext cx="47880" cy="109080"/>
                      </p14:xfrm>
                    </p:contentPart>
                  </mc:Choice>
                  <mc:Fallback xmlns="">
                    <p:pic>
                      <p:nvPicPr>
                        <p:cNvPr id="265" name="Ink 264">
                          <a:extLst>
                            <a:ext uri="{FF2B5EF4-FFF2-40B4-BE49-F238E27FC236}">
                              <a16:creationId xmlns:a16="http://schemas.microsoft.com/office/drawing/2014/main" id="{EEBDA8B8-48E4-40F4-BFBA-CD6C1398836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9"/>
                        <a:stretch>
                          <a:fillRect/>
                        </a:stretch>
                      </p:blipFill>
                      <p:spPr>
                        <a:xfrm>
                          <a:off x="8169390" y="2144850"/>
                          <a:ext cx="56520" cy="117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4" name="Group 273">
                    <a:extLst>
                      <a:ext uri="{FF2B5EF4-FFF2-40B4-BE49-F238E27FC236}">
                        <a16:creationId xmlns:a16="http://schemas.microsoft.com/office/drawing/2014/main" id="{67C899C7-4CB7-4B92-A9F6-DF3EC30FBB56}"/>
                      </a:ext>
                    </a:extLst>
                  </p:cNvPr>
                  <p:cNvGrpSpPr/>
                  <p:nvPr/>
                </p:nvGrpSpPr>
                <p:grpSpPr>
                  <a:xfrm>
                    <a:off x="7569990" y="3753330"/>
                    <a:ext cx="66600" cy="113040"/>
                    <a:chOff x="7569990" y="3753330"/>
                    <a:chExt cx="66600" cy="1130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30">
                      <p14:nvContentPartPr>
                        <p14:cNvPr id="266" name="Ink 265">
                          <a:extLst>
                            <a:ext uri="{FF2B5EF4-FFF2-40B4-BE49-F238E27FC236}">
                              <a16:creationId xmlns:a16="http://schemas.microsoft.com/office/drawing/2014/main" id="{29C509B5-2C20-42BE-AFD2-A002D3973AD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569990" y="3753330"/>
                        <a:ext cx="66600" cy="79200"/>
                      </p14:xfrm>
                    </p:contentPart>
                  </mc:Choice>
                  <mc:Fallback xmlns="">
                    <p:pic>
                      <p:nvPicPr>
                        <p:cNvPr id="266" name="Ink 265">
                          <a:extLst>
                            <a:ext uri="{FF2B5EF4-FFF2-40B4-BE49-F238E27FC236}">
                              <a16:creationId xmlns:a16="http://schemas.microsoft.com/office/drawing/2014/main" id="{29C509B5-2C20-42BE-AFD2-A002D3973AD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1"/>
                        <a:stretch>
                          <a:fillRect/>
                        </a:stretch>
                      </p:blipFill>
                      <p:spPr>
                        <a:xfrm>
                          <a:off x="7565670" y="3749010"/>
                          <a:ext cx="75240" cy="87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32">
                      <p14:nvContentPartPr>
                        <p14:cNvPr id="267" name="Ink 266">
                          <a:extLst>
                            <a:ext uri="{FF2B5EF4-FFF2-40B4-BE49-F238E27FC236}">
                              <a16:creationId xmlns:a16="http://schemas.microsoft.com/office/drawing/2014/main" id="{0F0D4EF1-CB3F-45D5-B3E1-425A2DAAE64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592670" y="3792930"/>
                        <a:ext cx="43920" cy="73440"/>
                      </p14:xfrm>
                    </p:contentPart>
                  </mc:Choice>
                  <mc:Fallback xmlns="">
                    <p:pic>
                      <p:nvPicPr>
                        <p:cNvPr id="267" name="Ink 266">
                          <a:extLst>
                            <a:ext uri="{FF2B5EF4-FFF2-40B4-BE49-F238E27FC236}">
                              <a16:creationId xmlns:a16="http://schemas.microsoft.com/office/drawing/2014/main" id="{0F0D4EF1-CB3F-45D5-B3E1-425A2DAAE64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3"/>
                        <a:stretch>
                          <a:fillRect/>
                        </a:stretch>
                      </p:blipFill>
                      <p:spPr>
                        <a:xfrm>
                          <a:off x="7588350" y="3788610"/>
                          <a:ext cx="52560" cy="82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B0E5F41C-09A8-485B-A5D4-40B415F9B5A9}"/>
                      </a:ext>
                    </a:extLst>
                  </p:cNvPr>
                  <p:cNvGrpSpPr/>
                  <p:nvPr/>
                </p:nvGrpSpPr>
                <p:grpSpPr>
                  <a:xfrm>
                    <a:off x="7595190" y="4710570"/>
                    <a:ext cx="66960" cy="72360"/>
                    <a:chOff x="7595190" y="4710570"/>
                    <a:chExt cx="66960" cy="723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34">
                      <p14:nvContentPartPr>
                        <p14:cNvPr id="268" name="Ink 267">
                          <a:extLst>
                            <a:ext uri="{FF2B5EF4-FFF2-40B4-BE49-F238E27FC236}">
                              <a16:creationId xmlns:a16="http://schemas.microsoft.com/office/drawing/2014/main" id="{B4ADADF7-10A3-41FB-86E5-31D903C6AFD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595190" y="4710570"/>
                        <a:ext cx="66960" cy="37080"/>
                      </p14:xfrm>
                    </p:contentPart>
                  </mc:Choice>
                  <mc:Fallback xmlns="">
                    <p:pic>
                      <p:nvPicPr>
                        <p:cNvPr id="268" name="Ink 267">
                          <a:extLst>
                            <a:ext uri="{FF2B5EF4-FFF2-40B4-BE49-F238E27FC236}">
                              <a16:creationId xmlns:a16="http://schemas.microsoft.com/office/drawing/2014/main" id="{B4ADADF7-10A3-41FB-86E5-31D903C6AFD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5"/>
                        <a:stretch>
                          <a:fillRect/>
                        </a:stretch>
                      </p:blipFill>
                      <p:spPr>
                        <a:xfrm>
                          <a:off x="7590870" y="4706250"/>
                          <a:ext cx="7560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36">
                      <p14:nvContentPartPr>
                        <p14:cNvPr id="269" name="Ink 268">
                          <a:extLst>
                            <a:ext uri="{FF2B5EF4-FFF2-40B4-BE49-F238E27FC236}">
                              <a16:creationId xmlns:a16="http://schemas.microsoft.com/office/drawing/2014/main" id="{B0F373F6-0740-4C9E-9210-4AE47CB3243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622190" y="4726410"/>
                        <a:ext cx="34920" cy="56520"/>
                      </p14:xfrm>
                    </p:contentPart>
                  </mc:Choice>
                  <mc:Fallback xmlns="">
                    <p:pic>
                      <p:nvPicPr>
                        <p:cNvPr id="269" name="Ink 268">
                          <a:extLst>
                            <a:ext uri="{FF2B5EF4-FFF2-40B4-BE49-F238E27FC236}">
                              <a16:creationId xmlns:a16="http://schemas.microsoft.com/office/drawing/2014/main" id="{B0F373F6-0740-4C9E-9210-4AE47CB324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7"/>
                        <a:stretch>
                          <a:fillRect/>
                        </a:stretch>
                      </p:blipFill>
                      <p:spPr>
                        <a:xfrm>
                          <a:off x="7617870" y="4722090"/>
                          <a:ext cx="43560" cy="65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id="{FB85F863-9A0F-4D25-81F6-76FA5F4FC178}"/>
                      </a:ext>
                    </a:extLst>
                  </p:cNvPr>
                  <p:cNvGrpSpPr/>
                  <p:nvPr/>
                </p:nvGrpSpPr>
                <p:grpSpPr>
                  <a:xfrm>
                    <a:off x="7732710" y="5240850"/>
                    <a:ext cx="73440" cy="71280"/>
                    <a:chOff x="7732710" y="5240850"/>
                    <a:chExt cx="73440" cy="712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38">
                      <p14:nvContentPartPr>
                        <p14:cNvPr id="270" name="Ink 269">
                          <a:extLst>
                            <a:ext uri="{FF2B5EF4-FFF2-40B4-BE49-F238E27FC236}">
                              <a16:creationId xmlns:a16="http://schemas.microsoft.com/office/drawing/2014/main" id="{F2C44A8F-75B1-4746-AC74-07AA2EC751D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32710" y="5267130"/>
                        <a:ext cx="73440" cy="17640"/>
                      </p14:xfrm>
                    </p:contentPart>
                  </mc:Choice>
                  <mc:Fallback xmlns="">
                    <p:pic>
                      <p:nvPicPr>
                        <p:cNvPr id="270" name="Ink 269">
                          <a:extLst>
                            <a:ext uri="{FF2B5EF4-FFF2-40B4-BE49-F238E27FC236}">
                              <a16:creationId xmlns:a16="http://schemas.microsoft.com/office/drawing/2014/main" id="{F2C44A8F-75B1-4746-AC74-07AA2EC751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9"/>
                        <a:stretch>
                          <a:fillRect/>
                        </a:stretch>
                      </p:blipFill>
                      <p:spPr>
                        <a:xfrm>
                          <a:off x="7728390" y="5262810"/>
                          <a:ext cx="82080" cy="26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40">
                      <p14:nvContentPartPr>
                        <p14:cNvPr id="271" name="Ink 270">
                          <a:extLst>
                            <a:ext uri="{FF2B5EF4-FFF2-40B4-BE49-F238E27FC236}">
                              <a16:creationId xmlns:a16="http://schemas.microsoft.com/office/drawing/2014/main" id="{1751176D-0E15-4812-8F21-E2494372796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51790" y="5240850"/>
                        <a:ext cx="13320" cy="71280"/>
                      </p14:xfrm>
                    </p:contentPart>
                  </mc:Choice>
                  <mc:Fallback xmlns="">
                    <p:pic>
                      <p:nvPicPr>
                        <p:cNvPr id="271" name="Ink 270">
                          <a:extLst>
                            <a:ext uri="{FF2B5EF4-FFF2-40B4-BE49-F238E27FC236}">
                              <a16:creationId xmlns:a16="http://schemas.microsoft.com/office/drawing/2014/main" id="{1751176D-0E15-4812-8F21-E2494372796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41"/>
                        <a:stretch>
                          <a:fillRect/>
                        </a:stretch>
                      </p:blipFill>
                      <p:spPr>
                        <a:xfrm>
                          <a:off x="7747470" y="5236530"/>
                          <a:ext cx="21960" cy="79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442">
                  <p14:nvContentPartPr>
                    <p14:cNvPr id="310" name="Ink 309">
                      <a:extLst>
                        <a:ext uri="{FF2B5EF4-FFF2-40B4-BE49-F238E27FC236}">
                          <a16:creationId xmlns:a16="http://schemas.microsoft.com/office/drawing/2014/main" id="{E149703F-01C9-45F8-8999-C983EAF4AA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46280" y="3663410"/>
                    <a:ext cx="672480" cy="451440"/>
                  </p14:xfrm>
                </p:contentPart>
              </mc:Choice>
              <mc:Fallback xmlns="">
                <p:pic>
                  <p:nvPicPr>
                    <p:cNvPr id="310" name="Ink 309">
                      <a:extLst>
                        <a:ext uri="{FF2B5EF4-FFF2-40B4-BE49-F238E27FC236}">
                          <a16:creationId xmlns:a16="http://schemas.microsoft.com/office/drawing/2014/main" id="{E149703F-01C9-45F8-8999-C983EAF4AA01}"/>
                        </a:ext>
                      </a:extLst>
                    </p:cNvPr>
                    <p:cNvPicPr/>
                    <p:nvPr/>
                  </p:nvPicPr>
                  <p:blipFill>
                    <a:blip r:embed="rId443"/>
                    <a:stretch>
                      <a:fillRect/>
                    </a:stretch>
                  </p:blipFill>
                  <p:spPr>
                    <a:xfrm>
                      <a:off x="10741960" y="3659090"/>
                      <a:ext cx="681120" cy="460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4">
                  <p14:nvContentPartPr>
                    <p14:cNvPr id="311" name="Ink 310">
                      <a:extLst>
                        <a:ext uri="{FF2B5EF4-FFF2-40B4-BE49-F238E27FC236}">
                          <a16:creationId xmlns:a16="http://schemas.microsoft.com/office/drawing/2014/main" id="{18790F27-B3B3-4237-809C-BB84759BAF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36680" y="3369290"/>
                    <a:ext cx="860760" cy="732600"/>
                  </p14:xfrm>
                </p:contentPart>
              </mc:Choice>
              <mc:Fallback xmlns="">
                <p:pic>
                  <p:nvPicPr>
                    <p:cNvPr id="311" name="Ink 310">
                      <a:extLst>
                        <a:ext uri="{FF2B5EF4-FFF2-40B4-BE49-F238E27FC236}">
                          <a16:creationId xmlns:a16="http://schemas.microsoft.com/office/drawing/2014/main" id="{18790F27-B3B3-4237-809C-BB84759BAFF3}"/>
                        </a:ext>
                      </a:extLst>
                    </p:cNvPr>
                    <p:cNvPicPr/>
                    <p:nvPr/>
                  </p:nvPicPr>
                  <p:blipFill>
                    <a:blip r:embed="rId445"/>
                    <a:stretch>
                      <a:fillRect/>
                    </a:stretch>
                  </p:blipFill>
                  <p:spPr>
                    <a:xfrm>
                      <a:off x="11332360" y="3364970"/>
                      <a:ext cx="869400" cy="74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6">
                  <p14:nvContentPartPr>
                    <p14:cNvPr id="325" name="Ink 324">
                      <a:extLst>
                        <a:ext uri="{FF2B5EF4-FFF2-40B4-BE49-F238E27FC236}">
                          <a16:creationId xmlns:a16="http://schemas.microsoft.com/office/drawing/2014/main" id="{CAE291E5-FAD7-4D7F-958B-3B58DED121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30360" y="1984730"/>
                    <a:ext cx="387000" cy="1375560"/>
                  </p14:xfrm>
                </p:contentPart>
              </mc:Choice>
              <mc:Fallback xmlns="">
                <p:pic>
                  <p:nvPicPr>
                    <p:cNvPr id="325" name="Ink 324">
                      <a:extLst>
                        <a:ext uri="{FF2B5EF4-FFF2-40B4-BE49-F238E27FC236}">
                          <a16:creationId xmlns:a16="http://schemas.microsoft.com/office/drawing/2014/main" id="{CAE291E5-FAD7-4D7F-958B-3B58DED1218F}"/>
                        </a:ext>
                      </a:extLst>
                    </p:cNvPr>
                    <p:cNvPicPr/>
                    <p:nvPr/>
                  </p:nvPicPr>
                  <p:blipFill>
                    <a:blip r:embed="rId447"/>
                    <a:stretch>
                      <a:fillRect/>
                    </a:stretch>
                  </p:blipFill>
                  <p:spPr>
                    <a:xfrm>
                      <a:off x="7926040" y="1980410"/>
                      <a:ext cx="395640" cy="1384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8">
                  <p14:nvContentPartPr>
                    <p14:cNvPr id="330" name="Ink 329">
                      <a:extLst>
                        <a:ext uri="{FF2B5EF4-FFF2-40B4-BE49-F238E27FC236}">
                          <a16:creationId xmlns:a16="http://schemas.microsoft.com/office/drawing/2014/main" id="{5B9DB6F6-5B40-47CC-905E-23B5E9B600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75080" y="1931450"/>
                    <a:ext cx="969840" cy="187560"/>
                  </p14:xfrm>
                </p:contentPart>
              </mc:Choice>
              <mc:Fallback xmlns="">
                <p:pic>
                  <p:nvPicPr>
                    <p:cNvPr id="330" name="Ink 329">
                      <a:extLst>
                        <a:ext uri="{FF2B5EF4-FFF2-40B4-BE49-F238E27FC236}">
                          <a16:creationId xmlns:a16="http://schemas.microsoft.com/office/drawing/2014/main" id="{5B9DB6F6-5B40-47CC-905E-23B5E9B60085}"/>
                        </a:ext>
                      </a:extLst>
                    </p:cNvPr>
                    <p:cNvPicPr/>
                    <p:nvPr/>
                  </p:nvPicPr>
                  <p:blipFill>
                    <a:blip r:embed="rId449"/>
                    <a:stretch>
                      <a:fillRect/>
                    </a:stretch>
                  </p:blipFill>
                  <p:spPr>
                    <a:xfrm>
                      <a:off x="9870760" y="1927130"/>
                      <a:ext cx="978480" cy="19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29958F44-5125-4CB9-9D56-31785CC4682B}"/>
                    </a:ext>
                  </a:extLst>
                </p:cNvPr>
                <p:cNvGrpSpPr/>
                <p:nvPr/>
              </p:nvGrpSpPr>
              <p:grpSpPr>
                <a:xfrm>
                  <a:off x="7311160" y="1909490"/>
                  <a:ext cx="4911840" cy="3669480"/>
                  <a:chOff x="7311160" y="1909490"/>
                  <a:chExt cx="4911840" cy="3669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13" name="Ink 12">
                        <a:extLst>
                          <a:ext uri="{FF2B5EF4-FFF2-40B4-BE49-F238E27FC236}">
                            <a16:creationId xmlns:a16="http://schemas.microsoft.com/office/drawing/2014/main" id="{8F73CE07-D74C-4CF0-9362-FDE2010AC0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74920" y="4135010"/>
                      <a:ext cx="14400" cy="169560"/>
                    </p14:xfrm>
                  </p:contentPart>
                </mc:Choice>
                <mc:Fallback xmlns="">
                  <p:pic>
                    <p:nvPicPr>
                      <p:cNvPr id="13" name="Ink 12">
                        <a:extLst>
                          <a:ext uri="{FF2B5EF4-FFF2-40B4-BE49-F238E27FC236}">
                            <a16:creationId xmlns:a16="http://schemas.microsoft.com/office/drawing/2014/main" id="{8F73CE07-D74C-4CF0-9362-FDE2010AC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8770600" y="4130690"/>
                        <a:ext cx="23040" cy="178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14" name="Ink 13">
                        <a:extLst>
                          <a:ext uri="{FF2B5EF4-FFF2-40B4-BE49-F238E27FC236}">
                            <a16:creationId xmlns:a16="http://schemas.microsoft.com/office/drawing/2014/main" id="{8E3378B7-65A6-44E7-8A7A-B50317C3E3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83920" y="4082450"/>
                      <a:ext cx="431280" cy="74520"/>
                    </p14:xfrm>
                  </p:contentPart>
                </mc:Choice>
                <mc:Fallback xmlns="">
                  <p:pic>
                    <p:nvPicPr>
                      <p:cNvPr id="14" name="Ink 13">
                        <a:extLst>
                          <a:ext uri="{FF2B5EF4-FFF2-40B4-BE49-F238E27FC236}">
                            <a16:creationId xmlns:a16="http://schemas.microsoft.com/office/drawing/2014/main" id="{8E3378B7-65A6-44E7-8A7A-B50317C3E3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8779600" y="4078130"/>
                        <a:ext cx="439920" cy="83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15" name="Ink 14">
                        <a:extLst>
                          <a:ext uri="{FF2B5EF4-FFF2-40B4-BE49-F238E27FC236}">
                            <a16:creationId xmlns:a16="http://schemas.microsoft.com/office/drawing/2014/main" id="{C6E85E0E-2D08-4E17-B344-5442E7E47B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92920" y="4068410"/>
                      <a:ext cx="563040" cy="290160"/>
                    </p14:xfrm>
                  </p:contentPart>
                </mc:Choice>
                <mc:Fallback xmlns="">
                  <p:pic>
                    <p:nvPicPr>
                      <p:cNvPr id="15" name="Ink 14">
                        <a:extLst>
                          <a:ext uri="{FF2B5EF4-FFF2-40B4-BE49-F238E27FC236}">
                            <a16:creationId xmlns:a16="http://schemas.microsoft.com/office/drawing/2014/main" id="{C6E85E0E-2D08-4E17-B344-5442E7E47B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8788600" y="4064090"/>
                        <a:ext cx="571680" cy="29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17" name="Ink 16">
                        <a:extLst>
                          <a:ext uri="{FF2B5EF4-FFF2-40B4-BE49-F238E27FC236}">
                            <a16:creationId xmlns:a16="http://schemas.microsoft.com/office/drawing/2014/main" id="{B4EC938D-3AFA-4D0E-B0D7-C48C25CFAB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28280" y="4180730"/>
                      <a:ext cx="964440" cy="49392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B4EC938D-3AFA-4D0E-B0D7-C48C25CFAB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8923960" y="4176410"/>
                        <a:ext cx="973080" cy="502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19" name="Ink 18">
                        <a:extLst>
                          <a:ext uri="{FF2B5EF4-FFF2-40B4-BE49-F238E27FC236}">
                            <a16:creationId xmlns:a16="http://schemas.microsoft.com/office/drawing/2014/main" id="{C1413728-9735-4B89-9D1C-9E135D4F56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06200" y="4389530"/>
                      <a:ext cx="69120" cy="167760"/>
                    </p14:xfrm>
                  </p:contentPart>
                </mc:Choice>
                <mc:Fallback xmlns="">
                  <p:pic>
                    <p:nvPicPr>
                      <p:cNvPr id="19" name="Ink 18">
                        <a:extLst>
                          <a:ext uri="{FF2B5EF4-FFF2-40B4-BE49-F238E27FC236}">
                            <a16:creationId xmlns:a16="http://schemas.microsoft.com/office/drawing/2014/main" id="{C1413728-9735-4B89-9D1C-9E135D4F56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8301880" y="4385210"/>
                        <a:ext cx="77760" cy="176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0" name="Ink 19">
                        <a:extLst>
                          <a:ext uri="{FF2B5EF4-FFF2-40B4-BE49-F238E27FC236}">
                            <a16:creationId xmlns:a16="http://schemas.microsoft.com/office/drawing/2014/main" id="{F8A30ADF-9AB5-42C1-9662-0DC87512D1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50480" y="4316090"/>
                      <a:ext cx="574560" cy="216000"/>
                    </p14:xfrm>
                  </p:contentPart>
                </mc:Choice>
                <mc:Fallback xmlns="">
                  <p:pic>
                    <p:nvPicPr>
                      <p:cNvPr id="20" name="Ink 19">
                        <a:extLst>
                          <a:ext uri="{FF2B5EF4-FFF2-40B4-BE49-F238E27FC236}">
                            <a16:creationId xmlns:a16="http://schemas.microsoft.com/office/drawing/2014/main" id="{F8A30ADF-9AB5-42C1-9662-0DC87512D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8346160" y="4311770"/>
                        <a:ext cx="583200" cy="22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2" name="Ink 21">
                        <a:extLst>
                          <a:ext uri="{FF2B5EF4-FFF2-40B4-BE49-F238E27FC236}">
                            <a16:creationId xmlns:a16="http://schemas.microsoft.com/office/drawing/2014/main" id="{06D2A88A-2392-4478-9E12-8817C55A06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12800" y="4372250"/>
                      <a:ext cx="21600" cy="297360"/>
                    </p14:xfrm>
                  </p:contentPart>
                </mc:Choice>
                <mc:Fallback xmlns="">
                  <p:pic>
                    <p:nvPicPr>
                      <p:cNvPr id="22" name="Ink 21">
                        <a:extLst>
                          <a:ext uri="{FF2B5EF4-FFF2-40B4-BE49-F238E27FC236}">
                            <a16:creationId xmlns:a16="http://schemas.microsoft.com/office/drawing/2014/main" id="{06D2A88A-2392-4478-9E12-8817C55A0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8908480" y="4367930"/>
                        <a:ext cx="30240" cy="30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4" name="Ink 23">
                        <a:extLst>
                          <a:ext uri="{FF2B5EF4-FFF2-40B4-BE49-F238E27FC236}">
                            <a16:creationId xmlns:a16="http://schemas.microsoft.com/office/drawing/2014/main" id="{0325B652-B6CB-4D99-A6BB-DC39CA7253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17000" y="4568450"/>
                      <a:ext cx="579960" cy="211680"/>
                    </p14:xfrm>
                  </p:contentPart>
                </mc:Choice>
                <mc:Fallback xmlns="">
                  <p:pic>
                    <p:nvPicPr>
                      <p:cNvPr id="24" name="Ink 23">
                        <a:extLst>
                          <a:ext uri="{FF2B5EF4-FFF2-40B4-BE49-F238E27FC236}">
                            <a16:creationId xmlns:a16="http://schemas.microsoft.com/office/drawing/2014/main" id="{0325B652-B6CB-4D99-A6BB-DC39CA7253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8312680" y="4564130"/>
                        <a:ext cx="588600" cy="22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5" name="Ink 24">
                        <a:extLst>
                          <a:ext uri="{FF2B5EF4-FFF2-40B4-BE49-F238E27FC236}">
                            <a16:creationId xmlns:a16="http://schemas.microsoft.com/office/drawing/2014/main" id="{8CB0DF2F-00C6-4105-9919-EBC44BFAD9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5960" y="4391330"/>
                      <a:ext cx="603000" cy="42408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8CB0DF2F-00C6-4105-9919-EBC44BFAD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7731640" y="4387010"/>
                        <a:ext cx="611640" cy="432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7" name="Ink 26">
                        <a:extLst>
                          <a:ext uri="{FF2B5EF4-FFF2-40B4-BE49-F238E27FC236}">
                            <a16:creationId xmlns:a16="http://schemas.microsoft.com/office/drawing/2014/main" id="{A514E051-2BA7-47FF-9D86-2DDC5B9CAE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2040" y="4747370"/>
                      <a:ext cx="636120" cy="1933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A514E051-2BA7-47FF-9D86-2DDC5B9CA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7777720" y="4743050"/>
                        <a:ext cx="644760" cy="20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9" name="Ink 28">
                        <a:extLst>
                          <a:ext uri="{FF2B5EF4-FFF2-40B4-BE49-F238E27FC236}">
                            <a16:creationId xmlns:a16="http://schemas.microsoft.com/office/drawing/2014/main" id="{40848052-A9E0-48BB-9439-240C39A137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02040" y="4085330"/>
                      <a:ext cx="106560" cy="613800"/>
                    </p14:xfrm>
                  </p:contentPart>
                </mc:Choice>
                <mc:Fallback xmlns="">
                  <p:pic>
                    <p:nvPicPr>
                      <p:cNvPr id="29" name="Ink 28">
                        <a:extLst>
                          <a:ext uri="{FF2B5EF4-FFF2-40B4-BE49-F238E27FC236}">
                            <a16:creationId xmlns:a16="http://schemas.microsoft.com/office/drawing/2014/main" id="{40848052-A9E0-48BB-9439-240C39A137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7597720" y="4081010"/>
                        <a:ext cx="115200" cy="622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31" name="Ink 30">
                        <a:extLst>
                          <a:ext uri="{FF2B5EF4-FFF2-40B4-BE49-F238E27FC236}">
                            <a16:creationId xmlns:a16="http://schemas.microsoft.com/office/drawing/2014/main" id="{D2CFE2FB-F6FD-4720-A0F7-1BD53CAB7A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33360" y="3983450"/>
                      <a:ext cx="492840" cy="12132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D2CFE2FB-F6FD-4720-A0F7-1BD53CAB7A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7629040" y="3979130"/>
                        <a:ext cx="50148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33" name="Ink 32">
                        <a:extLst>
                          <a:ext uri="{FF2B5EF4-FFF2-40B4-BE49-F238E27FC236}">
                            <a16:creationId xmlns:a16="http://schemas.microsoft.com/office/drawing/2014/main" id="{AEDD7CE9-D0FD-404E-8B4E-43717675AE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7920" y="3823610"/>
                      <a:ext cx="899280" cy="1839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AEDD7CE9-D0FD-404E-8B4E-43717675A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8113600" y="3819290"/>
                        <a:ext cx="907920" cy="192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6">
                    <p14:nvContentPartPr>
                      <p14:cNvPr id="34" name="Ink 33">
                        <a:extLst>
                          <a:ext uri="{FF2B5EF4-FFF2-40B4-BE49-F238E27FC236}">
                            <a16:creationId xmlns:a16="http://schemas.microsoft.com/office/drawing/2014/main" id="{A6F00F38-FAAB-412F-88FB-80385E9528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44120" y="3826490"/>
                      <a:ext cx="54720" cy="32508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A6F00F38-FAAB-412F-88FB-80385E9528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7"/>
                      <a:stretch>
                        <a:fillRect/>
                      </a:stretch>
                    </p:blipFill>
                    <p:spPr>
                      <a:xfrm>
                        <a:off x="8939800" y="3822170"/>
                        <a:ext cx="63360" cy="333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8">
                    <p14:nvContentPartPr>
                      <p14:cNvPr id="38" name="Ink 37">
                        <a:extLst>
                          <a:ext uri="{FF2B5EF4-FFF2-40B4-BE49-F238E27FC236}">
                            <a16:creationId xmlns:a16="http://schemas.microsoft.com/office/drawing/2014/main" id="{495C15FD-763B-449F-B09B-EF46FE433E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54400" y="3050330"/>
                      <a:ext cx="987120" cy="823320"/>
                    </p14:xfrm>
                  </p:contentPart>
                </mc:Choice>
                <mc:Fallback xmlns="">
                  <p:pic>
                    <p:nvPicPr>
                      <p:cNvPr id="38" name="Ink 37">
                        <a:extLst>
                          <a:ext uri="{FF2B5EF4-FFF2-40B4-BE49-F238E27FC236}">
                            <a16:creationId xmlns:a16="http://schemas.microsoft.com/office/drawing/2014/main" id="{495C15FD-763B-449F-B09B-EF46FE433E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9"/>
                      <a:stretch>
                        <a:fillRect/>
                      </a:stretch>
                    </p:blipFill>
                    <p:spPr>
                      <a:xfrm>
                        <a:off x="8750080" y="3046010"/>
                        <a:ext cx="995760" cy="83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0">
                    <p14:nvContentPartPr>
                      <p14:cNvPr id="39" name="Ink 38">
                        <a:extLst>
                          <a:ext uri="{FF2B5EF4-FFF2-40B4-BE49-F238E27FC236}">
                            <a16:creationId xmlns:a16="http://schemas.microsoft.com/office/drawing/2014/main" id="{51BCA830-13EA-47F5-96CA-40CFBB42C2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11600" y="3093170"/>
                      <a:ext cx="478440" cy="860400"/>
                    </p14:xfrm>
                  </p:contentPart>
                </mc:Choice>
                <mc:Fallback xmlns="">
                  <p:pic>
                    <p:nvPicPr>
                      <p:cNvPr id="39" name="Ink 38">
                        <a:extLst>
                          <a:ext uri="{FF2B5EF4-FFF2-40B4-BE49-F238E27FC236}">
                            <a16:creationId xmlns:a16="http://schemas.microsoft.com/office/drawing/2014/main" id="{51BCA830-13EA-47F5-96CA-40CFBB42C2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1"/>
                      <a:stretch>
                        <a:fillRect/>
                      </a:stretch>
                    </p:blipFill>
                    <p:spPr>
                      <a:xfrm>
                        <a:off x="8307280" y="3088850"/>
                        <a:ext cx="487080" cy="86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2">
                    <p14:nvContentPartPr>
                      <p14:cNvPr id="41" name="Ink 40">
                        <a:extLst>
                          <a:ext uri="{FF2B5EF4-FFF2-40B4-BE49-F238E27FC236}">
                            <a16:creationId xmlns:a16="http://schemas.microsoft.com/office/drawing/2014/main" id="{9620EB6C-0694-41EB-8957-1B9E954A0B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66720" y="2703650"/>
                      <a:ext cx="522360" cy="566280"/>
                    </p14:xfrm>
                  </p:contentPart>
                </mc:Choice>
                <mc:Fallback xmlns="">
                  <p:pic>
                    <p:nvPicPr>
                      <p:cNvPr id="41" name="Ink 40">
                        <a:extLst>
                          <a:ext uri="{FF2B5EF4-FFF2-40B4-BE49-F238E27FC236}">
                            <a16:creationId xmlns:a16="http://schemas.microsoft.com/office/drawing/2014/main" id="{9620EB6C-0694-41EB-8957-1B9E954A0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3"/>
                      <a:stretch>
                        <a:fillRect/>
                      </a:stretch>
                    </p:blipFill>
                    <p:spPr>
                      <a:xfrm>
                        <a:off x="9762400" y="2699330"/>
                        <a:ext cx="531000" cy="574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4">
                    <p14:nvContentPartPr>
                      <p14:cNvPr id="42" name="Ink 41">
                        <a:extLst>
                          <a:ext uri="{FF2B5EF4-FFF2-40B4-BE49-F238E27FC236}">
                            <a16:creationId xmlns:a16="http://schemas.microsoft.com/office/drawing/2014/main" id="{0A6AE3EE-5E14-4C8D-AF1B-9CF9A9EA82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90520" y="2700050"/>
                      <a:ext cx="290880" cy="135720"/>
                    </p14:xfrm>
                  </p:contentPart>
                </mc:Choice>
                <mc:Fallback xmlns="">
                  <p:pic>
                    <p:nvPicPr>
                      <p:cNvPr id="42" name="Ink 41">
                        <a:extLst>
                          <a:ext uri="{FF2B5EF4-FFF2-40B4-BE49-F238E27FC236}">
                            <a16:creationId xmlns:a16="http://schemas.microsoft.com/office/drawing/2014/main" id="{0A6AE3EE-5E14-4C8D-AF1B-9CF9A9EA82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5"/>
                      <a:stretch>
                        <a:fillRect/>
                      </a:stretch>
                    </p:blipFill>
                    <p:spPr>
                      <a:xfrm>
                        <a:off x="10286200" y="2695730"/>
                        <a:ext cx="299520" cy="144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6">
                    <p14:nvContentPartPr>
                      <p14:cNvPr id="43" name="Ink 42">
                        <a:extLst>
                          <a:ext uri="{FF2B5EF4-FFF2-40B4-BE49-F238E27FC236}">
                            <a16:creationId xmlns:a16="http://schemas.microsoft.com/office/drawing/2014/main" id="{F4E45810-3CA0-4933-8075-8FEF4F7B3A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58720" y="2833250"/>
                      <a:ext cx="139680" cy="27828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F4E45810-3CA0-4933-8075-8FEF4F7B3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7"/>
                      <a:stretch>
                        <a:fillRect/>
                      </a:stretch>
                    </p:blipFill>
                    <p:spPr>
                      <a:xfrm>
                        <a:off x="10554400" y="2828930"/>
                        <a:ext cx="148320" cy="286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8">
                    <p14:nvContentPartPr>
                      <p14:cNvPr id="44" name="Ink 43">
                        <a:extLst>
                          <a:ext uri="{FF2B5EF4-FFF2-40B4-BE49-F238E27FC236}">
                            <a16:creationId xmlns:a16="http://schemas.microsoft.com/office/drawing/2014/main" id="{BB872E1C-BC94-44D9-9026-6D8CAB8734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39960" y="3105410"/>
                      <a:ext cx="663840" cy="7624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BB872E1C-BC94-44D9-9026-6D8CAB8734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9"/>
                      <a:stretch>
                        <a:fillRect/>
                      </a:stretch>
                    </p:blipFill>
                    <p:spPr>
                      <a:xfrm>
                        <a:off x="10035640" y="3101090"/>
                        <a:ext cx="672480" cy="77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0">
                    <p14:nvContentPartPr>
                      <p14:cNvPr id="279" name="Ink 278">
                        <a:extLst>
                          <a:ext uri="{FF2B5EF4-FFF2-40B4-BE49-F238E27FC236}">
                            <a16:creationId xmlns:a16="http://schemas.microsoft.com/office/drawing/2014/main" id="{4F769097-A71A-45EB-8CB5-C3EDAA61331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86160" y="3226370"/>
                      <a:ext cx="224280" cy="671040"/>
                    </p14:xfrm>
                  </p:contentPart>
                </mc:Choice>
                <mc:Fallback xmlns="">
                  <p:pic>
                    <p:nvPicPr>
                      <p:cNvPr id="279" name="Ink 278">
                        <a:extLst>
                          <a:ext uri="{FF2B5EF4-FFF2-40B4-BE49-F238E27FC236}">
                            <a16:creationId xmlns:a16="http://schemas.microsoft.com/office/drawing/2014/main" id="{4F769097-A71A-45EB-8CB5-C3EDAA613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1"/>
                      <a:stretch>
                        <a:fillRect/>
                      </a:stretch>
                    </p:blipFill>
                    <p:spPr>
                      <a:xfrm>
                        <a:off x="9781840" y="3222050"/>
                        <a:ext cx="232920" cy="679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2">
                    <p14:nvContentPartPr>
                      <p14:cNvPr id="281" name="Ink 280">
                        <a:extLst>
                          <a:ext uri="{FF2B5EF4-FFF2-40B4-BE49-F238E27FC236}">
                            <a16:creationId xmlns:a16="http://schemas.microsoft.com/office/drawing/2014/main" id="{2557BF4E-194E-4C45-806F-110DB100BB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27800" y="3889130"/>
                      <a:ext cx="752400" cy="188280"/>
                    </p14:xfrm>
                  </p:contentPart>
                </mc:Choice>
                <mc:Fallback xmlns="">
                  <p:pic>
                    <p:nvPicPr>
                      <p:cNvPr id="281" name="Ink 280">
                        <a:extLst>
                          <a:ext uri="{FF2B5EF4-FFF2-40B4-BE49-F238E27FC236}">
                            <a16:creationId xmlns:a16="http://schemas.microsoft.com/office/drawing/2014/main" id="{2557BF4E-194E-4C45-806F-110DB100BB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3"/>
                      <a:stretch>
                        <a:fillRect/>
                      </a:stretch>
                    </p:blipFill>
                    <p:spPr>
                      <a:xfrm>
                        <a:off x="9223480" y="3884810"/>
                        <a:ext cx="761040" cy="196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4">
                    <p14:nvContentPartPr>
                      <p14:cNvPr id="289" name="Ink 288">
                        <a:extLst>
                          <a:ext uri="{FF2B5EF4-FFF2-40B4-BE49-F238E27FC236}">
                            <a16:creationId xmlns:a16="http://schemas.microsoft.com/office/drawing/2014/main" id="{2A2DBD9E-BDDF-40DB-8DAB-7383A79D25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16560" y="3818210"/>
                      <a:ext cx="121320" cy="221760"/>
                    </p14:xfrm>
                  </p:contentPart>
                </mc:Choice>
                <mc:Fallback xmlns="">
                  <p:pic>
                    <p:nvPicPr>
                      <p:cNvPr id="289" name="Ink 288">
                        <a:extLst>
                          <a:ext uri="{FF2B5EF4-FFF2-40B4-BE49-F238E27FC236}">
                            <a16:creationId xmlns:a16="http://schemas.microsoft.com/office/drawing/2014/main" id="{2A2DBD9E-BDDF-40DB-8DAB-7383A79D25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5"/>
                      <a:stretch>
                        <a:fillRect/>
                      </a:stretch>
                    </p:blipFill>
                    <p:spPr>
                      <a:xfrm>
                        <a:off x="10012240" y="3813890"/>
                        <a:ext cx="129960" cy="23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6">
                    <p14:nvContentPartPr>
                      <p14:cNvPr id="290" name="Ink 289">
                        <a:extLst>
                          <a:ext uri="{FF2B5EF4-FFF2-40B4-BE49-F238E27FC236}">
                            <a16:creationId xmlns:a16="http://schemas.microsoft.com/office/drawing/2014/main" id="{8F68D947-7B3F-4863-A0F9-BCBA2D40AC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48320" y="3714890"/>
                      <a:ext cx="344160" cy="349200"/>
                    </p14:xfrm>
                  </p:contentPart>
                </mc:Choice>
                <mc:Fallback xmlns="">
                  <p:pic>
                    <p:nvPicPr>
                      <p:cNvPr id="290" name="Ink 289">
                        <a:extLst>
                          <a:ext uri="{FF2B5EF4-FFF2-40B4-BE49-F238E27FC236}">
                            <a16:creationId xmlns:a16="http://schemas.microsoft.com/office/drawing/2014/main" id="{8F68D947-7B3F-4863-A0F9-BCBA2D40AC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7"/>
                      <a:stretch>
                        <a:fillRect/>
                      </a:stretch>
                    </p:blipFill>
                    <p:spPr>
                      <a:xfrm>
                        <a:off x="10144000" y="3710570"/>
                        <a:ext cx="352800" cy="357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8">
                    <p14:nvContentPartPr>
                      <p14:cNvPr id="291" name="Ink 290">
                        <a:extLst>
                          <a:ext uri="{FF2B5EF4-FFF2-40B4-BE49-F238E27FC236}">
                            <a16:creationId xmlns:a16="http://schemas.microsoft.com/office/drawing/2014/main" id="{3BF728EC-2B88-467E-B97E-3A25D57AC3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66840" y="3527690"/>
                      <a:ext cx="168480" cy="250560"/>
                    </p14:xfrm>
                  </p:contentPart>
                </mc:Choice>
                <mc:Fallback xmlns="">
                  <p:pic>
                    <p:nvPicPr>
                      <p:cNvPr id="291" name="Ink 290">
                        <a:extLst>
                          <a:ext uri="{FF2B5EF4-FFF2-40B4-BE49-F238E27FC236}">
                            <a16:creationId xmlns:a16="http://schemas.microsoft.com/office/drawing/2014/main" id="{3BF728EC-2B88-467E-B97E-3A25D57AC3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9"/>
                      <a:stretch>
                        <a:fillRect/>
                      </a:stretch>
                    </p:blipFill>
                    <p:spPr>
                      <a:xfrm>
                        <a:off x="10362520" y="3523370"/>
                        <a:ext cx="177120" cy="25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0">
                    <p14:nvContentPartPr>
                      <p14:cNvPr id="292" name="Ink 291">
                        <a:extLst>
                          <a:ext uri="{FF2B5EF4-FFF2-40B4-BE49-F238E27FC236}">
                            <a16:creationId xmlns:a16="http://schemas.microsoft.com/office/drawing/2014/main" id="{A0E42E84-5548-48B1-9E17-08BF479AD7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87960" y="3026570"/>
                      <a:ext cx="226440" cy="333360"/>
                    </p14:xfrm>
                  </p:contentPart>
                </mc:Choice>
                <mc:Fallback xmlns="">
                  <p:pic>
                    <p:nvPicPr>
                      <p:cNvPr id="292" name="Ink 291">
                        <a:extLst>
                          <a:ext uri="{FF2B5EF4-FFF2-40B4-BE49-F238E27FC236}">
                            <a16:creationId xmlns:a16="http://schemas.microsoft.com/office/drawing/2014/main" id="{A0E42E84-5548-48B1-9E17-08BF479AD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1"/>
                      <a:stretch>
                        <a:fillRect/>
                      </a:stretch>
                    </p:blipFill>
                    <p:spPr>
                      <a:xfrm>
                        <a:off x="10683640" y="3022250"/>
                        <a:ext cx="235080" cy="34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2">
                    <p14:nvContentPartPr>
                      <p14:cNvPr id="293" name="Ink 292">
                        <a:extLst>
                          <a:ext uri="{FF2B5EF4-FFF2-40B4-BE49-F238E27FC236}">
                            <a16:creationId xmlns:a16="http://schemas.microsoft.com/office/drawing/2014/main" id="{495634AB-8222-42EC-8004-9D0F24809E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48200" y="3369650"/>
                      <a:ext cx="440640" cy="402120"/>
                    </p14:xfrm>
                  </p:contentPart>
                </mc:Choice>
                <mc:Fallback xmlns="">
                  <p:pic>
                    <p:nvPicPr>
                      <p:cNvPr id="293" name="Ink 292">
                        <a:extLst>
                          <a:ext uri="{FF2B5EF4-FFF2-40B4-BE49-F238E27FC236}">
                            <a16:creationId xmlns:a16="http://schemas.microsoft.com/office/drawing/2014/main" id="{495634AB-8222-42EC-8004-9D0F24809E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3"/>
                      <a:stretch>
                        <a:fillRect/>
                      </a:stretch>
                    </p:blipFill>
                    <p:spPr>
                      <a:xfrm>
                        <a:off x="10443880" y="3365330"/>
                        <a:ext cx="449280" cy="41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4">
                    <p14:nvContentPartPr>
                      <p14:cNvPr id="295" name="Ink 294">
                        <a:extLst>
                          <a:ext uri="{FF2B5EF4-FFF2-40B4-BE49-F238E27FC236}">
                            <a16:creationId xmlns:a16="http://schemas.microsoft.com/office/drawing/2014/main" id="{939DA710-A26F-4ACF-9F1B-46F8ACBCC0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926280" y="2981930"/>
                      <a:ext cx="497520" cy="377280"/>
                    </p14:xfrm>
                  </p:contentPart>
                </mc:Choice>
                <mc:Fallback xmlns="">
                  <p:pic>
                    <p:nvPicPr>
                      <p:cNvPr id="295" name="Ink 294">
                        <a:extLst>
                          <a:ext uri="{FF2B5EF4-FFF2-40B4-BE49-F238E27FC236}">
                            <a16:creationId xmlns:a16="http://schemas.microsoft.com/office/drawing/2014/main" id="{939DA710-A26F-4ACF-9F1B-46F8ACBCC0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5"/>
                      <a:stretch>
                        <a:fillRect/>
                      </a:stretch>
                    </p:blipFill>
                    <p:spPr>
                      <a:xfrm>
                        <a:off x="10921960" y="2977610"/>
                        <a:ext cx="506160" cy="385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6">
                    <p14:nvContentPartPr>
                      <p14:cNvPr id="297" name="Ink 296">
                        <a:extLst>
                          <a:ext uri="{FF2B5EF4-FFF2-40B4-BE49-F238E27FC236}">
                            <a16:creationId xmlns:a16="http://schemas.microsoft.com/office/drawing/2014/main" id="{BC15F622-6BFD-401A-A0A7-3AB23D598F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450080" y="2604650"/>
                      <a:ext cx="42120" cy="388080"/>
                    </p14:xfrm>
                  </p:contentPart>
                </mc:Choice>
                <mc:Fallback xmlns="">
                  <p:pic>
                    <p:nvPicPr>
                      <p:cNvPr id="297" name="Ink 296">
                        <a:extLst>
                          <a:ext uri="{FF2B5EF4-FFF2-40B4-BE49-F238E27FC236}">
                            <a16:creationId xmlns:a16="http://schemas.microsoft.com/office/drawing/2014/main" id="{BC15F622-6BFD-401A-A0A7-3AB23D598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7"/>
                      <a:stretch>
                        <a:fillRect/>
                      </a:stretch>
                    </p:blipFill>
                    <p:spPr>
                      <a:xfrm>
                        <a:off x="11445760" y="2600330"/>
                        <a:ext cx="50760" cy="396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8">
                    <p14:nvContentPartPr>
                      <p14:cNvPr id="299" name="Ink 298">
                        <a:extLst>
                          <a:ext uri="{FF2B5EF4-FFF2-40B4-BE49-F238E27FC236}">
                            <a16:creationId xmlns:a16="http://schemas.microsoft.com/office/drawing/2014/main" id="{313E3222-E11C-4761-85F6-62F27EAEFD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04560" y="2166530"/>
                      <a:ext cx="478080" cy="552600"/>
                    </p14:xfrm>
                  </p:contentPart>
                </mc:Choice>
                <mc:Fallback xmlns="">
                  <p:pic>
                    <p:nvPicPr>
                      <p:cNvPr id="299" name="Ink 298">
                        <a:extLst>
                          <a:ext uri="{FF2B5EF4-FFF2-40B4-BE49-F238E27FC236}">
                            <a16:creationId xmlns:a16="http://schemas.microsoft.com/office/drawing/2014/main" id="{313E3222-E11C-4761-85F6-62F27EAEFD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9"/>
                      <a:stretch>
                        <a:fillRect/>
                      </a:stretch>
                    </p:blipFill>
                    <p:spPr>
                      <a:xfrm>
                        <a:off x="10300240" y="2162210"/>
                        <a:ext cx="486720" cy="561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0">
                    <p14:nvContentPartPr>
                      <p14:cNvPr id="301" name="Ink 300">
                        <a:extLst>
                          <a:ext uri="{FF2B5EF4-FFF2-40B4-BE49-F238E27FC236}">
                            <a16:creationId xmlns:a16="http://schemas.microsoft.com/office/drawing/2014/main" id="{BA1E92DC-0DAC-49AC-950E-F3BE839790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769680" y="2103530"/>
                      <a:ext cx="711360" cy="501120"/>
                    </p14:xfrm>
                  </p:contentPart>
                </mc:Choice>
                <mc:Fallback xmlns="">
                  <p:pic>
                    <p:nvPicPr>
                      <p:cNvPr id="301" name="Ink 300">
                        <a:extLst>
                          <a:ext uri="{FF2B5EF4-FFF2-40B4-BE49-F238E27FC236}">
                            <a16:creationId xmlns:a16="http://schemas.microsoft.com/office/drawing/2014/main" id="{BA1E92DC-0DAC-49AC-950E-F3BE839790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1"/>
                      <a:stretch>
                        <a:fillRect/>
                      </a:stretch>
                    </p:blipFill>
                    <p:spPr>
                      <a:xfrm>
                        <a:off x="10765360" y="2099210"/>
                        <a:ext cx="720000" cy="509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2">
                    <p14:nvContentPartPr>
                      <p14:cNvPr id="303" name="Ink 302">
                        <a:extLst>
                          <a:ext uri="{FF2B5EF4-FFF2-40B4-BE49-F238E27FC236}">
                            <a16:creationId xmlns:a16="http://schemas.microsoft.com/office/drawing/2014/main" id="{9E116DCB-93BE-4C45-8088-A185BE1AA8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904680" y="3377570"/>
                      <a:ext cx="191160" cy="165600"/>
                    </p14:xfrm>
                  </p:contentPart>
                </mc:Choice>
                <mc:Fallback xmlns="">
                  <p:pic>
                    <p:nvPicPr>
                      <p:cNvPr id="303" name="Ink 302">
                        <a:extLst>
                          <a:ext uri="{FF2B5EF4-FFF2-40B4-BE49-F238E27FC236}">
                            <a16:creationId xmlns:a16="http://schemas.microsoft.com/office/drawing/2014/main" id="{9E116DCB-93BE-4C45-8088-A185BE1AA8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3"/>
                      <a:stretch>
                        <a:fillRect/>
                      </a:stretch>
                    </p:blipFill>
                    <p:spPr>
                      <a:xfrm>
                        <a:off x="10900360" y="3373250"/>
                        <a:ext cx="199800" cy="174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4">
                    <p14:nvContentPartPr>
                      <p14:cNvPr id="305" name="Ink 304">
                        <a:extLst>
                          <a:ext uri="{FF2B5EF4-FFF2-40B4-BE49-F238E27FC236}">
                            <a16:creationId xmlns:a16="http://schemas.microsoft.com/office/drawing/2014/main" id="{D93498E8-3ABE-4463-BA1F-6B1AAA7D58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71000" y="3373970"/>
                      <a:ext cx="609120" cy="279360"/>
                    </p14:xfrm>
                  </p:contentPart>
                </mc:Choice>
                <mc:Fallback xmlns="">
                  <p:pic>
                    <p:nvPicPr>
                      <p:cNvPr id="305" name="Ink 304">
                        <a:extLst>
                          <a:ext uri="{FF2B5EF4-FFF2-40B4-BE49-F238E27FC236}">
                            <a16:creationId xmlns:a16="http://schemas.microsoft.com/office/drawing/2014/main" id="{D93498E8-3ABE-4463-BA1F-6B1AAA7D58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5"/>
                      <a:stretch>
                        <a:fillRect/>
                      </a:stretch>
                    </p:blipFill>
                    <p:spPr>
                      <a:xfrm>
                        <a:off x="11066680" y="3369650"/>
                        <a:ext cx="61776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6">
                    <p14:nvContentPartPr>
                      <p14:cNvPr id="306" name="Ink 305">
                        <a:extLst>
                          <a:ext uri="{FF2B5EF4-FFF2-40B4-BE49-F238E27FC236}">
                            <a16:creationId xmlns:a16="http://schemas.microsoft.com/office/drawing/2014/main" id="{3BBD0940-74B0-400E-B8AA-BA4B0D17A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60600" y="3637850"/>
                      <a:ext cx="527400" cy="235800"/>
                    </p14:xfrm>
                  </p:contentPart>
                </mc:Choice>
                <mc:Fallback xmlns="">
                  <p:pic>
                    <p:nvPicPr>
                      <p:cNvPr id="306" name="Ink 305">
                        <a:extLst>
                          <a:ext uri="{FF2B5EF4-FFF2-40B4-BE49-F238E27FC236}">
                            <a16:creationId xmlns:a16="http://schemas.microsoft.com/office/drawing/2014/main" id="{3BBD0940-74B0-400E-B8AA-BA4B0D17A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7"/>
                      <a:stretch>
                        <a:fillRect/>
                      </a:stretch>
                    </p:blipFill>
                    <p:spPr>
                      <a:xfrm>
                        <a:off x="10656280" y="3633530"/>
                        <a:ext cx="536040" cy="24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8">
                    <p14:nvContentPartPr>
                      <p14:cNvPr id="308" name="Ink 307">
                        <a:extLst>
                          <a:ext uri="{FF2B5EF4-FFF2-40B4-BE49-F238E27FC236}">
                            <a16:creationId xmlns:a16="http://schemas.microsoft.com/office/drawing/2014/main" id="{5F2D4974-2F1A-43F9-9120-BF701E93CF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49760" y="3685730"/>
                      <a:ext cx="708120" cy="465120"/>
                    </p14:xfrm>
                  </p:contentPart>
                </mc:Choice>
                <mc:Fallback xmlns="">
                  <p:pic>
                    <p:nvPicPr>
                      <p:cNvPr id="308" name="Ink 307">
                        <a:extLst>
                          <a:ext uri="{FF2B5EF4-FFF2-40B4-BE49-F238E27FC236}">
                            <a16:creationId xmlns:a16="http://schemas.microsoft.com/office/drawing/2014/main" id="{5F2D4974-2F1A-43F9-9120-BF701E93CF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9"/>
                      <a:stretch>
                        <a:fillRect/>
                      </a:stretch>
                    </p:blipFill>
                    <p:spPr>
                      <a:xfrm>
                        <a:off x="10145440" y="3681410"/>
                        <a:ext cx="716760" cy="47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0">
                    <p14:nvContentPartPr>
                      <p14:cNvPr id="314" name="Ink 313">
                        <a:extLst>
                          <a:ext uri="{FF2B5EF4-FFF2-40B4-BE49-F238E27FC236}">
                            <a16:creationId xmlns:a16="http://schemas.microsoft.com/office/drawing/2014/main" id="{C3B1C461-9FF8-4ED2-9C1D-7ED60201E6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30080" y="4716410"/>
                      <a:ext cx="126720" cy="437400"/>
                    </p14:xfrm>
                  </p:contentPart>
                </mc:Choice>
                <mc:Fallback xmlns="">
                  <p:pic>
                    <p:nvPicPr>
                      <p:cNvPr id="314" name="Ink 313">
                        <a:extLst>
                          <a:ext uri="{FF2B5EF4-FFF2-40B4-BE49-F238E27FC236}">
                            <a16:creationId xmlns:a16="http://schemas.microsoft.com/office/drawing/2014/main" id="{C3B1C461-9FF8-4ED2-9C1D-7ED60201E6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1"/>
                      <a:stretch>
                        <a:fillRect/>
                      </a:stretch>
                    </p:blipFill>
                    <p:spPr>
                      <a:xfrm>
                        <a:off x="8925760" y="4712090"/>
                        <a:ext cx="135360" cy="446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2">
                    <p14:nvContentPartPr>
                      <p14:cNvPr id="315" name="Ink 314">
                        <a:extLst>
                          <a:ext uri="{FF2B5EF4-FFF2-40B4-BE49-F238E27FC236}">
                            <a16:creationId xmlns:a16="http://schemas.microsoft.com/office/drawing/2014/main" id="{0B4D25B8-B504-4929-9DAE-815A2FC6C8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5880" y="4562690"/>
                      <a:ext cx="1177920" cy="636480"/>
                    </p14:xfrm>
                  </p:contentPart>
                </mc:Choice>
                <mc:Fallback xmlns="">
                  <p:pic>
                    <p:nvPicPr>
                      <p:cNvPr id="315" name="Ink 314">
                        <a:extLst>
                          <a:ext uri="{FF2B5EF4-FFF2-40B4-BE49-F238E27FC236}">
                            <a16:creationId xmlns:a16="http://schemas.microsoft.com/office/drawing/2014/main" id="{0B4D25B8-B504-4929-9DAE-815A2FC6C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3"/>
                      <a:stretch>
                        <a:fillRect/>
                      </a:stretch>
                    </p:blipFill>
                    <p:spPr>
                      <a:xfrm>
                        <a:off x="9071560" y="4558370"/>
                        <a:ext cx="1186560" cy="645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4">
                    <p14:nvContentPartPr>
                      <p14:cNvPr id="316" name="Ink 315">
                        <a:extLst>
                          <a:ext uri="{FF2B5EF4-FFF2-40B4-BE49-F238E27FC236}">
                            <a16:creationId xmlns:a16="http://schemas.microsoft.com/office/drawing/2014/main" id="{D8E02F7C-DA1A-415B-ACE9-573A2C3B8E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29720" y="4188290"/>
                      <a:ext cx="1536120" cy="605880"/>
                    </p14:xfrm>
                  </p:contentPart>
                </mc:Choice>
                <mc:Fallback xmlns="">
                  <p:pic>
                    <p:nvPicPr>
                      <p:cNvPr id="316" name="Ink 315">
                        <a:extLst>
                          <a:ext uri="{FF2B5EF4-FFF2-40B4-BE49-F238E27FC236}">
                            <a16:creationId xmlns:a16="http://schemas.microsoft.com/office/drawing/2014/main" id="{D8E02F7C-DA1A-415B-ACE9-573A2C3B8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5"/>
                      <a:stretch>
                        <a:fillRect/>
                      </a:stretch>
                    </p:blipFill>
                    <p:spPr>
                      <a:xfrm>
                        <a:off x="8925400" y="4183970"/>
                        <a:ext cx="1544760" cy="614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6">
                    <p14:nvContentPartPr>
                      <p14:cNvPr id="317" name="Ink 316">
                        <a:extLst>
                          <a:ext uri="{FF2B5EF4-FFF2-40B4-BE49-F238E27FC236}">
                            <a16:creationId xmlns:a16="http://schemas.microsoft.com/office/drawing/2014/main" id="{369C40E9-E6E1-43B7-8852-D99AAE3C09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69320" y="4918730"/>
                      <a:ext cx="1010880" cy="516960"/>
                    </p14:xfrm>
                  </p:contentPart>
                </mc:Choice>
                <mc:Fallback xmlns="">
                  <p:pic>
                    <p:nvPicPr>
                      <p:cNvPr id="317" name="Ink 316">
                        <a:extLst>
                          <a:ext uri="{FF2B5EF4-FFF2-40B4-BE49-F238E27FC236}">
                            <a16:creationId xmlns:a16="http://schemas.microsoft.com/office/drawing/2014/main" id="{369C40E9-E6E1-43B7-8852-D99AAE3C09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7"/>
                      <a:stretch>
                        <a:fillRect/>
                      </a:stretch>
                    </p:blipFill>
                    <p:spPr>
                      <a:xfrm>
                        <a:off x="8065000" y="4914410"/>
                        <a:ext cx="1019520" cy="525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8">
                    <p14:nvContentPartPr>
                      <p14:cNvPr id="319" name="Ink 318">
                        <a:extLst>
                          <a:ext uri="{FF2B5EF4-FFF2-40B4-BE49-F238E27FC236}">
                            <a16:creationId xmlns:a16="http://schemas.microsoft.com/office/drawing/2014/main" id="{C7DD1577-847B-408A-9192-C3A6FA0090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5760" y="4710290"/>
                      <a:ext cx="817920" cy="203040"/>
                    </p14:xfrm>
                  </p:contentPart>
                </mc:Choice>
                <mc:Fallback xmlns="">
                  <p:pic>
                    <p:nvPicPr>
                      <p:cNvPr id="319" name="Ink 318">
                        <a:extLst>
                          <a:ext uri="{FF2B5EF4-FFF2-40B4-BE49-F238E27FC236}">
                            <a16:creationId xmlns:a16="http://schemas.microsoft.com/office/drawing/2014/main" id="{C7DD1577-847B-408A-9192-C3A6FA0090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9"/>
                      <a:stretch>
                        <a:fillRect/>
                      </a:stretch>
                    </p:blipFill>
                    <p:spPr>
                      <a:xfrm>
                        <a:off x="8111440" y="4705970"/>
                        <a:ext cx="826560" cy="211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0">
                    <p14:nvContentPartPr>
                      <p14:cNvPr id="148" name="Ink 147">
                        <a:extLst>
                          <a:ext uri="{FF2B5EF4-FFF2-40B4-BE49-F238E27FC236}">
                            <a16:creationId xmlns:a16="http://schemas.microsoft.com/office/drawing/2014/main" id="{361D82A1-84EE-43A1-B231-012BE6CD99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0760" y="5420210"/>
                      <a:ext cx="388440" cy="14868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361D82A1-84EE-43A1-B231-012BE6CD99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1"/>
                      <a:stretch>
                        <a:fillRect/>
                      </a:stretch>
                    </p:blipFill>
                    <p:spPr>
                      <a:xfrm>
                        <a:off x="7706440" y="5415890"/>
                        <a:ext cx="397080" cy="157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2">
                    <p14:nvContentPartPr>
                      <p14:cNvPr id="149" name="Ink 148">
                        <a:extLst>
                          <a:ext uri="{FF2B5EF4-FFF2-40B4-BE49-F238E27FC236}">
                            <a16:creationId xmlns:a16="http://schemas.microsoft.com/office/drawing/2014/main" id="{46A2B729-AD53-49A2-8290-9F70A0257A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63640" y="5182610"/>
                      <a:ext cx="344520" cy="39636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46A2B729-AD53-49A2-8290-9F70A0257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3"/>
                      <a:stretch>
                        <a:fillRect/>
                      </a:stretch>
                    </p:blipFill>
                    <p:spPr>
                      <a:xfrm>
                        <a:off x="9059320" y="5178290"/>
                        <a:ext cx="353160" cy="405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4">
                    <p14:nvContentPartPr>
                      <p14:cNvPr id="151" name="Ink 150">
                        <a:extLst>
                          <a:ext uri="{FF2B5EF4-FFF2-40B4-BE49-F238E27FC236}">
                            <a16:creationId xmlns:a16="http://schemas.microsoft.com/office/drawing/2014/main" id="{BCABD2B5-2263-4D3A-96B7-54533DDC4E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36320" y="4543610"/>
                      <a:ext cx="214200" cy="1009080"/>
                    </p14:xfrm>
                  </p:contentPart>
                </mc:Choice>
                <mc:Fallback xmlns="">
                  <p:pic>
                    <p:nvPicPr>
                      <p:cNvPr id="151" name="Ink 150">
                        <a:extLst>
                          <a:ext uri="{FF2B5EF4-FFF2-40B4-BE49-F238E27FC236}">
                            <a16:creationId xmlns:a16="http://schemas.microsoft.com/office/drawing/2014/main" id="{BCABD2B5-2263-4D3A-96B7-54533DDC4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5"/>
                      <a:stretch>
                        <a:fillRect/>
                      </a:stretch>
                    </p:blipFill>
                    <p:spPr>
                      <a:xfrm>
                        <a:off x="10432000" y="4539290"/>
                        <a:ext cx="222840" cy="101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6">
                    <p14:nvContentPartPr>
                      <p14:cNvPr id="153" name="Ink 152">
                        <a:extLst>
                          <a:ext uri="{FF2B5EF4-FFF2-40B4-BE49-F238E27FC236}">
                            <a16:creationId xmlns:a16="http://schemas.microsoft.com/office/drawing/2014/main" id="{E633E0AC-0E48-4F35-9B81-8FA2EF1F34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28760" y="4213490"/>
                      <a:ext cx="1783800" cy="127620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E633E0AC-0E48-4F35-9B81-8FA2EF1F34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7"/>
                      <a:stretch>
                        <a:fillRect/>
                      </a:stretch>
                    </p:blipFill>
                    <p:spPr>
                      <a:xfrm>
                        <a:off x="10424440" y="4209170"/>
                        <a:ext cx="1792440" cy="1284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8">
                    <p14:nvContentPartPr>
                      <p14:cNvPr id="154" name="Ink 153">
                        <a:extLst>
                          <a:ext uri="{FF2B5EF4-FFF2-40B4-BE49-F238E27FC236}">
                            <a16:creationId xmlns:a16="http://schemas.microsoft.com/office/drawing/2014/main" id="{0997443B-B9F2-49A5-B59C-6BC9891644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43520" y="4130330"/>
                      <a:ext cx="1779480" cy="138240"/>
                    </p14:xfrm>
                  </p:contentPart>
                </mc:Choice>
                <mc:Fallback xmlns="">
                  <p:pic>
                    <p:nvPicPr>
                      <p:cNvPr id="154" name="Ink 153">
                        <a:extLst>
                          <a:ext uri="{FF2B5EF4-FFF2-40B4-BE49-F238E27FC236}">
                            <a16:creationId xmlns:a16="http://schemas.microsoft.com/office/drawing/2014/main" id="{0997443B-B9F2-49A5-B59C-6BC989164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9"/>
                      <a:stretch>
                        <a:fillRect/>
                      </a:stretch>
                    </p:blipFill>
                    <p:spPr>
                      <a:xfrm>
                        <a:off x="10439200" y="4126010"/>
                        <a:ext cx="178812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0">
                    <p14:nvContentPartPr>
                      <p14:cNvPr id="320" name="Ink 319">
                        <a:extLst>
                          <a:ext uri="{FF2B5EF4-FFF2-40B4-BE49-F238E27FC236}">
                            <a16:creationId xmlns:a16="http://schemas.microsoft.com/office/drawing/2014/main" id="{8493FEA4-0B44-443B-ABD2-628A07ED7D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40080" y="2428250"/>
                      <a:ext cx="1545120" cy="661320"/>
                    </p14:xfrm>
                  </p:contentPart>
                </mc:Choice>
                <mc:Fallback xmlns="">
                  <p:pic>
                    <p:nvPicPr>
                      <p:cNvPr id="320" name="Ink 319">
                        <a:extLst>
                          <a:ext uri="{FF2B5EF4-FFF2-40B4-BE49-F238E27FC236}">
                            <a16:creationId xmlns:a16="http://schemas.microsoft.com/office/drawing/2014/main" id="{8493FEA4-0B44-443B-ABD2-628A07ED7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1"/>
                      <a:stretch>
                        <a:fillRect/>
                      </a:stretch>
                    </p:blipFill>
                    <p:spPr>
                      <a:xfrm>
                        <a:off x="8835760" y="2423930"/>
                        <a:ext cx="1553760" cy="66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2">
                    <p14:nvContentPartPr>
                      <p14:cNvPr id="322" name="Ink 321">
                        <a:extLst>
                          <a:ext uri="{FF2B5EF4-FFF2-40B4-BE49-F238E27FC236}">
                            <a16:creationId xmlns:a16="http://schemas.microsoft.com/office/drawing/2014/main" id="{0906FCED-E1D0-452E-B475-C4B9D3818F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35400" y="1909490"/>
                      <a:ext cx="230760" cy="494640"/>
                    </p14:xfrm>
                  </p:contentPart>
                </mc:Choice>
                <mc:Fallback xmlns="">
                  <p:pic>
                    <p:nvPicPr>
                      <p:cNvPr id="322" name="Ink 321">
                        <a:extLst>
                          <a:ext uri="{FF2B5EF4-FFF2-40B4-BE49-F238E27FC236}">
                            <a16:creationId xmlns:a16="http://schemas.microsoft.com/office/drawing/2014/main" id="{0906FCED-E1D0-452E-B475-C4B9D3818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3"/>
                      <a:stretch>
                        <a:fillRect/>
                      </a:stretch>
                    </p:blipFill>
                    <p:spPr>
                      <a:xfrm>
                        <a:off x="9731080" y="1905170"/>
                        <a:ext cx="239400" cy="50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4">
                    <p14:nvContentPartPr>
                      <p14:cNvPr id="323" name="Ink 322">
                        <a:extLst>
                          <a:ext uri="{FF2B5EF4-FFF2-40B4-BE49-F238E27FC236}">
                            <a16:creationId xmlns:a16="http://schemas.microsoft.com/office/drawing/2014/main" id="{EE464075-8344-45EE-9B9B-248CF83C41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81840" y="1952690"/>
                      <a:ext cx="889560" cy="464760"/>
                    </p14:xfrm>
                  </p:contentPart>
                </mc:Choice>
                <mc:Fallback xmlns="">
                  <p:pic>
                    <p:nvPicPr>
                      <p:cNvPr id="323" name="Ink 322">
                        <a:extLst>
                          <a:ext uri="{FF2B5EF4-FFF2-40B4-BE49-F238E27FC236}">
                            <a16:creationId xmlns:a16="http://schemas.microsoft.com/office/drawing/2014/main" id="{EE464075-8344-45EE-9B9B-248CF83C41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5"/>
                      <a:stretch>
                        <a:fillRect/>
                      </a:stretch>
                    </p:blipFill>
                    <p:spPr>
                      <a:xfrm>
                        <a:off x="8877520" y="1948370"/>
                        <a:ext cx="898200" cy="473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6">
                    <p14:nvContentPartPr>
                      <p14:cNvPr id="327" name="Ink 326">
                        <a:extLst>
                          <a:ext uri="{FF2B5EF4-FFF2-40B4-BE49-F238E27FC236}">
                            <a16:creationId xmlns:a16="http://schemas.microsoft.com/office/drawing/2014/main" id="{25D45711-D7B2-4A39-8B84-06234C74A0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1160" y="2837210"/>
                      <a:ext cx="861840" cy="1288080"/>
                    </p14:xfrm>
                  </p:contentPart>
                </mc:Choice>
                <mc:Fallback xmlns="">
                  <p:pic>
                    <p:nvPicPr>
                      <p:cNvPr id="327" name="Ink 326">
                        <a:extLst>
                          <a:ext uri="{FF2B5EF4-FFF2-40B4-BE49-F238E27FC236}">
                            <a16:creationId xmlns:a16="http://schemas.microsoft.com/office/drawing/2014/main" id="{25D45711-D7B2-4A39-8B84-06234C74A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7"/>
                      <a:stretch>
                        <a:fillRect/>
                      </a:stretch>
                    </p:blipFill>
                    <p:spPr>
                      <a:xfrm>
                        <a:off x="7306840" y="2832890"/>
                        <a:ext cx="870480" cy="1296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8">
                    <p14:nvContentPartPr>
                      <p14:cNvPr id="328" name="Ink 327">
                        <a:extLst>
                          <a:ext uri="{FF2B5EF4-FFF2-40B4-BE49-F238E27FC236}">
                            <a16:creationId xmlns:a16="http://schemas.microsoft.com/office/drawing/2014/main" id="{47666D04-0D48-4C4A-94F5-E90E6C7609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33480" y="4016210"/>
                      <a:ext cx="383040" cy="945000"/>
                    </p14:xfrm>
                  </p:contentPart>
                </mc:Choice>
                <mc:Fallback xmlns="">
                  <p:pic>
                    <p:nvPicPr>
                      <p:cNvPr id="328" name="Ink 327">
                        <a:extLst>
                          <a:ext uri="{FF2B5EF4-FFF2-40B4-BE49-F238E27FC236}">
                            <a16:creationId xmlns:a16="http://schemas.microsoft.com/office/drawing/2014/main" id="{47666D04-0D48-4C4A-94F5-E90E6C7609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9"/>
                      <a:stretch>
                        <a:fillRect/>
                      </a:stretch>
                    </p:blipFill>
                    <p:spPr>
                      <a:xfrm>
                        <a:off x="7329160" y="4011890"/>
                        <a:ext cx="391680" cy="95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0">
                    <p14:nvContentPartPr>
                      <p14:cNvPr id="332" name="Ink 331">
                        <a:extLst>
                          <a:ext uri="{FF2B5EF4-FFF2-40B4-BE49-F238E27FC236}">
                            <a16:creationId xmlns:a16="http://schemas.microsoft.com/office/drawing/2014/main" id="{6C85FCAC-843E-4BAF-8341-5FEAD8F7DC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682280" y="1988690"/>
                      <a:ext cx="496800" cy="1360080"/>
                    </p14:xfrm>
                  </p:contentPart>
                </mc:Choice>
                <mc:Fallback xmlns="">
                  <p:pic>
                    <p:nvPicPr>
                      <p:cNvPr id="332" name="Ink 331">
                        <a:extLst>
                          <a:ext uri="{FF2B5EF4-FFF2-40B4-BE49-F238E27FC236}">
                            <a16:creationId xmlns:a16="http://schemas.microsoft.com/office/drawing/2014/main" id="{6C85FCAC-843E-4BAF-8341-5FEAD8F7D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1"/>
                      <a:stretch>
                        <a:fillRect/>
                      </a:stretch>
                    </p:blipFill>
                    <p:spPr>
                      <a:xfrm>
                        <a:off x="11677960" y="1984370"/>
                        <a:ext cx="505440" cy="1368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2">
                    <p14:nvContentPartPr>
                      <p14:cNvPr id="334" name="Ink 333">
                        <a:extLst>
                          <a:ext uri="{FF2B5EF4-FFF2-40B4-BE49-F238E27FC236}">
                            <a16:creationId xmlns:a16="http://schemas.microsoft.com/office/drawing/2014/main" id="{219B8155-5BE6-4DFD-8A72-B148796B5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9800" y="4893170"/>
                      <a:ext cx="730080" cy="475560"/>
                    </p14:xfrm>
                  </p:contentPart>
                </mc:Choice>
                <mc:Fallback xmlns="">
                  <p:pic>
                    <p:nvPicPr>
                      <p:cNvPr id="334" name="Ink 333">
                        <a:extLst>
                          <a:ext uri="{FF2B5EF4-FFF2-40B4-BE49-F238E27FC236}">
                            <a16:creationId xmlns:a16="http://schemas.microsoft.com/office/drawing/2014/main" id="{219B8155-5BE6-4DFD-8A72-B148796B5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3"/>
                      <a:stretch>
                        <a:fillRect/>
                      </a:stretch>
                    </p:blipFill>
                    <p:spPr>
                      <a:xfrm>
                        <a:off x="7315480" y="4888850"/>
                        <a:ext cx="738720" cy="48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554">
                  <p14:nvContentPartPr>
                    <p14:cNvPr id="336" name="Ink 335">
                      <a:extLst>
                        <a:ext uri="{FF2B5EF4-FFF2-40B4-BE49-F238E27FC236}">
                          <a16:creationId xmlns:a16="http://schemas.microsoft.com/office/drawing/2014/main" id="{A1AC1591-6A43-487E-879F-A17D41E1AD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29920" y="5217890"/>
                    <a:ext cx="248040" cy="358560"/>
                  </p14:xfrm>
                </p:contentPart>
              </mc:Choice>
              <mc:Fallback xmlns="">
                <p:pic>
                  <p:nvPicPr>
                    <p:cNvPr id="336" name="Ink 335">
                      <a:extLst>
                        <a:ext uri="{FF2B5EF4-FFF2-40B4-BE49-F238E27FC236}">
                          <a16:creationId xmlns:a16="http://schemas.microsoft.com/office/drawing/2014/main" id="{A1AC1591-6A43-487E-879F-A17D41E1AD94}"/>
                        </a:ext>
                      </a:extLst>
                    </p:cNvPr>
                    <p:cNvPicPr/>
                    <p:nvPr/>
                  </p:nvPicPr>
                  <p:blipFill>
                    <a:blip r:embed="rId555"/>
                    <a:stretch>
                      <a:fillRect/>
                    </a:stretch>
                  </p:blipFill>
                  <p:spPr>
                    <a:xfrm>
                      <a:off x="10525600" y="5213570"/>
                      <a:ext cx="256680" cy="367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5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BD2F297A-665E-4012-AE61-5694BD304280}"/>
                      </a:ext>
                    </a:extLst>
                  </p14:cNvPr>
                  <p14:cNvContentPartPr/>
                  <p14:nvPr/>
                </p14:nvContentPartPr>
                <p14:xfrm>
                  <a:off x="9009910" y="4284931"/>
                  <a:ext cx="1324440" cy="810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BD2F297A-665E-4012-AE61-5694BD304280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8947270" y="4221931"/>
                    <a:ext cx="1450080" cy="9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73428DE4-6586-4F98-B4B4-C0B6EF6CEBA6}"/>
                  </a:ext>
                </a:extLst>
              </p:cNvPr>
              <p:cNvGrpSpPr/>
              <p:nvPr/>
            </p:nvGrpSpPr>
            <p:grpSpPr>
              <a:xfrm>
                <a:off x="7735510" y="3375571"/>
                <a:ext cx="2332800" cy="1270440"/>
                <a:chOff x="7735510" y="3375571"/>
                <a:chExt cx="2332800" cy="127044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58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32D1491D-A81A-451C-B8B4-65D6F6C075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33310" y="3375571"/>
                    <a:ext cx="838800" cy="64008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32D1491D-A81A-451C-B8B4-65D6F6C07546}"/>
                        </a:ext>
                      </a:extLst>
                    </p:cNvPr>
                    <p:cNvPicPr/>
                    <p:nvPr/>
                  </p:nvPicPr>
                  <p:blipFill>
                    <a:blip r:embed="rId559"/>
                    <a:stretch>
                      <a:fillRect/>
                    </a:stretch>
                  </p:blipFill>
                  <p:spPr>
                    <a:xfrm>
                      <a:off x="8970670" y="3312931"/>
                      <a:ext cx="964440" cy="76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60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FB3475FE-6259-4C8E-A76B-E2C21BEA5F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37110" y="4184491"/>
                    <a:ext cx="394920" cy="9576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FB3475FE-6259-4C8E-A76B-E2C21BEA5F4C}"/>
                        </a:ext>
                      </a:extLst>
                    </p:cNvPr>
                    <p:cNvPicPr/>
                    <p:nvPr/>
                  </p:nvPicPr>
                  <p:blipFill>
                    <a:blip r:embed="rId561"/>
                    <a:stretch>
                      <a:fillRect/>
                    </a:stretch>
                  </p:blipFill>
                  <p:spPr>
                    <a:xfrm>
                      <a:off x="8774110" y="4121851"/>
                      <a:ext cx="520560" cy="22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62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026EEE0E-C3D7-4749-A571-55C057B2C8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90470" y="4244971"/>
                    <a:ext cx="727200" cy="36468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026EEE0E-C3D7-4749-A571-55C057B2C895}"/>
                        </a:ext>
                      </a:extLst>
                    </p:cNvPr>
                    <p:cNvPicPr/>
                    <p:nvPr/>
                  </p:nvPicPr>
                  <p:blipFill>
                    <a:blip r:embed="rId563"/>
                    <a:stretch>
                      <a:fillRect/>
                    </a:stretch>
                  </p:blipFill>
                  <p:spPr>
                    <a:xfrm>
                      <a:off x="8927830" y="4181971"/>
                      <a:ext cx="852840" cy="49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64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CDC2503F-BC06-43EF-95E3-C497481F68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8150" y="3946531"/>
                    <a:ext cx="740160" cy="27144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CDC2503F-BC06-43EF-95E3-C497481F68C3}"/>
                        </a:ext>
                      </a:extLst>
                    </p:cNvPr>
                    <p:cNvPicPr/>
                    <p:nvPr/>
                  </p:nvPicPr>
                  <p:blipFill>
                    <a:blip r:embed="rId565"/>
                    <a:stretch>
                      <a:fillRect/>
                    </a:stretch>
                  </p:blipFill>
                  <p:spPr>
                    <a:xfrm>
                      <a:off x="9265510" y="3883891"/>
                      <a:ext cx="865800" cy="39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66">
                  <p14:nvContentPartPr>
                    <p14:cNvPr id="282" name="Ink 281">
                      <a:extLst>
                        <a:ext uri="{FF2B5EF4-FFF2-40B4-BE49-F238E27FC236}">
                          <a16:creationId xmlns:a16="http://schemas.microsoft.com/office/drawing/2014/main" id="{C93462FF-510D-4B94-AEC3-0DDC6F7BEA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35510" y="3919171"/>
                    <a:ext cx="1182240" cy="726840"/>
                  </p14:xfrm>
                </p:contentPart>
              </mc:Choice>
              <mc:Fallback xmlns="">
                <p:pic>
                  <p:nvPicPr>
                    <p:cNvPr id="282" name="Ink 281">
                      <a:extLst>
                        <a:ext uri="{FF2B5EF4-FFF2-40B4-BE49-F238E27FC236}">
                          <a16:creationId xmlns:a16="http://schemas.microsoft.com/office/drawing/2014/main" id="{C93462FF-510D-4B94-AEC3-0DDC6F7BEA66}"/>
                        </a:ext>
                      </a:extLst>
                    </p:cNvPr>
                    <p:cNvPicPr/>
                    <p:nvPr/>
                  </p:nvPicPr>
                  <p:blipFill>
                    <a:blip r:embed="rId567"/>
                    <a:stretch>
                      <a:fillRect/>
                    </a:stretch>
                  </p:blipFill>
                  <p:spPr>
                    <a:xfrm>
                      <a:off x="7672510" y="3856171"/>
                      <a:ext cx="1307880" cy="8524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68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00274C54-CDD0-4C2D-8A7E-F721F55C4742}"/>
                      </a:ext>
                    </a:extLst>
                  </p14:cNvPr>
                  <p14:cNvContentPartPr/>
                  <p14:nvPr/>
                </p14:nvContentPartPr>
                <p14:xfrm>
                  <a:off x="9886870" y="2763211"/>
                  <a:ext cx="747360" cy="101988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00274C54-CDD0-4C2D-8A7E-F721F55C4742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9824230" y="2700571"/>
                    <a:ext cx="873000" cy="114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70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3E1CB9AC-47FA-4FA2-A127-F6B8FE3D719D}"/>
                      </a:ext>
                    </a:extLst>
                  </p14:cNvPr>
                  <p14:cNvContentPartPr/>
                  <p14:nvPr/>
                </p14:nvContentPartPr>
                <p14:xfrm>
                  <a:off x="8140870" y="4780651"/>
                  <a:ext cx="829080" cy="58824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3E1CB9AC-47FA-4FA2-A127-F6B8FE3D719D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8078230" y="4717651"/>
                    <a:ext cx="954720" cy="71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72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76AEE901-155A-4D0A-A6E8-E983612B3B41}"/>
                      </a:ext>
                    </a:extLst>
                  </p14:cNvPr>
                  <p14:cNvContentPartPr/>
                  <p14:nvPr/>
                </p14:nvContentPartPr>
                <p14:xfrm>
                  <a:off x="7984990" y="1975171"/>
                  <a:ext cx="1619640" cy="126144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76AEE901-155A-4D0A-A6E8-E983612B3B41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7922350" y="1912531"/>
                    <a:ext cx="1745280" cy="1387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0F0605-1393-4507-8959-69754DF48FE5}"/>
                    </a:ext>
                  </a:extLst>
                </p14:cNvPr>
                <p14:cNvContentPartPr/>
                <p14:nvPr/>
              </p14:nvContentPartPr>
              <p14:xfrm>
                <a:off x="7680790" y="1992451"/>
                <a:ext cx="2966040" cy="335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0F0605-1393-4507-8959-69754DF48FE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617790" y="1929451"/>
                  <a:ext cx="3091680" cy="347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0992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6505755" cy="4060225"/>
          </a:xfrm>
        </p:spPr>
        <p:txBody>
          <a:bodyPr>
            <a:normAutofit/>
          </a:bodyPr>
          <a:lstStyle/>
          <a:p>
            <a:r>
              <a:rPr lang="en-AU" sz="3600" b="1" dirty="0">
                <a:highlight>
                  <a:srgbClr val="FF0000"/>
                </a:highlight>
              </a:rPr>
              <a:t>Patient data must be available and plotted</a:t>
            </a:r>
          </a:p>
          <a:p>
            <a:r>
              <a:rPr lang="en-AU" b="1" dirty="0"/>
              <a:t>This is a ‘data-based’ approach</a:t>
            </a:r>
          </a:p>
          <a:p>
            <a:pPr lvl="1"/>
            <a:r>
              <a:rPr lang="en-AU" b="1" dirty="0"/>
              <a:t>Variable radius </a:t>
            </a:r>
          </a:p>
          <a:p>
            <a:pPr lvl="1"/>
            <a:r>
              <a:rPr lang="en-AU" b="1" dirty="0"/>
              <a:t>Marginal approaches (based on ‘regions’)</a:t>
            </a:r>
          </a:p>
          <a:p>
            <a:pPr lvl="2"/>
            <a:r>
              <a:rPr lang="en-AU" b="1" dirty="0"/>
              <a:t>Marginal + Fill-in methods</a:t>
            </a:r>
          </a:p>
          <a:p>
            <a:pPr lvl="2"/>
            <a:r>
              <a:rPr lang="en-AU" b="1" dirty="0"/>
              <a:t>Slight nuances exist between the various Marginal or ‘patient-flow’ approaches, however they are largely similar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problem: (2) Patient dependent approaches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662915-0D10-49BE-8BE7-A3963F7C8B90}"/>
              </a:ext>
            </a:extLst>
          </p:cNvPr>
          <p:cNvGrpSpPr/>
          <p:nvPr/>
        </p:nvGrpSpPr>
        <p:grpSpPr>
          <a:xfrm>
            <a:off x="7311160" y="1909490"/>
            <a:ext cx="4911840" cy="3669480"/>
            <a:chOff x="7311160" y="1909490"/>
            <a:chExt cx="4911840" cy="36694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CFA9E6F-6CF2-46BD-BE97-87AB62E7B7D9}"/>
                </a:ext>
              </a:extLst>
            </p:cNvPr>
            <p:cNvGrpSpPr/>
            <p:nvPr/>
          </p:nvGrpSpPr>
          <p:grpSpPr>
            <a:xfrm>
              <a:off x="7311160" y="1909490"/>
              <a:ext cx="4911840" cy="3669480"/>
              <a:chOff x="7311160" y="1909490"/>
              <a:chExt cx="4911840" cy="366948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74A78A1-24F2-4F67-A33F-091F3614BE2E}"/>
                  </a:ext>
                </a:extLst>
              </p:cNvPr>
              <p:cNvGrpSpPr/>
              <p:nvPr/>
            </p:nvGrpSpPr>
            <p:grpSpPr>
              <a:xfrm>
                <a:off x="7311160" y="1909490"/>
                <a:ext cx="4911840" cy="3669480"/>
                <a:chOff x="7311160" y="1909490"/>
                <a:chExt cx="4911840" cy="366948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AF83BCB-607B-472A-8D7A-63683631E15A}"/>
                    </a:ext>
                  </a:extLst>
                </p:cNvPr>
                <p:cNvGrpSpPr/>
                <p:nvPr/>
              </p:nvGrpSpPr>
              <p:grpSpPr>
                <a:xfrm>
                  <a:off x="7343955" y="1958368"/>
                  <a:ext cx="4848045" cy="3599746"/>
                  <a:chOff x="7343955" y="1958368"/>
                  <a:chExt cx="4848045" cy="3599746"/>
                </a:xfrm>
              </p:grpSpPr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4C49FA10-E9C6-445C-9EBF-B544B28755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343955" y="1958368"/>
                    <a:ext cx="4848045" cy="3599746"/>
                  </a:xfrm>
                  <a:prstGeom prst="rect">
                    <a:avLst/>
                  </a:prstGeom>
                </p:spPr>
              </p:pic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90695902-7B40-4A14-A9E5-88C4A47BF85B}"/>
                      </a:ext>
                    </a:extLst>
                  </p:cNvPr>
                  <p:cNvGrpSpPr/>
                  <p:nvPr/>
                </p:nvGrpSpPr>
                <p:grpSpPr>
                  <a:xfrm>
                    <a:off x="10878030" y="3740370"/>
                    <a:ext cx="37440" cy="56160"/>
                    <a:chOff x="10878030" y="3740370"/>
                    <a:chExt cx="37440" cy="561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">
                      <p14:nvContentPartPr>
                        <p14:cNvPr id="49" name="Ink 48">
                          <a:extLst>
                            <a:ext uri="{FF2B5EF4-FFF2-40B4-BE49-F238E27FC236}">
                              <a16:creationId xmlns:a16="http://schemas.microsoft.com/office/drawing/2014/main" id="{C8E9AC8E-7EE5-4658-9E79-85D188F78A3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878030" y="3772410"/>
                        <a:ext cx="37440" cy="24120"/>
                      </p14:xfrm>
                    </p:contentPart>
                  </mc:Choice>
                  <mc:Fallback xmlns="">
                    <p:pic>
                      <p:nvPicPr>
                        <p:cNvPr id="49" name="Ink 48">
                          <a:extLst>
                            <a:ext uri="{FF2B5EF4-FFF2-40B4-BE49-F238E27FC236}">
                              <a16:creationId xmlns:a16="http://schemas.microsoft.com/office/drawing/2014/main" id="{C8E9AC8E-7EE5-4658-9E79-85D188F78A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0873710" y="3768090"/>
                          <a:ext cx="46080" cy="32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">
                      <p14:nvContentPartPr>
                        <p14:cNvPr id="50" name="Ink 49">
                          <a:extLst>
                            <a:ext uri="{FF2B5EF4-FFF2-40B4-BE49-F238E27FC236}">
                              <a16:creationId xmlns:a16="http://schemas.microsoft.com/office/drawing/2014/main" id="{B9AFD411-858E-4505-9975-62E36FBA8EE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885230" y="3740370"/>
                        <a:ext cx="29880" cy="49320"/>
                      </p14:xfrm>
                    </p:contentPart>
                  </mc:Choice>
                  <mc:Fallback xmlns="">
                    <p:pic>
                      <p:nvPicPr>
                        <p:cNvPr id="50" name="Ink 49">
                          <a:extLst>
                            <a:ext uri="{FF2B5EF4-FFF2-40B4-BE49-F238E27FC236}">
                              <a16:creationId xmlns:a16="http://schemas.microsoft.com/office/drawing/2014/main" id="{B9AFD411-858E-4505-9975-62E36FBA8EE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0880910" y="3736050"/>
                          <a:ext cx="38520" cy="57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8">
                    <p14:nvContentPartPr>
                      <p14:cNvPr id="51" name="Ink 50">
                        <a:extLst>
                          <a:ext uri="{FF2B5EF4-FFF2-40B4-BE49-F238E27FC236}">
                            <a16:creationId xmlns:a16="http://schemas.microsoft.com/office/drawing/2014/main" id="{8152254C-FB8D-49D4-B668-51A3954F9D6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03190" y="3066810"/>
                      <a:ext cx="28440" cy="54000"/>
                    </p14:xfrm>
                  </p:contentPart>
                </mc:Choice>
                <mc:Fallback xmlns="">
                  <p:pic>
                    <p:nvPicPr>
                      <p:cNvPr id="51" name="Ink 50">
                        <a:extLst>
                          <a:ext uri="{FF2B5EF4-FFF2-40B4-BE49-F238E27FC236}">
                            <a16:creationId xmlns:a16="http://schemas.microsoft.com/office/drawing/2014/main" id="{8152254C-FB8D-49D4-B668-51A3954F9D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398870" y="3062490"/>
                        <a:ext cx="37080" cy="62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0">
                    <p14:nvContentPartPr>
                      <p14:cNvPr id="52" name="Ink 51">
                        <a:extLst>
                          <a:ext uri="{FF2B5EF4-FFF2-40B4-BE49-F238E27FC236}">
                            <a16:creationId xmlns:a16="http://schemas.microsoft.com/office/drawing/2014/main" id="{5FC845DB-2DEB-420C-ABA0-E97171D79D9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549630" y="2954130"/>
                      <a:ext cx="58320" cy="63000"/>
                    </p14:xfrm>
                  </p:contentPart>
                </mc:Choice>
                <mc:Fallback xmlns="">
                  <p:pic>
                    <p:nvPicPr>
                      <p:cNvPr id="52" name="Ink 51">
                        <a:extLst>
                          <a:ext uri="{FF2B5EF4-FFF2-40B4-BE49-F238E27FC236}">
                            <a16:creationId xmlns:a16="http://schemas.microsoft.com/office/drawing/2014/main" id="{5FC845DB-2DEB-420C-ABA0-E97171D79D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45310" y="2949810"/>
                        <a:ext cx="66960" cy="71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2">
                    <p14:nvContentPartPr>
                      <p14:cNvPr id="53" name="Ink 52">
                        <a:extLst>
                          <a:ext uri="{FF2B5EF4-FFF2-40B4-BE49-F238E27FC236}">
                            <a16:creationId xmlns:a16="http://schemas.microsoft.com/office/drawing/2014/main" id="{1F76719C-22A6-4CA7-8567-546DE8DC926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65190" y="2998770"/>
                      <a:ext cx="37440" cy="77760"/>
                    </p14:xfrm>
                  </p:contentPart>
                </mc:Choice>
                <mc:Fallback xmlns="">
                  <p:pic>
                    <p:nvPicPr>
                      <p:cNvPr id="53" name="Ink 52">
                        <a:extLst>
                          <a:ext uri="{FF2B5EF4-FFF2-40B4-BE49-F238E27FC236}">
                            <a16:creationId xmlns:a16="http://schemas.microsoft.com/office/drawing/2014/main" id="{1F76719C-22A6-4CA7-8567-546DE8DC9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760870" y="2994450"/>
                        <a:ext cx="46080" cy="86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4">
                    <p14:nvContentPartPr>
                      <p14:cNvPr id="55" name="Ink 54">
                        <a:extLst>
                          <a:ext uri="{FF2B5EF4-FFF2-40B4-BE49-F238E27FC236}">
                            <a16:creationId xmlns:a16="http://schemas.microsoft.com/office/drawing/2014/main" id="{342B850F-D8E2-4D85-96D4-E0E004BDF6C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61630" y="3244650"/>
                      <a:ext cx="63720" cy="54720"/>
                    </p14:xfrm>
                  </p:contentPart>
                </mc:Choice>
                <mc:Fallback xmlns="">
                  <p:pic>
                    <p:nvPicPr>
                      <p:cNvPr id="55" name="Ink 54">
                        <a:extLst>
                          <a:ext uri="{FF2B5EF4-FFF2-40B4-BE49-F238E27FC236}">
                            <a16:creationId xmlns:a16="http://schemas.microsoft.com/office/drawing/2014/main" id="{342B850F-D8E2-4D85-96D4-E0E004BDF6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257310" y="3240330"/>
                        <a:ext cx="72360" cy="63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6">
                    <p14:nvContentPartPr>
                      <p14:cNvPr id="77" name="Ink 76">
                        <a:extLst>
                          <a:ext uri="{FF2B5EF4-FFF2-40B4-BE49-F238E27FC236}">
                            <a16:creationId xmlns:a16="http://schemas.microsoft.com/office/drawing/2014/main" id="{41471471-C24B-44B9-8C2B-4886E7E1C84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852750" y="3216930"/>
                      <a:ext cx="76320" cy="40320"/>
                    </p14:xfrm>
                  </p:contentPart>
                </mc:Choice>
                <mc:Fallback xmlns="">
                  <p:pic>
                    <p:nvPicPr>
                      <p:cNvPr id="77" name="Ink 76">
                        <a:extLst>
                          <a:ext uri="{FF2B5EF4-FFF2-40B4-BE49-F238E27FC236}">
                            <a16:creationId xmlns:a16="http://schemas.microsoft.com/office/drawing/2014/main" id="{41471471-C24B-44B9-8C2B-4886E7E1C8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848430" y="3212610"/>
                        <a:ext cx="84960" cy="48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18">
                    <p14:nvContentPartPr>
                      <p14:cNvPr id="164" name="Ink 163">
                        <a:extLst>
                          <a:ext uri="{FF2B5EF4-FFF2-40B4-BE49-F238E27FC236}">
                            <a16:creationId xmlns:a16="http://schemas.microsoft.com/office/drawing/2014/main" id="{1FF6BFEA-436D-4C94-A7AE-786C090A84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886070" y="3435090"/>
                      <a:ext cx="27000" cy="55080"/>
                    </p14:xfrm>
                  </p:contentPart>
                </mc:Choice>
                <mc:Fallback xmlns="">
                  <p:pic>
                    <p:nvPicPr>
                      <p:cNvPr id="164" name="Ink 163">
                        <a:extLst>
                          <a:ext uri="{FF2B5EF4-FFF2-40B4-BE49-F238E27FC236}">
                            <a16:creationId xmlns:a16="http://schemas.microsoft.com/office/drawing/2014/main" id="{1FF6BFEA-436D-4C94-A7AE-786C090A84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881750" y="3430770"/>
                        <a:ext cx="35640" cy="63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88" name="Group 287">
                    <a:extLst>
                      <a:ext uri="{FF2B5EF4-FFF2-40B4-BE49-F238E27FC236}">
                        <a16:creationId xmlns:a16="http://schemas.microsoft.com/office/drawing/2014/main" id="{C3423729-4562-477B-95B3-AA78022F91F4}"/>
                      </a:ext>
                    </a:extLst>
                  </p:cNvPr>
                  <p:cNvGrpSpPr/>
                  <p:nvPr/>
                </p:nvGrpSpPr>
                <p:grpSpPr>
                  <a:xfrm>
                    <a:off x="7744590" y="3866010"/>
                    <a:ext cx="28440" cy="41040"/>
                    <a:chOff x="7744590" y="3866010"/>
                    <a:chExt cx="28440" cy="410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">
                      <p14:nvContentPartPr>
                        <p14:cNvPr id="165" name="Ink 164">
                          <a:extLst>
                            <a:ext uri="{FF2B5EF4-FFF2-40B4-BE49-F238E27FC236}">
                              <a16:creationId xmlns:a16="http://schemas.microsoft.com/office/drawing/2014/main" id="{459FE9AC-137C-4A46-9BC4-0F180D0997B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44590" y="3866010"/>
                        <a:ext cx="19440" cy="18720"/>
                      </p14:xfrm>
                    </p:contentPart>
                  </mc:Choice>
                  <mc:Fallback xmlns="">
                    <p:pic>
                      <p:nvPicPr>
                        <p:cNvPr id="165" name="Ink 164">
                          <a:extLst>
                            <a:ext uri="{FF2B5EF4-FFF2-40B4-BE49-F238E27FC236}">
                              <a16:creationId xmlns:a16="http://schemas.microsoft.com/office/drawing/2014/main" id="{459FE9AC-137C-4A46-9BC4-0F180D0997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7740270" y="3861690"/>
                          <a:ext cx="2808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">
                      <p14:nvContentPartPr>
                        <p14:cNvPr id="166" name="Ink 165">
                          <a:extLst>
                            <a:ext uri="{FF2B5EF4-FFF2-40B4-BE49-F238E27FC236}">
                              <a16:creationId xmlns:a16="http://schemas.microsoft.com/office/drawing/2014/main" id="{9C5CE995-15BC-4100-9242-DA6D7E21B4A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58630" y="3876090"/>
                        <a:ext cx="14400" cy="30960"/>
                      </p14:xfrm>
                    </p:contentPart>
                  </mc:Choice>
                  <mc:Fallback xmlns="">
                    <p:pic>
                      <p:nvPicPr>
                        <p:cNvPr id="166" name="Ink 165">
                          <a:extLst>
                            <a:ext uri="{FF2B5EF4-FFF2-40B4-BE49-F238E27FC236}">
                              <a16:creationId xmlns:a16="http://schemas.microsoft.com/office/drawing/2014/main" id="{9C5CE995-15BC-4100-9242-DA6D7E21B4A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7754310" y="3871770"/>
                          <a:ext cx="2304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24">
                    <p14:nvContentPartPr>
                      <p14:cNvPr id="167" name="Ink 166">
                        <a:extLst>
                          <a:ext uri="{FF2B5EF4-FFF2-40B4-BE49-F238E27FC236}">
                            <a16:creationId xmlns:a16="http://schemas.microsoft.com/office/drawing/2014/main" id="{F9C4CA99-539D-479A-A381-90423AE4B55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42710" y="4115130"/>
                      <a:ext cx="60840" cy="78840"/>
                    </p14:xfrm>
                  </p:contentPart>
                </mc:Choice>
                <mc:Fallback xmlns="">
                  <p:pic>
                    <p:nvPicPr>
                      <p:cNvPr id="167" name="Ink 166">
                        <a:extLst>
                          <a:ext uri="{FF2B5EF4-FFF2-40B4-BE49-F238E27FC236}">
                            <a16:creationId xmlns:a16="http://schemas.microsoft.com/office/drawing/2014/main" id="{F9C4CA99-539D-479A-A381-90423AE4B5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638390" y="4110810"/>
                        <a:ext cx="69480" cy="87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87" name="Group 286">
                    <a:extLst>
                      <a:ext uri="{FF2B5EF4-FFF2-40B4-BE49-F238E27FC236}">
                        <a16:creationId xmlns:a16="http://schemas.microsoft.com/office/drawing/2014/main" id="{DF3E89F1-C323-4572-8AAE-AAE0F65EBB3C}"/>
                      </a:ext>
                    </a:extLst>
                  </p:cNvPr>
                  <p:cNvGrpSpPr/>
                  <p:nvPr/>
                </p:nvGrpSpPr>
                <p:grpSpPr>
                  <a:xfrm>
                    <a:off x="8397270" y="2779170"/>
                    <a:ext cx="41760" cy="76320"/>
                    <a:chOff x="8397270" y="2779170"/>
                    <a:chExt cx="41760" cy="763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">
                      <p14:nvContentPartPr>
                        <p14:cNvPr id="168" name="Ink 167">
                          <a:extLst>
                            <a:ext uri="{FF2B5EF4-FFF2-40B4-BE49-F238E27FC236}">
                              <a16:creationId xmlns:a16="http://schemas.microsoft.com/office/drawing/2014/main" id="{3AD527E1-09E2-459E-ACA5-9C726511FB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00150" y="2805090"/>
                        <a:ext cx="38880" cy="50400"/>
                      </p14:xfrm>
                    </p:contentPart>
                  </mc:Choice>
                  <mc:Fallback xmlns="">
                    <p:pic>
                      <p:nvPicPr>
                        <p:cNvPr id="168" name="Ink 167">
                          <a:extLst>
                            <a:ext uri="{FF2B5EF4-FFF2-40B4-BE49-F238E27FC236}">
                              <a16:creationId xmlns:a16="http://schemas.microsoft.com/office/drawing/2014/main" id="{3AD527E1-09E2-459E-ACA5-9C726511FB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8395830" y="2800770"/>
                          <a:ext cx="47520" cy="59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">
                      <p14:nvContentPartPr>
                        <p14:cNvPr id="169" name="Ink 168">
                          <a:extLst>
                            <a:ext uri="{FF2B5EF4-FFF2-40B4-BE49-F238E27FC236}">
                              <a16:creationId xmlns:a16="http://schemas.microsoft.com/office/drawing/2014/main" id="{32965354-EE90-49BA-9E93-C401CC164F2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397270" y="2779170"/>
                        <a:ext cx="27720" cy="66600"/>
                      </p14:xfrm>
                    </p:contentPart>
                  </mc:Choice>
                  <mc:Fallback xmlns="">
                    <p:pic>
                      <p:nvPicPr>
                        <p:cNvPr id="169" name="Ink 168">
                          <a:extLst>
                            <a:ext uri="{FF2B5EF4-FFF2-40B4-BE49-F238E27FC236}">
                              <a16:creationId xmlns:a16="http://schemas.microsoft.com/office/drawing/2014/main" id="{32965354-EE90-49BA-9E93-C401CC164F2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8392950" y="2774850"/>
                          <a:ext cx="36360" cy="75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30">
                    <p14:nvContentPartPr>
                      <p14:cNvPr id="170" name="Ink 169">
                        <a:extLst>
                          <a:ext uri="{FF2B5EF4-FFF2-40B4-BE49-F238E27FC236}">
                            <a16:creationId xmlns:a16="http://schemas.microsoft.com/office/drawing/2014/main" id="{DEE3FD08-AC9F-4629-972D-68D035A9D1D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214750" y="3200730"/>
                      <a:ext cx="72360" cy="70200"/>
                    </p14:xfrm>
                  </p:contentPart>
                </mc:Choice>
                <mc:Fallback xmlns="">
                  <p:pic>
                    <p:nvPicPr>
                      <p:cNvPr id="170" name="Ink 169">
                        <a:extLst>
                          <a:ext uri="{FF2B5EF4-FFF2-40B4-BE49-F238E27FC236}">
                            <a16:creationId xmlns:a16="http://schemas.microsoft.com/office/drawing/2014/main" id="{DEE3FD08-AC9F-4629-972D-68D035A9D1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8210430" y="3196410"/>
                        <a:ext cx="81000" cy="78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86" name="Group 285">
                    <a:extLst>
                      <a:ext uri="{FF2B5EF4-FFF2-40B4-BE49-F238E27FC236}">
                        <a16:creationId xmlns:a16="http://schemas.microsoft.com/office/drawing/2014/main" id="{D6C45B5C-010B-40E2-8264-51882DC3B688}"/>
                      </a:ext>
                    </a:extLst>
                  </p:cNvPr>
                  <p:cNvGrpSpPr/>
                  <p:nvPr/>
                </p:nvGrpSpPr>
                <p:grpSpPr>
                  <a:xfrm>
                    <a:off x="9270630" y="2576850"/>
                    <a:ext cx="68400" cy="73440"/>
                    <a:chOff x="9270630" y="2576850"/>
                    <a:chExt cx="68400" cy="734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">
                      <p14:nvContentPartPr>
                        <p14:cNvPr id="171" name="Ink 170">
                          <a:extLst>
                            <a:ext uri="{FF2B5EF4-FFF2-40B4-BE49-F238E27FC236}">
                              <a16:creationId xmlns:a16="http://schemas.microsoft.com/office/drawing/2014/main" id="{E6FD3555-75E5-4A37-A93C-77AF13E75E6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0630" y="2582610"/>
                        <a:ext cx="68400" cy="34560"/>
                      </p14:xfrm>
                    </p:contentPart>
                  </mc:Choice>
                  <mc:Fallback xmlns="">
                    <p:pic>
                      <p:nvPicPr>
                        <p:cNvPr id="171" name="Ink 170">
                          <a:extLst>
                            <a:ext uri="{FF2B5EF4-FFF2-40B4-BE49-F238E27FC236}">
                              <a16:creationId xmlns:a16="http://schemas.microsoft.com/office/drawing/2014/main" id="{E6FD3555-75E5-4A37-A93C-77AF13E75E6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9266310" y="2578290"/>
                          <a:ext cx="77040" cy="43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">
                      <p14:nvContentPartPr>
                        <p14:cNvPr id="172" name="Ink 171">
                          <a:extLst>
                            <a:ext uri="{FF2B5EF4-FFF2-40B4-BE49-F238E27FC236}">
                              <a16:creationId xmlns:a16="http://schemas.microsoft.com/office/drawing/2014/main" id="{1D1C958A-C5FB-4440-810D-990833894F7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87190" y="2576850"/>
                        <a:ext cx="20880" cy="73440"/>
                      </p14:xfrm>
                    </p:contentPart>
                  </mc:Choice>
                  <mc:Fallback xmlns="">
                    <p:pic>
                      <p:nvPicPr>
                        <p:cNvPr id="172" name="Ink 171">
                          <a:extLst>
                            <a:ext uri="{FF2B5EF4-FFF2-40B4-BE49-F238E27FC236}">
                              <a16:creationId xmlns:a16="http://schemas.microsoft.com/office/drawing/2014/main" id="{1D1C958A-C5FB-4440-810D-990833894F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"/>
                        <a:stretch>
                          <a:fillRect/>
                        </a:stretch>
                      </p:blipFill>
                      <p:spPr>
                        <a:xfrm>
                          <a:off x="9282870" y="2572530"/>
                          <a:ext cx="29520" cy="82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85" name="Group 284">
                    <a:extLst>
                      <a:ext uri="{FF2B5EF4-FFF2-40B4-BE49-F238E27FC236}">
                        <a16:creationId xmlns:a16="http://schemas.microsoft.com/office/drawing/2014/main" id="{8DA62A71-2F18-41E1-95AF-4574EA735D21}"/>
                      </a:ext>
                    </a:extLst>
                  </p:cNvPr>
                  <p:cNvGrpSpPr/>
                  <p:nvPr/>
                </p:nvGrpSpPr>
                <p:grpSpPr>
                  <a:xfrm>
                    <a:off x="9941670" y="2464530"/>
                    <a:ext cx="80280" cy="112320"/>
                    <a:chOff x="9941670" y="2464530"/>
                    <a:chExt cx="80280" cy="11232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">
                      <p14:nvContentPartPr>
                        <p14:cNvPr id="173" name="Ink 172">
                          <a:extLst>
                            <a:ext uri="{FF2B5EF4-FFF2-40B4-BE49-F238E27FC236}">
                              <a16:creationId xmlns:a16="http://schemas.microsoft.com/office/drawing/2014/main" id="{B643378D-567A-479D-9C8C-45C4D715A59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41670" y="2504850"/>
                        <a:ext cx="80280" cy="54720"/>
                      </p14:xfrm>
                    </p:contentPart>
                  </mc:Choice>
                  <mc:Fallback xmlns="">
                    <p:pic>
                      <p:nvPicPr>
                        <p:cNvPr id="173" name="Ink 172">
                          <a:extLst>
                            <a:ext uri="{FF2B5EF4-FFF2-40B4-BE49-F238E27FC236}">
                              <a16:creationId xmlns:a16="http://schemas.microsoft.com/office/drawing/2014/main" id="{B643378D-567A-479D-9C8C-45C4D715A5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9937350" y="2500530"/>
                          <a:ext cx="88920" cy="63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">
                      <p14:nvContentPartPr>
                        <p14:cNvPr id="174" name="Ink 173">
                          <a:extLst>
                            <a:ext uri="{FF2B5EF4-FFF2-40B4-BE49-F238E27FC236}">
                              <a16:creationId xmlns:a16="http://schemas.microsoft.com/office/drawing/2014/main" id="{D2675FCE-477C-464E-9447-3B627E050EC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83070" y="2464530"/>
                        <a:ext cx="29880" cy="112320"/>
                      </p14:xfrm>
                    </p:contentPart>
                  </mc:Choice>
                  <mc:Fallback xmlns="">
                    <p:pic>
                      <p:nvPicPr>
                        <p:cNvPr id="174" name="Ink 173">
                          <a:extLst>
                            <a:ext uri="{FF2B5EF4-FFF2-40B4-BE49-F238E27FC236}">
                              <a16:creationId xmlns:a16="http://schemas.microsoft.com/office/drawing/2014/main" id="{D2675FCE-477C-464E-9447-3B627E050E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"/>
                        <a:stretch>
                          <a:fillRect/>
                        </a:stretch>
                      </p:blipFill>
                      <p:spPr>
                        <a:xfrm>
                          <a:off x="9978750" y="2460210"/>
                          <a:ext cx="38520" cy="120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0">
                    <p14:nvContentPartPr>
                      <p14:cNvPr id="175" name="Ink 174">
                        <a:extLst>
                          <a:ext uri="{FF2B5EF4-FFF2-40B4-BE49-F238E27FC236}">
                            <a16:creationId xmlns:a16="http://schemas.microsoft.com/office/drawing/2014/main" id="{5FD9A8F6-C747-4CD1-96FD-1D0CE06682C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26990" y="2741370"/>
                      <a:ext cx="89640" cy="51840"/>
                    </p14:xfrm>
                  </p:contentPart>
                </mc:Choice>
                <mc:Fallback xmlns="">
                  <p:pic>
                    <p:nvPicPr>
                      <p:cNvPr id="175" name="Ink 174">
                        <a:extLst>
                          <a:ext uri="{FF2B5EF4-FFF2-40B4-BE49-F238E27FC236}">
                            <a16:creationId xmlns:a16="http://schemas.microsoft.com/office/drawing/2014/main" id="{5FD9A8F6-C747-4CD1-96FD-1D0CE06682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"/>
                      <a:stretch>
                        <a:fillRect/>
                      </a:stretch>
                    </p:blipFill>
                    <p:spPr>
                      <a:xfrm>
                        <a:off x="10022670" y="2737050"/>
                        <a:ext cx="98280" cy="604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8F7FC748-29BC-42F4-9B84-73961BED7BE6}"/>
                      </a:ext>
                    </a:extLst>
                  </p:cNvPr>
                  <p:cNvGrpSpPr/>
                  <p:nvPr/>
                </p:nvGrpSpPr>
                <p:grpSpPr>
                  <a:xfrm>
                    <a:off x="10730070" y="2924250"/>
                    <a:ext cx="73440" cy="82800"/>
                    <a:chOff x="10730070" y="2924250"/>
                    <a:chExt cx="73440" cy="8280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">
                      <p14:nvContentPartPr>
                        <p14:cNvPr id="176" name="Ink 175">
                          <a:extLst>
                            <a:ext uri="{FF2B5EF4-FFF2-40B4-BE49-F238E27FC236}">
                              <a16:creationId xmlns:a16="http://schemas.microsoft.com/office/drawing/2014/main" id="{64F80FE3-9ED9-4A90-B9BD-A560188FA30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730070" y="2924250"/>
                        <a:ext cx="73440" cy="53640"/>
                      </p14:xfrm>
                    </p:contentPart>
                  </mc:Choice>
                  <mc:Fallback xmlns="">
                    <p:pic>
                      <p:nvPicPr>
                        <p:cNvPr id="176" name="Ink 175">
                          <a:extLst>
                            <a:ext uri="{FF2B5EF4-FFF2-40B4-BE49-F238E27FC236}">
                              <a16:creationId xmlns:a16="http://schemas.microsoft.com/office/drawing/2014/main" id="{64F80FE3-9ED9-4A90-B9BD-A560188FA30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10725750" y="2919930"/>
                          <a:ext cx="82080" cy="62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4">
                      <p14:nvContentPartPr>
                        <p14:cNvPr id="177" name="Ink 176">
                          <a:extLst>
                            <a:ext uri="{FF2B5EF4-FFF2-40B4-BE49-F238E27FC236}">
                              <a16:creationId xmlns:a16="http://schemas.microsoft.com/office/drawing/2014/main" id="{B1AB7EFF-76DB-4954-8068-B30E0759D4B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759590" y="2930010"/>
                        <a:ext cx="14400" cy="77040"/>
                      </p14:xfrm>
                    </p:contentPart>
                  </mc:Choice>
                  <mc:Fallback xmlns="">
                    <p:pic>
                      <p:nvPicPr>
                        <p:cNvPr id="177" name="Ink 176">
                          <a:extLst>
                            <a:ext uri="{FF2B5EF4-FFF2-40B4-BE49-F238E27FC236}">
                              <a16:creationId xmlns:a16="http://schemas.microsoft.com/office/drawing/2014/main" id="{B1AB7EFF-76DB-4954-8068-B30E0759D4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10755270" y="2925690"/>
                          <a:ext cx="23040" cy="85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">
                    <p14:nvContentPartPr>
                      <p14:cNvPr id="178" name="Ink 177">
                        <a:extLst>
                          <a:ext uri="{FF2B5EF4-FFF2-40B4-BE49-F238E27FC236}">
                            <a16:creationId xmlns:a16="http://schemas.microsoft.com/office/drawing/2014/main" id="{88A307CD-CB3A-40CA-8668-43AD4F25B61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59470" y="3470730"/>
                      <a:ext cx="33120" cy="58680"/>
                    </p14:xfrm>
                  </p:contentPart>
                </mc:Choice>
                <mc:Fallback xmlns="">
                  <p:pic>
                    <p:nvPicPr>
                      <p:cNvPr id="178" name="Ink 177">
                        <a:extLst>
                          <a:ext uri="{FF2B5EF4-FFF2-40B4-BE49-F238E27FC236}">
                            <a16:creationId xmlns:a16="http://schemas.microsoft.com/office/drawing/2014/main" id="{88A307CD-CB3A-40CA-8668-43AD4F25B6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1055150" y="3466410"/>
                        <a:ext cx="41760" cy="67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83" name="Group 282">
                    <a:extLst>
                      <a:ext uri="{FF2B5EF4-FFF2-40B4-BE49-F238E27FC236}">
                        <a16:creationId xmlns:a16="http://schemas.microsoft.com/office/drawing/2014/main" id="{A988F21D-86A5-4D76-9D51-7B71A5F44BA2}"/>
                      </a:ext>
                    </a:extLst>
                  </p:cNvPr>
                  <p:cNvGrpSpPr/>
                  <p:nvPr/>
                </p:nvGrpSpPr>
                <p:grpSpPr>
                  <a:xfrm>
                    <a:off x="8315190" y="3404490"/>
                    <a:ext cx="2134800" cy="1956240"/>
                    <a:chOff x="8315190" y="3404490"/>
                    <a:chExt cx="2134800" cy="19562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8">
                      <p14:nvContentPartPr>
                        <p14:cNvPr id="48" name="Ink 47">
                          <a:extLst>
                            <a:ext uri="{FF2B5EF4-FFF2-40B4-BE49-F238E27FC236}">
                              <a16:creationId xmlns:a16="http://schemas.microsoft.com/office/drawing/2014/main" id="{A411114D-94D2-41CD-B442-027763D4A41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178190" y="4530930"/>
                        <a:ext cx="37800" cy="23400"/>
                      </p14:xfrm>
                    </p:contentPart>
                  </mc:Choice>
                  <mc:Fallback xmlns="">
                    <p:pic>
                      <p:nvPicPr>
                        <p:cNvPr id="48" name="Ink 47">
                          <a:extLst>
                            <a:ext uri="{FF2B5EF4-FFF2-40B4-BE49-F238E27FC236}">
                              <a16:creationId xmlns:a16="http://schemas.microsoft.com/office/drawing/2014/main" id="{A411114D-94D2-41CD-B442-027763D4A41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9"/>
                        <a:stretch>
                          <a:fillRect/>
                        </a:stretch>
                      </p:blipFill>
                      <p:spPr>
                        <a:xfrm>
                          <a:off x="10173870" y="4526610"/>
                          <a:ext cx="46440" cy="32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0">
                      <p14:nvContentPartPr>
                        <p14:cNvPr id="54" name="Ink 53">
                          <a:extLst>
                            <a:ext uri="{FF2B5EF4-FFF2-40B4-BE49-F238E27FC236}">
                              <a16:creationId xmlns:a16="http://schemas.microsoft.com/office/drawing/2014/main" id="{0117252C-5D47-412D-B84B-F8F626536C1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78590" y="3410970"/>
                        <a:ext cx="59760" cy="83520"/>
                      </p14:xfrm>
                    </p:contentPart>
                  </mc:Choice>
                  <mc:Fallback xmlns="">
                    <p:pic>
                      <p:nvPicPr>
                        <p:cNvPr id="54" name="Ink 53">
                          <a:extLst>
                            <a:ext uri="{FF2B5EF4-FFF2-40B4-BE49-F238E27FC236}">
                              <a16:creationId xmlns:a16="http://schemas.microsoft.com/office/drawing/2014/main" id="{0117252C-5D47-412D-B84B-F8F626536C1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1"/>
                        <a:stretch>
                          <a:fillRect/>
                        </a:stretch>
                      </p:blipFill>
                      <p:spPr>
                        <a:xfrm>
                          <a:off x="8874270" y="3406650"/>
                          <a:ext cx="68400" cy="92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2">
                      <p14:nvContentPartPr>
                        <p14:cNvPr id="56" name="Ink 55">
                          <a:extLst>
                            <a:ext uri="{FF2B5EF4-FFF2-40B4-BE49-F238E27FC236}">
                              <a16:creationId xmlns:a16="http://schemas.microsoft.com/office/drawing/2014/main" id="{78D090D8-2C8C-41A9-8390-938262F814D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72270" y="3691050"/>
                        <a:ext cx="81360" cy="68040"/>
                      </p14:xfrm>
                    </p:contentPart>
                  </mc:Choice>
                  <mc:Fallback xmlns="">
                    <p:pic>
                      <p:nvPicPr>
                        <p:cNvPr id="56" name="Ink 55">
                          <a:extLst>
                            <a:ext uri="{FF2B5EF4-FFF2-40B4-BE49-F238E27FC236}">
                              <a16:creationId xmlns:a16="http://schemas.microsoft.com/office/drawing/2014/main" id="{78D090D8-2C8C-41A9-8390-938262F814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3"/>
                        <a:stretch>
                          <a:fillRect/>
                        </a:stretch>
                      </p:blipFill>
                      <p:spPr>
                        <a:xfrm>
                          <a:off x="9067950" y="3686730"/>
                          <a:ext cx="90000" cy="76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4">
                      <p14:nvContentPartPr>
                        <p14:cNvPr id="35" name="Ink 34">
                          <a:extLst>
                            <a:ext uri="{FF2B5EF4-FFF2-40B4-BE49-F238E27FC236}">
                              <a16:creationId xmlns:a16="http://schemas.microsoft.com/office/drawing/2014/main" id="{B7FF9E73-FFB0-4F94-8C60-C5DFA6EF6B3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88270" y="3964290"/>
                        <a:ext cx="62280" cy="45000"/>
                      </p14:xfrm>
                    </p:contentPart>
                  </mc:Choice>
                  <mc:Fallback xmlns="">
                    <p:pic>
                      <p:nvPicPr>
                        <p:cNvPr id="35" name="Ink 34">
                          <a:extLst>
                            <a:ext uri="{FF2B5EF4-FFF2-40B4-BE49-F238E27FC236}">
                              <a16:creationId xmlns:a16="http://schemas.microsoft.com/office/drawing/2014/main" id="{B7FF9E73-FFB0-4F94-8C60-C5DFA6EF6B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5"/>
                        <a:stretch>
                          <a:fillRect/>
                        </a:stretch>
                      </p:blipFill>
                      <p:spPr>
                        <a:xfrm>
                          <a:off x="9283950" y="3959970"/>
                          <a:ext cx="70920" cy="53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6">
                      <p14:nvContentPartPr>
                        <p14:cNvPr id="37" name="Ink 36">
                          <a:extLst>
                            <a:ext uri="{FF2B5EF4-FFF2-40B4-BE49-F238E27FC236}">
                              <a16:creationId xmlns:a16="http://schemas.microsoft.com/office/drawing/2014/main" id="{ADB0AA34-77CB-4657-8ACC-73F72089222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99070" y="3940170"/>
                        <a:ext cx="36000" cy="83880"/>
                      </p14:xfrm>
                    </p:contentPart>
                  </mc:Choice>
                  <mc:Fallback xmlns="">
                    <p:pic>
                      <p:nvPicPr>
                        <p:cNvPr id="37" name="Ink 36">
                          <a:extLst>
                            <a:ext uri="{FF2B5EF4-FFF2-40B4-BE49-F238E27FC236}">
                              <a16:creationId xmlns:a16="http://schemas.microsoft.com/office/drawing/2014/main" id="{ADB0AA34-77CB-4657-8ACC-73F72089222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7"/>
                        <a:stretch>
                          <a:fillRect/>
                        </a:stretch>
                      </p:blipFill>
                      <p:spPr>
                        <a:xfrm>
                          <a:off x="9294750" y="3935850"/>
                          <a:ext cx="44640" cy="92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58">
                      <p14:nvContentPartPr>
                        <p14:cNvPr id="45" name="Ink 44">
                          <a:extLst>
                            <a:ext uri="{FF2B5EF4-FFF2-40B4-BE49-F238E27FC236}">
                              <a16:creationId xmlns:a16="http://schemas.microsoft.com/office/drawing/2014/main" id="{F3D915B5-F322-4F20-972F-DFEEC7AE944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48630" y="3596370"/>
                        <a:ext cx="54360" cy="46080"/>
                      </p14:xfrm>
                    </p:contentPart>
                  </mc:Choice>
                  <mc:Fallback xmlns="">
                    <p:pic>
                      <p:nvPicPr>
                        <p:cNvPr id="45" name="Ink 44">
                          <a:extLst>
                            <a:ext uri="{FF2B5EF4-FFF2-40B4-BE49-F238E27FC236}">
                              <a16:creationId xmlns:a16="http://schemas.microsoft.com/office/drawing/2014/main" id="{F3D915B5-F322-4F20-972F-DFEEC7AE944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9"/>
                        <a:stretch>
                          <a:fillRect/>
                        </a:stretch>
                      </p:blipFill>
                      <p:spPr>
                        <a:xfrm>
                          <a:off x="9644310" y="3592050"/>
                          <a:ext cx="63000" cy="54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0">
                      <p14:nvContentPartPr>
                        <p14:cNvPr id="46" name="Ink 45">
                          <a:extLst>
                            <a:ext uri="{FF2B5EF4-FFF2-40B4-BE49-F238E27FC236}">
                              <a16:creationId xmlns:a16="http://schemas.microsoft.com/office/drawing/2014/main" id="{D1F0C886-32C6-4F99-9AD8-36439CE86DD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072710" y="3560730"/>
                        <a:ext cx="50400" cy="70200"/>
                      </p14:xfrm>
                    </p:contentPart>
                  </mc:Choice>
                  <mc:Fallback xmlns="">
                    <p:pic>
                      <p:nvPicPr>
                        <p:cNvPr id="46" name="Ink 45">
                          <a:extLst>
                            <a:ext uri="{FF2B5EF4-FFF2-40B4-BE49-F238E27FC236}">
                              <a16:creationId xmlns:a16="http://schemas.microsoft.com/office/drawing/2014/main" id="{D1F0C886-32C6-4F99-9AD8-36439CE86D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1"/>
                        <a:stretch>
                          <a:fillRect/>
                        </a:stretch>
                      </p:blipFill>
                      <p:spPr>
                        <a:xfrm>
                          <a:off x="10068390" y="3556410"/>
                          <a:ext cx="59040" cy="78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2">
                      <p14:nvContentPartPr>
                        <p14:cNvPr id="47" name="Ink 46">
                          <a:extLst>
                            <a:ext uri="{FF2B5EF4-FFF2-40B4-BE49-F238E27FC236}">
                              <a16:creationId xmlns:a16="http://schemas.microsoft.com/office/drawing/2014/main" id="{A85F171D-85F7-4BEC-9F22-70E6573B60E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282230" y="4038450"/>
                        <a:ext cx="54360" cy="63000"/>
                      </p14:xfrm>
                    </p:contentPart>
                  </mc:Choice>
                  <mc:Fallback xmlns="">
                    <p:pic>
                      <p:nvPicPr>
                        <p:cNvPr id="47" name="Ink 46">
                          <a:extLst>
                            <a:ext uri="{FF2B5EF4-FFF2-40B4-BE49-F238E27FC236}">
                              <a16:creationId xmlns:a16="http://schemas.microsoft.com/office/drawing/2014/main" id="{A85F171D-85F7-4BEC-9F22-70E6573B60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3"/>
                        <a:stretch>
                          <a:fillRect/>
                        </a:stretch>
                      </p:blipFill>
                      <p:spPr>
                        <a:xfrm>
                          <a:off x="10277910" y="4034130"/>
                          <a:ext cx="63000" cy="71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4">
                      <p14:nvContentPartPr>
                        <p14:cNvPr id="57" name="Ink 56">
                          <a:extLst>
                            <a:ext uri="{FF2B5EF4-FFF2-40B4-BE49-F238E27FC236}">
                              <a16:creationId xmlns:a16="http://schemas.microsoft.com/office/drawing/2014/main" id="{1CF2AA1D-E7BA-489E-B341-D97F257D743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96190" y="3569730"/>
                        <a:ext cx="62280" cy="81720"/>
                      </p14:xfrm>
                    </p:contentPart>
                  </mc:Choice>
                  <mc:Fallback xmlns="">
                    <p:pic>
                      <p:nvPicPr>
                        <p:cNvPr id="57" name="Ink 56">
                          <a:extLst>
                            <a:ext uri="{FF2B5EF4-FFF2-40B4-BE49-F238E27FC236}">
                              <a16:creationId xmlns:a16="http://schemas.microsoft.com/office/drawing/2014/main" id="{1CF2AA1D-E7BA-489E-B341-D97F257D743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5"/>
                        <a:stretch>
                          <a:fillRect/>
                        </a:stretch>
                      </p:blipFill>
                      <p:spPr>
                        <a:xfrm>
                          <a:off x="9291870" y="3565410"/>
                          <a:ext cx="70920" cy="90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6">
                      <p14:nvContentPartPr>
                        <p14:cNvPr id="58" name="Ink 57">
                          <a:extLst>
                            <a:ext uri="{FF2B5EF4-FFF2-40B4-BE49-F238E27FC236}">
                              <a16:creationId xmlns:a16="http://schemas.microsoft.com/office/drawing/2014/main" id="{7B5A4C64-1CDD-4AF1-BC70-4119C47DF82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07790" y="3525090"/>
                        <a:ext cx="54360" cy="38520"/>
                      </p14:xfrm>
                    </p:contentPart>
                  </mc:Choice>
                  <mc:Fallback xmlns="">
                    <p:pic>
                      <p:nvPicPr>
                        <p:cNvPr id="58" name="Ink 57">
                          <a:extLst>
                            <a:ext uri="{FF2B5EF4-FFF2-40B4-BE49-F238E27FC236}">
                              <a16:creationId xmlns:a16="http://schemas.microsoft.com/office/drawing/2014/main" id="{7B5A4C64-1CDD-4AF1-BC70-4119C47DF82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7"/>
                        <a:stretch>
                          <a:fillRect/>
                        </a:stretch>
                      </p:blipFill>
                      <p:spPr>
                        <a:xfrm>
                          <a:off x="9403470" y="3520770"/>
                          <a:ext cx="63000" cy="47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68">
                      <p14:nvContentPartPr>
                        <p14:cNvPr id="59" name="Ink 58">
                          <a:extLst>
                            <a:ext uri="{FF2B5EF4-FFF2-40B4-BE49-F238E27FC236}">
                              <a16:creationId xmlns:a16="http://schemas.microsoft.com/office/drawing/2014/main" id="{C95E3172-3764-4164-A337-BB8EE5F8BEA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94190" y="3462450"/>
                        <a:ext cx="45360" cy="50400"/>
                      </p14:xfrm>
                    </p:contentPart>
                  </mc:Choice>
                  <mc:Fallback xmlns="">
                    <p:pic>
                      <p:nvPicPr>
                        <p:cNvPr id="59" name="Ink 58">
                          <a:extLst>
                            <a:ext uri="{FF2B5EF4-FFF2-40B4-BE49-F238E27FC236}">
                              <a16:creationId xmlns:a16="http://schemas.microsoft.com/office/drawing/2014/main" id="{C95E3172-3764-4164-A337-BB8EE5F8BE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9"/>
                        <a:stretch>
                          <a:fillRect/>
                        </a:stretch>
                      </p:blipFill>
                      <p:spPr>
                        <a:xfrm>
                          <a:off x="9489870" y="3458130"/>
                          <a:ext cx="54000" cy="59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0">
                      <p14:nvContentPartPr>
                        <p14:cNvPr id="60" name="Ink 59">
                          <a:extLst>
                            <a:ext uri="{FF2B5EF4-FFF2-40B4-BE49-F238E27FC236}">
                              <a16:creationId xmlns:a16="http://schemas.microsoft.com/office/drawing/2014/main" id="{992BD5C4-CD22-42FF-985B-64F08EA7CFD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92750" y="3637410"/>
                        <a:ext cx="66960" cy="52920"/>
                      </p14:xfrm>
                    </p:contentPart>
                  </mc:Choice>
                  <mc:Fallback xmlns="">
                    <p:pic>
                      <p:nvPicPr>
                        <p:cNvPr id="60" name="Ink 59">
                          <a:extLst>
                            <a:ext uri="{FF2B5EF4-FFF2-40B4-BE49-F238E27FC236}">
                              <a16:creationId xmlns:a16="http://schemas.microsoft.com/office/drawing/2014/main" id="{992BD5C4-CD22-42FF-985B-64F08EA7CF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1"/>
                        <a:stretch>
                          <a:fillRect/>
                        </a:stretch>
                      </p:blipFill>
                      <p:spPr>
                        <a:xfrm>
                          <a:off x="9488430" y="3633090"/>
                          <a:ext cx="75600" cy="61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2">
                      <p14:nvContentPartPr>
                        <p14:cNvPr id="61" name="Ink 60">
                          <a:extLst>
                            <a:ext uri="{FF2B5EF4-FFF2-40B4-BE49-F238E27FC236}">
                              <a16:creationId xmlns:a16="http://schemas.microsoft.com/office/drawing/2014/main" id="{8F819EC1-5243-4EAA-AD14-B98DF782AFA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87630" y="3687810"/>
                        <a:ext cx="84960" cy="51840"/>
                      </p14:xfrm>
                    </p:contentPart>
                  </mc:Choice>
                  <mc:Fallback xmlns="">
                    <p:pic>
                      <p:nvPicPr>
                        <p:cNvPr id="61" name="Ink 60">
                          <a:extLst>
                            <a:ext uri="{FF2B5EF4-FFF2-40B4-BE49-F238E27FC236}">
                              <a16:creationId xmlns:a16="http://schemas.microsoft.com/office/drawing/2014/main" id="{8F819EC1-5243-4EAA-AD14-B98DF782AF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3"/>
                        <a:stretch>
                          <a:fillRect/>
                        </a:stretch>
                      </p:blipFill>
                      <p:spPr>
                        <a:xfrm>
                          <a:off x="9383310" y="3683490"/>
                          <a:ext cx="93600" cy="60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4">
                      <p14:nvContentPartPr>
                        <p14:cNvPr id="62" name="Ink 61">
                          <a:extLst>
                            <a:ext uri="{FF2B5EF4-FFF2-40B4-BE49-F238E27FC236}">
                              <a16:creationId xmlns:a16="http://schemas.microsoft.com/office/drawing/2014/main" id="{BB7F416D-8CCE-4BCA-9003-5F4DC3ABF8E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53070" y="3815610"/>
                        <a:ext cx="70920" cy="25920"/>
                      </p14:xfrm>
                    </p:contentPart>
                  </mc:Choice>
                  <mc:Fallback xmlns="">
                    <p:pic>
                      <p:nvPicPr>
                        <p:cNvPr id="62" name="Ink 61">
                          <a:extLst>
                            <a:ext uri="{FF2B5EF4-FFF2-40B4-BE49-F238E27FC236}">
                              <a16:creationId xmlns:a16="http://schemas.microsoft.com/office/drawing/2014/main" id="{BB7F416D-8CCE-4BCA-9003-5F4DC3ABF8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5"/>
                        <a:stretch>
                          <a:fillRect/>
                        </a:stretch>
                      </p:blipFill>
                      <p:spPr>
                        <a:xfrm>
                          <a:off x="9348750" y="3811290"/>
                          <a:ext cx="79560" cy="34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6">
                      <p14:nvContentPartPr>
                        <p14:cNvPr id="63" name="Ink 62">
                          <a:extLst>
                            <a:ext uri="{FF2B5EF4-FFF2-40B4-BE49-F238E27FC236}">
                              <a16:creationId xmlns:a16="http://schemas.microsoft.com/office/drawing/2014/main" id="{C53714AE-1BFB-4D18-A952-57073EC017D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62070" y="3813450"/>
                        <a:ext cx="22320" cy="42480"/>
                      </p14:xfrm>
                    </p:contentPart>
                  </mc:Choice>
                  <mc:Fallback xmlns="">
                    <p:pic>
                      <p:nvPicPr>
                        <p:cNvPr id="63" name="Ink 62">
                          <a:extLst>
                            <a:ext uri="{FF2B5EF4-FFF2-40B4-BE49-F238E27FC236}">
                              <a16:creationId xmlns:a16="http://schemas.microsoft.com/office/drawing/2014/main" id="{C53714AE-1BFB-4D18-A952-57073EC017D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7"/>
                        <a:stretch>
                          <a:fillRect/>
                        </a:stretch>
                      </p:blipFill>
                      <p:spPr>
                        <a:xfrm>
                          <a:off x="9357750" y="3809130"/>
                          <a:ext cx="30960" cy="51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78">
                      <p14:nvContentPartPr>
                        <p14:cNvPr id="64" name="Ink 63">
                          <a:extLst>
                            <a:ext uri="{FF2B5EF4-FFF2-40B4-BE49-F238E27FC236}">
                              <a16:creationId xmlns:a16="http://schemas.microsoft.com/office/drawing/2014/main" id="{1921EDCF-F604-4737-99FA-6D10DC73B16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78710" y="3739290"/>
                        <a:ext cx="178920" cy="101880"/>
                      </p14:xfrm>
                    </p:contentPart>
                  </mc:Choice>
                  <mc:Fallback xmlns="">
                    <p:pic>
                      <p:nvPicPr>
                        <p:cNvPr id="64" name="Ink 63">
                          <a:extLst>
                            <a:ext uri="{FF2B5EF4-FFF2-40B4-BE49-F238E27FC236}">
                              <a16:creationId xmlns:a16="http://schemas.microsoft.com/office/drawing/2014/main" id="{1921EDCF-F604-4737-99FA-6D10DC73B1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9"/>
                        <a:stretch>
                          <a:fillRect/>
                        </a:stretch>
                      </p:blipFill>
                      <p:spPr>
                        <a:xfrm>
                          <a:off x="9474390" y="3734970"/>
                          <a:ext cx="187560" cy="110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0">
                      <p14:nvContentPartPr>
                        <p14:cNvPr id="65" name="Ink 64">
                          <a:extLst>
                            <a:ext uri="{FF2B5EF4-FFF2-40B4-BE49-F238E27FC236}">
                              <a16:creationId xmlns:a16="http://schemas.microsoft.com/office/drawing/2014/main" id="{91C579FF-09DB-4050-9E15-7A5BE554198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21630" y="3713730"/>
                        <a:ext cx="37440" cy="54000"/>
                      </p14:xfrm>
                    </p:contentPart>
                  </mc:Choice>
                  <mc:Fallback xmlns="">
                    <p:pic>
                      <p:nvPicPr>
                        <p:cNvPr id="65" name="Ink 64">
                          <a:extLst>
                            <a:ext uri="{FF2B5EF4-FFF2-40B4-BE49-F238E27FC236}">
                              <a16:creationId xmlns:a16="http://schemas.microsoft.com/office/drawing/2014/main" id="{91C579FF-09DB-4050-9E15-7A5BE554198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1"/>
                        <a:stretch>
                          <a:fillRect/>
                        </a:stretch>
                      </p:blipFill>
                      <p:spPr>
                        <a:xfrm>
                          <a:off x="9617310" y="3709410"/>
                          <a:ext cx="46080" cy="62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2">
                      <p14:nvContentPartPr>
                        <p14:cNvPr id="66" name="Ink 65">
                          <a:extLst>
                            <a:ext uri="{FF2B5EF4-FFF2-40B4-BE49-F238E27FC236}">
                              <a16:creationId xmlns:a16="http://schemas.microsoft.com/office/drawing/2014/main" id="{5463AD34-6E8E-4DDF-B96D-E9307DC1950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04790" y="3705090"/>
                        <a:ext cx="46800" cy="26280"/>
                      </p14:xfrm>
                    </p:contentPart>
                  </mc:Choice>
                  <mc:Fallback xmlns="">
                    <p:pic>
                      <p:nvPicPr>
                        <p:cNvPr id="66" name="Ink 65">
                          <a:extLst>
                            <a:ext uri="{FF2B5EF4-FFF2-40B4-BE49-F238E27FC236}">
                              <a16:creationId xmlns:a16="http://schemas.microsoft.com/office/drawing/2014/main" id="{5463AD34-6E8E-4DDF-B96D-E9307DC1950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3"/>
                        <a:stretch>
                          <a:fillRect/>
                        </a:stretch>
                      </p:blipFill>
                      <p:spPr>
                        <a:xfrm>
                          <a:off x="9700470" y="3700770"/>
                          <a:ext cx="55440" cy="34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4">
                      <p14:nvContentPartPr>
                        <p14:cNvPr id="67" name="Ink 66">
                          <a:extLst>
                            <a:ext uri="{FF2B5EF4-FFF2-40B4-BE49-F238E27FC236}">
                              <a16:creationId xmlns:a16="http://schemas.microsoft.com/office/drawing/2014/main" id="{EBA9FB2A-1A1D-4162-86E6-DD27EE1CF7F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55830" y="3787170"/>
                        <a:ext cx="41040" cy="42840"/>
                      </p14:xfrm>
                    </p:contentPart>
                  </mc:Choice>
                  <mc:Fallback xmlns="">
                    <p:pic>
                      <p:nvPicPr>
                        <p:cNvPr id="67" name="Ink 66">
                          <a:extLst>
                            <a:ext uri="{FF2B5EF4-FFF2-40B4-BE49-F238E27FC236}">
                              <a16:creationId xmlns:a16="http://schemas.microsoft.com/office/drawing/2014/main" id="{EBA9FB2A-1A1D-4162-86E6-DD27EE1CF7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5"/>
                        <a:stretch>
                          <a:fillRect/>
                        </a:stretch>
                      </p:blipFill>
                      <p:spPr>
                        <a:xfrm>
                          <a:off x="9651510" y="3782850"/>
                          <a:ext cx="49680" cy="51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6">
                      <p14:nvContentPartPr>
                        <p14:cNvPr id="68" name="Ink 67">
                          <a:extLst>
                            <a:ext uri="{FF2B5EF4-FFF2-40B4-BE49-F238E27FC236}">
                              <a16:creationId xmlns:a16="http://schemas.microsoft.com/office/drawing/2014/main" id="{F4E1BC8C-6D33-4993-B7A0-866FF934196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00110" y="3745770"/>
                        <a:ext cx="33120" cy="40320"/>
                      </p14:xfrm>
                    </p:contentPart>
                  </mc:Choice>
                  <mc:Fallback xmlns="">
                    <p:pic>
                      <p:nvPicPr>
                        <p:cNvPr id="68" name="Ink 67">
                          <a:extLst>
                            <a:ext uri="{FF2B5EF4-FFF2-40B4-BE49-F238E27FC236}">
                              <a16:creationId xmlns:a16="http://schemas.microsoft.com/office/drawing/2014/main" id="{F4E1BC8C-6D33-4993-B7A0-866FF93419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7"/>
                        <a:stretch>
                          <a:fillRect/>
                        </a:stretch>
                      </p:blipFill>
                      <p:spPr>
                        <a:xfrm>
                          <a:off x="9695790" y="3741450"/>
                          <a:ext cx="41760" cy="48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88">
                      <p14:nvContentPartPr>
                        <p14:cNvPr id="69" name="Ink 68">
                          <a:extLst>
                            <a:ext uri="{FF2B5EF4-FFF2-40B4-BE49-F238E27FC236}">
                              <a16:creationId xmlns:a16="http://schemas.microsoft.com/office/drawing/2014/main" id="{C146AB44-6EAB-4DC0-B1FD-79A1509C902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31630" y="3819930"/>
                        <a:ext cx="66240" cy="41040"/>
                      </p14:xfrm>
                    </p:contentPart>
                  </mc:Choice>
                  <mc:Fallback xmlns="">
                    <p:pic>
                      <p:nvPicPr>
                        <p:cNvPr id="69" name="Ink 68">
                          <a:extLst>
                            <a:ext uri="{FF2B5EF4-FFF2-40B4-BE49-F238E27FC236}">
                              <a16:creationId xmlns:a16="http://schemas.microsoft.com/office/drawing/2014/main" id="{C146AB44-6EAB-4DC0-B1FD-79A1509C902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9"/>
                        <a:stretch>
                          <a:fillRect/>
                        </a:stretch>
                      </p:blipFill>
                      <p:spPr>
                        <a:xfrm>
                          <a:off x="9527310" y="3815610"/>
                          <a:ext cx="74880" cy="49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0">
                      <p14:nvContentPartPr>
                        <p14:cNvPr id="70" name="Ink 69">
                          <a:extLst>
                            <a:ext uri="{FF2B5EF4-FFF2-40B4-BE49-F238E27FC236}">
                              <a16:creationId xmlns:a16="http://schemas.microsoft.com/office/drawing/2014/main" id="{F1FD4E76-3181-4E6B-B36D-BE76819516B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39110" y="3902370"/>
                        <a:ext cx="38880" cy="30240"/>
                      </p14:xfrm>
                    </p:contentPart>
                  </mc:Choice>
                  <mc:Fallback xmlns="">
                    <p:pic>
                      <p:nvPicPr>
                        <p:cNvPr id="70" name="Ink 69">
                          <a:extLst>
                            <a:ext uri="{FF2B5EF4-FFF2-40B4-BE49-F238E27FC236}">
                              <a16:creationId xmlns:a16="http://schemas.microsoft.com/office/drawing/2014/main" id="{F1FD4E76-3181-4E6B-B36D-BE76819516B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1"/>
                        <a:stretch>
                          <a:fillRect/>
                        </a:stretch>
                      </p:blipFill>
                      <p:spPr>
                        <a:xfrm>
                          <a:off x="9434790" y="3898050"/>
                          <a:ext cx="47520" cy="38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2">
                      <p14:nvContentPartPr>
                        <p14:cNvPr id="71" name="Ink 70">
                          <a:extLst>
                            <a:ext uri="{FF2B5EF4-FFF2-40B4-BE49-F238E27FC236}">
                              <a16:creationId xmlns:a16="http://schemas.microsoft.com/office/drawing/2014/main" id="{C64AE1BF-0A59-489E-A0F7-DF164A75B4E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06350" y="3887610"/>
                        <a:ext cx="36720" cy="55080"/>
                      </p14:xfrm>
                    </p:contentPart>
                  </mc:Choice>
                  <mc:Fallback xmlns="">
                    <p:pic>
                      <p:nvPicPr>
                        <p:cNvPr id="71" name="Ink 70">
                          <a:extLst>
                            <a:ext uri="{FF2B5EF4-FFF2-40B4-BE49-F238E27FC236}">
                              <a16:creationId xmlns:a16="http://schemas.microsoft.com/office/drawing/2014/main" id="{C64AE1BF-0A59-489E-A0F7-DF164A75B4E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3"/>
                        <a:stretch>
                          <a:fillRect/>
                        </a:stretch>
                      </p:blipFill>
                      <p:spPr>
                        <a:xfrm>
                          <a:off x="9402030" y="3883290"/>
                          <a:ext cx="45360" cy="63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4">
                      <p14:nvContentPartPr>
                        <p14:cNvPr id="72" name="Ink 71">
                          <a:extLst>
                            <a:ext uri="{FF2B5EF4-FFF2-40B4-BE49-F238E27FC236}">
                              <a16:creationId xmlns:a16="http://schemas.microsoft.com/office/drawing/2014/main" id="{1BF72C26-FA9A-4273-AA54-4E008872D2C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53590" y="3685290"/>
                        <a:ext cx="22320" cy="28800"/>
                      </p14:xfrm>
                    </p:contentPart>
                  </mc:Choice>
                  <mc:Fallback xmlns="">
                    <p:pic>
                      <p:nvPicPr>
                        <p:cNvPr id="72" name="Ink 71">
                          <a:extLst>
                            <a:ext uri="{FF2B5EF4-FFF2-40B4-BE49-F238E27FC236}">
                              <a16:creationId xmlns:a16="http://schemas.microsoft.com/office/drawing/2014/main" id="{1BF72C26-FA9A-4273-AA54-4E008872D2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5"/>
                        <a:stretch>
                          <a:fillRect/>
                        </a:stretch>
                      </p:blipFill>
                      <p:spPr>
                        <a:xfrm>
                          <a:off x="9549270" y="3680970"/>
                          <a:ext cx="30960" cy="37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6">
                      <p14:nvContentPartPr>
                        <p14:cNvPr id="73" name="Ink 72">
                          <a:extLst>
                            <a:ext uri="{FF2B5EF4-FFF2-40B4-BE49-F238E27FC236}">
                              <a16:creationId xmlns:a16="http://schemas.microsoft.com/office/drawing/2014/main" id="{C5961639-7091-47C8-B0A8-6B914E5C205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68710" y="3508530"/>
                        <a:ext cx="30600" cy="39960"/>
                      </p14:xfrm>
                    </p:contentPart>
                  </mc:Choice>
                  <mc:Fallback xmlns="">
                    <p:pic>
                      <p:nvPicPr>
                        <p:cNvPr id="73" name="Ink 72">
                          <a:extLst>
                            <a:ext uri="{FF2B5EF4-FFF2-40B4-BE49-F238E27FC236}">
                              <a16:creationId xmlns:a16="http://schemas.microsoft.com/office/drawing/2014/main" id="{C5961639-7091-47C8-B0A8-6B914E5C205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7"/>
                        <a:stretch>
                          <a:fillRect/>
                        </a:stretch>
                      </p:blipFill>
                      <p:spPr>
                        <a:xfrm>
                          <a:off x="9564390" y="3504210"/>
                          <a:ext cx="39240" cy="48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98">
                      <p14:nvContentPartPr>
                        <p14:cNvPr id="74" name="Ink 73">
                          <a:extLst>
                            <a:ext uri="{FF2B5EF4-FFF2-40B4-BE49-F238E27FC236}">
                              <a16:creationId xmlns:a16="http://schemas.microsoft.com/office/drawing/2014/main" id="{8F5565C6-66F9-4635-BEB4-45DFE139C4D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80670" y="3572250"/>
                        <a:ext cx="64440" cy="41040"/>
                      </p14:xfrm>
                    </p:contentPart>
                  </mc:Choice>
                  <mc:Fallback xmlns="">
                    <p:pic>
                      <p:nvPicPr>
                        <p:cNvPr id="74" name="Ink 73">
                          <a:extLst>
                            <a:ext uri="{FF2B5EF4-FFF2-40B4-BE49-F238E27FC236}">
                              <a16:creationId xmlns:a16="http://schemas.microsoft.com/office/drawing/2014/main" id="{8F5565C6-66F9-4635-BEB4-45DFE139C4D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9"/>
                        <a:stretch>
                          <a:fillRect/>
                        </a:stretch>
                      </p:blipFill>
                      <p:spPr>
                        <a:xfrm>
                          <a:off x="9676350" y="3567930"/>
                          <a:ext cx="73080" cy="49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0">
                      <p14:nvContentPartPr>
                        <p14:cNvPr id="75" name="Ink 74">
                          <a:extLst>
                            <a:ext uri="{FF2B5EF4-FFF2-40B4-BE49-F238E27FC236}">
                              <a16:creationId xmlns:a16="http://schemas.microsoft.com/office/drawing/2014/main" id="{7DBF640B-001A-4A11-9D8D-49AA4DF55B1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90190" y="3424650"/>
                        <a:ext cx="59400" cy="16920"/>
                      </p14:xfrm>
                    </p:contentPart>
                  </mc:Choice>
                  <mc:Fallback xmlns="">
                    <p:pic>
                      <p:nvPicPr>
                        <p:cNvPr id="75" name="Ink 74">
                          <a:extLst>
                            <a:ext uri="{FF2B5EF4-FFF2-40B4-BE49-F238E27FC236}">
                              <a16:creationId xmlns:a16="http://schemas.microsoft.com/office/drawing/2014/main" id="{7DBF640B-001A-4A11-9D8D-49AA4DF55B1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1"/>
                        <a:stretch>
                          <a:fillRect/>
                        </a:stretch>
                      </p:blipFill>
                      <p:spPr>
                        <a:xfrm>
                          <a:off x="9885870" y="3420330"/>
                          <a:ext cx="68040" cy="25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2">
                      <p14:nvContentPartPr>
                        <p14:cNvPr id="76" name="Ink 75">
                          <a:extLst>
                            <a:ext uri="{FF2B5EF4-FFF2-40B4-BE49-F238E27FC236}">
                              <a16:creationId xmlns:a16="http://schemas.microsoft.com/office/drawing/2014/main" id="{1E77D2EB-8849-4E7E-8809-1CFFF79F03D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90190" y="3404490"/>
                        <a:ext cx="52920" cy="56160"/>
                      </p14:xfrm>
                    </p:contentPart>
                  </mc:Choice>
                  <mc:Fallback xmlns="">
                    <p:pic>
                      <p:nvPicPr>
                        <p:cNvPr id="76" name="Ink 75">
                          <a:extLst>
                            <a:ext uri="{FF2B5EF4-FFF2-40B4-BE49-F238E27FC236}">
                              <a16:creationId xmlns:a16="http://schemas.microsoft.com/office/drawing/2014/main" id="{1E77D2EB-8849-4E7E-8809-1CFFF79F03D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3"/>
                        <a:stretch>
                          <a:fillRect/>
                        </a:stretch>
                      </p:blipFill>
                      <p:spPr>
                        <a:xfrm>
                          <a:off x="9885870" y="3400170"/>
                          <a:ext cx="61560" cy="64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4">
                      <p14:nvContentPartPr>
                        <p14:cNvPr id="78" name="Ink 77">
                          <a:extLst>
                            <a:ext uri="{FF2B5EF4-FFF2-40B4-BE49-F238E27FC236}">
                              <a16:creationId xmlns:a16="http://schemas.microsoft.com/office/drawing/2014/main" id="{FFDEEF73-547B-44E8-935C-5B90F057827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324710" y="3423570"/>
                        <a:ext cx="56520" cy="30240"/>
                      </p14:xfrm>
                    </p:contentPart>
                  </mc:Choice>
                  <mc:Fallback xmlns="">
                    <p:pic>
                      <p:nvPicPr>
                        <p:cNvPr id="78" name="Ink 77">
                          <a:extLst>
                            <a:ext uri="{FF2B5EF4-FFF2-40B4-BE49-F238E27FC236}">
                              <a16:creationId xmlns:a16="http://schemas.microsoft.com/office/drawing/2014/main" id="{FFDEEF73-547B-44E8-935C-5B90F057827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5"/>
                        <a:stretch>
                          <a:fillRect/>
                        </a:stretch>
                      </p:blipFill>
                      <p:spPr>
                        <a:xfrm>
                          <a:off x="10320390" y="3419250"/>
                          <a:ext cx="65160" cy="38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6">
                      <p14:nvContentPartPr>
                        <p14:cNvPr id="79" name="Ink 78">
                          <a:extLst>
                            <a:ext uri="{FF2B5EF4-FFF2-40B4-BE49-F238E27FC236}">
                              <a16:creationId xmlns:a16="http://schemas.microsoft.com/office/drawing/2014/main" id="{4612C5E3-285F-4B37-AC15-B23FAD68D86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268190" y="3547050"/>
                        <a:ext cx="80640" cy="59760"/>
                      </p14:xfrm>
                    </p:contentPart>
                  </mc:Choice>
                  <mc:Fallback xmlns="">
                    <p:pic>
                      <p:nvPicPr>
                        <p:cNvPr id="79" name="Ink 78">
                          <a:extLst>
                            <a:ext uri="{FF2B5EF4-FFF2-40B4-BE49-F238E27FC236}">
                              <a16:creationId xmlns:a16="http://schemas.microsoft.com/office/drawing/2014/main" id="{4612C5E3-285F-4B37-AC15-B23FAD68D86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7"/>
                        <a:stretch>
                          <a:fillRect/>
                        </a:stretch>
                      </p:blipFill>
                      <p:spPr>
                        <a:xfrm>
                          <a:off x="10263870" y="3542730"/>
                          <a:ext cx="89280" cy="68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08">
                      <p14:nvContentPartPr>
                        <p14:cNvPr id="80" name="Ink 79">
                          <a:extLst>
                            <a:ext uri="{FF2B5EF4-FFF2-40B4-BE49-F238E27FC236}">
                              <a16:creationId xmlns:a16="http://schemas.microsoft.com/office/drawing/2014/main" id="{7E2A24CC-877C-498F-ABC8-CFA27BFD43F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188270" y="3698970"/>
                        <a:ext cx="53280" cy="5040"/>
                      </p14:xfrm>
                    </p:contentPart>
                  </mc:Choice>
                  <mc:Fallback xmlns="">
                    <p:pic>
                      <p:nvPicPr>
                        <p:cNvPr id="80" name="Ink 79">
                          <a:extLst>
                            <a:ext uri="{FF2B5EF4-FFF2-40B4-BE49-F238E27FC236}">
                              <a16:creationId xmlns:a16="http://schemas.microsoft.com/office/drawing/2014/main" id="{7E2A24CC-877C-498F-ABC8-CFA27BFD43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9"/>
                        <a:stretch>
                          <a:fillRect/>
                        </a:stretch>
                      </p:blipFill>
                      <p:spPr>
                        <a:xfrm>
                          <a:off x="10183950" y="3694650"/>
                          <a:ext cx="61920" cy="13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0">
                      <p14:nvContentPartPr>
                        <p14:cNvPr id="81" name="Ink 80">
                          <a:extLst>
                            <a:ext uri="{FF2B5EF4-FFF2-40B4-BE49-F238E27FC236}">
                              <a16:creationId xmlns:a16="http://schemas.microsoft.com/office/drawing/2014/main" id="{94185209-E071-4913-B667-2310BE21AB1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188270" y="3685290"/>
                        <a:ext cx="23760" cy="35640"/>
                      </p14:xfrm>
                    </p:contentPart>
                  </mc:Choice>
                  <mc:Fallback xmlns="">
                    <p:pic>
                      <p:nvPicPr>
                        <p:cNvPr id="81" name="Ink 80">
                          <a:extLst>
                            <a:ext uri="{FF2B5EF4-FFF2-40B4-BE49-F238E27FC236}">
                              <a16:creationId xmlns:a16="http://schemas.microsoft.com/office/drawing/2014/main" id="{94185209-E071-4913-B667-2310BE21AB1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1"/>
                        <a:stretch>
                          <a:fillRect/>
                        </a:stretch>
                      </p:blipFill>
                      <p:spPr>
                        <a:xfrm>
                          <a:off x="10183950" y="3680970"/>
                          <a:ext cx="32400" cy="44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2">
                      <p14:nvContentPartPr>
                        <p14:cNvPr id="82" name="Ink 81">
                          <a:extLst>
                            <a:ext uri="{FF2B5EF4-FFF2-40B4-BE49-F238E27FC236}">
                              <a16:creationId xmlns:a16="http://schemas.microsoft.com/office/drawing/2014/main" id="{77AEB39C-4809-482F-91D6-F675E9DBFBD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129590" y="3761610"/>
                        <a:ext cx="68040" cy="52200"/>
                      </p14:xfrm>
                    </p:contentPart>
                  </mc:Choice>
                  <mc:Fallback xmlns="">
                    <p:pic>
                      <p:nvPicPr>
                        <p:cNvPr id="82" name="Ink 81">
                          <a:extLst>
                            <a:ext uri="{FF2B5EF4-FFF2-40B4-BE49-F238E27FC236}">
                              <a16:creationId xmlns:a16="http://schemas.microsoft.com/office/drawing/2014/main" id="{77AEB39C-4809-482F-91D6-F675E9DBFBD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3"/>
                        <a:stretch>
                          <a:fillRect/>
                        </a:stretch>
                      </p:blipFill>
                      <p:spPr>
                        <a:xfrm>
                          <a:off x="10125270" y="3757290"/>
                          <a:ext cx="76680" cy="60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4">
                      <p14:nvContentPartPr>
                        <p14:cNvPr id="83" name="Ink 82">
                          <a:extLst>
                            <a:ext uri="{FF2B5EF4-FFF2-40B4-BE49-F238E27FC236}">
                              <a16:creationId xmlns:a16="http://schemas.microsoft.com/office/drawing/2014/main" id="{1308769B-6918-40AD-989C-9ECE52698F0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077750" y="3849090"/>
                        <a:ext cx="81360" cy="41400"/>
                      </p14:xfrm>
                    </p:contentPart>
                  </mc:Choice>
                  <mc:Fallback xmlns="">
                    <p:pic>
                      <p:nvPicPr>
                        <p:cNvPr id="83" name="Ink 82">
                          <a:extLst>
                            <a:ext uri="{FF2B5EF4-FFF2-40B4-BE49-F238E27FC236}">
                              <a16:creationId xmlns:a16="http://schemas.microsoft.com/office/drawing/2014/main" id="{1308769B-6918-40AD-989C-9ECE52698F0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5"/>
                        <a:stretch>
                          <a:fillRect/>
                        </a:stretch>
                      </p:blipFill>
                      <p:spPr>
                        <a:xfrm>
                          <a:off x="10073430" y="3844770"/>
                          <a:ext cx="90000" cy="50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6">
                      <p14:nvContentPartPr>
                        <p14:cNvPr id="84" name="Ink 83">
                          <a:extLst>
                            <a:ext uri="{FF2B5EF4-FFF2-40B4-BE49-F238E27FC236}">
                              <a16:creationId xmlns:a16="http://schemas.microsoft.com/office/drawing/2014/main" id="{EBBD6B4B-E9E5-45F0-8E50-B703BF17AD5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50670" y="3903450"/>
                        <a:ext cx="60840" cy="7920"/>
                      </p14:xfrm>
                    </p:contentPart>
                  </mc:Choice>
                  <mc:Fallback xmlns="">
                    <p:pic>
                      <p:nvPicPr>
                        <p:cNvPr id="84" name="Ink 83">
                          <a:extLst>
                            <a:ext uri="{FF2B5EF4-FFF2-40B4-BE49-F238E27FC236}">
                              <a16:creationId xmlns:a16="http://schemas.microsoft.com/office/drawing/2014/main" id="{EBBD6B4B-E9E5-45F0-8E50-B703BF17AD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7"/>
                        <a:stretch>
                          <a:fillRect/>
                        </a:stretch>
                      </p:blipFill>
                      <p:spPr>
                        <a:xfrm>
                          <a:off x="9946350" y="3899130"/>
                          <a:ext cx="69480" cy="16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18">
                      <p14:nvContentPartPr>
                        <p14:cNvPr id="85" name="Ink 84">
                          <a:extLst>
                            <a:ext uri="{FF2B5EF4-FFF2-40B4-BE49-F238E27FC236}">
                              <a16:creationId xmlns:a16="http://schemas.microsoft.com/office/drawing/2014/main" id="{4D899486-DAFC-4DFE-998E-6D2541D7103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71190" y="3898050"/>
                        <a:ext cx="3240" cy="33480"/>
                      </p14:xfrm>
                    </p:contentPart>
                  </mc:Choice>
                  <mc:Fallback xmlns="">
                    <p:pic>
                      <p:nvPicPr>
                        <p:cNvPr id="85" name="Ink 84">
                          <a:extLst>
                            <a:ext uri="{FF2B5EF4-FFF2-40B4-BE49-F238E27FC236}">
                              <a16:creationId xmlns:a16="http://schemas.microsoft.com/office/drawing/2014/main" id="{4D899486-DAFC-4DFE-998E-6D2541D7103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9"/>
                        <a:stretch>
                          <a:fillRect/>
                        </a:stretch>
                      </p:blipFill>
                      <p:spPr>
                        <a:xfrm>
                          <a:off x="9966870" y="3893730"/>
                          <a:ext cx="11880" cy="42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0">
                      <p14:nvContentPartPr>
                        <p14:cNvPr id="86" name="Ink 85">
                          <a:extLst>
                            <a:ext uri="{FF2B5EF4-FFF2-40B4-BE49-F238E27FC236}">
                              <a16:creationId xmlns:a16="http://schemas.microsoft.com/office/drawing/2014/main" id="{935C00C1-6FFC-4B9A-B2BC-B4B21D990E4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85150" y="3918570"/>
                        <a:ext cx="63000" cy="26280"/>
                      </p14:xfrm>
                    </p:contentPart>
                  </mc:Choice>
                  <mc:Fallback xmlns="">
                    <p:pic>
                      <p:nvPicPr>
                        <p:cNvPr id="86" name="Ink 85">
                          <a:extLst>
                            <a:ext uri="{FF2B5EF4-FFF2-40B4-BE49-F238E27FC236}">
                              <a16:creationId xmlns:a16="http://schemas.microsoft.com/office/drawing/2014/main" id="{935C00C1-6FFC-4B9A-B2BC-B4B21D990E4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1"/>
                        <a:stretch>
                          <a:fillRect/>
                        </a:stretch>
                      </p:blipFill>
                      <p:spPr>
                        <a:xfrm>
                          <a:off x="9880830" y="3914250"/>
                          <a:ext cx="71640" cy="34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2">
                      <p14:nvContentPartPr>
                        <p14:cNvPr id="87" name="Ink 86">
                          <a:extLst>
                            <a:ext uri="{FF2B5EF4-FFF2-40B4-BE49-F238E27FC236}">
                              <a16:creationId xmlns:a16="http://schemas.microsoft.com/office/drawing/2014/main" id="{F8D14564-A9D4-4368-962F-9A2E2410EDB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32230" y="3933330"/>
                        <a:ext cx="62280" cy="28800"/>
                      </p14:xfrm>
                    </p:contentPart>
                  </mc:Choice>
                  <mc:Fallback xmlns="">
                    <p:pic>
                      <p:nvPicPr>
                        <p:cNvPr id="87" name="Ink 86">
                          <a:extLst>
                            <a:ext uri="{FF2B5EF4-FFF2-40B4-BE49-F238E27FC236}">
                              <a16:creationId xmlns:a16="http://schemas.microsoft.com/office/drawing/2014/main" id="{F8D14564-A9D4-4368-962F-9A2E2410ED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3"/>
                        <a:stretch>
                          <a:fillRect/>
                        </a:stretch>
                      </p:blipFill>
                      <p:spPr>
                        <a:xfrm>
                          <a:off x="9827910" y="3929010"/>
                          <a:ext cx="70920" cy="37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4">
                      <p14:nvContentPartPr>
                        <p14:cNvPr id="88" name="Ink 87">
                          <a:extLst>
                            <a:ext uri="{FF2B5EF4-FFF2-40B4-BE49-F238E27FC236}">
                              <a16:creationId xmlns:a16="http://schemas.microsoft.com/office/drawing/2014/main" id="{DF5A31FE-8447-41B3-800F-49294042393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82550" y="3956010"/>
                        <a:ext cx="65880" cy="14400"/>
                      </p14:xfrm>
                    </p:contentPart>
                  </mc:Choice>
                  <mc:Fallback xmlns="">
                    <p:pic>
                      <p:nvPicPr>
                        <p:cNvPr id="88" name="Ink 87">
                          <a:extLst>
                            <a:ext uri="{FF2B5EF4-FFF2-40B4-BE49-F238E27FC236}">
                              <a16:creationId xmlns:a16="http://schemas.microsoft.com/office/drawing/2014/main" id="{DF5A31FE-8447-41B3-800F-4929404239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5"/>
                        <a:stretch>
                          <a:fillRect/>
                        </a:stretch>
                      </p:blipFill>
                      <p:spPr>
                        <a:xfrm>
                          <a:off x="9778230" y="3951690"/>
                          <a:ext cx="74520" cy="23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6">
                      <p14:nvContentPartPr>
                        <p14:cNvPr id="89" name="Ink 88">
                          <a:extLst>
                            <a:ext uri="{FF2B5EF4-FFF2-40B4-BE49-F238E27FC236}">
                              <a16:creationId xmlns:a16="http://schemas.microsoft.com/office/drawing/2014/main" id="{BA35337D-DDCB-4434-8924-C9D2F6228AF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94790" y="3957090"/>
                        <a:ext cx="7920" cy="22320"/>
                      </p14:xfrm>
                    </p:contentPart>
                  </mc:Choice>
                  <mc:Fallback xmlns="">
                    <p:pic>
                      <p:nvPicPr>
                        <p:cNvPr id="89" name="Ink 88">
                          <a:extLst>
                            <a:ext uri="{FF2B5EF4-FFF2-40B4-BE49-F238E27FC236}">
                              <a16:creationId xmlns:a16="http://schemas.microsoft.com/office/drawing/2014/main" id="{BA35337D-DDCB-4434-8924-C9D2F6228A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7"/>
                        <a:stretch>
                          <a:fillRect/>
                        </a:stretch>
                      </p:blipFill>
                      <p:spPr>
                        <a:xfrm>
                          <a:off x="9790470" y="3952770"/>
                          <a:ext cx="16560" cy="30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28">
                      <p14:nvContentPartPr>
                        <p14:cNvPr id="90" name="Ink 89">
                          <a:extLst>
                            <a:ext uri="{FF2B5EF4-FFF2-40B4-BE49-F238E27FC236}">
                              <a16:creationId xmlns:a16="http://schemas.microsoft.com/office/drawing/2014/main" id="{415BBA0C-0171-4039-B720-1B03DD82C57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43310" y="3943410"/>
                        <a:ext cx="31680" cy="51120"/>
                      </p14:xfrm>
                    </p:contentPart>
                  </mc:Choice>
                  <mc:Fallback xmlns="">
                    <p:pic>
                      <p:nvPicPr>
                        <p:cNvPr id="90" name="Ink 89">
                          <a:extLst>
                            <a:ext uri="{FF2B5EF4-FFF2-40B4-BE49-F238E27FC236}">
                              <a16:creationId xmlns:a16="http://schemas.microsoft.com/office/drawing/2014/main" id="{415BBA0C-0171-4039-B720-1B03DD82C57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9"/>
                        <a:stretch>
                          <a:fillRect/>
                        </a:stretch>
                      </p:blipFill>
                      <p:spPr>
                        <a:xfrm>
                          <a:off x="9738990" y="3939090"/>
                          <a:ext cx="40320" cy="59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0">
                      <p14:nvContentPartPr>
                        <p14:cNvPr id="91" name="Ink 90">
                          <a:extLst>
                            <a:ext uri="{FF2B5EF4-FFF2-40B4-BE49-F238E27FC236}">
                              <a16:creationId xmlns:a16="http://schemas.microsoft.com/office/drawing/2014/main" id="{AD8FBEA5-3738-4D53-BE1A-65D05558782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68310" y="4061490"/>
                        <a:ext cx="53280" cy="29520"/>
                      </p14:xfrm>
                    </p:contentPart>
                  </mc:Choice>
                  <mc:Fallback xmlns="">
                    <p:pic>
                      <p:nvPicPr>
                        <p:cNvPr id="91" name="Ink 90">
                          <a:extLst>
                            <a:ext uri="{FF2B5EF4-FFF2-40B4-BE49-F238E27FC236}">
                              <a16:creationId xmlns:a16="http://schemas.microsoft.com/office/drawing/2014/main" id="{AD8FBEA5-3738-4D53-BE1A-65D05558782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1"/>
                        <a:stretch>
                          <a:fillRect/>
                        </a:stretch>
                      </p:blipFill>
                      <p:spPr>
                        <a:xfrm>
                          <a:off x="9963990" y="4057170"/>
                          <a:ext cx="61920" cy="38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2">
                      <p14:nvContentPartPr>
                        <p14:cNvPr id="92" name="Ink 91">
                          <a:extLst>
                            <a:ext uri="{FF2B5EF4-FFF2-40B4-BE49-F238E27FC236}">
                              <a16:creationId xmlns:a16="http://schemas.microsoft.com/office/drawing/2014/main" id="{F5025D47-49DF-4D04-954B-6C868FB4566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80190" y="4047450"/>
                        <a:ext cx="27720" cy="75960"/>
                      </p14:xfrm>
                    </p:contentPart>
                  </mc:Choice>
                  <mc:Fallback xmlns="">
                    <p:pic>
                      <p:nvPicPr>
                        <p:cNvPr id="92" name="Ink 91">
                          <a:extLst>
                            <a:ext uri="{FF2B5EF4-FFF2-40B4-BE49-F238E27FC236}">
                              <a16:creationId xmlns:a16="http://schemas.microsoft.com/office/drawing/2014/main" id="{F5025D47-49DF-4D04-954B-6C868FB4566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3"/>
                        <a:stretch>
                          <a:fillRect/>
                        </a:stretch>
                      </p:blipFill>
                      <p:spPr>
                        <a:xfrm>
                          <a:off x="9975870" y="4043130"/>
                          <a:ext cx="36360" cy="84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4">
                      <p14:nvContentPartPr>
                        <p14:cNvPr id="93" name="Ink 92">
                          <a:extLst>
                            <a:ext uri="{FF2B5EF4-FFF2-40B4-BE49-F238E27FC236}">
                              <a16:creationId xmlns:a16="http://schemas.microsoft.com/office/drawing/2014/main" id="{05140B3F-4261-4F61-8394-2DBBBD1ECD9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91270" y="4105770"/>
                        <a:ext cx="61200" cy="45000"/>
                      </p14:xfrm>
                    </p:contentPart>
                  </mc:Choice>
                  <mc:Fallback xmlns="">
                    <p:pic>
                      <p:nvPicPr>
                        <p:cNvPr id="93" name="Ink 92">
                          <a:extLst>
                            <a:ext uri="{FF2B5EF4-FFF2-40B4-BE49-F238E27FC236}">
                              <a16:creationId xmlns:a16="http://schemas.microsoft.com/office/drawing/2014/main" id="{05140B3F-4261-4F61-8394-2DBBBD1ECD9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5"/>
                        <a:stretch>
                          <a:fillRect/>
                        </a:stretch>
                      </p:blipFill>
                      <p:spPr>
                        <a:xfrm>
                          <a:off x="9886950" y="4101450"/>
                          <a:ext cx="69840" cy="53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6">
                      <p14:nvContentPartPr>
                        <p14:cNvPr id="94" name="Ink 93">
                          <a:extLst>
                            <a:ext uri="{FF2B5EF4-FFF2-40B4-BE49-F238E27FC236}">
                              <a16:creationId xmlns:a16="http://schemas.microsoft.com/office/drawing/2014/main" id="{641D8B5C-E7DA-4AA3-B259-F2481BBFBBF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77510" y="4241850"/>
                        <a:ext cx="42120" cy="18000"/>
                      </p14:xfrm>
                    </p:contentPart>
                  </mc:Choice>
                  <mc:Fallback xmlns="">
                    <p:pic>
                      <p:nvPicPr>
                        <p:cNvPr id="94" name="Ink 93">
                          <a:extLst>
                            <a:ext uri="{FF2B5EF4-FFF2-40B4-BE49-F238E27FC236}">
                              <a16:creationId xmlns:a16="http://schemas.microsoft.com/office/drawing/2014/main" id="{641D8B5C-E7DA-4AA3-B259-F2481BBFBB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7"/>
                        <a:stretch>
                          <a:fillRect/>
                        </a:stretch>
                      </p:blipFill>
                      <p:spPr>
                        <a:xfrm>
                          <a:off x="9773190" y="4237530"/>
                          <a:ext cx="50760" cy="26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38">
                      <p14:nvContentPartPr>
                        <p14:cNvPr id="95" name="Ink 94">
                          <a:extLst>
                            <a:ext uri="{FF2B5EF4-FFF2-40B4-BE49-F238E27FC236}">
                              <a16:creationId xmlns:a16="http://schemas.microsoft.com/office/drawing/2014/main" id="{23042B49-3D52-46C8-B12C-C775E7362C6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74630" y="4231770"/>
                        <a:ext cx="22320" cy="48240"/>
                      </p14:xfrm>
                    </p:contentPart>
                  </mc:Choice>
                  <mc:Fallback xmlns="">
                    <p:pic>
                      <p:nvPicPr>
                        <p:cNvPr id="95" name="Ink 94">
                          <a:extLst>
                            <a:ext uri="{FF2B5EF4-FFF2-40B4-BE49-F238E27FC236}">
                              <a16:creationId xmlns:a16="http://schemas.microsoft.com/office/drawing/2014/main" id="{23042B49-3D52-46C8-B12C-C775E7362C6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9"/>
                        <a:stretch>
                          <a:fillRect/>
                        </a:stretch>
                      </p:blipFill>
                      <p:spPr>
                        <a:xfrm>
                          <a:off x="9770310" y="4227450"/>
                          <a:ext cx="30960" cy="56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0">
                      <p14:nvContentPartPr>
                        <p14:cNvPr id="96" name="Ink 95">
                          <a:extLst>
                            <a:ext uri="{FF2B5EF4-FFF2-40B4-BE49-F238E27FC236}">
                              <a16:creationId xmlns:a16="http://schemas.microsoft.com/office/drawing/2014/main" id="{82F2A658-B0DC-4BB2-BF9E-89EE0D3FBD6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93630" y="4336890"/>
                        <a:ext cx="33840" cy="15120"/>
                      </p14:xfrm>
                    </p:contentPart>
                  </mc:Choice>
                  <mc:Fallback xmlns="">
                    <p:pic>
                      <p:nvPicPr>
                        <p:cNvPr id="96" name="Ink 95">
                          <a:extLst>
                            <a:ext uri="{FF2B5EF4-FFF2-40B4-BE49-F238E27FC236}">
                              <a16:creationId xmlns:a16="http://schemas.microsoft.com/office/drawing/2014/main" id="{82F2A658-B0DC-4BB2-BF9E-89EE0D3FBD6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1"/>
                        <a:stretch>
                          <a:fillRect/>
                        </a:stretch>
                      </p:blipFill>
                      <p:spPr>
                        <a:xfrm>
                          <a:off x="9689310" y="4332570"/>
                          <a:ext cx="42480" cy="23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2">
                      <p14:nvContentPartPr>
                        <p14:cNvPr id="97" name="Ink 96">
                          <a:extLst>
                            <a:ext uri="{FF2B5EF4-FFF2-40B4-BE49-F238E27FC236}">
                              <a16:creationId xmlns:a16="http://schemas.microsoft.com/office/drawing/2014/main" id="{E196AA30-2DD9-4857-8DF6-D6E1E65F471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81670" y="4311330"/>
                        <a:ext cx="127800" cy="52200"/>
                      </p14:xfrm>
                    </p:contentPart>
                  </mc:Choice>
                  <mc:Fallback xmlns="">
                    <p:pic>
                      <p:nvPicPr>
                        <p:cNvPr id="97" name="Ink 96">
                          <a:extLst>
                            <a:ext uri="{FF2B5EF4-FFF2-40B4-BE49-F238E27FC236}">
                              <a16:creationId xmlns:a16="http://schemas.microsoft.com/office/drawing/2014/main" id="{E196AA30-2DD9-4857-8DF6-D6E1E65F471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3"/>
                        <a:stretch>
                          <a:fillRect/>
                        </a:stretch>
                      </p:blipFill>
                      <p:spPr>
                        <a:xfrm>
                          <a:off x="9577350" y="4307010"/>
                          <a:ext cx="136440" cy="60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4">
                      <p14:nvContentPartPr>
                        <p14:cNvPr id="98" name="Ink 97">
                          <a:extLst>
                            <a:ext uri="{FF2B5EF4-FFF2-40B4-BE49-F238E27FC236}">
                              <a16:creationId xmlns:a16="http://schemas.microsoft.com/office/drawing/2014/main" id="{FD7A7DDD-B371-4861-B81F-DD06C5A2C7E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64750" y="4354890"/>
                        <a:ext cx="20880" cy="32400"/>
                      </p14:xfrm>
                    </p:contentPart>
                  </mc:Choice>
                  <mc:Fallback xmlns="">
                    <p:pic>
                      <p:nvPicPr>
                        <p:cNvPr id="98" name="Ink 97">
                          <a:extLst>
                            <a:ext uri="{FF2B5EF4-FFF2-40B4-BE49-F238E27FC236}">
                              <a16:creationId xmlns:a16="http://schemas.microsoft.com/office/drawing/2014/main" id="{FD7A7DDD-B371-4861-B81F-DD06C5A2C7E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5"/>
                        <a:stretch>
                          <a:fillRect/>
                        </a:stretch>
                      </p:blipFill>
                      <p:spPr>
                        <a:xfrm>
                          <a:off x="9560430" y="4350570"/>
                          <a:ext cx="29520" cy="41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6">
                      <p14:nvContentPartPr>
                        <p14:cNvPr id="99" name="Ink 98">
                          <a:extLst>
                            <a:ext uri="{FF2B5EF4-FFF2-40B4-BE49-F238E27FC236}">
                              <a16:creationId xmlns:a16="http://schemas.microsoft.com/office/drawing/2014/main" id="{E4171123-6B7F-498A-91F5-743EDBCCCE4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85550" y="4336890"/>
                        <a:ext cx="70920" cy="27000"/>
                      </p14:xfrm>
                    </p:contentPart>
                  </mc:Choice>
                  <mc:Fallback xmlns="">
                    <p:pic>
                      <p:nvPicPr>
                        <p:cNvPr id="99" name="Ink 98">
                          <a:extLst>
                            <a:ext uri="{FF2B5EF4-FFF2-40B4-BE49-F238E27FC236}">
                              <a16:creationId xmlns:a16="http://schemas.microsoft.com/office/drawing/2014/main" id="{E4171123-6B7F-498A-91F5-743EDBCCCE4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7"/>
                        <a:stretch>
                          <a:fillRect/>
                        </a:stretch>
                      </p:blipFill>
                      <p:spPr>
                        <a:xfrm>
                          <a:off x="9481230" y="4332570"/>
                          <a:ext cx="79560" cy="35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8">
                      <p14:nvContentPartPr>
                        <p14:cNvPr id="100" name="Ink 99">
                          <a:extLst>
                            <a:ext uri="{FF2B5EF4-FFF2-40B4-BE49-F238E27FC236}">
                              <a16:creationId xmlns:a16="http://schemas.microsoft.com/office/drawing/2014/main" id="{2AEC391B-1ECF-4F73-972D-52B0F777525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17230" y="4271730"/>
                        <a:ext cx="57240" cy="18720"/>
                      </p14:xfrm>
                    </p:contentPart>
                  </mc:Choice>
                  <mc:Fallback xmlns="">
                    <p:pic>
                      <p:nvPicPr>
                        <p:cNvPr id="100" name="Ink 99">
                          <a:extLst>
                            <a:ext uri="{FF2B5EF4-FFF2-40B4-BE49-F238E27FC236}">
                              <a16:creationId xmlns:a16="http://schemas.microsoft.com/office/drawing/2014/main" id="{2AEC391B-1ECF-4F73-972D-52B0F777525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9"/>
                        <a:stretch>
                          <a:fillRect/>
                        </a:stretch>
                      </p:blipFill>
                      <p:spPr>
                        <a:xfrm>
                          <a:off x="9512910" y="4267410"/>
                          <a:ext cx="6588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0">
                      <p14:nvContentPartPr>
                        <p14:cNvPr id="101" name="Ink 100">
                          <a:extLst>
                            <a:ext uri="{FF2B5EF4-FFF2-40B4-BE49-F238E27FC236}">
                              <a16:creationId xmlns:a16="http://schemas.microsoft.com/office/drawing/2014/main" id="{9E5A7929-4667-490D-AEB1-A60D47DD414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22270" y="4238610"/>
                        <a:ext cx="20880" cy="39960"/>
                      </p14:xfrm>
                    </p:contentPart>
                  </mc:Choice>
                  <mc:Fallback xmlns="">
                    <p:pic>
                      <p:nvPicPr>
                        <p:cNvPr id="101" name="Ink 100">
                          <a:extLst>
                            <a:ext uri="{FF2B5EF4-FFF2-40B4-BE49-F238E27FC236}">
                              <a16:creationId xmlns:a16="http://schemas.microsoft.com/office/drawing/2014/main" id="{9E5A7929-4667-490D-AEB1-A60D47DD414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1"/>
                        <a:stretch>
                          <a:fillRect/>
                        </a:stretch>
                      </p:blipFill>
                      <p:spPr>
                        <a:xfrm>
                          <a:off x="9517950" y="4234290"/>
                          <a:ext cx="29520" cy="48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2">
                      <p14:nvContentPartPr>
                        <p14:cNvPr id="102" name="Ink 101">
                          <a:extLst>
                            <a:ext uri="{FF2B5EF4-FFF2-40B4-BE49-F238E27FC236}">
                              <a16:creationId xmlns:a16="http://schemas.microsoft.com/office/drawing/2014/main" id="{692DF770-BCBF-46B0-9D36-FF987C609A7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55670" y="4373250"/>
                        <a:ext cx="54000" cy="30960"/>
                      </p14:xfrm>
                    </p:contentPart>
                  </mc:Choice>
                  <mc:Fallback xmlns="">
                    <p:pic>
                      <p:nvPicPr>
                        <p:cNvPr id="102" name="Ink 101">
                          <a:extLst>
                            <a:ext uri="{FF2B5EF4-FFF2-40B4-BE49-F238E27FC236}">
                              <a16:creationId xmlns:a16="http://schemas.microsoft.com/office/drawing/2014/main" id="{692DF770-BCBF-46B0-9D36-FF987C609A7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3"/>
                        <a:stretch>
                          <a:fillRect/>
                        </a:stretch>
                      </p:blipFill>
                      <p:spPr>
                        <a:xfrm>
                          <a:off x="9451350" y="4368930"/>
                          <a:ext cx="6264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4">
                      <p14:nvContentPartPr>
                        <p14:cNvPr id="103" name="Ink 102">
                          <a:extLst>
                            <a:ext uri="{FF2B5EF4-FFF2-40B4-BE49-F238E27FC236}">
                              <a16:creationId xmlns:a16="http://schemas.microsoft.com/office/drawing/2014/main" id="{9CA0543F-2608-4CB7-BA88-2E92DCAFDB9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82230" y="4389450"/>
                        <a:ext cx="52200" cy="37080"/>
                      </p14:xfrm>
                    </p:contentPart>
                  </mc:Choice>
                  <mc:Fallback xmlns="">
                    <p:pic>
                      <p:nvPicPr>
                        <p:cNvPr id="103" name="Ink 102">
                          <a:extLst>
                            <a:ext uri="{FF2B5EF4-FFF2-40B4-BE49-F238E27FC236}">
                              <a16:creationId xmlns:a16="http://schemas.microsoft.com/office/drawing/2014/main" id="{9CA0543F-2608-4CB7-BA88-2E92DCAFDB9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5"/>
                        <a:stretch>
                          <a:fillRect/>
                        </a:stretch>
                      </p:blipFill>
                      <p:spPr>
                        <a:xfrm>
                          <a:off x="9377910" y="4385130"/>
                          <a:ext cx="6084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6">
                      <p14:nvContentPartPr>
                        <p14:cNvPr id="104" name="Ink 103">
                          <a:extLst>
                            <a:ext uri="{FF2B5EF4-FFF2-40B4-BE49-F238E27FC236}">
                              <a16:creationId xmlns:a16="http://schemas.microsoft.com/office/drawing/2014/main" id="{9127CA1B-20E3-4478-9D56-7A55AFC0210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43070" y="4417890"/>
                        <a:ext cx="42840" cy="15120"/>
                      </p14:xfrm>
                    </p:contentPart>
                  </mc:Choice>
                  <mc:Fallback xmlns="">
                    <p:pic>
                      <p:nvPicPr>
                        <p:cNvPr id="104" name="Ink 103">
                          <a:extLst>
                            <a:ext uri="{FF2B5EF4-FFF2-40B4-BE49-F238E27FC236}">
                              <a16:creationId xmlns:a16="http://schemas.microsoft.com/office/drawing/2014/main" id="{9127CA1B-20E3-4478-9D56-7A55AFC021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7"/>
                        <a:stretch>
                          <a:fillRect/>
                        </a:stretch>
                      </p:blipFill>
                      <p:spPr>
                        <a:xfrm>
                          <a:off x="9438750" y="4413570"/>
                          <a:ext cx="51480" cy="23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58">
                      <p14:nvContentPartPr>
                        <p14:cNvPr id="105" name="Ink 104">
                          <a:extLst>
                            <a:ext uri="{FF2B5EF4-FFF2-40B4-BE49-F238E27FC236}">
                              <a16:creationId xmlns:a16="http://schemas.microsoft.com/office/drawing/2014/main" id="{B47A8D3C-E3DB-4E91-BAB2-1AAA5A9DB58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52790" y="4406370"/>
                        <a:ext cx="75240" cy="43920"/>
                      </p14:xfrm>
                    </p:contentPart>
                  </mc:Choice>
                  <mc:Fallback xmlns="">
                    <p:pic>
                      <p:nvPicPr>
                        <p:cNvPr id="105" name="Ink 104">
                          <a:extLst>
                            <a:ext uri="{FF2B5EF4-FFF2-40B4-BE49-F238E27FC236}">
                              <a16:creationId xmlns:a16="http://schemas.microsoft.com/office/drawing/2014/main" id="{B47A8D3C-E3DB-4E91-BAB2-1AAA5A9DB5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9"/>
                        <a:stretch>
                          <a:fillRect/>
                        </a:stretch>
                      </p:blipFill>
                      <p:spPr>
                        <a:xfrm>
                          <a:off x="9448470" y="4402050"/>
                          <a:ext cx="83880" cy="52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0">
                      <p14:nvContentPartPr>
                        <p14:cNvPr id="106" name="Ink 105">
                          <a:extLst>
                            <a:ext uri="{FF2B5EF4-FFF2-40B4-BE49-F238E27FC236}">
                              <a16:creationId xmlns:a16="http://schemas.microsoft.com/office/drawing/2014/main" id="{2F7CDDE6-22EE-44CA-A225-B99D5BA50B2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05710" y="4398810"/>
                        <a:ext cx="15840" cy="26280"/>
                      </p14:xfrm>
                    </p:contentPart>
                  </mc:Choice>
                  <mc:Fallback xmlns="">
                    <p:pic>
                      <p:nvPicPr>
                        <p:cNvPr id="106" name="Ink 105">
                          <a:extLst>
                            <a:ext uri="{FF2B5EF4-FFF2-40B4-BE49-F238E27FC236}">
                              <a16:creationId xmlns:a16="http://schemas.microsoft.com/office/drawing/2014/main" id="{2F7CDDE6-22EE-44CA-A225-B99D5BA50B2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1"/>
                        <a:stretch>
                          <a:fillRect/>
                        </a:stretch>
                      </p:blipFill>
                      <p:spPr>
                        <a:xfrm>
                          <a:off x="9501390" y="4394490"/>
                          <a:ext cx="24480" cy="34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2">
                      <p14:nvContentPartPr>
                        <p14:cNvPr id="107" name="Ink 106">
                          <a:extLst>
                            <a:ext uri="{FF2B5EF4-FFF2-40B4-BE49-F238E27FC236}">
                              <a16:creationId xmlns:a16="http://schemas.microsoft.com/office/drawing/2014/main" id="{575CC0B7-CF8C-4B39-BC27-37AF452C87C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19030" y="4389450"/>
                        <a:ext cx="71640" cy="22320"/>
                      </p14:xfrm>
                    </p:contentPart>
                  </mc:Choice>
                  <mc:Fallback xmlns="">
                    <p:pic>
                      <p:nvPicPr>
                        <p:cNvPr id="107" name="Ink 106">
                          <a:extLst>
                            <a:ext uri="{FF2B5EF4-FFF2-40B4-BE49-F238E27FC236}">
                              <a16:creationId xmlns:a16="http://schemas.microsoft.com/office/drawing/2014/main" id="{575CC0B7-CF8C-4B39-BC27-37AF452C87C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3"/>
                        <a:stretch>
                          <a:fillRect/>
                        </a:stretch>
                      </p:blipFill>
                      <p:spPr>
                        <a:xfrm>
                          <a:off x="9514710" y="4385130"/>
                          <a:ext cx="80280" cy="30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4">
                      <p14:nvContentPartPr>
                        <p14:cNvPr id="108" name="Ink 107">
                          <a:extLst>
                            <a:ext uri="{FF2B5EF4-FFF2-40B4-BE49-F238E27FC236}">
                              <a16:creationId xmlns:a16="http://schemas.microsoft.com/office/drawing/2014/main" id="{BF8841AB-B86D-4F97-8459-248E8BD2FDF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36670" y="4373250"/>
                        <a:ext cx="16920" cy="58680"/>
                      </p14:xfrm>
                    </p:contentPart>
                  </mc:Choice>
                  <mc:Fallback xmlns="">
                    <p:pic>
                      <p:nvPicPr>
                        <p:cNvPr id="108" name="Ink 107">
                          <a:extLst>
                            <a:ext uri="{FF2B5EF4-FFF2-40B4-BE49-F238E27FC236}">
                              <a16:creationId xmlns:a16="http://schemas.microsoft.com/office/drawing/2014/main" id="{BF8841AB-B86D-4F97-8459-248E8BD2FD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5"/>
                        <a:stretch>
                          <a:fillRect/>
                        </a:stretch>
                      </p:blipFill>
                      <p:spPr>
                        <a:xfrm>
                          <a:off x="9532350" y="4368930"/>
                          <a:ext cx="25560" cy="67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6">
                      <p14:nvContentPartPr>
                        <p14:cNvPr id="109" name="Ink 108">
                          <a:extLst>
                            <a:ext uri="{FF2B5EF4-FFF2-40B4-BE49-F238E27FC236}">
                              <a16:creationId xmlns:a16="http://schemas.microsoft.com/office/drawing/2014/main" id="{E361AA0B-9C31-41A2-977D-84AD4B6EB3A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10230" y="4426170"/>
                        <a:ext cx="33840" cy="26640"/>
                      </p14:xfrm>
                    </p:contentPart>
                  </mc:Choice>
                  <mc:Fallback xmlns="">
                    <p:pic>
                      <p:nvPicPr>
                        <p:cNvPr id="109" name="Ink 108">
                          <a:extLst>
                            <a:ext uri="{FF2B5EF4-FFF2-40B4-BE49-F238E27FC236}">
                              <a16:creationId xmlns:a16="http://schemas.microsoft.com/office/drawing/2014/main" id="{E361AA0B-9C31-41A2-977D-84AD4B6EB3A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7"/>
                        <a:stretch>
                          <a:fillRect/>
                        </a:stretch>
                      </p:blipFill>
                      <p:spPr>
                        <a:xfrm>
                          <a:off x="9305910" y="4421850"/>
                          <a:ext cx="42480" cy="35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68">
                      <p14:nvContentPartPr>
                        <p14:cNvPr id="110" name="Ink 109">
                          <a:extLst>
                            <a:ext uri="{FF2B5EF4-FFF2-40B4-BE49-F238E27FC236}">
                              <a16:creationId xmlns:a16="http://schemas.microsoft.com/office/drawing/2014/main" id="{ED073CAE-9ED0-4D95-9F8C-D1E78C8D14E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12750" y="4412130"/>
                        <a:ext cx="78840" cy="93600"/>
                      </p14:xfrm>
                    </p:contentPart>
                  </mc:Choice>
                  <mc:Fallback xmlns="">
                    <p:pic>
                      <p:nvPicPr>
                        <p:cNvPr id="110" name="Ink 109">
                          <a:extLst>
                            <a:ext uri="{FF2B5EF4-FFF2-40B4-BE49-F238E27FC236}">
                              <a16:creationId xmlns:a16="http://schemas.microsoft.com/office/drawing/2014/main" id="{ED073CAE-9ED0-4D95-9F8C-D1E78C8D14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9"/>
                        <a:stretch>
                          <a:fillRect/>
                        </a:stretch>
                      </p:blipFill>
                      <p:spPr>
                        <a:xfrm>
                          <a:off x="9308430" y="4407810"/>
                          <a:ext cx="87480" cy="102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0">
                      <p14:nvContentPartPr>
                        <p14:cNvPr id="111" name="Ink 110">
                          <a:extLst>
                            <a:ext uri="{FF2B5EF4-FFF2-40B4-BE49-F238E27FC236}">
                              <a16:creationId xmlns:a16="http://schemas.microsoft.com/office/drawing/2014/main" id="{470098E8-5940-4DD4-8D8C-39717F0E1FD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68550" y="4495650"/>
                        <a:ext cx="9000" cy="19800"/>
                      </p14:xfrm>
                    </p:contentPart>
                  </mc:Choice>
                  <mc:Fallback xmlns="">
                    <p:pic>
                      <p:nvPicPr>
                        <p:cNvPr id="111" name="Ink 110">
                          <a:extLst>
                            <a:ext uri="{FF2B5EF4-FFF2-40B4-BE49-F238E27FC236}">
                              <a16:creationId xmlns:a16="http://schemas.microsoft.com/office/drawing/2014/main" id="{470098E8-5940-4DD4-8D8C-39717F0E1FD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1"/>
                        <a:stretch>
                          <a:fillRect/>
                        </a:stretch>
                      </p:blipFill>
                      <p:spPr>
                        <a:xfrm>
                          <a:off x="9364230" y="4491330"/>
                          <a:ext cx="17640" cy="28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2">
                      <p14:nvContentPartPr>
                        <p14:cNvPr id="112" name="Ink 111">
                          <a:extLst>
                            <a:ext uri="{FF2B5EF4-FFF2-40B4-BE49-F238E27FC236}">
                              <a16:creationId xmlns:a16="http://schemas.microsoft.com/office/drawing/2014/main" id="{F26A5479-5493-433D-B935-5A51D58AEF7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70710" y="4489890"/>
                        <a:ext cx="70920" cy="23400"/>
                      </p14:xfrm>
                    </p:contentPart>
                  </mc:Choice>
                  <mc:Fallback xmlns="">
                    <p:pic>
                      <p:nvPicPr>
                        <p:cNvPr id="112" name="Ink 111">
                          <a:extLst>
                            <a:ext uri="{FF2B5EF4-FFF2-40B4-BE49-F238E27FC236}">
                              <a16:creationId xmlns:a16="http://schemas.microsoft.com/office/drawing/2014/main" id="{F26A5479-5493-433D-B935-5A51D58AEF7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3"/>
                        <a:stretch>
                          <a:fillRect/>
                        </a:stretch>
                      </p:blipFill>
                      <p:spPr>
                        <a:xfrm>
                          <a:off x="9366390" y="4485570"/>
                          <a:ext cx="79560" cy="32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4">
                      <p14:nvContentPartPr>
                        <p14:cNvPr id="113" name="Ink 112">
                          <a:extLst>
                            <a:ext uri="{FF2B5EF4-FFF2-40B4-BE49-F238E27FC236}">
                              <a16:creationId xmlns:a16="http://schemas.microsoft.com/office/drawing/2014/main" id="{B8A3FDED-D6A7-49EE-92B9-E8715A7BC48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78270" y="4510410"/>
                        <a:ext cx="11880" cy="17640"/>
                      </p14:xfrm>
                    </p:contentPart>
                  </mc:Choice>
                  <mc:Fallback xmlns="">
                    <p:pic>
                      <p:nvPicPr>
                        <p:cNvPr id="113" name="Ink 112">
                          <a:extLst>
                            <a:ext uri="{FF2B5EF4-FFF2-40B4-BE49-F238E27FC236}">
                              <a16:creationId xmlns:a16="http://schemas.microsoft.com/office/drawing/2014/main" id="{B8A3FDED-D6A7-49EE-92B9-E8715A7BC4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5"/>
                        <a:stretch>
                          <a:fillRect/>
                        </a:stretch>
                      </p:blipFill>
                      <p:spPr>
                        <a:xfrm>
                          <a:off x="9373950" y="4506090"/>
                          <a:ext cx="20520" cy="26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6">
                      <p14:nvContentPartPr>
                        <p14:cNvPr id="114" name="Ink 113">
                          <a:extLst>
                            <a:ext uri="{FF2B5EF4-FFF2-40B4-BE49-F238E27FC236}">
                              <a16:creationId xmlns:a16="http://schemas.microsoft.com/office/drawing/2014/main" id="{B06CF441-28B0-40AC-A02D-D405D98930E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43630" y="4518690"/>
                        <a:ext cx="52920" cy="13680"/>
                      </p14:xfrm>
                    </p:contentPart>
                  </mc:Choice>
                  <mc:Fallback xmlns="">
                    <p:pic>
                      <p:nvPicPr>
                        <p:cNvPr id="114" name="Ink 113">
                          <a:extLst>
                            <a:ext uri="{FF2B5EF4-FFF2-40B4-BE49-F238E27FC236}">
                              <a16:creationId xmlns:a16="http://schemas.microsoft.com/office/drawing/2014/main" id="{B06CF441-28B0-40AC-A02D-D405D98930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7"/>
                        <a:stretch>
                          <a:fillRect/>
                        </a:stretch>
                      </p:blipFill>
                      <p:spPr>
                        <a:xfrm>
                          <a:off x="9239310" y="4514370"/>
                          <a:ext cx="61560" cy="22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78">
                      <p14:nvContentPartPr>
                        <p14:cNvPr id="115" name="Ink 114">
                          <a:extLst>
                            <a:ext uri="{FF2B5EF4-FFF2-40B4-BE49-F238E27FC236}">
                              <a16:creationId xmlns:a16="http://schemas.microsoft.com/office/drawing/2014/main" id="{E3BE091E-8C6F-491B-B418-7D4C946921D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45790" y="4507890"/>
                        <a:ext cx="25920" cy="43920"/>
                      </p14:xfrm>
                    </p:contentPart>
                  </mc:Choice>
                  <mc:Fallback xmlns="">
                    <p:pic>
                      <p:nvPicPr>
                        <p:cNvPr id="115" name="Ink 114">
                          <a:extLst>
                            <a:ext uri="{FF2B5EF4-FFF2-40B4-BE49-F238E27FC236}">
                              <a16:creationId xmlns:a16="http://schemas.microsoft.com/office/drawing/2014/main" id="{E3BE091E-8C6F-491B-B418-7D4C946921D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9"/>
                        <a:stretch>
                          <a:fillRect/>
                        </a:stretch>
                      </p:blipFill>
                      <p:spPr>
                        <a:xfrm>
                          <a:off x="9241470" y="4503570"/>
                          <a:ext cx="34560" cy="52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0">
                      <p14:nvContentPartPr>
                        <p14:cNvPr id="116" name="Ink 115">
                          <a:extLst>
                            <a:ext uri="{FF2B5EF4-FFF2-40B4-BE49-F238E27FC236}">
                              <a16:creationId xmlns:a16="http://schemas.microsoft.com/office/drawing/2014/main" id="{A92EE0EB-47E6-4F75-B241-B76A82ECEFD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38230" y="4417890"/>
                        <a:ext cx="37800" cy="41040"/>
                      </p14:xfrm>
                    </p:contentPart>
                  </mc:Choice>
                  <mc:Fallback xmlns="">
                    <p:pic>
                      <p:nvPicPr>
                        <p:cNvPr id="116" name="Ink 115">
                          <a:extLst>
                            <a:ext uri="{FF2B5EF4-FFF2-40B4-BE49-F238E27FC236}">
                              <a16:creationId xmlns:a16="http://schemas.microsoft.com/office/drawing/2014/main" id="{A92EE0EB-47E6-4F75-B241-B76A82ECEF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1"/>
                        <a:stretch>
                          <a:fillRect/>
                        </a:stretch>
                      </p:blipFill>
                      <p:spPr>
                        <a:xfrm>
                          <a:off x="9233910" y="4413570"/>
                          <a:ext cx="46440" cy="49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2">
                      <p14:nvContentPartPr>
                        <p14:cNvPr id="117" name="Ink 116">
                          <a:extLst>
                            <a:ext uri="{FF2B5EF4-FFF2-40B4-BE49-F238E27FC236}">
                              <a16:creationId xmlns:a16="http://schemas.microsoft.com/office/drawing/2014/main" id="{68CF0104-22C9-4683-8C7F-CCBBC594C6A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34190" y="4412130"/>
                        <a:ext cx="63360" cy="67680"/>
                      </p14:xfrm>
                    </p:contentPart>
                  </mc:Choice>
                  <mc:Fallback xmlns="">
                    <p:pic>
                      <p:nvPicPr>
                        <p:cNvPr id="117" name="Ink 116">
                          <a:extLst>
                            <a:ext uri="{FF2B5EF4-FFF2-40B4-BE49-F238E27FC236}">
                              <a16:creationId xmlns:a16="http://schemas.microsoft.com/office/drawing/2014/main" id="{68CF0104-22C9-4683-8C7F-CCBBC594C6A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3"/>
                        <a:stretch>
                          <a:fillRect/>
                        </a:stretch>
                      </p:blipFill>
                      <p:spPr>
                        <a:xfrm>
                          <a:off x="9129870" y="4407810"/>
                          <a:ext cx="72000" cy="76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4">
                      <p14:nvContentPartPr>
                        <p14:cNvPr id="118" name="Ink 117">
                          <a:extLst>
                            <a:ext uri="{FF2B5EF4-FFF2-40B4-BE49-F238E27FC236}">
                              <a16:creationId xmlns:a16="http://schemas.microsoft.com/office/drawing/2014/main" id="{CE9B6651-D80F-4132-9E73-2C615F3B55E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67230" y="4446690"/>
                        <a:ext cx="62280" cy="14040"/>
                      </p14:xfrm>
                    </p:contentPart>
                  </mc:Choice>
                  <mc:Fallback xmlns="">
                    <p:pic>
                      <p:nvPicPr>
                        <p:cNvPr id="118" name="Ink 117">
                          <a:extLst>
                            <a:ext uri="{FF2B5EF4-FFF2-40B4-BE49-F238E27FC236}">
                              <a16:creationId xmlns:a16="http://schemas.microsoft.com/office/drawing/2014/main" id="{CE9B6651-D80F-4132-9E73-2C615F3B55E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5"/>
                        <a:stretch>
                          <a:fillRect/>
                        </a:stretch>
                      </p:blipFill>
                      <p:spPr>
                        <a:xfrm>
                          <a:off x="9062910" y="4442370"/>
                          <a:ext cx="70920" cy="22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6">
                      <p14:nvContentPartPr>
                        <p14:cNvPr id="119" name="Ink 118">
                          <a:extLst>
                            <a:ext uri="{FF2B5EF4-FFF2-40B4-BE49-F238E27FC236}">
                              <a16:creationId xmlns:a16="http://schemas.microsoft.com/office/drawing/2014/main" id="{6D5F90DD-F09C-4F8D-8BC4-BBC714B0017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81630" y="4431570"/>
                        <a:ext cx="59040" cy="96840"/>
                      </p14:xfrm>
                    </p:contentPart>
                  </mc:Choice>
                  <mc:Fallback xmlns="">
                    <p:pic>
                      <p:nvPicPr>
                        <p:cNvPr id="119" name="Ink 118">
                          <a:extLst>
                            <a:ext uri="{FF2B5EF4-FFF2-40B4-BE49-F238E27FC236}">
                              <a16:creationId xmlns:a16="http://schemas.microsoft.com/office/drawing/2014/main" id="{6D5F90DD-F09C-4F8D-8BC4-BBC714B0017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7"/>
                        <a:stretch>
                          <a:fillRect/>
                        </a:stretch>
                      </p:blipFill>
                      <p:spPr>
                        <a:xfrm>
                          <a:off x="9077310" y="4427250"/>
                          <a:ext cx="67680" cy="105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88">
                      <p14:nvContentPartPr>
                        <p14:cNvPr id="120" name="Ink 119">
                          <a:extLst>
                            <a:ext uri="{FF2B5EF4-FFF2-40B4-BE49-F238E27FC236}">
                              <a16:creationId xmlns:a16="http://schemas.microsoft.com/office/drawing/2014/main" id="{05F51888-ACB0-4996-AB03-D93BE9DE937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13670" y="4506810"/>
                        <a:ext cx="8280" cy="37080"/>
                      </p14:xfrm>
                    </p:contentPart>
                  </mc:Choice>
                  <mc:Fallback xmlns="">
                    <p:pic>
                      <p:nvPicPr>
                        <p:cNvPr id="120" name="Ink 119">
                          <a:extLst>
                            <a:ext uri="{FF2B5EF4-FFF2-40B4-BE49-F238E27FC236}">
                              <a16:creationId xmlns:a16="http://schemas.microsoft.com/office/drawing/2014/main" id="{05F51888-ACB0-4996-AB03-D93BE9DE93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9"/>
                        <a:stretch>
                          <a:fillRect/>
                        </a:stretch>
                      </p:blipFill>
                      <p:spPr>
                        <a:xfrm>
                          <a:off x="9109350" y="4502490"/>
                          <a:ext cx="1692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0">
                      <p14:nvContentPartPr>
                        <p14:cNvPr id="121" name="Ink 120">
                          <a:extLst>
                            <a:ext uri="{FF2B5EF4-FFF2-40B4-BE49-F238E27FC236}">
                              <a16:creationId xmlns:a16="http://schemas.microsoft.com/office/drawing/2014/main" id="{4426EF5D-4BD0-4FE0-B000-E912BE9B1D2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71630" y="4474770"/>
                        <a:ext cx="47880" cy="42840"/>
                      </p14:xfrm>
                    </p:contentPart>
                  </mc:Choice>
                  <mc:Fallback xmlns="">
                    <p:pic>
                      <p:nvPicPr>
                        <p:cNvPr id="121" name="Ink 120">
                          <a:extLst>
                            <a:ext uri="{FF2B5EF4-FFF2-40B4-BE49-F238E27FC236}">
                              <a16:creationId xmlns:a16="http://schemas.microsoft.com/office/drawing/2014/main" id="{4426EF5D-4BD0-4FE0-B000-E912BE9B1D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1"/>
                        <a:stretch>
                          <a:fillRect/>
                        </a:stretch>
                      </p:blipFill>
                      <p:spPr>
                        <a:xfrm>
                          <a:off x="9167310" y="4470450"/>
                          <a:ext cx="56520" cy="51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2">
                      <p14:nvContentPartPr>
                        <p14:cNvPr id="122" name="Ink 121">
                          <a:extLst>
                            <a:ext uri="{FF2B5EF4-FFF2-40B4-BE49-F238E27FC236}">
                              <a16:creationId xmlns:a16="http://schemas.microsoft.com/office/drawing/2014/main" id="{FEFDBC3A-BA69-4037-A73E-5FF641C88F3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63710" y="4539210"/>
                        <a:ext cx="55800" cy="32400"/>
                      </p14:xfrm>
                    </p:contentPart>
                  </mc:Choice>
                  <mc:Fallback xmlns="">
                    <p:pic>
                      <p:nvPicPr>
                        <p:cNvPr id="122" name="Ink 121">
                          <a:extLst>
                            <a:ext uri="{FF2B5EF4-FFF2-40B4-BE49-F238E27FC236}">
                              <a16:creationId xmlns:a16="http://schemas.microsoft.com/office/drawing/2014/main" id="{FEFDBC3A-BA69-4037-A73E-5FF641C88F3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3"/>
                        <a:stretch>
                          <a:fillRect/>
                        </a:stretch>
                      </p:blipFill>
                      <p:spPr>
                        <a:xfrm>
                          <a:off x="9159390" y="4534890"/>
                          <a:ext cx="64440" cy="41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4">
                      <p14:nvContentPartPr>
                        <p14:cNvPr id="123" name="Ink 122">
                          <a:extLst>
                            <a:ext uri="{FF2B5EF4-FFF2-40B4-BE49-F238E27FC236}">
                              <a16:creationId xmlns:a16="http://schemas.microsoft.com/office/drawing/2014/main" id="{97901E78-B31B-4107-A348-584BF635850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82710" y="4542450"/>
                        <a:ext cx="39960" cy="11880"/>
                      </p14:xfrm>
                    </p:contentPart>
                  </mc:Choice>
                  <mc:Fallback xmlns="">
                    <p:pic>
                      <p:nvPicPr>
                        <p:cNvPr id="123" name="Ink 122">
                          <a:extLst>
                            <a:ext uri="{FF2B5EF4-FFF2-40B4-BE49-F238E27FC236}">
                              <a16:creationId xmlns:a16="http://schemas.microsoft.com/office/drawing/2014/main" id="{97901E78-B31B-4107-A348-584BF63585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5"/>
                        <a:stretch>
                          <a:fillRect/>
                        </a:stretch>
                      </p:blipFill>
                      <p:spPr>
                        <a:xfrm>
                          <a:off x="9078390" y="4538130"/>
                          <a:ext cx="48600" cy="20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6">
                      <p14:nvContentPartPr>
                        <p14:cNvPr id="124" name="Ink 123">
                          <a:extLst>
                            <a:ext uri="{FF2B5EF4-FFF2-40B4-BE49-F238E27FC236}">
                              <a16:creationId xmlns:a16="http://schemas.microsoft.com/office/drawing/2014/main" id="{55CC2EAE-A796-4551-9279-D9CC248FFBF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91710" y="4540290"/>
                        <a:ext cx="9360" cy="35640"/>
                      </p14:xfrm>
                    </p:contentPart>
                  </mc:Choice>
                  <mc:Fallback xmlns="">
                    <p:pic>
                      <p:nvPicPr>
                        <p:cNvPr id="124" name="Ink 123">
                          <a:extLst>
                            <a:ext uri="{FF2B5EF4-FFF2-40B4-BE49-F238E27FC236}">
                              <a16:creationId xmlns:a16="http://schemas.microsoft.com/office/drawing/2014/main" id="{55CC2EAE-A796-4551-9279-D9CC248FFB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7"/>
                        <a:stretch>
                          <a:fillRect/>
                        </a:stretch>
                      </p:blipFill>
                      <p:spPr>
                        <a:xfrm>
                          <a:off x="9087390" y="4535970"/>
                          <a:ext cx="18000" cy="44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8">
                      <p14:nvContentPartPr>
                        <p14:cNvPr id="125" name="Ink 124">
                          <a:extLst>
                            <a:ext uri="{FF2B5EF4-FFF2-40B4-BE49-F238E27FC236}">
                              <a16:creationId xmlns:a16="http://schemas.microsoft.com/office/drawing/2014/main" id="{FFB72389-78BD-4500-AB6D-B3D16539EA5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03150" y="4611210"/>
                        <a:ext cx="55800" cy="15840"/>
                      </p14:xfrm>
                    </p:contentPart>
                  </mc:Choice>
                  <mc:Fallback xmlns="">
                    <p:pic>
                      <p:nvPicPr>
                        <p:cNvPr id="125" name="Ink 124">
                          <a:extLst>
                            <a:ext uri="{FF2B5EF4-FFF2-40B4-BE49-F238E27FC236}">
                              <a16:creationId xmlns:a16="http://schemas.microsoft.com/office/drawing/2014/main" id="{FFB72389-78BD-4500-AB6D-B3D16539EA5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9"/>
                        <a:stretch>
                          <a:fillRect/>
                        </a:stretch>
                      </p:blipFill>
                      <p:spPr>
                        <a:xfrm>
                          <a:off x="8998830" y="4606890"/>
                          <a:ext cx="64440" cy="24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0">
                      <p14:nvContentPartPr>
                        <p14:cNvPr id="126" name="Ink 125">
                          <a:extLst>
                            <a:ext uri="{FF2B5EF4-FFF2-40B4-BE49-F238E27FC236}">
                              <a16:creationId xmlns:a16="http://schemas.microsoft.com/office/drawing/2014/main" id="{00074F2D-2735-4525-A920-F02D96A97D5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12150" y="4584570"/>
                        <a:ext cx="11880" cy="51840"/>
                      </p14:xfrm>
                    </p:contentPart>
                  </mc:Choice>
                  <mc:Fallback xmlns="">
                    <p:pic>
                      <p:nvPicPr>
                        <p:cNvPr id="126" name="Ink 125">
                          <a:extLst>
                            <a:ext uri="{FF2B5EF4-FFF2-40B4-BE49-F238E27FC236}">
                              <a16:creationId xmlns:a16="http://schemas.microsoft.com/office/drawing/2014/main" id="{00074F2D-2735-4525-A920-F02D96A97D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1"/>
                        <a:stretch>
                          <a:fillRect/>
                        </a:stretch>
                      </p:blipFill>
                      <p:spPr>
                        <a:xfrm>
                          <a:off x="9007830" y="4580250"/>
                          <a:ext cx="20520" cy="60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2">
                      <p14:nvContentPartPr>
                        <p14:cNvPr id="127" name="Ink 126">
                          <a:extLst>
                            <a:ext uri="{FF2B5EF4-FFF2-40B4-BE49-F238E27FC236}">
                              <a16:creationId xmlns:a16="http://schemas.microsoft.com/office/drawing/2014/main" id="{50E29AB8-0855-498F-BF04-C27F98F6220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69670" y="4533450"/>
                        <a:ext cx="53280" cy="34560"/>
                      </p14:xfrm>
                    </p:contentPart>
                  </mc:Choice>
                  <mc:Fallback xmlns="">
                    <p:pic>
                      <p:nvPicPr>
                        <p:cNvPr id="127" name="Ink 126">
                          <a:extLst>
                            <a:ext uri="{FF2B5EF4-FFF2-40B4-BE49-F238E27FC236}">
                              <a16:creationId xmlns:a16="http://schemas.microsoft.com/office/drawing/2014/main" id="{50E29AB8-0855-498F-BF04-C27F98F6220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3"/>
                        <a:stretch>
                          <a:fillRect/>
                        </a:stretch>
                      </p:blipFill>
                      <p:spPr>
                        <a:xfrm>
                          <a:off x="8965350" y="4529130"/>
                          <a:ext cx="61920" cy="43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4">
                      <p14:nvContentPartPr>
                        <p14:cNvPr id="128" name="Ink 127">
                          <a:extLst>
                            <a:ext uri="{FF2B5EF4-FFF2-40B4-BE49-F238E27FC236}">
                              <a16:creationId xmlns:a16="http://schemas.microsoft.com/office/drawing/2014/main" id="{2C5BD9CF-3F23-4DE6-BCA5-B7815BF6350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94150" y="4484130"/>
                        <a:ext cx="45360" cy="37440"/>
                      </p14:xfrm>
                    </p:contentPart>
                  </mc:Choice>
                  <mc:Fallback xmlns="">
                    <p:pic>
                      <p:nvPicPr>
                        <p:cNvPr id="128" name="Ink 127">
                          <a:extLst>
                            <a:ext uri="{FF2B5EF4-FFF2-40B4-BE49-F238E27FC236}">
                              <a16:creationId xmlns:a16="http://schemas.microsoft.com/office/drawing/2014/main" id="{2C5BD9CF-3F23-4DE6-BCA5-B7815BF6350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5"/>
                        <a:stretch>
                          <a:fillRect/>
                        </a:stretch>
                      </p:blipFill>
                      <p:spPr>
                        <a:xfrm>
                          <a:off x="8989830" y="4479810"/>
                          <a:ext cx="54000" cy="46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6">
                      <p14:nvContentPartPr>
                        <p14:cNvPr id="129" name="Ink 128">
                          <a:extLst>
                            <a:ext uri="{FF2B5EF4-FFF2-40B4-BE49-F238E27FC236}">
                              <a16:creationId xmlns:a16="http://schemas.microsoft.com/office/drawing/2014/main" id="{640ACF2C-C570-40BC-8A33-F620C1EB559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38230" y="4815690"/>
                        <a:ext cx="53280" cy="25560"/>
                      </p14:xfrm>
                    </p:contentPart>
                  </mc:Choice>
                  <mc:Fallback xmlns="">
                    <p:pic>
                      <p:nvPicPr>
                        <p:cNvPr id="129" name="Ink 128">
                          <a:extLst>
                            <a:ext uri="{FF2B5EF4-FFF2-40B4-BE49-F238E27FC236}">
                              <a16:creationId xmlns:a16="http://schemas.microsoft.com/office/drawing/2014/main" id="{640ACF2C-C570-40BC-8A33-F620C1EB559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7"/>
                        <a:stretch>
                          <a:fillRect/>
                        </a:stretch>
                      </p:blipFill>
                      <p:spPr>
                        <a:xfrm>
                          <a:off x="9233910" y="4811370"/>
                          <a:ext cx="61920" cy="34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08">
                      <p14:nvContentPartPr>
                        <p14:cNvPr id="130" name="Ink 129">
                          <a:extLst>
                            <a:ext uri="{FF2B5EF4-FFF2-40B4-BE49-F238E27FC236}">
                              <a16:creationId xmlns:a16="http://schemas.microsoft.com/office/drawing/2014/main" id="{E3AACD8C-E9FC-44D2-A765-C94E5B2B8CE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3150" y="4802010"/>
                        <a:ext cx="11520" cy="41760"/>
                      </p14:xfrm>
                    </p:contentPart>
                  </mc:Choice>
                  <mc:Fallback xmlns="">
                    <p:pic>
                      <p:nvPicPr>
                        <p:cNvPr id="130" name="Ink 129">
                          <a:extLst>
                            <a:ext uri="{FF2B5EF4-FFF2-40B4-BE49-F238E27FC236}">
                              <a16:creationId xmlns:a16="http://schemas.microsoft.com/office/drawing/2014/main" id="{E3AACD8C-E9FC-44D2-A765-C94E5B2B8C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9"/>
                        <a:stretch>
                          <a:fillRect/>
                        </a:stretch>
                      </p:blipFill>
                      <p:spPr>
                        <a:xfrm>
                          <a:off x="9268830" y="4797690"/>
                          <a:ext cx="20160" cy="50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0">
                      <p14:nvContentPartPr>
                        <p14:cNvPr id="131" name="Ink 130">
                          <a:extLst>
                            <a:ext uri="{FF2B5EF4-FFF2-40B4-BE49-F238E27FC236}">
                              <a16:creationId xmlns:a16="http://schemas.microsoft.com/office/drawing/2014/main" id="{8A59E023-96B2-4E99-8B41-D3B8858A9BE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84190" y="4669170"/>
                        <a:ext cx="55800" cy="46440"/>
                      </p14:xfrm>
                    </p:contentPart>
                  </mc:Choice>
                  <mc:Fallback xmlns="">
                    <p:pic>
                      <p:nvPicPr>
                        <p:cNvPr id="131" name="Ink 130">
                          <a:extLst>
                            <a:ext uri="{FF2B5EF4-FFF2-40B4-BE49-F238E27FC236}">
                              <a16:creationId xmlns:a16="http://schemas.microsoft.com/office/drawing/2014/main" id="{8A59E023-96B2-4E99-8B41-D3B8858A9BE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1"/>
                        <a:stretch>
                          <a:fillRect/>
                        </a:stretch>
                      </p:blipFill>
                      <p:spPr>
                        <a:xfrm>
                          <a:off x="9579870" y="4664850"/>
                          <a:ext cx="64440" cy="55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2">
                      <p14:nvContentPartPr>
                        <p14:cNvPr id="132" name="Ink 131">
                          <a:extLst>
                            <a:ext uri="{FF2B5EF4-FFF2-40B4-BE49-F238E27FC236}">
                              <a16:creationId xmlns:a16="http://schemas.microsoft.com/office/drawing/2014/main" id="{63810449-8F24-468F-869D-5A2584A2EAA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94430" y="4549290"/>
                        <a:ext cx="56160" cy="65520"/>
                      </p14:xfrm>
                    </p:contentPart>
                  </mc:Choice>
                  <mc:Fallback xmlns="">
                    <p:pic>
                      <p:nvPicPr>
                        <p:cNvPr id="132" name="Ink 131">
                          <a:extLst>
                            <a:ext uri="{FF2B5EF4-FFF2-40B4-BE49-F238E27FC236}">
                              <a16:creationId xmlns:a16="http://schemas.microsoft.com/office/drawing/2014/main" id="{63810449-8F24-468F-869D-5A2584A2EAA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3"/>
                        <a:stretch>
                          <a:fillRect/>
                        </a:stretch>
                      </p:blipFill>
                      <p:spPr>
                        <a:xfrm>
                          <a:off x="9790110" y="4544970"/>
                          <a:ext cx="64800" cy="74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4">
                      <p14:nvContentPartPr>
                        <p14:cNvPr id="133" name="Ink 132">
                          <a:extLst>
                            <a:ext uri="{FF2B5EF4-FFF2-40B4-BE49-F238E27FC236}">
                              <a16:creationId xmlns:a16="http://schemas.microsoft.com/office/drawing/2014/main" id="{F7FEAFE8-1BAC-44AD-B61D-6BBE83E6C93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13230" y="4709130"/>
                        <a:ext cx="53280" cy="37080"/>
                      </p14:xfrm>
                    </p:contentPart>
                  </mc:Choice>
                  <mc:Fallback xmlns="">
                    <p:pic>
                      <p:nvPicPr>
                        <p:cNvPr id="133" name="Ink 132">
                          <a:extLst>
                            <a:ext uri="{FF2B5EF4-FFF2-40B4-BE49-F238E27FC236}">
                              <a16:creationId xmlns:a16="http://schemas.microsoft.com/office/drawing/2014/main" id="{F7FEAFE8-1BAC-44AD-B61D-6BBE83E6C93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5"/>
                        <a:stretch>
                          <a:fillRect/>
                        </a:stretch>
                      </p:blipFill>
                      <p:spPr>
                        <a:xfrm>
                          <a:off x="9908910" y="4704810"/>
                          <a:ext cx="6192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6">
                      <p14:nvContentPartPr>
                        <p14:cNvPr id="134" name="Ink 133">
                          <a:extLst>
                            <a:ext uri="{FF2B5EF4-FFF2-40B4-BE49-F238E27FC236}">
                              <a16:creationId xmlns:a16="http://schemas.microsoft.com/office/drawing/2014/main" id="{47F40B8A-1785-4F69-B554-E99A41815F4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41670" y="4677450"/>
                        <a:ext cx="11880" cy="84960"/>
                      </p14:xfrm>
                    </p:contentPart>
                  </mc:Choice>
                  <mc:Fallback xmlns="">
                    <p:pic>
                      <p:nvPicPr>
                        <p:cNvPr id="134" name="Ink 133">
                          <a:extLst>
                            <a:ext uri="{FF2B5EF4-FFF2-40B4-BE49-F238E27FC236}">
                              <a16:creationId xmlns:a16="http://schemas.microsoft.com/office/drawing/2014/main" id="{47F40B8A-1785-4F69-B554-E99A41815F4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7"/>
                        <a:stretch>
                          <a:fillRect/>
                        </a:stretch>
                      </p:blipFill>
                      <p:spPr>
                        <a:xfrm>
                          <a:off x="9937350" y="4673130"/>
                          <a:ext cx="20520" cy="93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8">
                      <p14:nvContentPartPr>
                        <p14:cNvPr id="135" name="Ink 134">
                          <a:extLst>
                            <a:ext uri="{FF2B5EF4-FFF2-40B4-BE49-F238E27FC236}">
                              <a16:creationId xmlns:a16="http://schemas.microsoft.com/office/drawing/2014/main" id="{BE800CDC-5624-4B44-A07B-6C4936BFECE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44670" y="4897050"/>
                        <a:ext cx="41760" cy="98640"/>
                      </p14:xfrm>
                    </p:contentPart>
                  </mc:Choice>
                  <mc:Fallback xmlns="">
                    <p:pic>
                      <p:nvPicPr>
                        <p:cNvPr id="135" name="Ink 134">
                          <a:extLst>
                            <a:ext uri="{FF2B5EF4-FFF2-40B4-BE49-F238E27FC236}">
                              <a16:creationId xmlns:a16="http://schemas.microsoft.com/office/drawing/2014/main" id="{BE800CDC-5624-4B44-A07B-6C4936BFECE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9"/>
                        <a:stretch>
                          <a:fillRect/>
                        </a:stretch>
                      </p:blipFill>
                      <p:spPr>
                        <a:xfrm>
                          <a:off x="9640350" y="4892730"/>
                          <a:ext cx="50400" cy="107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0">
                      <p14:nvContentPartPr>
                        <p14:cNvPr id="136" name="Ink 135">
                          <a:extLst>
                            <a:ext uri="{FF2B5EF4-FFF2-40B4-BE49-F238E27FC236}">
                              <a16:creationId xmlns:a16="http://schemas.microsoft.com/office/drawing/2014/main" id="{D0F4F075-BD19-4F95-BA2C-FB1AD757970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18590" y="4965450"/>
                        <a:ext cx="57960" cy="20880"/>
                      </p14:xfrm>
                    </p:contentPart>
                  </mc:Choice>
                  <mc:Fallback xmlns="">
                    <p:pic>
                      <p:nvPicPr>
                        <p:cNvPr id="136" name="Ink 135">
                          <a:extLst>
                            <a:ext uri="{FF2B5EF4-FFF2-40B4-BE49-F238E27FC236}">
                              <a16:creationId xmlns:a16="http://schemas.microsoft.com/office/drawing/2014/main" id="{D0F4F075-BD19-4F95-BA2C-FB1AD757970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1"/>
                        <a:stretch>
                          <a:fillRect/>
                        </a:stretch>
                      </p:blipFill>
                      <p:spPr>
                        <a:xfrm>
                          <a:off x="9414270" y="4961130"/>
                          <a:ext cx="66600" cy="29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2">
                      <p14:nvContentPartPr>
                        <p14:cNvPr id="137" name="Ink 136">
                          <a:extLst>
                            <a:ext uri="{FF2B5EF4-FFF2-40B4-BE49-F238E27FC236}">
                              <a16:creationId xmlns:a16="http://schemas.microsoft.com/office/drawing/2014/main" id="{3FD83BB7-45AB-4518-8F75-745EF1B71E5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32270" y="4942410"/>
                        <a:ext cx="23760" cy="61200"/>
                      </p14:xfrm>
                    </p:contentPart>
                  </mc:Choice>
                  <mc:Fallback xmlns="">
                    <p:pic>
                      <p:nvPicPr>
                        <p:cNvPr id="137" name="Ink 136">
                          <a:extLst>
                            <a:ext uri="{FF2B5EF4-FFF2-40B4-BE49-F238E27FC236}">
                              <a16:creationId xmlns:a16="http://schemas.microsoft.com/office/drawing/2014/main" id="{3FD83BB7-45AB-4518-8F75-745EF1B71E5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3"/>
                        <a:stretch>
                          <a:fillRect/>
                        </a:stretch>
                      </p:blipFill>
                      <p:spPr>
                        <a:xfrm>
                          <a:off x="9427950" y="4938090"/>
                          <a:ext cx="32400" cy="69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4">
                      <p14:nvContentPartPr>
                        <p14:cNvPr id="138" name="Ink 137">
                          <a:extLst>
                            <a:ext uri="{FF2B5EF4-FFF2-40B4-BE49-F238E27FC236}">
                              <a16:creationId xmlns:a16="http://schemas.microsoft.com/office/drawing/2014/main" id="{2B784561-A157-4222-8444-A3785E044B8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26550" y="4975530"/>
                        <a:ext cx="54000" cy="24480"/>
                      </p14:xfrm>
                    </p:contentPart>
                  </mc:Choice>
                  <mc:Fallback xmlns="">
                    <p:pic>
                      <p:nvPicPr>
                        <p:cNvPr id="138" name="Ink 137">
                          <a:extLst>
                            <a:ext uri="{FF2B5EF4-FFF2-40B4-BE49-F238E27FC236}">
                              <a16:creationId xmlns:a16="http://schemas.microsoft.com/office/drawing/2014/main" id="{2B784561-A157-4222-8444-A3785E044B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5"/>
                        <a:stretch>
                          <a:fillRect/>
                        </a:stretch>
                      </p:blipFill>
                      <p:spPr>
                        <a:xfrm>
                          <a:off x="9022230" y="4971210"/>
                          <a:ext cx="62640" cy="33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6">
                      <p14:nvContentPartPr>
                        <p14:cNvPr id="139" name="Ink 138">
                          <a:extLst>
                            <a:ext uri="{FF2B5EF4-FFF2-40B4-BE49-F238E27FC236}">
                              <a16:creationId xmlns:a16="http://schemas.microsoft.com/office/drawing/2014/main" id="{1E313C4F-D9CE-4740-9F01-52EEDDE48BC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37710" y="4980210"/>
                        <a:ext cx="1800" cy="20880"/>
                      </p14:xfrm>
                    </p:contentPart>
                  </mc:Choice>
                  <mc:Fallback xmlns="">
                    <p:pic>
                      <p:nvPicPr>
                        <p:cNvPr id="139" name="Ink 138">
                          <a:extLst>
                            <a:ext uri="{FF2B5EF4-FFF2-40B4-BE49-F238E27FC236}">
                              <a16:creationId xmlns:a16="http://schemas.microsoft.com/office/drawing/2014/main" id="{1E313C4F-D9CE-4740-9F01-52EEDDE48BC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7"/>
                        <a:stretch>
                          <a:fillRect/>
                        </a:stretch>
                      </p:blipFill>
                      <p:spPr>
                        <a:xfrm>
                          <a:off x="9033390" y="4975890"/>
                          <a:ext cx="10440" cy="29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28">
                      <p14:nvContentPartPr>
                        <p14:cNvPr id="140" name="Ink 139">
                          <a:extLst>
                            <a:ext uri="{FF2B5EF4-FFF2-40B4-BE49-F238E27FC236}">
                              <a16:creationId xmlns:a16="http://schemas.microsoft.com/office/drawing/2014/main" id="{B2414F45-9AA8-4F94-A5F8-EA09C104480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71750" y="5104770"/>
                        <a:ext cx="59400" cy="59760"/>
                      </p14:xfrm>
                    </p:contentPart>
                  </mc:Choice>
                  <mc:Fallback xmlns="">
                    <p:pic>
                      <p:nvPicPr>
                        <p:cNvPr id="140" name="Ink 139">
                          <a:extLst>
                            <a:ext uri="{FF2B5EF4-FFF2-40B4-BE49-F238E27FC236}">
                              <a16:creationId xmlns:a16="http://schemas.microsoft.com/office/drawing/2014/main" id="{B2414F45-9AA8-4F94-A5F8-EA09C104480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9"/>
                        <a:stretch>
                          <a:fillRect/>
                        </a:stretch>
                      </p:blipFill>
                      <p:spPr>
                        <a:xfrm>
                          <a:off x="8867430" y="5100450"/>
                          <a:ext cx="68040" cy="68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0">
                      <p14:nvContentPartPr>
                        <p14:cNvPr id="141" name="Ink 140">
                          <a:extLst>
                            <a:ext uri="{FF2B5EF4-FFF2-40B4-BE49-F238E27FC236}">
                              <a16:creationId xmlns:a16="http://schemas.microsoft.com/office/drawing/2014/main" id="{7E8B1FD2-0E09-4B2E-AFF1-25C0E2B47FD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699670" y="4879770"/>
                        <a:ext cx="59400" cy="41400"/>
                      </p14:xfrm>
                    </p:contentPart>
                  </mc:Choice>
                  <mc:Fallback xmlns="">
                    <p:pic>
                      <p:nvPicPr>
                        <p:cNvPr id="141" name="Ink 140">
                          <a:extLst>
                            <a:ext uri="{FF2B5EF4-FFF2-40B4-BE49-F238E27FC236}">
                              <a16:creationId xmlns:a16="http://schemas.microsoft.com/office/drawing/2014/main" id="{7E8B1FD2-0E09-4B2E-AFF1-25C0E2B47F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1"/>
                        <a:stretch>
                          <a:fillRect/>
                        </a:stretch>
                      </p:blipFill>
                      <p:spPr>
                        <a:xfrm>
                          <a:off x="8695350" y="4875450"/>
                          <a:ext cx="68040" cy="50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2">
                      <p14:nvContentPartPr>
                        <p14:cNvPr id="142" name="Ink 141">
                          <a:extLst>
                            <a:ext uri="{FF2B5EF4-FFF2-40B4-BE49-F238E27FC236}">
                              <a16:creationId xmlns:a16="http://schemas.microsoft.com/office/drawing/2014/main" id="{6D339D68-5310-49B6-B188-25CBB0F534F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732790" y="4868250"/>
                        <a:ext cx="14760" cy="82800"/>
                      </p14:xfrm>
                    </p:contentPart>
                  </mc:Choice>
                  <mc:Fallback xmlns="">
                    <p:pic>
                      <p:nvPicPr>
                        <p:cNvPr id="142" name="Ink 141">
                          <a:extLst>
                            <a:ext uri="{FF2B5EF4-FFF2-40B4-BE49-F238E27FC236}">
                              <a16:creationId xmlns:a16="http://schemas.microsoft.com/office/drawing/2014/main" id="{6D339D68-5310-49B6-B188-25CBB0F534F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3"/>
                        <a:stretch>
                          <a:fillRect/>
                        </a:stretch>
                      </p:blipFill>
                      <p:spPr>
                        <a:xfrm>
                          <a:off x="8728470" y="4863930"/>
                          <a:ext cx="23400" cy="91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4">
                      <p14:nvContentPartPr>
                        <p14:cNvPr id="143" name="Ink 142">
                          <a:extLst>
                            <a:ext uri="{FF2B5EF4-FFF2-40B4-BE49-F238E27FC236}">
                              <a16:creationId xmlns:a16="http://schemas.microsoft.com/office/drawing/2014/main" id="{187014D3-5FE2-496E-AF52-1D1EC5353F8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537310" y="5273610"/>
                        <a:ext cx="44280" cy="52920"/>
                      </p14:xfrm>
                    </p:contentPart>
                  </mc:Choice>
                  <mc:Fallback xmlns="">
                    <p:pic>
                      <p:nvPicPr>
                        <p:cNvPr id="143" name="Ink 142">
                          <a:extLst>
                            <a:ext uri="{FF2B5EF4-FFF2-40B4-BE49-F238E27FC236}">
                              <a16:creationId xmlns:a16="http://schemas.microsoft.com/office/drawing/2014/main" id="{187014D3-5FE2-496E-AF52-1D1EC5353F8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5"/>
                        <a:stretch>
                          <a:fillRect/>
                        </a:stretch>
                      </p:blipFill>
                      <p:spPr>
                        <a:xfrm>
                          <a:off x="8532990" y="5269290"/>
                          <a:ext cx="52920" cy="61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6">
                      <p14:nvContentPartPr>
                        <p14:cNvPr id="144" name="Ink 143">
                          <a:extLst>
                            <a:ext uri="{FF2B5EF4-FFF2-40B4-BE49-F238E27FC236}">
                              <a16:creationId xmlns:a16="http://schemas.microsoft.com/office/drawing/2014/main" id="{0E6169A6-FDAC-46D3-855E-23389B3E6CA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24630" y="5115930"/>
                        <a:ext cx="153360" cy="215280"/>
                      </p14:xfrm>
                    </p:contentPart>
                  </mc:Choice>
                  <mc:Fallback xmlns="">
                    <p:pic>
                      <p:nvPicPr>
                        <p:cNvPr id="144" name="Ink 143">
                          <a:extLst>
                            <a:ext uri="{FF2B5EF4-FFF2-40B4-BE49-F238E27FC236}">
                              <a16:creationId xmlns:a16="http://schemas.microsoft.com/office/drawing/2014/main" id="{0E6169A6-FDAC-46D3-855E-23389B3E6C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7"/>
                        <a:stretch>
                          <a:fillRect/>
                        </a:stretch>
                      </p:blipFill>
                      <p:spPr>
                        <a:xfrm>
                          <a:off x="8420310" y="5111610"/>
                          <a:ext cx="162000" cy="223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8">
                      <p14:nvContentPartPr>
                        <p14:cNvPr id="145" name="Ink 144">
                          <a:extLst>
                            <a:ext uri="{FF2B5EF4-FFF2-40B4-BE49-F238E27FC236}">
                              <a16:creationId xmlns:a16="http://schemas.microsoft.com/office/drawing/2014/main" id="{143B14C9-0F68-40BE-8FE5-C256D3AB05E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30750" y="5102610"/>
                        <a:ext cx="19800" cy="62280"/>
                      </p14:xfrm>
                    </p:contentPart>
                  </mc:Choice>
                  <mc:Fallback xmlns="">
                    <p:pic>
                      <p:nvPicPr>
                        <p:cNvPr id="145" name="Ink 144">
                          <a:extLst>
                            <a:ext uri="{FF2B5EF4-FFF2-40B4-BE49-F238E27FC236}">
                              <a16:creationId xmlns:a16="http://schemas.microsoft.com/office/drawing/2014/main" id="{143B14C9-0F68-40BE-8FE5-C256D3AB05E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9"/>
                        <a:stretch>
                          <a:fillRect/>
                        </a:stretch>
                      </p:blipFill>
                      <p:spPr>
                        <a:xfrm>
                          <a:off x="8426430" y="5098290"/>
                          <a:ext cx="28440" cy="70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0">
                      <p14:nvContentPartPr>
                        <p14:cNvPr id="146" name="Ink 145">
                          <a:extLst>
                            <a:ext uri="{FF2B5EF4-FFF2-40B4-BE49-F238E27FC236}">
                              <a16:creationId xmlns:a16="http://schemas.microsoft.com/office/drawing/2014/main" id="{F2AB227C-6E27-43EE-96DE-A4B3E051423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05190" y="4946010"/>
                        <a:ext cx="67320" cy="52920"/>
                      </p14:xfrm>
                    </p:contentPart>
                  </mc:Choice>
                  <mc:Fallback xmlns="">
                    <p:pic>
                      <p:nvPicPr>
                        <p:cNvPr id="146" name="Ink 145">
                          <a:extLst>
                            <a:ext uri="{FF2B5EF4-FFF2-40B4-BE49-F238E27FC236}">
                              <a16:creationId xmlns:a16="http://schemas.microsoft.com/office/drawing/2014/main" id="{F2AB227C-6E27-43EE-96DE-A4B3E051423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1"/>
                        <a:stretch>
                          <a:fillRect/>
                        </a:stretch>
                      </p:blipFill>
                      <p:spPr>
                        <a:xfrm>
                          <a:off x="8400870" y="4941690"/>
                          <a:ext cx="75960" cy="61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2">
                      <p14:nvContentPartPr>
                        <p14:cNvPr id="157" name="Ink 156">
                          <a:extLst>
                            <a:ext uri="{FF2B5EF4-FFF2-40B4-BE49-F238E27FC236}">
                              <a16:creationId xmlns:a16="http://schemas.microsoft.com/office/drawing/2014/main" id="{97EEBA5F-E610-448D-87B4-FC9F23E6E21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67750" y="5329770"/>
                        <a:ext cx="23760" cy="30960"/>
                      </p14:xfrm>
                    </p:contentPart>
                  </mc:Choice>
                  <mc:Fallback xmlns="">
                    <p:pic>
                      <p:nvPicPr>
                        <p:cNvPr id="157" name="Ink 156">
                          <a:extLst>
                            <a:ext uri="{FF2B5EF4-FFF2-40B4-BE49-F238E27FC236}">
                              <a16:creationId xmlns:a16="http://schemas.microsoft.com/office/drawing/2014/main" id="{97EEBA5F-E610-448D-87B4-FC9F23E6E21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3"/>
                        <a:stretch>
                          <a:fillRect/>
                        </a:stretch>
                      </p:blipFill>
                      <p:spPr>
                        <a:xfrm>
                          <a:off x="9263430" y="5325450"/>
                          <a:ext cx="3240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4">
                      <p14:nvContentPartPr>
                        <p14:cNvPr id="158" name="Ink 157">
                          <a:extLst>
                            <a:ext uri="{FF2B5EF4-FFF2-40B4-BE49-F238E27FC236}">
                              <a16:creationId xmlns:a16="http://schemas.microsoft.com/office/drawing/2014/main" id="{C4CDBD0E-4E05-4131-95B0-19CF1380B13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40750" y="5319690"/>
                        <a:ext cx="51840" cy="12960"/>
                      </p14:xfrm>
                    </p:contentPart>
                  </mc:Choice>
                  <mc:Fallback xmlns="">
                    <p:pic>
                      <p:nvPicPr>
                        <p:cNvPr id="158" name="Ink 157">
                          <a:extLst>
                            <a:ext uri="{FF2B5EF4-FFF2-40B4-BE49-F238E27FC236}">
                              <a16:creationId xmlns:a16="http://schemas.microsoft.com/office/drawing/2014/main" id="{C4CDBD0E-4E05-4131-95B0-19CF1380B13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5"/>
                        <a:stretch>
                          <a:fillRect/>
                        </a:stretch>
                      </p:blipFill>
                      <p:spPr>
                        <a:xfrm>
                          <a:off x="9236430" y="5315370"/>
                          <a:ext cx="60480" cy="21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6">
                      <p14:nvContentPartPr>
                        <p14:cNvPr id="159" name="Ink 158">
                          <a:extLst>
                            <a:ext uri="{FF2B5EF4-FFF2-40B4-BE49-F238E27FC236}">
                              <a16:creationId xmlns:a16="http://schemas.microsoft.com/office/drawing/2014/main" id="{5A9ECBB5-2E83-4190-8EB9-B081DFD5DC0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324190" y="4065810"/>
                        <a:ext cx="73440" cy="90360"/>
                      </p14:xfrm>
                    </p:contentPart>
                  </mc:Choice>
                  <mc:Fallback xmlns="">
                    <p:pic>
                      <p:nvPicPr>
                        <p:cNvPr id="159" name="Ink 158">
                          <a:extLst>
                            <a:ext uri="{FF2B5EF4-FFF2-40B4-BE49-F238E27FC236}">
                              <a16:creationId xmlns:a16="http://schemas.microsoft.com/office/drawing/2014/main" id="{5A9ECBB5-2E83-4190-8EB9-B081DFD5DC0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7"/>
                        <a:stretch>
                          <a:fillRect/>
                        </a:stretch>
                      </p:blipFill>
                      <p:spPr>
                        <a:xfrm>
                          <a:off x="8319870" y="4061490"/>
                          <a:ext cx="82080" cy="99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48">
                      <p14:nvContentPartPr>
                        <p14:cNvPr id="160" name="Ink 159">
                          <a:extLst>
                            <a:ext uri="{FF2B5EF4-FFF2-40B4-BE49-F238E27FC236}">
                              <a16:creationId xmlns:a16="http://schemas.microsoft.com/office/drawing/2014/main" id="{D80CBFA2-8C90-4587-903A-22C60F888BF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315190" y="4094610"/>
                        <a:ext cx="34920" cy="66600"/>
                      </p14:xfrm>
                    </p:contentPart>
                  </mc:Choice>
                  <mc:Fallback xmlns="">
                    <p:pic>
                      <p:nvPicPr>
                        <p:cNvPr id="160" name="Ink 159">
                          <a:extLst>
                            <a:ext uri="{FF2B5EF4-FFF2-40B4-BE49-F238E27FC236}">
                              <a16:creationId xmlns:a16="http://schemas.microsoft.com/office/drawing/2014/main" id="{D80CBFA2-8C90-4587-903A-22C60F888B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9"/>
                        <a:stretch>
                          <a:fillRect/>
                        </a:stretch>
                      </p:blipFill>
                      <p:spPr>
                        <a:xfrm>
                          <a:off x="8310870" y="4090290"/>
                          <a:ext cx="43560" cy="75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0">
                      <p14:nvContentPartPr>
                        <p14:cNvPr id="161" name="Ink 160">
                          <a:extLst>
                            <a:ext uri="{FF2B5EF4-FFF2-40B4-BE49-F238E27FC236}">
                              <a16:creationId xmlns:a16="http://schemas.microsoft.com/office/drawing/2014/main" id="{1D467A48-859E-4A44-B689-2E4D80137AB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400150" y="3791850"/>
                        <a:ext cx="52920" cy="57600"/>
                      </p14:xfrm>
                    </p:contentPart>
                  </mc:Choice>
                  <mc:Fallback xmlns="">
                    <p:pic>
                      <p:nvPicPr>
                        <p:cNvPr id="161" name="Ink 160">
                          <a:extLst>
                            <a:ext uri="{FF2B5EF4-FFF2-40B4-BE49-F238E27FC236}">
                              <a16:creationId xmlns:a16="http://schemas.microsoft.com/office/drawing/2014/main" id="{1D467A48-859E-4A44-B689-2E4D80137AB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1"/>
                        <a:stretch>
                          <a:fillRect/>
                        </a:stretch>
                      </p:blipFill>
                      <p:spPr>
                        <a:xfrm>
                          <a:off x="8395830" y="3787530"/>
                          <a:ext cx="61560" cy="66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2">
                      <p14:nvContentPartPr>
                        <p14:cNvPr id="162" name="Ink 161">
                          <a:extLst>
                            <a:ext uri="{FF2B5EF4-FFF2-40B4-BE49-F238E27FC236}">
                              <a16:creationId xmlns:a16="http://schemas.microsoft.com/office/drawing/2014/main" id="{8FB327A6-A63B-47F0-AA42-2504DA2758A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556750" y="3625530"/>
                        <a:ext cx="94320" cy="30960"/>
                      </p14:xfrm>
                    </p:contentPart>
                  </mc:Choice>
                  <mc:Fallback xmlns="">
                    <p:pic>
                      <p:nvPicPr>
                        <p:cNvPr id="162" name="Ink 161">
                          <a:extLst>
                            <a:ext uri="{FF2B5EF4-FFF2-40B4-BE49-F238E27FC236}">
                              <a16:creationId xmlns:a16="http://schemas.microsoft.com/office/drawing/2014/main" id="{8FB327A6-A63B-47F0-AA42-2504DA2758A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3"/>
                        <a:stretch>
                          <a:fillRect/>
                        </a:stretch>
                      </p:blipFill>
                      <p:spPr>
                        <a:xfrm>
                          <a:off x="8552430" y="3621210"/>
                          <a:ext cx="10296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4">
                      <p14:nvContentPartPr>
                        <p14:cNvPr id="163" name="Ink 162">
                          <a:extLst>
                            <a:ext uri="{FF2B5EF4-FFF2-40B4-BE49-F238E27FC236}">
                              <a16:creationId xmlns:a16="http://schemas.microsoft.com/office/drawing/2014/main" id="{A7CD90E3-CD2D-428C-8BD7-4B2FE327E3C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603190" y="3583410"/>
                        <a:ext cx="13320" cy="57600"/>
                      </p14:xfrm>
                    </p:contentPart>
                  </mc:Choice>
                  <mc:Fallback xmlns="">
                    <p:pic>
                      <p:nvPicPr>
                        <p:cNvPr id="163" name="Ink 162">
                          <a:extLst>
                            <a:ext uri="{FF2B5EF4-FFF2-40B4-BE49-F238E27FC236}">
                              <a16:creationId xmlns:a16="http://schemas.microsoft.com/office/drawing/2014/main" id="{A7CD90E3-CD2D-428C-8BD7-4B2FE327E3C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5"/>
                        <a:stretch>
                          <a:fillRect/>
                        </a:stretch>
                      </p:blipFill>
                      <p:spPr>
                        <a:xfrm>
                          <a:off x="8598870" y="3579090"/>
                          <a:ext cx="21960" cy="66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6">
                      <p14:nvContentPartPr>
                        <p14:cNvPr id="179" name="Ink 178">
                          <a:extLst>
                            <a:ext uri="{FF2B5EF4-FFF2-40B4-BE49-F238E27FC236}">
                              <a16:creationId xmlns:a16="http://schemas.microsoft.com/office/drawing/2014/main" id="{6E1B1268-041E-4A29-911E-DAEF2EE9BC3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31590" y="4060410"/>
                        <a:ext cx="27000" cy="18720"/>
                      </p14:xfrm>
                    </p:contentPart>
                  </mc:Choice>
                  <mc:Fallback xmlns="">
                    <p:pic>
                      <p:nvPicPr>
                        <p:cNvPr id="179" name="Ink 178">
                          <a:extLst>
                            <a:ext uri="{FF2B5EF4-FFF2-40B4-BE49-F238E27FC236}">
                              <a16:creationId xmlns:a16="http://schemas.microsoft.com/office/drawing/2014/main" id="{6E1B1268-041E-4A29-911E-DAEF2EE9BC3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7"/>
                        <a:stretch>
                          <a:fillRect/>
                        </a:stretch>
                      </p:blipFill>
                      <p:spPr>
                        <a:xfrm>
                          <a:off x="9027270" y="4056090"/>
                          <a:ext cx="3564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8">
                      <p14:nvContentPartPr>
                        <p14:cNvPr id="180" name="Ink 179">
                          <a:extLst>
                            <a:ext uri="{FF2B5EF4-FFF2-40B4-BE49-F238E27FC236}">
                              <a16:creationId xmlns:a16="http://schemas.microsoft.com/office/drawing/2014/main" id="{FB6A7C9A-371C-4189-BDAB-F08B6EAF6FB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05670" y="4072650"/>
                        <a:ext cx="25920" cy="59760"/>
                      </p14:xfrm>
                    </p:contentPart>
                  </mc:Choice>
                  <mc:Fallback xmlns="">
                    <p:pic>
                      <p:nvPicPr>
                        <p:cNvPr id="180" name="Ink 179">
                          <a:extLst>
                            <a:ext uri="{FF2B5EF4-FFF2-40B4-BE49-F238E27FC236}">
                              <a16:creationId xmlns:a16="http://schemas.microsoft.com/office/drawing/2014/main" id="{FB6A7C9A-371C-4189-BDAB-F08B6EAF6FB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9"/>
                        <a:stretch>
                          <a:fillRect/>
                        </a:stretch>
                      </p:blipFill>
                      <p:spPr>
                        <a:xfrm>
                          <a:off x="9001350" y="4068330"/>
                          <a:ext cx="34560" cy="68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0">
                      <p14:nvContentPartPr>
                        <p14:cNvPr id="181" name="Ink 180">
                          <a:extLst>
                            <a:ext uri="{FF2B5EF4-FFF2-40B4-BE49-F238E27FC236}">
                              <a16:creationId xmlns:a16="http://schemas.microsoft.com/office/drawing/2014/main" id="{4A3BCB58-96FD-41B9-AFA2-41209BD8041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90630" y="4026210"/>
                        <a:ext cx="59400" cy="50400"/>
                      </p14:xfrm>
                    </p:contentPart>
                  </mc:Choice>
                  <mc:Fallback xmlns="">
                    <p:pic>
                      <p:nvPicPr>
                        <p:cNvPr id="181" name="Ink 180">
                          <a:extLst>
                            <a:ext uri="{FF2B5EF4-FFF2-40B4-BE49-F238E27FC236}">
                              <a16:creationId xmlns:a16="http://schemas.microsoft.com/office/drawing/2014/main" id="{4A3BCB58-96FD-41B9-AFA2-41209BD804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1"/>
                        <a:stretch>
                          <a:fillRect/>
                        </a:stretch>
                      </p:blipFill>
                      <p:spPr>
                        <a:xfrm>
                          <a:off x="9086310" y="4021890"/>
                          <a:ext cx="68040" cy="59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2">
                      <p14:nvContentPartPr>
                        <p14:cNvPr id="182" name="Ink 181">
                          <a:extLst>
                            <a:ext uri="{FF2B5EF4-FFF2-40B4-BE49-F238E27FC236}">
                              <a16:creationId xmlns:a16="http://schemas.microsoft.com/office/drawing/2014/main" id="{3E4ECC29-252F-4284-8576-5B4DD06F421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21230" y="3959610"/>
                        <a:ext cx="61920" cy="55800"/>
                      </p14:xfrm>
                    </p:contentPart>
                  </mc:Choice>
                  <mc:Fallback xmlns="">
                    <p:pic>
                      <p:nvPicPr>
                        <p:cNvPr id="182" name="Ink 181">
                          <a:extLst>
                            <a:ext uri="{FF2B5EF4-FFF2-40B4-BE49-F238E27FC236}">
                              <a16:creationId xmlns:a16="http://schemas.microsoft.com/office/drawing/2014/main" id="{3E4ECC29-252F-4284-8576-5B4DD06F421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3"/>
                        <a:stretch>
                          <a:fillRect/>
                        </a:stretch>
                      </p:blipFill>
                      <p:spPr>
                        <a:xfrm>
                          <a:off x="9116910" y="3955290"/>
                          <a:ext cx="70560" cy="64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4">
                      <p14:nvContentPartPr>
                        <p14:cNvPr id="183" name="Ink 182">
                          <a:extLst>
                            <a:ext uri="{FF2B5EF4-FFF2-40B4-BE49-F238E27FC236}">
                              <a16:creationId xmlns:a16="http://schemas.microsoft.com/office/drawing/2014/main" id="{D2F9A62C-D4E7-4937-895C-4445A38D52A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11150" y="3908130"/>
                        <a:ext cx="50040" cy="17640"/>
                      </p14:xfrm>
                    </p:contentPart>
                  </mc:Choice>
                  <mc:Fallback xmlns="">
                    <p:pic>
                      <p:nvPicPr>
                        <p:cNvPr id="183" name="Ink 182">
                          <a:extLst>
                            <a:ext uri="{FF2B5EF4-FFF2-40B4-BE49-F238E27FC236}">
                              <a16:creationId xmlns:a16="http://schemas.microsoft.com/office/drawing/2014/main" id="{D2F9A62C-D4E7-4937-895C-4445A38D52A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5"/>
                        <a:stretch>
                          <a:fillRect/>
                        </a:stretch>
                      </p:blipFill>
                      <p:spPr>
                        <a:xfrm>
                          <a:off x="9106830" y="3903810"/>
                          <a:ext cx="58680" cy="26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6">
                      <p14:nvContentPartPr>
                        <p14:cNvPr id="184" name="Ink 183">
                          <a:extLst>
                            <a:ext uri="{FF2B5EF4-FFF2-40B4-BE49-F238E27FC236}">
                              <a16:creationId xmlns:a16="http://schemas.microsoft.com/office/drawing/2014/main" id="{A7DEE74E-61D2-46B0-A816-F9DB699E68E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19710" y="3896970"/>
                        <a:ext cx="87840" cy="40320"/>
                      </p14:xfrm>
                    </p:contentPart>
                  </mc:Choice>
                  <mc:Fallback xmlns="">
                    <p:pic>
                      <p:nvPicPr>
                        <p:cNvPr id="184" name="Ink 183">
                          <a:extLst>
                            <a:ext uri="{FF2B5EF4-FFF2-40B4-BE49-F238E27FC236}">
                              <a16:creationId xmlns:a16="http://schemas.microsoft.com/office/drawing/2014/main" id="{A7DEE74E-61D2-46B0-A816-F9DB699E68E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7"/>
                        <a:stretch>
                          <a:fillRect/>
                        </a:stretch>
                      </p:blipFill>
                      <p:spPr>
                        <a:xfrm>
                          <a:off x="9015390" y="3892650"/>
                          <a:ext cx="96480" cy="48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68">
                      <p14:nvContentPartPr>
                        <p14:cNvPr id="185" name="Ink 184">
                          <a:extLst>
                            <a:ext uri="{FF2B5EF4-FFF2-40B4-BE49-F238E27FC236}">
                              <a16:creationId xmlns:a16="http://schemas.microsoft.com/office/drawing/2014/main" id="{6D0D9DAB-9423-419A-87E0-B80226DD1E6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99550" y="3893370"/>
                        <a:ext cx="10800" cy="49320"/>
                      </p14:xfrm>
                    </p:contentPart>
                  </mc:Choice>
                  <mc:Fallback xmlns="">
                    <p:pic>
                      <p:nvPicPr>
                        <p:cNvPr id="185" name="Ink 184">
                          <a:extLst>
                            <a:ext uri="{FF2B5EF4-FFF2-40B4-BE49-F238E27FC236}">
                              <a16:creationId xmlns:a16="http://schemas.microsoft.com/office/drawing/2014/main" id="{6D0D9DAB-9423-419A-87E0-B80226DD1E6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69"/>
                        <a:stretch>
                          <a:fillRect/>
                        </a:stretch>
                      </p:blipFill>
                      <p:spPr>
                        <a:xfrm>
                          <a:off x="8995230" y="3889050"/>
                          <a:ext cx="19440" cy="57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0">
                      <p14:nvContentPartPr>
                        <p14:cNvPr id="186" name="Ink 185">
                          <a:extLst>
                            <a:ext uri="{FF2B5EF4-FFF2-40B4-BE49-F238E27FC236}">
                              <a16:creationId xmlns:a16="http://schemas.microsoft.com/office/drawing/2014/main" id="{E6EF892D-2C86-47E0-8909-2214EC6A753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974710" y="4000650"/>
                        <a:ext cx="55800" cy="34560"/>
                      </p14:xfrm>
                    </p:contentPart>
                  </mc:Choice>
                  <mc:Fallback xmlns="">
                    <p:pic>
                      <p:nvPicPr>
                        <p:cNvPr id="186" name="Ink 185">
                          <a:extLst>
                            <a:ext uri="{FF2B5EF4-FFF2-40B4-BE49-F238E27FC236}">
                              <a16:creationId xmlns:a16="http://schemas.microsoft.com/office/drawing/2014/main" id="{E6EF892D-2C86-47E0-8909-2214EC6A753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1"/>
                        <a:stretch>
                          <a:fillRect/>
                        </a:stretch>
                      </p:blipFill>
                      <p:spPr>
                        <a:xfrm>
                          <a:off x="8970390" y="3996330"/>
                          <a:ext cx="64440" cy="43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2">
                      <p14:nvContentPartPr>
                        <p14:cNvPr id="187" name="Ink 186">
                          <a:extLst>
                            <a:ext uri="{FF2B5EF4-FFF2-40B4-BE49-F238E27FC236}">
                              <a16:creationId xmlns:a16="http://schemas.microsoft.com/office/drawing/2014/main" id="{29C2D2F9-7241-4200-BA31-3F217B825D2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62750" y="4042050"/>
                        <a:ext cx="60840" cy="11520"/>
                      </p14:xfrm>
                    </p:contentPart>
                  </mc:Choice>
                  <mc:Fallback xmlns="">
                    <p:pic>
                      <p:nvPicPr>
                        <p:cNvPr id="187" name="Ink 186">
                          <a:extLst>
                            <a:ext uri="{FF2B5EF4-FFF2-40B4-BE49-F238E27FC236}">
                              <a16:creationId xmlns:a16="http://schemas.microsoft.com/office/drawing/2014/main" id="{29C2D2F9-7241-4200-BA31-3F217B825D2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3"/>
                        <a:stretch>
                          <a:fillRect/>
                        </a:stretch>
                      </p:blipFill>
                      <p:spPr>
                        <a:xfrm>
                          <a:off x="8858430" y="4037730"/>
                          <a:ext cx="69480" cy="20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4">
                      <p14:nvContentPartPr>
                        <p14:cNvPr id="188" name="Ink 187">
                          <a:extLst>
                            <a:ext uri="{FF2B5EF4-FFF2-40B4-BE49-F238E27FC236}">
                              <a16:creationId xmlns:a16="http://schemas.microsoft.com/office/drawing/2014/main" id="{12F2EAE9-0E19-4780-B32C-0FA9C68CE5F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74630" y="4040970"/>
                        <a:ext cx="8280" cy="43560"/>
                      </p14:xfrm>
                    </p:contentPart>
                  </mc:Choice>
                  <mc:Fallback xmlns="">
                    <p:pic>
                      <p:nvPicPr>
                        <p:cNvPr id="188" name="Ink 187">
                          <a:extLst>
                            <a:ext uri="{FF2B5EF4-FFF2-40B4-BE49-F238E27FC236}">
                              <a16:creationId xmlns:a16="http://schemas.microsoft.com/office/drawing/2014/main" id="{12F2EAE9-0E19-4780-B32C-0FA9C68CE5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5"/>
                        <a:stretch>
                          <a:fillRect/>
                        </a:stretch>
                      </p:blipFill>
                      <p:spPr>
                        <a:xfrm>
                          <a:off x="8870310" y="4036650"/>
                          <a:ext cx="16920" cy="52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6">
                      <p14:nvContentPartPr>
                        <p14:cNvPr id="189" name="Ink 188">
                          <a:extLst>
                            <a:ext uri="{FF2B5EF4-FFF2-40B4-BE49-F238E27FC236}">
                              <a16:creationId xmlns:a16="http://schemas.microsoft.com/office/drawing/2014/main" id="{E8625A94-C4EE-43C5-B2C6-CD765FFDB7F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28190" y="4134210"/>
                        <a:ext cx="58320" cy="43920"/>
                      </p14:xfrm>
                    </p:contentPart>
                  </mc:Choice>
                  <mc:Fallback xmlns="">
                    <p:pic>
                      <p:nvPicPr>
                        <p:cNvPr id="189" name="Ink 188">
                          <a:extLst>
                            <a:ext uri="{FF2B5EF4-FFF2-40B4-BE49-F238E27FC236}">
                              <a16:creationId xmlns:a16="http://schemas.microsoft.com/office/drawing/2014/main" id="{E8625A94-C4EE-43C5-B2C6-CD765FFDB7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7"/>
                        <a:stretch>
                          <a:fillRect/>
                        </a:stretch>
                      </p:blipFill>
                      <p:spPr>
                        <a:xfrm>
                          <a:off x="8823870" y="4129890"/>
                          <a:ext cx="66960" cy="52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8">
                      <p14:nvContentPartPr>
                        <p14:cNvPr id="190" name="Ink 189">
                          <a:extLst>
                            <a:ext uri="{FF2B5EF4-FFF2-40B4-BE49-F238E27FC236}">
                              <a16:creationId xmlns:a16="http://schemas.microsoft.com/office/drawing/2014/main" id="{DA84D54A-A031-4E29-BEB2-90BE6388E4A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69590" y="4065810"/>
                        <a:ext cx="48960" cy="31680"/>
                      </p14:xfrm>
                    </p:contentPart>
                  </mc:Choice>
                  <mc:Fallback xmlns="">
                    <p:pic>
                      <p:nvPicPr>
                        <p:cNvPr id="190" name="Ink 189">
                          <a:extLst>
                            <a:ext uri="{FF2B5EF4-FFF2-40B4-BE49-F238E27FC236}">
                              <a16:creationId xmlns:a16="http://schemas.microsoft.com/office/drawing/2014/main" id="{DA84D54A-A031-4E29-BEB2-90BE6388E4A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9"/>
                        <a:stretch>
                          <a:fillRect/>
                        </a:stretch>
                      </p:blipFill>
                      <p:spPr>
                        <a:xfrm>
                          <a:off x="8865270" y="4061490"/>
                          <a:ext cx="57600" cy="40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0">
                      <p14:nvContentPartPr>
                        <p14:cNvPr id="191" name="Ink 190">
                          <a:extLst>
                            <a:ext uri="{FF2B5EF4-FFF2-40B4-BE49-F238E27FC236}">
                              <a16:creationId xmlns:a16="http://schemas.microsoft.com/office/drawing/2014/main" id="{A9787D2E-0AFA-4B83-89A1-7E6D1B99F8C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29270" y="3935850"/>
                        <a:ext cx="51840" cy="40320"/>
                      </p14:xfrm>
                    </p:contentPart>
                  </mc:Choice>
                  <mc:Fallback xmlns="">
                    <p:pic>
                      <p:nvPicPr>
                        <p:cNvPr id="191" name="Ink 190">
                          <a:extLst>
                            <a:ext uri="{FF2B5EF4-FFF2-40B4-BE49-F238E27FC236}">
                              <a16:creationId xmlns:a16="http://schemas.microsoft.com/office/drawing/2014/main" id="{A9787D2E-0AFA-4B83-89A1-7E6D1B99F8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1"/>
                        <a:stretch>
                          <a:fillRect/>
                        </a:stretch>
                      </p:blipFill>
                      <p:spPr>
                        <a:xfrm>
                          <a:off x="8824950" y="3931530"/>
                          <a:ext cx="60480" cy="48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2">
                      <p14:nvContentPartPr>
                        <p14:cNvPr id="192" name="Ink 191">
                          <a:extLst>
                            <a:ext uri="{FF2B5EF4-FFF2-40B4-BE49-F238E27FC236}">
                              <a16:creationId xmlns:a16="http://schemas.microsoft.com/office/drawing/2014/main" id="{D5130C5F-D2D1-4F92-94BD-68E701787E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86150" y="3887610"/>
                        <a:ext cx="48960" cy="18720"/>
                      </p14:xfrm>
                    </p:contentPart>
                  </mc:Choice>
                  <mc:Fallback xmlns="">
                    <p:pic>
                      <p:nvPicPr>
                        <p:cNvPr id="192" name="Ink 191">
                          <a:extLst>
                            <a:ext uri="{FF2B5EF4-FFF2-40B4-BE49-F238E27FC236}">
                              <a16:creationId xmlns:a16="http://schemas.microsoft.com/office/drawing/2014/main" id="{D5130C5F-D2D1-4F92-94BD-68E701787E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3"/>
                        <a:stretch>
                          <a:fillRect/>
                        </a:stretch>
                      </p:blipFill>
                      <p:spPr>
                        <a:xfrm>
                          <a:off x="8881830" y="3883290"/>
                          <a:ext cx="5760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4">
                      <p14:nvContentPartPr>
                        <p14:cNvPr id="193" name="Ink 192">
                          <a:extLst>
                            <a:ext uri="{FF2B5EF4-FFF2-40B4-BE49-F238E27FC236}">
                              <a16:creationId xmlns:a16="http://schemas.microsoft.com/office/drawing/2014/main" id="{0EF82C37-3762-41EF-BAED-451C9285299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895150" y="3883290"/>
                        <a:ext cx="18360" cy="30960"/>
                      </p14:xfrm>
                    </p:contentPart>
                  </mc:Choice>
                  <mc:Fallback xmlns="">
                    <p:pic>
                      <p:nvPicPr>
                        <p:cNvPr id="193" name="Ink 192">
                          <a:extLst>
                            <a:ext uri="{FF2B5EF4-FFF2-40B4-BE49-F238E27FC236}">
                              <a16:creationId xmlns:a16="http://schemas.microsoft.com/office/drawing/2014/main" id="{0EF82C37-3762-41EF-BAED-451C9285299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5"/>
                        <a:stretch>
                          <a:fillRect/>
                        </a:stretch>
                      </p:blipFill>
                      <p:spPr>
                        <a:xfrm>
                          <a:off x="8890830" y="3878970"/>
                          <a:ext cx="2700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6">
                      <p14:nvContentPartPr>
                        <p14:cNvPr id="194" name="Ink 193">
                          <a:extLst>
                            <a:ext uri="{FF2B5EF4-FFF2-40B4-BE49-F238E27FC236}">
                              <a16:creationId xmlns:a16="http://schemas.microsoft.com/office/drawing/2014/main" id="{F64830D9-7826-45B7-8240-59CAC0C2E4C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742150" y="4085250"/>
                        <a:ext cx="30960" cy="37080"/>
                      </p14:xfrm>
                    </p:contentPart>
                  </mc:Choice>
                  <mc:Fallback xmlns="">
                    <p:pic>
                      <p:nvPicPr>
                        <p:cNvPr id="194" name="Ink 193">
                          <a:extLst>
                            <a:ext uri="{FF2B5EF4-FFF2-40B4-BE49-F238E27FC236}">
                              <a16:creationId xmlns:a16="http://schemas.microsoft.com/office/drawing/2014/main" id="{F64830D9-7826-45B7-8240-59CAC0C2E4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7"/>
                        <a:stretch>
                          <a:fillRect/>
                        </a:stretch>
                      </p:blipFill>
                      <p:spPr>
                        <a:xfrm>
                          <a:off x="8737830" y="4080930"/>
                          <a:ext cx="3960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88">
                      <p14:nvContentPartPr>
                        <p14:cNvPr id="195" name="Ink 194">
                          <a:extLst>
                            <a:ext uri="{FF2B5EF4-FFF2-40B4-BE49-F238E27FC236}">
                              <a16:creationId xmlns:a16="http://schemas.microsoft.com/office/drawing/2014/main" id="{6DADCB45-6A18-4541-8ECB-AB2EFA8AEF8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715150" y="4167690"/>
                        <a:ext cx="45360" cy="30960"/>
                      </p14:xfrm>
                    </p:contentPart>
                  </mc:Choice>
                  <mc:Fallback xmlns="">
                    <p:pic>
                      <p:nvPicPr>
                        <p:cNvPr id="195" name="Ink 194">
                          <a:extLst>
                            <a:ext uri="{FF2B5EF4-FFF2-40B4-BE49-F238E27FC236}">
                              <a16:creationId xmlns:a16="http://schemas.microsoft.com/office/drawing/2014/main" id="{6DADCB45-6A18-4541-8ECB-AB2EFA8AEF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89"/>
                        <a:stretch>
                          <a:fillRect/>
                        </a:stretch>
                      </p:blipFill>
                      <p:spPr>
                        <a:xfrm>
                          <a:off x="8710830" y="4163370"/>
                          <a:ext cx="5400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0">
                      <p14:nvContentPartPr>
                        <p14:cNvPr id="196" name="Ink 195">
                          <a:extLst>
                            <a:ext uri="{FF2B5EF4-FFF2-40B4-BE49-F238E27FC236}">
                              <a16:creationId xmlns:a16="http://schemas.microsoft.com/office/drawing/2014/main" id="{6D2AE9D2-6EB1-4313-9408-6D1A62F95E5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59670" y="4184970"/>
                        <a:ext cx="42840" cy="20520"/>
                      </p14:xfrm>
                    </p:contentPart>
                  </mc:Choice>
                  <mc:Fallback xmlns="">
                    <p:pic>
                      <p:nvPicPr>
                        <p:cNvPr id="196" name="Ink 195">
                          <a:extLst>
                            <a:ext uri="{FF2B5EF4-FFF2-40B4-BE49-F238E27FC236}">
                              <a16:creationId xmlns:a16="http://schemas.microsoft.com/office/drawing/2014/main" id="{6D2AE9D2-6EB1-4313-9408-6D1A62F95E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1"/>
                        <a:stretch>
                          <a:fillRect/>
                        </a:stretch>
                      </p:blipFill>
                      <p:spPr>
                        <a:xfrm>
                          <a:off x="9055350" y="4180650"/>
                          <a:ext cx="51480" cy="29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2">
                      <p14:nvContentPartPr>
                        <p14:cNvPr id="197" name="Ink 196">
                          <a:extLst>
                            <a:ext uri="{FF2B5EF4-FFF2-40B4-BE49-F238E27FC236}">
                              <a16:creationId xmlns:a16="http://schemas.microsoft.com/office/drawing/2014/main" id="{0E8C49CD-4CCB-4120-8A73-EC0F4DAA66D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053190" y="4150770"/>
                        <a:ext cx="126360" cy="54720"/>
                      </p14:xfrm>
                    </p:contentPart>
                  </mc:Choice>
                  <mc:Fallback xmlns="">
                    <p:pic>
                      <p:nvPicPr>
                        <p:cNvPr id="197" name="Ink 196">
                          <a:extLst>
                            <a:ext uri="{FF2B5EF4-FFF2-40B4-BE49-F238E27FC236}">
                              <a16:creationId xmlns:a16="http://schemas.microsoft.com/office/drawing/2014/main" id="{0E8C49CD-4CCB-4120-8A73-EC0F4DAA66D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3"/>
                        <a:stretch>
                          <a:fillRect/>
                        </a:stretch>
                      </p:blipFill>
                      <p:spPr>
                        <a:xfrm>
                          <a:off x="9048870" y="4146450"/>
                          <a:ext cx="135000" cy="63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4">
                      <p14:nvContentPartPr>
                        <p14:cNvPr id="198" name="Ink 197">
                          <a:extLst>
                            <a:ext uri="{FF2B5EF4-FFF2-40B4-BE49-F238E27FC236}">
                              <a16:creationId xmlns:a16="http://schemas.microsoft.com/office/drawing/2014/main" id="{D383B236-14E8-422A-873B-E8CC0379EE1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33110" y="4121970"/>
                        <a:ext cx="18360" cy="55080"/>
                      </p14:xfrm>
                    </p:contentPart>
                  </mc:Choice>
                  <mc:Fallback xmlns="">
                    <p:pic>
                      <p:nvPicPr>
                        <p:cNvPr id="198" name="Ink 197">
                          <a:extLst>
                            <a:ext uri="{FF2B5EF4-FFF2-40B4-BE49-F238E27FC236}">
                              <a16:creationId xmlns:a16="http://schemas.microsoft.com/office/drawing/2014/main" id="{D383B236-14E8-422A-873B-E8CC0379EE1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5"/>
                        <a:stretch>
                          <a:fillRect/>
                        </a:stretch>
                      </p:blipFill>
                      <p:spPr>
                        <a:xfrm>
                          <a:off x="9128790" y="4117650"/>
                          <a:ext cx="27000" cy="63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6">
                      <p14:nvContentPartPr>
                        <p14:cNvPr id="199" name="Ink 198">
                          <a:extLst>
                            <a:ext uri="{FF2B5EF4-FFF2-40B4-BE49-F238E27FC236}">
                              <a16:creationId xmlns:a16="http://schemas.microsoft.com/office/drawing/2014/main" id="{C3790D85-D927-48F6-85D3-DC08A2B8BB1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86750" y="4121970"/>
                        <a:ext cx="54360" cy="54000"/>
                      </p14:xfrm>
                    </p:contentPart>
                  </mc:Choice>
                  <mc:Fallback xmlns="">
                    <p:pic>
                      <p:nvPicPr>
                        <p:cNvPr id="199" name="Ink 198">
                          <a:extLst>
                            <a:ext uri="{FF2B5EF4-FFF2-40B4-BE49-F238E27FC236}">
                              <a16:creationId xmlns:a16="http://schemas.microsoft.com/office/drawing/2014/main" id="{C3790D85-D927-48F6-85D3-DC08A2B8BB1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7"/>
                        <a:stretch>
                          <a:fillRect/>
                        </a:stretch>
                      </p:blipFill>
                      <p:spPr>
                        <a:xfrm>
                          <a:off x="9182430" y="4117650"/>
                          <a:ext cx="63000" cy="62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98">
                      <p14:nvContentPartPr>
                        <p14:cNvPr id="200" name="Ink 199">
                          <a:extLst>
                            <a:ext uri="{FF2B5EF4-FFF2-40B4-BE49-F238E27FC236}">
                              <a16:creationId xmlns:a16="http://schemas.microsoft.com/office/drawing/2014/main" id="{DB7E79A6-2161-4B04-BCBF-6F089590894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62710" y="4087770"/>
                        <a:ext cx="36720" cy="18720"/>
                      </p14:xfrm>
                    </p:contentPart>
                  </mc:Choice>
                  <mc:Fallback xmlns="">
                    <p:pic>
                      <p:nvPicPr>
                        <p:cNvPr id="200" name="Ink 199">
                          <a:extLst>
                            <a:ext uri="{FF2B5EF4-FFF2-40B4-BE49-F238E27FC236}">
                              <a16:creationId xmlns:a16="http://schemas.microsoft.com/office/drawing/2014/main" id="{DB7E79A6-2161-4B04-BCBF-6F08959089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9"/>
                        <a:stretch>
                          <a:fillRect/>
                        </a:stretch>
                      </p:blipFill>
                      <p:spPr>
                        <a:xfrm>
                          <a:off x="9258390" y="4083450"/>
                          <a:ext cx="4536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00">
                      <p14:nvContentPartPr>
                        <p14:cNvPr id="201" name="Ink 200">
                          <a:extLst>
                            <a:ext uri="{FF2B5EF4-FFF2-40B4-BE49-F238E27FC236}">
                              <a16:creationId xmlns:a16="http://schemas.microsoft.com/office/drawing/2014/main" id="{13B9B7B6-5F37-4F31-A2C9-4FE6E1AD5C3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2790" y="4059330"/>
                        <a:ext cx="104760" cy="63000"/>
                      </p14:xfrm>
                    </p:contentPart>
                  </mc:Choice>
                  <mc:Fallback xmlns="">
                    <p:pic>
                      <p:nvPicPr>
                        <p:cNvPr id="201" name="Ink 200">
                          <a:extLst>
                            <a:ext uri="{FF2B5EF4-FFF2-40B4-BE49-F238E27FC236}">
                              <a16:creationId xmlns:a16="http://schemas.microsoft.com/office/drawing/2014/main" id="{13B9B7B6-5F37-4F31-A2C9-4FE6E1AD5C3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1"/>
                        <a:stretch>
                          <a:fillRect/>
                        </a:stretch>
                      </p:blipFill>
                      <p:spPr>
                        <a:xfrm>
                          <a:off x="9268470" y="4055010"/>
                          <a:ext cx="113400" cy="71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02">
                      <p14:nvContentPartPr>
                        <p14:cNvPr id="202" name="Ink 201">
                          <a:extLst>
                            <a:ext uri="{FF2B5EF4-FFF2-40B4-BE49-F238E27FC236}">
                              <a16:creationId xmlns:a16="http://schemas.microsoft.com/office/drawing/2014/main" id="{28BC22EF-EE53-4D5E-86CE-0A1B4971F43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34630" y="4035210"/>
                        <a:ext cx="138960" cy="139680"/>
                      </p14:xfrm>
                    </p:contentPart>
                  </mc:Choice>
                  <mc:Fallback xmlns="">
                    <p:pic>
                      <p:nvPicPr>
                        <p:cNvPr id="202" name="Ink 201">
                          <a:extLst>
                            <a:ext uri="{FF2B5EF4-FFF2-40B4-BE49-F238E27FC236}">
                              <a16:creationId xmlns:a16="http://schemas.microsoft.com/office/drawing/2014/main" id="{28BC22EF-EE53-4D5E-86CE-0A1B4971F43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3"/>
                        <a:stretch>
                          <a:fillRect/>
                        </a:stretch>
                      </p:blipFill>
                      <p:spPr>
                        <a:xfrm>
                          <a:off x="9230310" y="4030890"/>
                          <a:ext cx="147600" cy="148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04">
                      <p14:nvContentPartPr>
                        <p14:cNvPr id="203" name="Ink 202">
                          <a:extLst>
                            <a:ext uri="{FF2B5EF4-FFF2-40B4-BE49-F238E27FC236}">
                              <a16:creationId xmlns:a16="http://schemas.microsoft.com/office/drawing/2014/main" id="{9D8033F6-7A93-4C82-8113-B7768262A91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66670" y="4131330"/>
                        <a:ext cx="10800" cy="52920"/>
                      </p14:xfrm>
                    </p:contentPart>
                  </mc:Choice>
                  <mc:Fallback xmlns="">
                    <p:pic>
                      <p:nvPicPr>
                        <p:cNvPr id="203" name="Ink 202">
                          <a:extLst>
                            <a:ext uri="{FF2B5EF4-FFF2-40B4-BE49-F238E27FC236}">
                              <a16:creationId xmlns:a16="http://schemas.microsoft.com/office/drawing/2014/main" id="{9D8033F6-7A93-4C82-8113-B7768262A91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5"/>
                        <a:stretch>
                          <a:fillRect/>
                        </a:stretch>
                      </p:blipFill>
                      <p:spPr>
                        <a:xfrm>
                          <a:off x="9262350" y="4127010"/>
                          <a:ext cx="19440" cy="615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06">
                      <p14:nvContentPartPr>
                        <p14:cNvPr id="204" name="Ink 203">
                          <a:extLst>
                            <a:ext uri="{FF2B5EF4-FFF2-40B4-BE49-F238E27FC236}">
                              <a16:creationId xmlns:a16="http://schemas.microsoft.com/office/drawing/2014/main" id="{6666E562-C134-49F0-AA50-C2FE1225695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67670" y="4208730"/>
                        <a:ext cx="50400" cy="37080"/>
                      </p14:xfrm>
                    </p:contentPart>
                  </mc:Choice>
                  <mc:Fallback xmlns="">
                    <p:pic>
                      <p:nvPicPr>
                        <p:cNvPr id="204" name="Ink 203">
                          <a:extLst>
                            <a:ext uri="{FF2B5EF4-FFF2-40B4-BE49-F238E27FC236}">
                              <a16:creationId xmlns:a16="http://schemas.microsoft.com/office/drawing/2014/main" id="{6666E562-C134-49F0-AA50-C2FE1225695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7"/>
                        <a:stretch>
                          <a:fillRect/>
                        </a:stretch>
                      </p:blipFill>
                      <p:spPr>
                        <a:xfrm>
                          <a:off x="9163350" y="4204410"/>
                          <a:ext cx="5904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08">
                      <p14:nvContentPartPr>
                        <p14:cNvPr id="205" name="Ink 204">
                          <a:extLst>
                            <a:ext uri="{FF2B5EF4-FFF2-40B4-BE49-F238E27FC236}">
                              <a16:creationId xmlns:a16="http://schemas.microsoft.com/office/drawing/2014/main" id="{6680A63E-F3AE-4788-BABA-D8A9F2A419E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09150" y="4193970"/>
                        <a:ext cx="47880" cy="23400"/>
                      </p14:xfrm>
                    </p:contentPart>
                  </mc:Choice>
                  <mc:Fallback xmlns="">
                    <p:pic>
                      <p:nvPicPr>
                        <p:cNvPr id="205" name="Ink 204">
                          <a:extLst>
                            <a:ext uri="{FF2B5EF4-FFF2-40B4-BE49-F238E27FC236}">
                              <a16:creationId xmlns:a16="http://schemas.microsoft.com/office/drawing/2014/main" id="{6680A63E-F3AE-4788-BABA-D8A9F2A419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09"/>
                        <a:stretch>
                          <a:fillRect/>
                        </a:stretch>
                      </p:blipFill>
                      <p:spPr>
                        <a:xfrm>
                          <a:off x="9304830" y="4189650"/>
                          <a:ext cx="56520" cy="32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0">
                      <p14:nvContentPartPr>
                        <p14:cNvPr id="206" name="Ink 205">
                          <a:extLst>
                            <a:ext uri="{FF2B5EF4-FFF2-40B4-BE49-F238E27FC236}">
                              <a16:creationId xmlns:a16="http://schemas.microsoft.com/office/drawing/2014/main" id="{50E610C4-AF1A-4422-8A1A-B3D58CD8858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74310" y="4131330"/>
                        <a:ext cx="27720" cy="26280"/>
                      </p14:xfrm>
                    </p:contentPart>
                  </mc:Choice>
                  <mc:Fallback xmlns="">
                    <p:pic>
                      <p:nvPicPr>
                        <p:cNvPr id="206" name="Ink 205">
                          <a:extLst>
                            <a:ext uri="{FF2B5EF4-FFF2-40B4-BE49-F238E27FC236}">
                              <a16:creationId xmlns:a16="http://schemas.microsoft.com/office/drawing/2014/main" id="{50E610C4-AF1A-4422-8A1A-B3D58CD885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1"/>
                        <a:stretch>
                          <a:fillRect/>
                        </a:stretch>
                      </p:blipFill>
                      <p:spPr>
                        <a:xfrm>
                          <a:off x="9369990" y="4127010"/>
                          <a:ext cx="36360" cy="34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2">
                      <p14:nvContentPartPr>
                        <p14:cNvPr id="207" name="Ink 206">
                          <a:extLst>
                            <a:ext uri="{FF2B5EF4-FFF2-40B4-BE49-F238E27FC236}">
                              <a16:creationId xmlns:a16="http://schemas.microsoft.com/office/drawing/2014/main" id="{81C1162A-E02F-47A9-8A09-E819836B1CD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56670" y="4088850"/>
                        <a:ext cx="37800" cy="92880"/>
                      </p14:xfrm>
                    </p:contentPart>
                  </mc:Choice>
                  <mc:Fallback xmlns="">
                    <p:pic>
                      <p:nvPicPr>
                        <p:cNvPr id="207" name="Ink 206">
                          <a:extLst>
                            <a:ext uri="{FF2B5EF4-FFF2-40B4-BE49-F238E27FC236}">
                              <a16:creationId xmlns:a16="http://schemas.microsoft.com/office/drawing/2014/main" id="{81C1162A-E02F-47A9-8A09-E819836B1CD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3"/>
                        <a:stretch>
                          <a:fillRect/>
                        </a:stretch>
                      </p:blipFill>
                      <p:spPr>
                        <a:xfrm>
                          <a:off x="9352350" y="4084530"/>
                          <a:ext cx="46440" cy="101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4">
                      <p14:nvContentPartPr>
                        <p14:cNvPr id="208" name="Ink 207">
                          <a:extLst>
                            <a:ext uri="{FF2B5EF4-FFF2-40B4-BE49-F238E27FC236}">
                              <a16:creationId xmlns:a16="http://schemas.microsoft.com/office/drawing/2014/main" id="{E7177F33-5747-484A-B2BF-049F985CB43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05630" y="4065810"/>
                        <a:ext cx="32400" cy="9720"/>
                      </p14:xfrm>
                    </p:contentPart>
                  </mc:Choice>
                  <mc:Fallback xmlns="">
                    <p:pic>
                      <p:nvPicPr>
                        <p:cNvPr id="208" name="Ink 207">
                          <a:extLst>
                            <a:ext uri="{FF2B5EF4-FFF2-40B4-BE49-F238E27FC236}">
                              <a16:creationId xmlns:a16="http://schemas.microsoft.com/office/drawing/2014/main" id="{E7177F33-5747-484A-B2BF-049F985CB4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5"/>
                        <a:stretch>
                          <a:fillRect/>
                        </a:stretch>
                      </p:blipFill>
                      <p:spPr>
                        <a:xfrm>
                          <a:off x="9401310" y="4061490"/>
                          <a:ext cx="41040" cy="18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6">
                      <p14:nvContentPartPr>
                        <p14:cNvPr id="209" name="Ink 208">
                          <a:extLst>
                            <a:ext uri="{FF2B5EF4-FFF2-40B4-BE49-F238E27FC236}">
                              <a16:creationId xmlns:a16="http://schemas.microsoft.com/office/drawing/2014/main" id="{19C30EC8-A1C6-47A8-8CD1-B9D7AB1AFDA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13190" y="4031610"/>
                        <a:ext cx="72360" cy="63360"/>
                      </p14:xfrm>
                    </p:contentPart>
                  </mc:Choice>
                  <mc:Fallback xmlns="">
                    <p:pic>
                      <p:nvPicPr>
                        <p:cNvPr id="209" name="Ink 208">
                          <a:extLst>
                            <a:ext uri="{FF2B5EF4-FFF2-40B4-BE49-F238E27FC236}">
                              <a16:creationId xmlns:a16="http://schemas.microsoft.com/office/drawing/2014/main" id="{19C30EC8-A1C6-47A8-8CD1-B9D7AB1AFDA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7"/>
                        <a:stretch>
                          <a:fillRect/>
                        </a:stretch>
                      </p:blipFill>
                      <p:spPr>
                        <a:xfrm>
                          <a:off x="9408870" y="4027290"/>
                          <a:ext cx="81000" cy="72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18">
                      <p14:nvContentPartPr>
                        <p14:cNvPr id="210" name="Ink 209">
                          <a:extLst>
                            <a:ext uri="{FF2B5EF4-FFF2-40B4-BE49-F238E27FC236}">
                              <a16:creationId xmlns:a16="http://schemas.microsoft.com/office/drawing/2014/main" id="{51702BE1-6E80-4830-A174-520E405C1C0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47030" y="4017930"/>
                        <a:ext cx="12960" cy="11520"/>
                      </p14:xfrm>
                    </p:contentPart>
                  </mc:Choice>
                  <mc:Fallback xmlns="">
                    <p:pic>
                      <p:nvPicPr>
                        <p:cNvPr id="210" name="Ink 209">
                          <a:extLst>
                            <a:ext uri="{FF2B5EF4-FFF2-40B4-BE49-F238E27FC236}">
                              <a16:creationId xmlns:a16="http://schemas.microsoft.com/office/drawing/2014/main" id="{51702BE1-6E80-4830-A174-520E405C1C0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19"/>
                        <a:stretch>
                          <a:fillRect/>
                        </a:stretch>
                      </p:blipFill>
                      <p:spPr>
                        <a:xfrm>
                          <a:off x="9442710" y="4013610"/>
                          <a:ext cx="21600" cy="20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0">
                      <p14:nvContentPartPr>
                        <p14:cNvPr id="211" name="Ink 210">
                          <a:extLst>
                            <a:ext uri="{FF2B5EF4-FFF2-40B4-BE49-F238E27FC236}">
                              <a16:creationId xmlns:a16="http://schemas.microsoft.com/office/drawing/2014/main" id="{98E5EC99-7068-4BFD-9E33-B98A6A66CB8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83670" y="3970050"/>
                        <a:ext cx="91440" cy="83520"/>
                      </p14:xfrm>
                    </p:contentPart>
                  </mc:Choice>
                  <mc:Fallback xmlns="">
                    <p:pic>
                      <p:nvPicPr>
                        <p:cNvPr id="211" name="Ink 210">
                          <a:extLst>
                            <a:ext uri="{FF2B5EF4-FFF2-40B4-BE49-F238E27FC236}">
                              <a16:creationId xmlns:a16="http://schemas.microsoft.com/office/drawing/2014/main" id="{98E5EC99-7068-4BFD-9E33-B98A6A66CB8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1"/>
                        <a:stretch>
                          <a:fillRect/>
                        </a:stretch>
                      </p:blipFill>
                      <p:spPr>
                        <a:xfrm>
                          <a:off x="9379350" y="3965730"/>
                          <a:ext cx="100080" cy="92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2">
                      <p14:nvContentPartPr>
                        <p14:cNvPr id="212" name="Ink 211">
                          <a:extLst>
                            <a:ext uri="{FF2B5EF4-FFF2-40B4-BE49-F238E27FC236}">
                              <a16:creationId xmlns:a16="http://schemas.microsoft.com/office/drawing/2014/main" id="{06CB4725-5303-4BE2-8A26-9B6D8A1CEC8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87630" y="3932250"/>
                        <a:ext cx="113400" cy="49320"/>
                      </p14:xfrm>
                    </p:contentPart>
                  </mc:Choice>
                  <mc:Fallback xmlns="">
                    <p:pic>
                      <p:nvPicPr>
                        <p:cNvPr id="212" name="Ink 211">
                          <a:extLst>
                            <a:ext uri="{FF2B5EF4-FFF2-40B4-BE49-F238E27FC236}">
                              <a16:creationId xmlns:a16="http://schemas.microsoft.com/office/drawing/2014/main" id="{06CB4725-5303-4BE2-8A26-9B6D8A1CEC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3"/>
                        <a:stretch>
                          <a:fillRect/>
                        </a:stretch>
                      </p:blipFill>
                      <p:spPr>
                        <a:xfrm>
                          <a:off x="9383310" y="3927930"/>
                          <a:ext cx="122040" cy="57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4">
                      <p14:nvContentPartPr>
                        <p14:cNvPr id="213" name="Ink 212">
                          <a:extLst>
                            <a:ext uri="{FF2B5EF4-FFF2-40B4-BE49-F238E27FC236}">
                              <a16:creationId xmlns:a16="http://schemas.microsoft.com/office/drawing/2014/main" id="{E0CB1B6D-93BB-49B7-AA97-032B312A6E6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460710" y="3896970"/>
                        <a:ext cx="46800" cy="77760"/>
                      </p14:xfrm>
                    </p:contentPart>
                  </mc:Choice>
                  <mc:Fallback xmlns="">
                    <p:pic>
                      <p:nvPicPr>
                        <p:cNvPr id="213" name="Ink 212">
                          <a:extLst>
                            <a:ext uri="{FF2B5EF4-FFF2-40B4-BE49-F238E27FC236}">
                              <a16:creationId xmlns:a16="http://schemas.microsoft.com/office/drawing/2014/main" id="{E0CB1B6D-93BB-49B7-AA97-032B312A6E6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5"/>
                        <a:stretch>
                          <a:fillRect/>
                        </a:stretch>
                      </p:blipFill>
                      <p:spPr>
                        <a:xfrm>
                          <a:off x="9456390" y="3892650"/>
                          <a:ext cx="55440" cy="86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6">
                      <p14:nvContentPartPr>
                        <p14:cNvPr id="214" name="Ink 213">
                          <a:extLst>
                            <a:ext uri="{FF2B5EF4-FFF2-40B4-BE49-F238E27FC236}">
                              <a16:creationId xmlns:a16="http://schemas.microsoft.com/office/drawing/2014/main" id="{4237A6E9-8AE2-4454-B307-2646EE2DBCD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64750" y="3884370"/>
                        <a:ext cx="40320" cy="15120"/>
                      </p14:xfrm>
                    </p:contentPart>
                  </mc:Choice>
                  <mc:Fallback xmlns="">
                    <p:pic>
                      <p:nvPicPr>
                        <p:cNvPr id="214" name="Ink 213">
                          <a:extLst>
                            <a:ext uri="{FF2B5EF4-FFF2-40B4-BE49-F238E27FC236}">
                              <a16:creationId xmlns:a16="http://schemas.microsoft.com/office/drawing/2014/main" id="{4237A6E9-8AE2-4454-B307-2646EE2DBCD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7"/>
                        <a:stretch>
                          <a:fillRect/>
                        </a:stretch>
                      </p:blipFill>
                      <p:spPr>
                        <a:xfrm>
                          <a:off x="9560430" y="3880050"/>
                          <a:ext cx="48960" cy="23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28">
                      <p14:nvContentPartPr>
                        <p14:cNvPr id="215" name="Ink 214">
                          <a:extLst>
                            <a:ext uri="{FF2B5EF4-FFF2-40B4-BE49-F238E27FC236}">
                              <a16:creationId xmlns:a16="http://schemas.microsoft.com/office/drawing/2014/main" id="{88B75F58-EADF-4B04-8CAF-9E308057AFB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562590" y="3862410"/>
                        <a:ext cx="38880" cy="43560"/>
                      </p14:xfrm>
                    </p:contentPart>
                  </mc:Choice>
                  <mc:Fallback xmlns="">
                    <p:pic>
                      <p:nvPicPr>
                        <p:cNvPr id="215" name="Ink 214">
                          <a:extLst>
                            <a:ext uri="{FF2B5EF4-FFF2-40B4-BE49-F238E27FC236}">
                              <a16:creationId xmlns:a16="http://schemas.microsoft.com/office/drawing/2014/main" id="{88B75F58-EADF-4B04-8CAF-9E308057AFB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29"/>
                        <a:stretch>
                          <a:fillRect/>
                        </a:stretch>
                      </p:blipFill>
                      <p:spPr>
                        <a:xfrm>
                          <a:off x="9558270" y="3858090"/>
                          <a:ext cx="47520" cy="52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30">
                      <p14:nvContentPartPr>
                        <p14:cNvPr id="216" name="Ink 215">
                          <a:extLst>
                            <a:ext uri="{FF2B5EF4-FFF2-40B4-BE49-F238E27FC236}">
                              <a16:creationId xmlns:a16="http://schemas.microsoft.com/office/drawing/2014/main" id="{26CDECB5-DDE6-40D7-A223-E84ECB3D92F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23790" y="3861330"/>
                        <a:ext cx="33840" cy="37080"/>
                      </p14:xfrm>
                    </p:contentPart>
                  </mc:Choice>
                  <mc:Fallback xmlns="">
                    <p:pic>
                      <p:nvPicPr>
                        <p:cNvPr id="216" name="Ink 215">
                          <a:extLst>
                            <a:ext uri="{FF2B5EF4-FFF2-40B4-BE49-F238E27FC236}">
                              <a16:creationId xmlns:a16="http://schemas.microsoft.com/office/drawing/2014/main" id="{26CDECB5-DDE6-40D7-A223-E84ECB3D92F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1"/>
                        <a:stretch>
                          <a:fillRect/>
                        </a:stretch>
                      </p:blipFill>
                      <p:spPr>
                        <a:xfrm>
                          <a:off x="9619470" y="3857010"/>
                          <a:ext cx="4248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32">
                      <p14:nvContentPartPr>
                        <p14:cNvPr id="217" name="Ink 216">
                          <a:extLst>
                            <a:ext uri="{FF2B5EF4-FFF2-40B4-BE49-F238E27FC236}">
                              <a16:creationId xmlns:a16="http://schemas.microsoft.com/office/drawing/2014/main" id="{5CEE79EF-4A7C-44B9-9E9E-0A76C4265A7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42150" y="3866010"/>
                        <a:ext cx="50040" cy="14040"/>
                      </p14:xfrm>
                    </p:contentPart>
                  </mc:Choice>
                  <mc:Fallback xmlns="">
                    <p:pic>
                      <p:nvPicPr>
                        <p:cNvPr id="217" name="Ink 216">
                          <a:extLst>
                            <a:ext uri="{FF2B5EF4-FFF2-40B4-BE49-F238E27FC236}">
                              <a16:creationId xmlns:a16="http://schemas.microsoft.com/office/drawing/2014/main" id="{5CEE79EF-4A7C-44B9-9E9E-0A76C4265A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3"/>
                        <a:stretch>
                          <a:fillRect/>
                        </a:stretch>
                      </p:blipFill>
                      <p:spPr>
                        <a:xfrm>
                          <a:off x="9637830" y="3861690"/>
                          <a:ext cx="58680" cy="22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34">
                      <p14:nvContentPartPr>
                        <p14:cNvPr id="218" name="Ink 217">
                          <a:extLst>
                            <a:ext uri="{FF2B5EF4-FFF2-40B4-BE49-F238E27FC236}">
                              <a16:creationId xmlns:a16="http://schemas.microsoft.com/office/drawing/2014/main" id="{56570460-BCD4-4197-821F-D0D6CA9B91C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679230" y="3866010"/>
                        <a:ext cx="5760" cy="18720"/>
                      </p14:xfrm>
                    </p:contentPart>
                  </mc:Choice>
                  <mc:Fallback xmlns="">
                    <p:pic>
                      <p:nvPicPr>
                        <p:cNvPr id="218" name="Ink 217">
                          <a:extLst>
                            <a:ext uri="{FF2B5EF4-FFF2-40B4-BE49-F238E27FC236}">
                              <a16:creationId xmlns:a16="http://schemas.microsoft.com/office/drawing/2014/main" id="{56570460-BCD4-4197-821F-D0D6CA9B91C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5"/>
                        <a:stretch>
                          <a:fillRect/>
                        </a:stretch>
                      </p:blipFill>
                      <p:spPr>
                        <a:xfrm>
                          <a:off x="9674910" y="3861690"/>
                          <a:ext cx="1440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36">
                      <p14:nvContentPartPr>
                        <p14:cNvPr id="219" name="Ink 218">
                          <a:extLst>
                            <a:ext uri="{FF2B5EF4-FFF2-40B4-BE49-F238E27FC236}">
                              <a16:creationId xmlns:a16="http://schemas.microsoft.com/office/drawing/2014/main" id="{DB5D3AB6-8265-470D-AB0A-D8CBDE96386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06950" y="3820290"/>
                        <a:ext cx="41040" cy="49680"/>
                      </p14:xfrm>
                    </p:contentPart>
                  </mc:Choice>
                  <mc:Fallback xmlns="">
                    <p:pic>
                      <p:nvPicPr>
                        <p:cNvPr id="219" name="Ink 218">
                          <a:extLst>
                            <a:ext uri="{FF2B5EF4-FFF2-40B4-BE49-F238E27FC236}">
                              <a16:creationId xmlns:a16="http://schemas.microsoft.com/office/drawing/2014/main" id="{DB5D3AB6-8265-470D-AB0A-D8CBDE96386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7"/>
                        <a:stretch>
                          <a:fillRect/>
                        </a:stretch>
                      </p:blipFill>
                      <p:spPr>
                        <a:xfrm>
                          <a:off x="9702630" y="3815970"/>
                          <a:ext cx="49680" cy="58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38">
                      <p14:nvContentPartPr>
                        <p14:cNvPr id="220" name="Ink 219">
                          <a:extLst>
                            <a:ext uri="{FF2B5EF4-FFF2-40B4-BE49-F238E27FC236}">
                              <a16:creationId xmlns:a16="http://schemas.microsoft.com/office/drawing/2014/main" id="{863C608D-C13D-48B0-910A-04DCB4BEDFF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14150" y="3818850"/>
                        <a:ext cx="45000" cy="48240"/>
                      </p14:xfrm>
                    </p:contentPart>
                  </mc:Choice>
                  <mc:Fallback xmlns="">
                    <p:pic>
                      <p:nvPicPr>
                        <p:cNvPr id="220" name="Ink 219">
                          <a:extLst>
                            <a:ext uri="{FF2B5EF4-FFF2-40B4-BE49-F238E27FC236}">
                              <a16:creationId xmlns:a16="http://schemas.microsoft.com/office/drawing/2014/main" id="{863C608D-C13D-48B0-910A-04DCB4BEDFF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9"/>
                        <a:stretch>
                          <a:fillRect/>
                        </a:stretch>
                      </p:blipFill>
                      <p:spPr>
                        <a:xfrm>
                          <a:off x="9709830" y="3814530"/>
                          <a:ext cx="53640" cy="56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0">
                      <p14:nvContentPartPr>
                        <p14:cNvPr id="221" name="Ink 220">
                          <a:extLst>
                            <a:ext uri="{FF2B5EF4-FFF2-40B4-BE49-F238E27FC236}">
                              <a16:creationId xmlns:a16="http://schemas.microsoft.com/office/drawing/2014/main" id="{2F2FE481-D728-4450-A3AE-B9B52B6598B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80750" y="3789330"/>
                        <a:ext cx="11160" cy="67680"/>
                      </p14:xfrm>
                    </p:contentPart>
                  </mc:Choice>
                  <mc:Fallback xmlns="">
                    <p:pic>
                      <p:nvPicPr>
                        <p:cNvPr id="221" name="Ink 220">
                          <a:extLst>
                            <a:ext uri="{FF2B5EF4-FFF2-40B4-BE49-F238E27FC236}">
                              <a16:creationId xmlns:a16="http://schemas.microsoft.com/office/drawing/2014/main" id="{2F2FE481-D728-4450-A3AE-B9B52B6598B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1"/>
                        <a:stretch>
                          <a:fillRect/>
                        </a:stretch>
                      </p:blipFill>
                      <p:spPr>
                        <a:xfrm>
                          <a:off x="9776430" y="3785010"/>
                          <a:ext cx="19800" cy="763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2">
                      <p14:nvContentPartPr>
                        <p14:cNvPr id="222" name="Ink 221">
                          <a:extLst>
                            <a:ext uri="{FF2B5EF4-FFF2-40B4-BE49-F238E27FC236}">
                              <a16:creationId xmlns:a16="http://schemas.microsoft.com/office/drawing/2014/main" id="{3DD709B1-F6DF-4478-B5AE-698E834AB31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01630" y="3790410"/>
                        <a:ext cx="36720" cy="41760"/>
                      </p14:xfrm>
                    </p:contentPart>
                  </mc:Choice>
                  <mc:Fallback xmlns="">
                    <p:pic>
                      <p:nvPicPr>
                        <p:cNvPr id="222" name="Ink 221">
                          <a:extLst>
                            <a:ext uri="{FF2B5EF4-FFF2-40B4-BE49-F238E27FC236}">
                              <a16:creationId xmlns:a16="http://schemas.microsoft.com/office/drawing/2014/main" id="{3DD709B1-F6DF-4478-B5AE-698E834AB31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3"/>
                        <a:stretch>
                          <a:fillRect/>
                        </a:stretch>
                      </p:blipFill>
                      <p:spPr>
                        <a:xfrm>
                          <a:off x="9797310" y="3786090"/>
                          <a:ext cx="45360" cy="50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4">
                      <p14:nvContentPartPr>
                        <p14:cNvPr id="223" name="Ink 222">
                          <a:extLst>
                            <a:ext uri="{FF2B5EF4-FFF2-40B4-BE49-F238E27FC236}">
                              <a16:creationId xmlns:a16="http://schemas.microsoft.com/office/drawing/2014/main" id="{BBEF2F66-C701-46F2-85EF-E1642159224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41230" y="3767730"/>
                        <a:ext cx="17280" cy="77040"/>
                      </p14:xfrm>
                    </p:contentPart>
                  </mc:Choice>
                  <mc:Fallback xmlns="">
                    <p:pic>
                      <p:nvPicPr>
                        <p:cNvPr id="223" name="Ink 222">
                          <a:extLst>
                            <a:ext uri="{FF2B5EF4-FFF2-40B4-BE49-F238E27FC236}">
                              <a16:creationId xmlns:a16="http://schemas.microsoft.com/office/drawing/2014/main" id="{BBEF2F66-C701-46F2-85EF-E1642159224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5"/>
                        <a:stretch>
                          <a:fillRect/>
                        </a:stretch>
                      </p:blipFill>
                      <p:spPr>
                        <a:xfrm>
                          <a:off x="9836910" y="3763410"/>
                          <a:ext cx="25920" cy="856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6">
                      <p14:nvContentPartPr>
                        <p14:cNvPr id="224" name="Ink 223">
                          <a:extLst>
                            <a:ext uri="{FF2B5EF4-FFF2-40B4-BE49-F238E27FC236}">
                              <a16:creationId xmlns:a16="http://schemas.microsoft.com/office/drawing/2014/main" id="{9F5AA6CA-22A5-401E-9EBD-57CC890398A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23230" y="3803010"/>
                        <a:ext cx="71280" cy="19800"/>
                      </p14:xfrm>
                    </p:contentPart>
                  </mc:Choice>
                  <mc:Fallback xmlns="">
                    <p:pic>
                      <p:nvPicPr>
                        <p:cNvPr id="224" name="Ink 223">
                          <a:extLst>
                            <a:ext uri="{FF2B5EF4-FFF2-40B4-BE49-F238E27FC236}">
                              <a16:creationId xmlns:a16="http://schemas.microsoft.com/office/drawing/2014/main" id="{9F5AA6CA-22A5-401E-9EBD-57CC890398A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7"/>
                        <a:stretch>
                          <a:fillRect/>
                        </a:stretch>
                      </p:blipFill>
                      <p:spPr>
                        <a:xfrm>
                          <a:off x="9818910" y="3798690"/>
                          <a:ext cx="79920" cy="28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48">
                      <p14:nvContentPartPr>
                        <p14:cNvPr id="225" name="Ink 224">
                          <a:extLst>
                            <a:ext uri="{FF2B5EF4-FFF2-40B4-BE49-F238E27FC236}">
                              <a16:creationId xmlns:a16="http://schemas.microsoft.com/office/drawing/2014/main" id="{71E85957-E38B-4665-8019-899819B13B7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68590" y="3803010"/>
                        <a:ext cx="5040" cy="50400"/>
                      </p14:xfrm>
                    </p:contentPart>
                  </mc:Choice>
                  <mc:Fallback xmlns="">
                    <p:pic>
                      <p:nvPicPr>
                        <p:cNvPr id="225" name="Ink 224">
                          <a:extLst>
                            <a:ext uri="{FF2B5EF4-FFF2-40B4-BE49-F238E27FC236}">
                              <a16:creationId xmlns:a16="http://schemas.microsoft.com/office/drawing/2014/main" id="{71E85957-E38B-4665-8019-899819B13B7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49"/>
                        <a:stretch>
                          <a:fillRect/>
                        </a:stretch>
                      </p:blipFill>
                      <p:spPr>
                        <a:xfrm>
                          <a:off x="9864270" y="3798690"/>
                          <a:ext cx="13680" cy="59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0">
                      <p14:nvContentPartPr>
                        <p14:cNvPr id="226" name="Ink 225">
                          <a:extLst>
                            <a:ext uri="{FF2B5EF4-FFF2-40B4-BE49-F238E27FC236}">
                              <a16:creationId xmlns:a16="http://schemas.microsoft.com/office/drawing/2014/main" id="{7BCB5D90-FA65-4BD2-B9F5-56789B04C53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95590" y="3788250"/>
                        <a:ext cx="34920" cy="38160"/>
                      </p14:xfrm>
                    </p:contentPart>
                  </mc:Choice>
                  <mc:Fallback xmlns="">
                    <p:pic>
                      <p:nvPicPr>
                        <p:cNvPr id="226" name="Ink 225">
                          <a:extLst>
                            <a:ext uri="{FF2B5EF4-FFF2-40B4-BE49-F238E27FC236}">
                              <a16:creationId xmlns:a16="http://schemas.microsoft.com/office/drawing/2014/main" id="{7BCB5D90-FA65-4BD2-B9F5-56789B04C53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1"/>
                        <a:stretch>
                          <a:fillRect/>
                        </a:stretch>
                      </p:blipFill>
                      <p:spPr>
                        <a:xfrm>
                          <a:off x="9891270" y="3783930"/>
                          <a:ext cx="43560" cy="46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2">
                      <p14:nvContentPartPr>
                        <p14:cNvPr id="227" name="Ink 226">
                          <a:extLst>
                            <a:ext uri="{FF2B5EF4-FFF2-40B4-BE49-F238E27FC236}">
                              <a16:creationId xmlns:a16="http://schemas.microsoft.com/office/drawing/2014/main" id="{A0E2912E-C7F9-4021-B5D6-FBD95256AEE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78670" y="3758730"/>
                        <a:ext cx="10800" cy="59400"/>
                      </p14:xfrm>
                    </p:contentPart>
                  </mc:Choice>
                  <mc:Fallback xmlns="">
                    <p:pic>
                      <p:nvPicPr>
                        <p:cNvPr id="227" name="Ink 226">
                          <a:extLst>
                            <a:ext uri="{FF2B5EF4-FFF2-40B4-BE49-F238E27FC236}">
                              <a16:creationId xmlns:a16="http://schemas.microsoft.com/office/drawing/2014/main" id="{A0E2912E-C7F9-4021-B5D6-FBD95256AEE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3"/>
                        <a:stretch>
                          <a:fillRect/>
                        </a:stretch>
                      </p:blipFill>
                      <p:spPr>
                        <a:xfrm>
                          <a:off x="9874350" y="3754410"/>
                          <a:ext cx="19440" cy="68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4">
                      <p14:nvContentPartPr>
                        <p14:cNvPr id="228" name="Ink 227">
                          <a:extLst>
                            <a:ext uri="{FF2B5EF4-FFF2-40B4-BE49-F238E27FC236}">
                              <a16:creationId xmlns:a16="http://schemas.microsoft.com/office/drawing/2014/main" id="{902158CC-7903-43C8-9B48-8D4F2769EDE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95150" y="3715170"/>
                        <a:ext cx="29880" cy="20880"/>
                      </p14:xfrm>
                    </p:contentPart>
                  </mc:Choice>
                  <mc:Fallback xmlns="">
                    <p:pic>
                      <p:nvPicPr>
                        <p:cNvPr id="228" name="Ink 227">
                          <a:extLst>
                            <a:ext uri="{FF2B5EF4-FFF2-40B4-BE49-F238E27FC236}">
                              <a16:creationId xmlns:a16="http://schemas.microsoft.com/office/drawing/2014/main" id="{902158CC-7903-43C8-9B48-8D4F2769ED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5"/>
                        <a:stretch>
                          <a:fillRect/>
                        </a:stretch>
                      </p:blipFill>
                      <p:spPr>
                        <a:xfrm>
                          <a:off x="9790830" y="3710850"/>
                          <a:ext cx="38520" cy="29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6">
                      <p14:nvContentPartPr>
                        <p14:cNvPr id="229" name="Ink 228">
                          <a:extLst>
                            <a:ext uri="{FF2B5EF4-FFF2-40B4-BE49-F238E27FC236}">
                              <a16:creationId xmlns:a16="http://schemas.microsoft.com/office/drawing/2014/main" id="{DE9CCFBE-00A1-40AA-9EEE-7D48B71928F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789750" y="3726330"/>
                        <a:ext cx="29880" cy="32760"/>
                      </p14:xfrm>
                    </p:contentPart>
                  </mc:Choice>
                  <mc:Fallback xmlns="">
                    <p:pic>
                      <p:nvPicPr>
                        <p:cNvPr id="229" name="Ink 228">
                          <a:extLst>
                            <a:ext uri="{FF2B5EF4-FFF2-40B4-BE49-F238E27FC236}">
                              <a16:creationId xmlns:a16="http://schemas.microsoft.com/office/drawing/2014/main" id="{DE9CCFBE-00A1-40AA-9EEE-7D48B71928F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7"/>
                        <a:stretch>
                          <a:fillRect/>
                        </a:stretch>
                      </p:blipFill>
                      <p:spPr>
                        <a:xfrm>
                          <a:off x="9785430" y="3722010"/>
                          <a:ext cx="38520" cy="41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58">
                      <p14:nvContentPartPr>
                        <p14:cNvPr id="230" name="Ink 229">
                          <a:extLst>
                            <a:ext uri="{FF2B5EF4-FFF2-40B4-BE49-F238E27FC236}">
                              <a16:creationId xmlns:a16="http://schemas.microsoft.com/office/drawing/2014/main" id="{31E1BA61-D221-493B-B511-F8F8C7306CA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3150" y="3899130"/>
                        <a:ext cx="29880" cy="30960"/>
                      </p14:xfrm>
                    </p:contentPart>
                  </mc:Choice>
                  <mc:Fallback xmlns="">
                    <p:pic>
                      <p:nvPicPr>
                        <p:cNvPr id="230" name="Ink 229">
                          <a:extLst>
                            <a:ext uri="{FF2B5EF4-FFF2-40B4-BE49-F238E27FC236}">
                              <a16:creationId xmlns:a16="http://schemas.microsoft.com/office/drawing/2014/main" id="{31E1BA61-D221-493B-B511-F8F8C7306CA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59"/>
                        <a:stretch>
                          <a:fillRect/>
                        </a:stretch>
                      </p:blipFill>
                      <p:spPr>
                        <a:xfrm>
                          <a:off x="9268830" y="3894810"/>
                          <a:ext cx="38520" cy="39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0">
                      <p14:nvContentPartPr>
                        <p14:cNvPr id="231" name="Ink 230">
                          <a:extLst>
                            <a:ext uri="{FF2B5EF4-FFF2-40B4-BE49-F238E27FC236}">
                              <a16:creationId xmlns:a16="http://schemas.microsoft.com/office/drawing/2014/main" id="{FF0E93D9-9D7F-4190-8EE7-C0D3678ECC1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3150" y="3903450"/>
                        <a:ext cx="16920" cy="52200"/>
                      </p14:xfrm>
                    </p:contentPart>
                  </mc:Choice>
                  <mc:Fallback xmlns="">
                    <p:pic>
                      <p:nvPicPr>
                        <p:cNvPr id="231" name="Ink 230">
                          <a:extLst>
                            <a:ext uri="{FF2B5EF4-FFF2-40B4-BE49-F238E27FC236}">
                              <a16:creationId xmlns:a16="http://schemas.microsoft.com/office/drawing/2014/main" id="{FF0E93D9-9D7F-4190-8EE7-C0D3678ECC1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1"/>
                        <a:stretch>
                          <a:fillRect/>
                        </a:stretch>
                      </p:blipFill>
                      <p:spPr>
                        <a:xfrm>
                          <a:off x="9268830" y="3899130"/>
                          <a:ext cx="25560" cy="60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2">
                      <p14:nvContentPartPr>
                        <p14:cNvPr id="232" name="Ink 231">
                          <a:extLst>
                            <a:ext uri="{FF2B5EF4-FFF2-40B4-BE49-F238E27FC236}">
                              <a16:creationId xmlns:a16="http://schemas.microsoft.com/office/drawing/2014/main" id="{A14E7D73-6A04-4645-AF26-7B4D21ABD7A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93670" y="3884370"/>
                        <a:ext cx="60840" cy="39960"/>
                      </p14:xfrm>
                    </p:contentPart>
                  </mc:Choice>
                  <mc:Fallback xmlns="">
                    <p:pic>
                      <p:nvPicPr>
                        <p:cNvPr id="232" name="Ink 231">
                          <a:extLst>
                            <a:ext uri="{FF2B5EF4-FFF2-40B4-BE49-F238E27FC236}">
                              <a16:creationId xmlns:a16="http://schemas.microsoft.com/office/drawing/2014/main" id="{A14E7D73-6A04-4645-AF26-7B4D21ABD7A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3"/>
                        <a:stretch>
                          <a:fillRect/>
                        </a:stretch>
                      </p:blipFill>
                      <p:spPr>
                        <a:xfrm>
                          <a:off x="9289350" y="3880050"/>
                          <a:ext cx="69480" cy="486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4">
                      <p14:nvContentPartPr>
                        <p14:cNvPr id="233" name="Ink 232">
                          <a:extLst>
                            <a:ext uri="{FF2B5EF4-FFF2-40B4-BE49-F238E27FC236}">
                              <a16:creationId xmlns:a16="http://schemas.microsoft.com/office/drawing/2014/main" id="{AA0F3F63-2F96-487B-962B-E38F0C9803A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54150" y="3868170"/>
                        <a:ext cx="52920" cy="24480"/>
                      </p14:xfrm>
                    </p:contentPart>
                  </mc:Choice>
                  <mc:Fallback xmlns="">
                    <p:pic>
                      <p:nvPicPr>
                        <p:cNvPr id="233" name="Ink 232">
                          <a:extLst>
                            <a:ext uri="{FF2B5EF4-FFF2-40B4-BE49-F238E27FC236}">
                              <a16:creationId xmlns:a16="http://schemas.microsoft.com/office/drawing/2014/main" id="{AA0F3F63-2F96-487B-962B-E38F0C9803A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5"/>
                        <a:stretch>
                          <a:fillRect/>
                        </a:stretch>
                      </p:blipFill>
                      <p:spPr>
                        <a:xfrm>
                          <a:off x="9349830" y="3863850"/>
                          <a:ext cx="61560" cy="33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6">
                      <p14:nvContentPartPr>
                        <p14:cNvPr id="234" name="Ink 233">
                          <a:extLst>
                            <a:ext uri="{FF2B5EF4-FFF2-40B4-BE49-F238E27FC236}">
                              <a16:creationId xmlns:a16="http://schemas.microsoft.com/office/drawing/2014/main" id="{EBB0051E-FFBC-4FCC-AA8A-5B0E2EE24879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30230" y="4030530"/>
                        <a:ext cx="43920" cy="24480"/>
                      </p14:xfrm>
                    </p:contentPart>
                  </mc:Choice>
                  <mc:Fallback xmlns="">
                    <p:pic>
                      <p:nvPicPr>
                        <p:cNvPr id="234" name="Ink 233">
                          <a:extLst>
                            <a:ext uri="{FF2B5EF4-FFF2-40B4-BE49-F238E27FC236}">
                              <a16:creationId xmlns:a16="http://schemas.microsoft.com/office/drawing/2014/main" id="{EBB0051E-FFBC-4FCC-AA8A-5B0E2EE248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7"/>
                        <a:stretch>
                          <a:fillRect/>
                        </a:stretch>
                      </p:blipFill>
                      <p:spPr>
                        <a:xfrm>
                          <a:off x="9125910" y="4026210"/>
                          <a:ext cx="52560" cy="33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68">
                      <p14:nvContentPartPr>
                        <p14:cNvPr id="235" name="Ink 234">
                          <a:extLst>
                            <a:ext uri="{FF2B5EF4-FFF2-40B4-BE49-F238E27FC236}">
                              <a16:creationId xmlns:a16="http://schemas.microsoft.com/office/drawing/2014/main" id="{0ECF3B81-C7A9-449D-BBB7-7152C6BC3B4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88190" y="4010730"/>
                        <a:ext cx="63360" cy="20160"/>
                      </p14:xfrm>
                    </p:contentPart>
                  </mc:Choice>
                  <mc:Fallback xmlns="">
                    <p:pic>
                      <p:nvPicPr>
                        <p:cNvPr id="235" name="Ink 234">
                          <a:extLst>
                            <a:ext uri="{FF2B5EF4-FFF2-40B4-BE49-F238E27FC236}">
                              <a16:creationId xmlns:a16="http://schemas.microsoft.com/office/drawing/2014/main" id="{0ECF3B81-C7A9-449D-BBB7-7152C6BC3B4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69"/>
                        <a:stretch>
                          <a:fillRect/>
                        </a:stretch>
                      </p:blipFill>
                      <p:spPr>
                        <a:xfrm>
                          <a:off x="9183870" y="4006410"/>
                          <a:ext cx="72000" cy="288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0">
                      <p14:nvContentPartPr>
                        <p14:cNvPr id="236" name="Ink 235">
                          <a:extLst>
                            <a:ext uri="{FF2B5EF4-FFF2-40B4-BE49-F238E27FC236}">
                              <a16:creationId xmlns:a16="http://schemas.microsoft.com/office/drawing/2014/main" id="{B224D5DA-FC85-49C3-BD56-D46DFF64106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09070" y="3994890"/>
                        <a:ext cx="18360" cy="41760"/>
                      </p14:xfrm>
                    </p:contentPart>
                  </mc:Choice>
                  <mc:Fallback xmlns="">
                    <p:pic>
                      <p:nvPicPr>
                        <p:cNvPr id="236" name="Ink 235">
                          <a:extLst>
                            <a:ext uri="{FF2B5EF4-FFF2-40B4-BE49-F238E27FC236}">
                              <a16:creationId xmlns:a16="http://schemas.microsoft.com/office/drawing/2014/main" id="{B224D5DA-FC85-49C3-BD56-D46DFF64106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1"/>
                        <a:stretch>
                          <a:fillRect/>
                        </a:stretch>
                      </p:blipFill>
                      <p:spPr>
                        <a:xfrm>
                          <a:off x="9204750" y="3990570"/>
                          <a:ext cx="27000" cy="50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2">
                      <p14:nvContentPartPr>
                        <p14:cNvPr id="237" name="Ink 236">
                          <a:extLst>
                            <a:ext uri="{FF2B5EF4-FFF2-40B4-BE49-F238E27FC236}">
                              <a16:creationId xmlns:a16="http://schemas.microsoft.com/office/drawing/2014/main" id="{CC1E267B-027D-4028-A4C9-48C25BBFB18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34990" y="3975450"/>
                        <a:ext cx="66600" cy="46440"/>
                      </p14:xfrm>
                    </p:contentPart>
                  </mc:Choice>
                  <mc:Fallback xmlns="">
                    <p:pic>
                      <p:nvPicPr>
                        <p:cNvPr id="237" name="Ink 236">
                          <a:extLst>
                            <a:ext uri="{FF2B5EF4-FFF2-40B4-BE49-F238E27FC236}">
                              <a16:creationId xmlns:a16="http://schemas.microsoft.com/office/drawing/2014/main" id="{CC1E267B-027D-4028-A4C9-48C25BBFB1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3"/>
                        <a:stretch>
                          <a:fillRect/>
                        </a:stretch>
                      </p:blipFill>
                      <p:spPr>
                        <a:xfrm>
                          <a:off x="9230670" y="3971130"/>
                          <a:ext cx="75240" cy="55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4">
                      <p14:nvContentPartPr>
                        <p14:cNvPr id="238" name="Ink 237">
                          <a:extLst>
                            <a:ext uri="{FF2B5EF4-FFF2-40B4-BE49-F238E27FC236}">
                              <a16:creationId xmlns:a16="http://schemas.microsoft.com/office/drawing/2014/main" id="{480D497C-3C0E-4B9A-B43B-450F3857B55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79270" y="3961770"/>
                        <a:ext cx="4320" cy="57600"/>
                      </p14:xfrm>
                    </p:contentPart>
                  </mc:Choice>
                  <mc:Fallback xmlns="">
                    <p:pic>
                      <p:nvPicPr>
                        <p:cNvPr id="238" name="Ink 237">
                          <a:extLst>
                            <a:ext uri="{FF2B5EF4-FFF2-40B4-BE49-F238E27FC236}">
                              <a16:creationId xmlns:a16="http://schemas.microsoft.com/office/drawing/2014/main" id="{480D497C-3C0E-4B9A-B43B-450F3857B5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5"/>
                        <a:stretch>
                          <a:fillRect/>
                        </a:stretch>
                      </p:blipFill>
                      <p:spPr>
                        <a:xfrm>
                          <a:off x="9274950" y="3957450"/>
                          <a:ext cx="12960" cy="66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6">
                      <p14:nvContentPartPr>
                        <p14:cNvPr id="239" name="Ink 238">
                          <a:extLst>
                            <a:ext uri="{FF2B5EF4-FFF2-40B4-BE49-F238E27FC236}">
                              <a16:creationId xmlns:a16="http://schemas.microsoft.com/office/drawing/2014/main" id="{EC1DA33C-C146-4E51-B6F3-D57D95D187B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61630" y="4221690"/>
                        <a:ext cx="41760" cy="57240"/>
                      </p14:xfrm>
                    </p:contentPart>
                  </mc:Choice>
                  <mc:Fallback xmlns="">
                    <p:pic>
                      <p:nvPicPr>
                        <p:cNvPr id="239" name="Ink 238">
                          <a:extLst>
                            <a:ext uri="{FF2B5EF4-FFF2-40B4-BE49-F238E27FC236}">
                              <a16:creationId xmlns:a16="http://schemas.microsoft.com/office/drawing/2014/main" id="{EC1DA33C-C146-4E51-B6F3-D57D95D187B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7"/>
                        <a:stretch>
                          <a:fillRect/>
                        </a:stretch>
                      </p:blipFill>
                      <p:spPr>
                        <a:xfrm>
                          <a:off x="9257310" y="4217370"/>
                          <a:ext cx="50400" cy="658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78">
                      <p14:nvContentPartPr>
                        <p14:cNvPr id="240" name="Ink 239">
                          <a:extLst>
                            <a:ext uri="{FF2B5EF4-FFF2-40B4-BE49-F238E27FC236}">
                              <a16:creationId xmlns:a16="http://schemas.microsoft.com/office/drawing/2014/main" id="{B54819B4-4925-4C84-990E-8A47D34316D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15630" y="4205130"/>
                        <a:ext cx="52920" cy="16560"/>
                      </p14:xfrm>
                    </p:contentPart>
                  </mc:Choice>
                  <mc:Fallback xmlns="">
                    <p:pic>
                      <p:nvPicPr>
                        <p:cNvPr id="240" name="Ink 239">
                          <a:extLst>
                            <a:ext uri="{FF2B5EF4-FFF2-40B4-BE49-F238E27FC236}">
                              <a16:creationId xmlns:a16="http://schemas.microsoft.com/office/drawing/2014/main" id="{B54819B4-4925-4C84-990E-8A47D34316D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9"/>
                        <a:stretch>
                          <a:fillRect/>
                        </a:stretch>
                      </p:blipFill>
                      <p:spPr>
                        <a:xfrm>
                          <a:off x="9311310" y="4200810"/>
                          <a:ext cx="61560" cy="252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0">
                      <p14:nvContentPartPr>
                        <p14:cNvPr id="241" name="Ink 240">
                          <a:extLst>
                            <a:ext uri="{FF2B5EF4-FFF2-40B4-BE49-F238E27FC236}">
                              <a16:creationId xmlns:a16="http://schemas.microsoft.com/office/drawing/2014/main" id="{9DA2FD8F-C15C-4F16-8A3E-116DE054D2C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56590" y="4197210"/>
                        <a:ext cx="81360" cy="100080"/>
                      </p14:xfrm>
                    </p:contentPart>
                  </mc:Choice>
                  <mc:Fallback xmlns="">
                    <p:pic>
                      <p:nvPicPr>
                        <p:cNvPr id="241" name="Ink 240">
                          <a:extLst>
                            <a:ext uri="{FF2B5EF4-FFF2-40B4-BE49-F238E27FC236}">
                              <a16:creationId xmlns:a16="http://schemas.microsoft.com/office/drawing/2014/main" id="{9DA2FD8F-C15C-4F16-8A3E-116DE054D2C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1"/>
                        <a:stretch>
                          <a:fillRect/>
                        </a:stretch>
                      </p:blipFill>
                      <p:spPr>
                        <a:xfrm>
                          <a:off x="9252270" y="4192890"/>
                          <a:ext cx="90000" cy="108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2">
                      <p14:nvContentPartPr>
                        <p14:cNvPr id="242" name="Ink 241">
                          <a:extLst>
                            <a:ext uri="{FF2B5EF4-FFF2-40B4-BE49-F238E27FC236}">
                              <a16:creationId xmlns:a16="http://schemas.microsoft.com/office/drawing/2014/main" id="{3ACA90B8-AB4B-40EA-88C6-8C36063CD84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67750" y="4252290"/>
                        <a:ext cx="65160" cy="68760"/>
                      </p14:xfrm>
                    </p:contentPart>
                  </mc:Choice>
                  <mc:Fallback xmlns="">
                    <p:pic>
                      <p:nvPicPr>
                        <p:cNvPr id="242" name="Ink 241">
                          <a:extLst>
                            <a:ext uri="{FF2B5EF4-FFF2-40B4-BE49-F238E27FC236}">
                              <a16:creationId xmlns:a16="http://schemas.microsoft.com/office/drawing/2014/main" id="{3ACA90B8-AB4B-40EA-88C6-8C36063CD8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3"/>
                        <a:stretch>
                          <a:fillRect/>
                        </a:stretch>
                      </p:blipFill>
                      <p:spPr>
                        <a:xfrm>
                          <a:off x="9263430" y="4247970"/>
                          <a:ext cx="73800" cy="774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4">
                      <p14:nvContentPartPr>
                        <p14:cNvPr id="243" name="Ink 242">
                          <a:extLst>
                            <a:ext uri="{FF2B5EF4-FFF2-40B4-BE49-F238E27FC236}">
                              <a16:creationId xmlns:a16="http://schemas.microsoft.com/office/drawing/2014/main" id="{0456B0FD-59EE-472A-A97B-A471466668D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321750" y="4238610"/>
                        <a:ext cx="15840" cy="18720"/>
                      </p14:xfrm>
                    </p:contentPart>
                  </mc:Choice>
                  <mc:Fallback xmlns="">
                    <p:pic>
                      <p:nvPicPr>
                        <p:cNvPr id="243" name="Ink 242">
                          <a:extLst>
                            <a:ext uri="{FF2B5EF4-FFF2-40B4-BE49-F238E27FC236}">
                              <a16:creationId xmlns:a16="http://schemas.microsoft.com/office/drawing/2014/main" id="{0456B0FD-59EE-472A-A97B-A471466668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5"/>
                        <a:stretch>
                          <a:fillRect/>
                        </a:stretch>
                      </p:blipFill>
                      <p:spPr>
                        <a:xfrm>
                          <a:off x="9317430" y="4234290"/>
                          <a:ext cx="24480" cy="273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6">
                      <p14:nvContentPartPr>
                        <p14:cNvPr id="244" name="Ink 243">
                          <a:extLst>
                            <a:ext uri="{FF2B5EF4-FFF2-40B4-BE49-F238E27FC236}">
                              <a16:creationId xmlns:a16="http://schemas.microsoft.com/office/drawing/2014/main" id="{E533E682-0AC8-4E21-B7C1-BF055E86408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192150" y="4246530"/>
                        <a:ext cx="43920" cy="27000"/>
                      </p14:xfrm>
                    </p:contentPart>
                  </mc:Choice>
                  <mc:Fallback xmlns="">
                    <p:pic>
                      <p:nvPicPr>
                        <p:cNvPr id="244" name="Ink 243">
                          <a:extLst>
                            <a:ext uri="{FF2B5EF4-FFF2-40B4-BE49-F238E27FC236}">
                              <a16:creationId xmlns:a16="http://schemas.microsoft.com/office/drawing/2014/main" id="{E533E682-0AC8-4E21-B7C1-BF055E86408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7"/>
                        <a:stretch>
                          <a:fillRect/>
                        </a:stretch>
                      </p:blipFill>
                      <p:spPr>
                        <a:xfrm>
                          <a:off x="9187830" y="4242210"/>
                          <a:ext cx="52560" cy="35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88">
                      <p14:nvContentPartPr>
                        <p14:cNvPr id="245" name="Ink 244">
                          <a:extLst>
                            <a:ext uri="{FF2B5EF4-FFF2-40B4-BE49-F238E27FC236}">
                              <a16:creationId xmlns:a16="http://schemas.microsoft.com/office/drawing/2014/main" id="{F39D55FD-C33B-4AA1-B386-9A50A1C2279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205110" y="4242930"/>
                        <a:ext cx="34920" cy="56520"/>
                      </p14:xfrm>
                    </p:contentPart>
                  </mc:Choice>
                  <mc:Fallback xmlns="">
                    <p:pic>
                      <p:nvPicPr>
                        <p:cNvPr id="245" name="Ink 244">
                          <a:extLst>
                            <a:ext uri="{FF2B5EF4-FFF2-40B4-BE49-F238E27FC236}">
                              <a16:creationId xmlns:a16="http://schemas.microsoft.com/office/drawing/2014/main" id="{F39D55FD-C33B-4AA1-B386-9A50A1C227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9"/>
                        <a:stretch>
                          <a:fillRect/>
                        </a:stretch>
                      </p:blipFill>
                      <p:spPr>
                        <a:xfrm>
                          <a:off x="9200790" y="4238610"/>
                          <a:ext cx="43560" cy="65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0">
                      <p14:nvContentPartPr>
                        <p14:cNvPr id="246" name="Ink 245">
                          <a:extLst>
                            <a:ext uri="{FF2B5EF4-FFF2-40B4-BE49-F238E27FC236}">
                              <a16:creationId xmlns:a16="http://schemas.microsoft.com/office/drawing/2014/main" id="{6C0434ED-5C08-464D-9E59-D80E6A82617B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50310" y="4480530"/>
                        <a:ext cx="41760" cy="24120"/>
                      </p14:xfrm>
                    </p:contentPart>
                  </mc:Choice>
                  <mc:Fallback xmlns="">
                    <p:pic>
                      <p:nvPicPr>
                        <p:cNvPr id="246" name="Ink 245">
                          <a:extLst>
                            <a:ext uri="{FF2B5EF4-FFF2-40B4-BE49-F238E27FC236}">
                              <a16:creationId xmlns:a16="http://schemas.microsoft.com/office/drawing/2014/main" id="{6C0434ED-5C08-464D-9E59-D80E6A82617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1"/>
                        <a:stretch>
                          <a:fillRect/>
                        </a:stretch>
                      </p:blipFill>
                      <p:spPr>
                        <a:xfrm>
                          <a:off x="9945990" y="4476210"/>
                          <a:ext cx="50400" cy="32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2">
                      <p14:nvContentPartPr>
                        <p14:cNvPr id="247" name="Ink 246">
                          <a:extLst>
                            <a:ext uri="{FF2B5EF4-FFF2-40B4-BE49-F238E27FC236}">
                              <a16:creationId xmlns:a16="http://schemas.microsoft.com/office/drawing/2014/main" id="{1787234C-553C-4AF3-83C9-DBE7600E44D4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958230" y="4462530"/>
                        <a:ext cx="5400" cy="51840"/>
                      </p14:xfrm>
                    </p:contentPart>
                  </mc:Choice>
                  <mc:Fallback xmlns="">
                    <p:pic>
                      <p:nvPicPr>
                        <p:cNvPr id="247" name="Ink 246">
                          <a:extLst>
                            <a:ext uri="{FF2B5EF4-FFF2-40B4-BE49-F238E27FC236}">
                              <a16:creationId xmlns:a16="http://schemas.microsoft.com/office/drawing/2014/main" id="{1787234C-553C-4AF3-83C9-DBE7600E44D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3"/>
                        <a:stretch>
                          <a:fillRect/>
                        </a:stretch>
                      </p:blipFill>
                      <p:spPr>
                        <a:xfrm>
                          <a:off x="9953910" y="4458210"/>
                          <a:ext cx="14040" cy="604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4">
                      <p14:nvContentPartPr>
                        <p14:cNvPr id="248" name="Ink 247">
                          <a:extLst>
                            <a:ext uri="{FF2B5EF4-FFF2-40B4-BE49-F238E27FC236}">
                              <a16:creationId xmlns:a16="http://schemas.microsoft.com/office/drawing/2014/main" id="{70117C77-624E-4CCE-8CF5-A059B90CD7E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119150" y="4366410"/>
                        <a:ext cx="64440" cy="56520"/>
                      </p14:xfrm>
                    </p:contentPart>
                  </mc:Choice>
                  <mc:Fallback xmlns="">
                    <p:pic>
                      <p:nvPicPr>
                        <p:cNvPr id="248" name="Ink 247">
                          <a:extLst>
                            <a:ext uri="{FF2B5EF4-FFF2-40B4-BE49-F238E27FC236}">
                              <a16:creationId xmlns:a16="http://schemas.microsoft.com/office/drawing/2014/main" id="{70117C77-624E-4CCE-8CF5-A059B90CD7E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5"/>
                        <a:stretch>
                          <a:fillRect/>
                        </a:stretch>
                      </p:blipFill>
                      <p:spPr>
                        <a:xfrm>
                          <a:off x="10114830" y="4362090"/>
                          <a:ext cx="73080" cy="65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6">
                      <p14:nvContentPartPr>
                        <p14:cNvPr id="249" name="Ink 248">
                          <a:extLst>
                            <a:ext uri="{FF2B5EF4-FFF2-40B4-BE49-F238E27FC236}">
                              <a16:creationId xmlns:a16="http://schemas.microsoft.com/office/drawing/2014/main" id="{0074ED52-E3FF-48B1-A457-E5E859AED355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055070" y="4897770"/>
                        <a:ext cx="57960" cy="82800"/>
                      </p14:xfrm>
                    </p:contentPart>
                  </mc:Choice>
                  <mc:Fallback xmlns="">
                    <p:pic>
                      <p:nvPicPr>
                        <p:cNvPr id="249" name="Ink 248">
                          <a:extLst>
                            <a:ext uri="{FF2B5EF4-FFF2-40B4-BE49-F238E27FC236}">
                              <a16:creationId xmlns:a16="http://schemas.microsoft.com/office/drawing/2014/main" id="{0074ED52-E3FF-48B1-A457-E5E859AED35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7"/>
                        <a:stretch>
                          <a:fillRect/>
                        </a:stretch>
                      </p:blipFill>
                      <p:spPr>
                        <a:xfrm>
                          <a:off x="10050750" y="4893450"/>
                          <a:ext cx="66600" cy="914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398">
                      <p14:nvContentPartPr>
                        <p14:cNvPr id="250" name="Ink 249">
                          <a:extLst>
                            <a:ext uri="{FF2B5EF4-FFF2-40B4-BE49-F238E27FC236}">
                              <a16:creationId xmlns:a16="http://schemas.microsoft.com/office/drawing/2014/main" id="{E6482522-D625-49D2-AFEE-5CF7D698495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289070" y="4784730"/>
                        <a:ext cx="41400" cy="13320"/>
                      </p14:xfrm>
                    </p:contentPart>
                  </mc:Choice>
                  <mc:Fallback xmlns="">
                    <p:pic>
                      <p:nvPicPr>
                        <p:cNvPr id="250" name="Ink 249">
                          <a:extLst>
                            <a:ext uri="{FF2B5EF4-FFF2-40B4-BE49-F238E27FC236}">
                              <a16:creationId xmlns:a16="http://schemas.microsoft.com/office/drawing/2014/main" id="{E6482522-D625-49D2-AFEE-5CF7D698495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99"/>
                        <a:stretch>
                          <a:fillRect/>
                        </a:stretch>
                      </p:blipFill>
                      <p:spPr>
                        <a:xfrm>
                          <a:off x="10284750" y="4780410"/>
                          <a:ext cx="50040" cy="21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0">
                      <p14:nvContentPartPr>
                        <p14:cNvPr id="251" name="Ink 250">
                          <a:extLst>
                            <a:ext uri="{FF2B5EF4-FFF2-40B4-BE49-F238E27FC236}">
                              <a16:creationId xmlns:a16="http://schemas.microsoft.com/office/drawing/2014/main" id="{38733AA4-44F5-4F76-8984-1CAF01690E8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287630" y="4744770"/>
                        <a:ext cx="13320" cy="66600"/>
                      </p14:xfrm>
                    </p:contentPart>
                  </mc:Choice>
                  <mc:Fallback xmlns="">
                    <p:pic>
                      <p:nvPicPr>
                        <p:cNvPr id="251" name="Ink 250">
                          <a:extLst>
                            <a:ext uri="{FF2B5EF4-FFF2-40B4-BE49-F238E27FC236}">
                              <a16:creationId xmlns:a16="http://schemas.microsoft.com/office/drawing/2014/main" id="{38733AA4-44F5-4F76-8984-1CAF01690E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1"/>
                        <a:stretch>
                          <a:fillRect/>
                        </a:stretch>
                      </p:blipFill>
                      <p:spPr>
                        <a:xfrm>
                          <a:off x="10283310" y="4740450"/>
                          <a:ext cx="21960" cy="752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2">
                      <p14:nvContentPartPr>
                        <p14:cNvPr id="252" name="Ink 251">
                          <a:extLst>
                            <a:ext uri="{FF2B5EF4-FFF2-40B4-BE49-F238E27FC236}">
                              <a16:creationId xmlns:a16="http://schemas.microsoft.com/office/drawing/2014/main" id="{FFA21CD3-BD4E-4B9A-A865-2B1C61FBFBD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025190" y="5142570"/>
                        <a:ext cx="42840" cy="41400"/>
                      </p14:xfrm>
                    </p:contentPart>
                  </mc:Choice>
                  <mc:Fallback xmlns="">
                    <p:pic>
                      <p:nvPicPr>
                        <p:cNvPr id="252" name="Ink 251">
                          <a:extLst>
                            <a:ext uri="{FF2B5EF4-FFF2-40B4-BE49-F238E27FC236}">
                              <a16:creationId xmlns:a16="http://schemas.microsoft.com/office/drawing/2014/main" id="{FFA21CD3-BD4E-4B9A-A865-2B1C61FBFBD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3"/>
                        <a:stretch>
                          <a:fillRect/>
                        </a:stretch>
                      </p:blipFill>
                      <p:spPr>
                        <a:xfrm>
                          <a:off x="10020870" y="5138250"/>
                          <a:ext cx="51480" cy="500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4">
                      <p14:nvContentPartPr>
                        <p14:cNvPr id="253" name="Ink 252">
                          <a:extLst>
                            <a:ext uri="{FF2B5EF4-FFF2-40B4-BE49-F238E27FC236}">
                              <a16:creationId xmlns:a16="http://schemas.microsoft.com/office/drawing/2014/main" id="{52F14E8C-4874-42C7-A1FF-DCFCC3C877C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07750" y="5043930"/>
                        <a:ext cx="67320" cy="40320"/>
                      </p14:xfrm>
                    </p:contentPart>
                  </mc:Choice>
                  <mc:Fallback xmlns="">
                    <p:pic>
                      <p:nvPicPr>
                        <p:cNvPr id="253" name="Ink 252">
                          <a:extLst>
                            <a:ext uri="{FF2B5EF4-FFF2-40B4-BE49-F238E27FC236}">
                              <a16:creationId xmlns:a16="http://schemas.microsoft.com/office/drawing/2014/main" id="{52F14E8C-4874-42C7-A1FF-DCFCC3C877C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5"/>
                        <a:stretch>
                          <a:fillRect/>
                        </a:stretch>
                      </p:blipFill>
                      <p:spPr>
                        <a:xfrm>
                          <a:off x="9803430" y="5039610"/>
                          <a:ext cx="75960" cy="48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6">
                      <p14:nvContentPartPr>
                        <p14:cNvPr id="254" name="Ink 253">
                          <a:extLst>
                            <a:ext uri="{FF2B5EF4-FFF2-40B4-BE49-F238E27FC236}">
                              <a16:creationId xmlns:a16="http://schemas.microsoft.com/office/drawing/2014/main" id="{A8BC2D45-6B49-49C4-B0AE-8E294D73458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9847710" y="5039970"/>
                        <a:ext cx="14400" cy="96120"/>
                      </p14:xfrm>
                    </p:contentPart>
                  </mc:Choice>
                  <mc:Fallback xmlns="">
                    <p:pic>
                      <p:nvPicPr>
                        <p:cNvPr id="254" name="Ink 253">
                          <a:extLst>
                            <a:ext uri="{FF2B5EF4-FFF2-40B4-BE49-F238E27FC236}">
                              <a16:creationId xmlns:a16="http://schemas.microsoft.com/office/drawing/2014/main" id="{A8BC2D45-6B49-49C4-B0AE-8E294D73458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7"/>
                        <a:stretch>
                          <a:fillRect/>
                        </a:stretch>
                      </p:blipFill>
                      <p:spPr>
                        <a:xfrm>
                          <a:off x="9843390" y="5035650"/>
                          <a:ext cx="23040" cy="1047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08">
                      <p14:nvContentPartPr>
                        <p14:cNvPr id="255" name="Ink 254">
                          <a:extLst>
                            <a:ext uri="{FF2B5EF4-FFF2-40B4-BE49-F238E27FC236}">
                              <a16:creationId xmlns:a16="http://schemas.microsoft.com/office/drawing/2014/main" id="{63684C24-18F7-45F0-9644-AF754C651FF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396710" y="5191530"/>
                        <a:ext cx="53280" cy="36000"/>
                      </p14:xfrm>
                    </p:contentPart>
                  </mc:Choice>
                  <mc:Fallback xmlns="">
                    <p:pic>
                      <p:nvPicPr>
                        <p:cNvPr id="255" name="Ink 254">
                          <a:extLst>
                            <a:ext uri="{FF2B5EF4-FFF2-40B4-BE49-F238E27FC236}">
                              <a16:creationId xmlns:a16="http://schemas.microsoft.com/office/drawing/2014/main" id="{63684C24-18F7-45F0-9644-AF754C651F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9"/>
                        <a:stretch>
                          <a:fillRect/>
                        </a:stretch>
                      </p:blipFill>
                      <p:spPr>
                        <a:xfrm>
                          <a:off x="10392390" y="5187210"/>
                          <a:ext cx="61920" cy="44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0">
                      <p14:nvContentPartPr>
                        <p14:cNvPr id="256" name="Ink 255">
                          <a:extLst>
                            <a:ext uri="{FF2B5EF4-FFF2-40B4-BE49-F238E27FC236}">
                              <a16:creationId xmlns:a16="http://schemas.microsoft.com/office/drawing/2014/main" id="{232CEBE0-631B-482A-B813-99AF6ABD4CF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0422270" y="5180370"/>
                        <a:ext cx="10800" cy="44640"/>
                      </p14:xfrm>
                    </p:contentPart>
                  </mc:Choice>
                  <mc:Fallback xmlns="">
                    <p:pic>
                      <p:nvPicPr>
                        <p:cNvPr id="256" name="Ink 255">
                          <a:extLst>
                            <a:ext uri="{FF2B5EF4-FFF2-40B4-BE49-F238E27FC236}">
                              <a16:creationId xmlns:a16="http://schemas.microsoft.com/office/drawing/2014/main" id="{232CEBE0-631B-482A-B813-99AF6ABD4C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1"/>
                        <a:stretch>
                          <a:fillRect/>
                        </a:stretch>
                      </p:blipFill>
                      <p:spPr>
                        <a:xfrm>
                          <a:off x="10417950" y="5176050"/>
                          <a:ext cx="19440" cy="53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12">
                    <p14:nvContentPartPr>
                      <p14:cNvPr id="257" name="Ink 256">
                        <a:extLst>
                          <a:ext uri="{FF2B5EF4-FFF2-40B4-BE49-F238E27FC236}">
                            <a16:creationId xmlns:a16="http://schemas.microsoft.com/office/drawing/2014/main" id="{32841E39-CBF7-4E61-8988-03E37E948C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914750" y="4859250"/>
                      <a:ext cx="59400" cy="61920"/>
                    </p14:xfrm>
                  </p:contentPart>
                </mc:Choice>
                <mc:Fallback xmlns="">
                  <p:pic>
                    <p:nvPicPr>
                      <p:cNvPr id="257" name="Ink 256">
                        <a:extLst>
                          <a:ext uri="{FF2B5EF4-FFF2-40B4-BE49-F238E27FC236}">
                            <a16:creationId xmlns:a16="http://schemas.microsoft.com/office/drawing/2014/main" id="{32841E39-CBF7-4E61-8988-03E37E948C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13"/>
                      <a:stretch>
                        <a:fillRect/>
                      </a:stretch>
                    </p:blipFill>
                    <p:spPr>
                      <a:xfrm>
                        <a:off x="10910430" y="4854930"/>
                        <a:ext cx="68040" cy="70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05A1391E-4FEA-41E8-8E5B-A9740D0264F4}"/>
                      </a:ext>
                    </a:extLst>
                  </p:cNvPr>
                  <p:cNvGrpSpPr/>
                  <p:nvPr/>
                </p:nvGrpSpPr>
                <p:grpSpPr>
                  <a:xfrm>
                    <a:off x="11223630" y="4556130"/>
                    <a:ext cx="59400" cy="92880"/>
                    <a:chOff x="11223630" y="4556130"/>
                    <a:chExt cx="59400" cy="928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4">
                      <p14:nvContentPartPr>
                        <p14:cNvPr id="258" name="Ink 257">
                          <a:extLst>
                            <a:ext uri="{FF2B5EF4-FFF2-40B4-BE49-F238E27FC236}">
                              <a16:creationId xmlns:a16="http://schemas.microsoft.com/office/drawing/2014/main" id="{13A1448C-FE13-4EED-B773-11074A6CCC7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229750" y="4577010"/>
                        <a:ext cx="53280" cy="33480"/>
                      </p14:xfrm>
                    </p:contentPart>
                  </mc:Choice>
                  <mc:Fallback xmlns="">
                    <p:pic>
                      <p:nvPicPr>
                        <p:cNvPr id="258" name="Ink 257">
                          <a:extLst>
                            <a:ext uri="{FF2B5EF4-FFF2-40B4-BE49-F238E27FC236}">
                              <a16:creationId xmlns:a16="http://schemas.microsoft.com/office/drawing/2014/main" id="{13A1448C-FE13-4EED-B773-11074A6CCC7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5"/>
                        <a:stretch>
                          <a:fillRect/>
                        </a:stretch>
                      </p:blipFill>
                      <p:spPr>
                        <a:xfrm>
                          <a:off x="11225430" y="4572690"/>
                          <a:ext cx="61920" cy="421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6">
                      <p14:nvContentPartPr>
                        <p14:cNvPr id="259" name="Ink 258">
                          <a:extLst>
                            <a:ext uri="{FF2B5EF4-FFF2-40B4-BE49-F238E27FC236}">
                              <a16:creationId xmlns:a16="http://schemas.microsoft.com/office/drawing/2014/main" id="{082F2016-94B1-41B2-AB2C-3D572E6510A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223630" y="4556130"/>
                        <a:ext cx="54360" cy="92880"/>
                      </p14:xfrm>
                    </p:contentPart>
                  </mc:Choice>
                  <mc:Fallback xmlns="">
                    <p:pic>
                      <p:nvPicPr>
                        <p:cNvPr id="259" name="Ink 258">
                          <a:extLst>
                            <a:ext uri="{FF2B5EF4-FFF2-40B4-BE49-F238E27FC236}">
                              <a16:creationId xmlns:a16="http://schemas.microsoft.com/office/drawing/2014/main" id="{082F2016-94B1-41B2-AB2C-3D572E6510A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7"/>
                        <a:stretch>
                          <a:fillRect/>
                        </a:stretch>
                      </p:blipFill>
                      <p:spPr>
                        <a:xfrm>
                          <a:off x="11219310" y="4551810"/>
                          <a:ext cx="63000" cy="1015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7" name="Group 276">
                    <a:extLst>
                      <a:ext uri="{FF2B5EF4-FFF2-40B4-BE49-F238E27FC236}">
                        <a16:creationId xmlns:a16="http://schemas.microsoft.com/office/drawing/2014/main" id="{2A670A65-7139-48EE-BB84-61D3E34038ED}"/>
                      </a:ext>
                    </a:extLst>
                  </p:cNvPr>
                  <p:cNvGrpSpPr/>
                  <p:nvPr/>
                </p:nvGrpSpPr>
                <p:grpSpPr>
                  <a:xfrm>
                    <a:off x="11827710" y="3637410"/>
                    <a:ext cx="75240" cy="80280"/>
                    <a:chOff x="11827710" y="3637410"/>
                    <a:chExt cx="75240" cy="802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18">
                      <p14:nvContentPartPr>
                        <p14:cNvPr id="260" name="Ink 259">
                          <a:extLst>
                            <a:ext uri="{FF2B5EF4-FFF2-40B4-BE49-F238E27FC236}">
                              <a16:creationId xmlns:a16="http://schemas.microsoft.com/office/drawing/2014/main" id="{46755603-963A-4CAC-ABDD-15FC9341D7F2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844630" y="3637410"/>
                        <a:ext cx="58320" cy="80280"/>
                      </p14:xfrm>
                    </p:contentPart>
                  </mc:Choice>
                  <mc:Fallback xmlns="">
                    <p:pic>
                      <p:nvPicPr>
                        <p:cNvPr id="260" name="Ink 259">
                          <a:extLst>
                            <a:ext uri="{FF2B5EF4-FFF2-40B4-BE49-F238E27FC236}">
                              <a16:creationId xmlns:a16="http://schemas.microsoft.com/office/drawing/2014/main" id="{46755603-963A-4CAC-ABDD-15FC9341D7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9"/>
                        <a:stretch>
                          <a:fillRect/>
                        </a:stretch>
                      </p:blipFill>
                      <p:spPr>
                        <a:xfrm>
                          <a:off x="11840310" y="3633090"/>
                          <a:ext cx="66960" cy="88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0">
                      <p14:nvContentPartPr>
                        <p14:cNvPr id="261" name="Ink 260">
                          <a:extLst>
                            <a:ext uri="{FF2B5EF4-FFF2-40B4-BE49-F238E27FC236}">
                              <a16:creationId xmlns:a16="http://schemas.microsoft.com/office/drawing/2014/main" id="{201478AE-7676-4A91-BEE6-4B67D332697C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827710" y="3685290"/>
                        <a:ext cx="72360" cy="17640"/>
                      </p14:xfrm>
                    </p:contentPart>
                  </mc:Choice>
                  <mc:Fallback xmlns="">
                    <p:pic>
                      <p:nvPicPr>
                        <p:cNvPr id="261" name="Ink 260">
                          <a:extLst>
                            <a:ext uri="{FF2B5EF4-FFF2-40B4-BE49-F238E27FC236}">
                              <a16:creationId xmlns:a16="http://schemas.microsoft.com/office/drawing/2014/main" id="{201478AE-7676-4A91-BEE6-4B67D332697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1"/>
                        <a:stretch>
                          <a:fillRect/>
                        </a:stretch>
                      </p:blipFill>
                      <p:spPr>
                        <a:xfrm>
                          <a:off x="11823390" y="3680970"/>
                          <a:ext cx="81000" cy="26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2EAC90EC-877C-419E-B664-F448CF59C791}"/>
                      </a:ext>
                    </a:extLst>
                  </p:cNvPr>
                  <p:cNvGrpSpPr/>
                  <p:nvPr/>
                </p:nvGrpSpPr>
                <p:grpSpPr>
                  <a:xfrm>
                    <a:off x="11892150" y="2433930"/>
                    <a:ext cx="65160" cy="111240"/>
                    <a:chOff x="11892150" y="2433930"/>
                    <a:chExt cx="65160" cy="1112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2">
                      <p14:nvContentPartPr>
                        <p14:cNvPr id="262" name="Ink 261">
                          <a:extLst>
                            <a:ext uri="{FF2B5EF4-FFF2-40B4-BE49-F238E27FC236}">
                              <a16:creationId xmlns:a16="http://schemas.microsoft.com/office/drawing/2014/main" id="{B9BC16EC-F436-41A5-A7BF-4925368117F3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892150" y="2433930"/>
                        <a:ext cx="65160" cy="49320"/>
                      </p14:xfrm>
                    </p:contentPart>
                  </mc:Choice>
                  <mc:Fallback xmlns="">
                    <p:pic>
                      <p:nvPicPr>
                        <p:cNvPr id="262" name="Ink 261">
                          <a:extLst>
                            <a:ext uri="{FF2B5EF4-FFF2-40B4-BE49-F238E27FC236}">
                              <a16:creationId xmlns:a16="http://schemas.microsoft.com/office/drawing/2014/main" id="{B9BC16EC-F436-41A5-A7BF-4925368117F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3"/>
                        <a:stretch>
                          <a:fillRect/>
                        </a:stretch>
                      </p:blipFill>
                      <p:spPr>
                        <a:xfrm>
                          <a:off x="11887830" y="2429610"/>
                          <a:ext cx="73800" cy="579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4">
                      <p14:nvContentPartPr>
                        <p14:cNvPr id="263" name="Ink 262">
                          <a:extLst>
                            <a:ext uri="{FF2B5EF4-FFF2-40B4-BE49-F238E27FC236}">
                              <a16:creationId xmlns:a16="http://schemas.microsoft.com/office/drawing/2014/main" id="{E8A45AB1-6EBF-445E-98AF-33B39A31CD6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11893590" y="2446170"/>
                        <a:ext cx="25920" cy="99000"/>
                      </p14:xfrm>
                    </p:contentPart>
                  </mc:Choice>
                  <mc:Fallback xmlns="">
                    <p:pic>
                      <p:nvPicPr>
                        <p:cNvPr id="263" name="Ink 262">
                          <a:extLst>
                            <a:ext uri="{FF2B5EF4-FFF2-40B4-BE49-F238E27FC236}">
                              <a16:creationId xmlns:a16="http://schemas.microsoft.com/office/drawing/2014/main" id="{E8A45AB1-6EBF-445E-98AF-33B39A31CD6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5"/>
                        <a:stretch>
                          <a:fillRect/>
                        </a:stretch>
                      </p:blipFill>
                      <p:spPr>
                        <a:xfrm>
                          <a:off x="11889270" y="2441850"/>
                          <a:ext cx="34560" cy="1076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5" name="Group 274">
                    <a:extLst>
                      <a:ext uri="{FF2B5EF4-FFF2-40B4-BE49-F238E27FC236}">
                        <a16:creationId xmlns:a16="http://schemas.microsoft.com/office/drawing/2014/main" id="{41363F7E-1456-4541-80FF-709B7623CF82}"/>
                      </a:ext>
                    </a:extLst>
                  </p:cNvPr>
                  <p:cNvGrpSpPr/>
                  <p:nvPr/>
                </p:nvGrpSpPr>
                <p:grpSpPr>
                  <a:xfrm>
                    <a:off x="8173710" y="2131170"/>
                    <a:ext cx="59760" cy="127080"/>
                    <a:chOff x="8173710" y="2131170"/>
                    <a:chExt cx="59760" cy="1270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6">
                      <p14:nvContentPartPr>
                        <p14:cNvPr id="264" name="Ink 263">
                          <a:extLst>
                            <a:ext uri="{FF2B5EF4-FFF2-40B4-BE49-F238E27FC236}">
                              <a16:creationId xmlns:a16="http://schemas.microsoft.com/office/drawing/2014/main" id="{24EAA51E-DFB0-423F-851E-37CF9866C14F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191710" y="2131170"/>
                        <a:ext cx="41760" cy="27360"/>
                      </p14:xfrm>
                    </p:contentPart>
                  </mc:Choice>
                  <mc:Fallback xmlns="">
                    <p:pic>
                      <p:nvPicPr>
                        <p:cNvPr id="264" name="Ink 263">
                          <a:extLst>
                            <a:ext uri="{FF2B5EF4-FFF2-40B4-BE49-F238E27FC236}">
                              <a16:creationId xmlns:a16="http://schemas.microsoft.com/office/drawing/2014/main" id="{24EAA51E-DFB0-423F-851E-37CF9866C14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7"/>
                        <a:stretch>
                          <a:fillRect/>
                        </a:stretch>
                      </p:blipFill>
                      <p:spPr>
                        <a:xfrm>
                          <a:off x="8187390" y="2126850"/>
                          <a:ext cx="50400" cy="3600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28">
                      <p14:nvContentPartPr>
                        <p14:cNvPr id="265" name="Ink 264">
                          <a:extLst>
                            <a:ext uri="{FF2B5EF4-FFF2-40B4-BE49-F238E27FC236}">
                              <a16:creationId xmlns:a16="http://schemas.microsoft.com/office/drawing/2014/main" id="{EEBDA8B8-48E4-40F4-BFBA-CD6C1398836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8173710" y="2149170"/>
                        <a:ext cx="47880" cy="109080"/>
                      </p14:xfrm>
                    </p:contentPart>
                  </mc:Choice>
                  <mc:Fallback xmlns="">
                    <p:pic>
                      <p:nvPicPr>
                        <p:cNvPr id="265" name="Ink 264">
                          <a:extLst>
                            <a:ext uri="{FF2B5EF4-FFF2-40B4-BE49-F238E27FC236}">
                              <a16:creationId xmlns:a16="http://schemas.microsoft.com/office/drawing/2014/main" id="{EEBDA8B8-48E4-40F4-BFBA-CD6C1398836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9"/>
                        <a:stretch>
                          <a:fillRect/>
                        </a:stretch>
                      </p:blipFill>
                      <p:spPr>
                        <a:xfrm>
                          <a:off x="8169390" y="2144850"/>
                          <a:ext cx="56520" cy="117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4" name="Group 273">
                    <a:extLst>
                      <a:ext uri="{FF2B5EF4-FFF2-40B4-BE49-F238E27FC236}">
                        <a16:creationId xmlns:a16="http://schemas.microsoft.com/office/drawing/2014/main" id="{67C899C7-4CB7-4B92-A9F6-DF3EC30FBB56}"/>
                      </a:ext>
                    </a:extLst>
                  </p:cNvPr>
                  <p:cNvGrpSpPr/>
                  <p:nvPr/>
                </p:nvGrpSpPr>
                <p:grpSpPr>
                  <a:xfrm>
                    <a:off x="7569990" y="3753330"/>
                    <a:ext cx="66600" cy="113040"/>
                    <a:chOff x="7569990" y="3753330"/>
                    <a:chExt cx="66600" cy="11304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30">
                      <p14:nvContentPartPr>
                        <p14:cNvPr id="266" name="Ink 265">
                          <a:extLst>
                            <a:ext uri="{FF2B5EF4-FFF2-40B4-BE49-F238E27FC236}">
                              <a16:creationId xmlns:a16="http://schemas.microsoft.com/office/drawing/2014/main" id="{29C509B5-2C20-42BE-AFD2-A002D3973AD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569990" y="3753330"/>
                        <a:ext cx="66600" cy="79200"/>
                      </p14:xfrm>
                    </p:contentPart>
                  </mc:Choice>
                  <mc:Fallback xmlns="">
                    <p:pic>
                      <p:nvPicPr>
                        <p:cNvPr id="266" name="Ink 265">
                          <a:extLst>
                            <a:ext uri="{FF2B5EF4-FFF2-40B4-BE49-F238E27FC236}">
                              <a16:creationId xmlns:a16="http://schemas.microsoft.com/office/drawing/2014/main" id="{29C509B5-2C20-42BE-AFD2-A002D3973AD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1"/>
                        <a:stretch>
                          <a:fillRect/>
                        </a:stretch>
                      </p:blipFill>
                      <p:spPr>
                        <a:xfrm>
                          <a:off x="7565670" y="3749010"/>
                          <a:ext cx="75240" cy="8784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32">
                      <p14:nvContentPartPr>
                        <p14:cNvPr id="267" name="Ink 266">
                          <a:extLst>
                            <a:ext uri="{FF2B5EF4-FFF2-40B4-BE49-F238E27FC236}">
                              <a16:creationId xmlns:a16="http://schemas.microsoft.com/office/drawing/2014/main" id="{0F0D4EF1-CB3F-45D5-B3E1-425A2DAAE648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592670" y="3792930"/>
                        <a:ext cx="43920" cy="73440"/>
                      </p14:xfrm>
                    </p:contentPart>
                  </mc:Choice>
                  <mc:Fallback xmlns="">
                    <p:pic>
                      <p:nvPicPr>
                        <p:cNvPr id="267" name="Ink 266">
                          <a:extLst>
                            <a:ext uri="{FF2B5EF4-FFF2-40B4-BE49-F238E27FC236}">
                              <a16:creationId xmlns:a16="http://schemas.microsoft.com/office/drawing/2014/main" id="{0F0D4EF1-CB3F-45D5-B3E1-425A2DAAE64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3"/>
                        <a:stretch>
                          <a:fillRect/>
                        </a:stretch>
                      </p:blipFill>
                      <p:spPr>
                        <a:xfrm>
                          <a:off x="7588350" y="3788610"/>
                          <a:ext cx="52560" cy="820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B0E5F41C-09A8-485B-A5D4-40B415F9B5A9}"/>
                      </a:ext>
                    </a:extLst>
                  </p:cNvPr>
                  <p:cNvGrpSpPr/>
                  <p:nvPr/>
                </p:nvGrpSpPr>
                <p:grpSpPr>
                  <a:xfrm>
                    <a:off x="7595190" y="4710570"/>
                    <a:ext cx="66960" cy="72360"/>
                    <a:chOff x="7595190" y="4710570"/>
                    <a:chExt cx="66960" cy="7236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34">
                      <p14:nvContentPartPr>
                        <p14:cNvPr id="268" name="Ink 267">
                          <a:extLst>
                            <a:ext uri="{FF2B5EF4-FFF2-40B4-BE49-F238E27FC236}">
                              <a16:creationId xmlns:a16="http://schemas.microsoft.com/office/drawing/2014/main" id="{B4ADADF7-10A3-41FB-86E5-31D903C6AFDE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595190" y="4710570"/>
                        <a:ext cx="66960" cy="37080"/>
                      </p14:xfrm>
                    </p:contentPart>
                  </mc:Choice>
                  <mc:Fallback xmlns="">
                    <p:pic>
                      <p:nvPicPr>
                        <p:cNvPr id="268" name="Ink 267">
                          <a:extLst>
                            <a:ext uri="{FF2B5EF4-FFF2-40B4-BE49-F238E27FC236}">
                              <a16:creationId xmlns:a16="http://schemas.microsoft.com/office/drawing/2014/main" id="{B4ADADF7-10A3-41FB-86E5-31D903C6AFD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5"/>
                        <a:stretch>
                          <a:fillRect/>
                        </a:stretch>
                      </p:blipFill>
                      <p:spPr>
                        <a:xfrm>
                          <a:off x="7590870" y="4706250"/>
                          <a:ext cx="75600" cy="457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36">
                      <p14:nvContentPartPr>
                        <p14:cNvPr id="269" name="Ink 268">
                          <a:extLst>
                            <a:ext uri="{FF2B5EF4-FFF2-40B4-BE49-F238E27FC236}">
                              <a16:creationId xmlns:a16="http://schemas.microsoft.com/office/drawing/2014/main" id="{B0F373F6-0740-4C9E-9210-4AE47CB3243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622190" y="4726410"/>
                        <a:ext cx="34920" cy="56520"/>
                      </p14:xfrm>
                    </p:contentPart>
                  </mc:Choice>
                  <mc:Fallback xmlns="">
                    <p:pic>
                      <p:nvPicPr>
                        <p:cNvPr id="269" name="Ink 268">
                          <a:extLst>
                            <a:ext uri="{FF2B5EF4-FFF2-40B4-BE49-F238E27FC236}">
                              <a16:creationId xmlns:a16="http://schemas.microsoft.com/office/drawing/2014/main" id="{B0F373F6-0740-4C9E-9210-4AE47CB324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7"/>
                        <a:stretch>
                          <a:fillRect/>
                        </a:stretch>
                      </p:blipFill>
                      <p:spPr>
                        <a:xfrm>
                          <a:off x="7617870" y="4722090"/>
                          <a:ext cx="43560" cy="6516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id="{FB85F863-9A0F-4D25-81F6-76FA5F4FC178}"/>
                      </a:ext>
                    </a:extLst>
                  </p:cNvPr>
                  <p:cNvGrpSpPr/>
                  <p:nvPr/>
                </p:nvGrpSpPr>
                <p:grpSpPr>
                  <a:xfrm>
                    <a:off x="7732710" y="5240850"/>
                    <a:ext cx="73440" cy="71280"/>
                    <a:chOff x="7732710" y="5240850"/>
                    <a:chExt cx="73440" cy="71280"/>
                  </a:xfrm>
                </p:grpSpPr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38">
                      <p14:nvContentPartPr>
                        <p14:cNvPr id="270" name="Ink 269">
                          <a:extLst>
                            <a:ext uri="{FF2B5EF4-FFF2-40B4-BE49-F238E27FC236}">
                              <a16:creationId xmlns:a16="http://schemas.microsoft.com/office/drawing/2014/main" id="{F2C44A8F-75B1-4746-AC74-07AA2EC751D0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32710" y="5267130"/>
                        <a:ext cx="73440" cy="17640"/>
                      </p14:xfrm>
                    </p:contentPart>
                  </mc:Choice>
                  <mc:Fallback xmlns="">
                    <p:pic>
                      <p:nvPicPr>
                        <p:cNvPr id="270" name="Ink 269">
                          <a:extLst>
                            <a:ext uri="{FF2B5EF4-FFF2-40B4-BE49-F238E27FC236}">
                              <a16:creationId xmlns:a16="http://schemas.microsoft.com/office/drawing/2014/main" id="{F2C44A8F-75B1-4746-AC74-07AA2EC751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9"/>
                        <a:stretch>
                          <a:fillRect/>
                        </a:stretch>
                      </p:blipFill>
                      <p:spPr>
                        <a:xfrm>
                          <a:off x="7728390" y="5262810"/>
                          <a:ext cx="82080" cy="2628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440">
                      <p14:nvContentPartPr>
                        <p14:cNvPr id="271" name="Ink 270">
                          <a:extLst>
                            <a:ext uri="{FF2B5EF4-FFF2-40B4-BE49-F238E27FC236}">
                              <a16:creationId xmlns:a16="http://schemas.microsoft.com/office/drawing/2014/main" id="{1751176D-0E15-4812-8F21-E24943727967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7751790" y="5240850"/>
                        <a:ext cx="13320" cy="71280"/>
                      </p14:xfrm>
                    </p:contentPart>
                  </mc:Choice>
                  <mc:Fallback xmlns="">
                    <p:pic>
                      <p:nvPicPr>
                        <p:cNvPr id="271" name="Ink 270">
                          <a:extLst>
                            <a:ext uri="{FF2B5EF4-FFF2-40B4-BE49-F238E27FC236}">
                              <a16:creationId xmlns:a16="http://schemas.microsoft.com/office/drawing/2014/main" id="{1751176D-0E15-4812-8F21-E2494372796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41"/>
                        <a:stretch>
                          <a:fillRect/>
                        </a:stretch>
                      </p:blipFill>
                      <p:spPr>
                        <a:xfrm>
                          <a:off x="7747470" y="5236530"/>
                          <a:ext cx="21960" cy="79920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442">
                  <p14:nvContentPartPr>
                    <p14:cNvPr id="310" name="Ink 309">
                      <a:extLst>
                        <a:ext uri="{FF2B5EF4-FFF2-40B4-BE49-F238E27FC236}">
                          <a16:creationId xmlns:a16="http://schemas.microsoft.com/office/drawing/2014/main" id="{E149703F-01C9-45F8-8999-C983EAF4AA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746280" y="3663410"/>
                    <a:ext cx="672480" cy="451440"/>
                  </p14:xfrm>
                </p:contentPart>
              </mc:Choice>
              <mc:Fallback xmlns="">
                <p:pic>
                  <p:nvPicPr>
                    <p:cNvPr id="310" name="Ink 309">
                      <a:extLst>
                        <a:ext uri="{FF2B5EF4-FFF2-40B4-BE49-F238E27FC236}">
                          <a16:creationId xmlns:a16="http://schemas.microsoft.com/office/drawing/2014/main" id="{E149703F-01C9-45F8-8999-C983EAF4AA01}"/>
                        </a:ext>
                      </a:extLst>
                    </p:cNvPr>
                    <p:cNvPicPr/>
                    <p:nvPr/>
                  </p:nvPicPr>
                  <p:blipFill>
                    <a:blip r:embed="rId443"/>
                    <a:stretch>
                      <a:fillRect/>
                    </a:stretch>
                  </p:blipFill>
                  <p:spPr>
                    <a:xfrm>
                      <a:off x="10741960" y="3659090"/>
                      <a:ext cx="681120" cy="460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4">
                  <p14:nvContentPartPr>
                    <p14:cNvPr id="311" name="Ink 310">
                      <a:extLst>
                        <a:ext uri="{FF2B5EF4-FFF2-40B4-BE49-F238E27FC236}">
                          <a16:creationId xmlns:a16="http://schemas.microsoft.com/office/drawing/2014/main" id="{18790F27-B3B3-4237-809C-BB84759BAF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36680" y="3369290"/>
                    <a:ext cx="860760" cy="732600"/>
                  </p14:xfrm>
                </p:contentPart>
              </mc:Choice>
              <mc:Fallback xmlns="">
                <p:pic>
                  <p:nvPicPr>
                    <p:cNvPr id="311" name="Ink 310">
                      <a:extLst>
                        <a:ext uri="{FF2B5EF4-FFF2-40B4-BE49-F238E27FC236}">
                          <a16:creationId xmlns:a16="http://schemas.microsoft.com/office/drawing/2014/main" id="{18790F27-B3B3-4237-809C-BB84759BAFF3}"/>
                        </a:ext>
                      </a:extLst>
                    </p:cNvPr>
                    <p:cNvPicPr/>
                    <p:nvPr/>
                  </p:nvPicPr>
                  <p:blipFill>
                    <a:blip r:embed="rId445"/>
                    <a:stretch>
                      <a:fillRect/>
                    </a:stretch>
                  </p:blipFill>
                  <p:spPr>
                    <a:xfrm>
                      <a:off x="11332360" y="3364970"/>
                      <a:ext cx="869400" cy="74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6">
                  <p14:nvContentPartPr>
                    <p14:cNvPr id="325" name="Ink 324">
                      <a:extLst>
                        <a:ext uri="{FF2B5EF4-FFF2-40B4-BE49-F238E27FC236}">
                          <a16:creationId xmlns:a16="http://schemas.microsoft.com/office/drawing/2014/main" id="{CAE291E5-FAD7-4D7F-958B-3B58DED121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930360" y="1984730"/>
                    <a:ext cx="387000" cy="1375560"/>
                  </p14:xfrm>
                </p:contentPart>
              </mc:Choice>
              <mc:Fallback xmlns="">
                <p:pic>
                  <p:nvPicPr>
                    <p:cNvPr id="325" name="Ink 324">
                      <a:extLst>
                        <a:ext uri="{FF2B5EF4-FFF2-40B4-BE49-F238E27FC236}">
                          <a16:creationId xmlns:a16="http://schemas.microsoft.com/office/drawing/2014/main" id="{CAE291E5-FAD7-4D7F-958B-3B58DED1218F}"/>
                        </a:ext>
                      </a:extLst>
                    </p:cNvPr>
                    <p:cNvPicPr/>
                    <p:nvPr/>
                  </p:nvPicPr>
                  <p:blipFill>
                    <a:blip r:embed="rId447"/>
                    <a:stretch>
                      <a:fillRect/>
                    </a:stretch>
                  </p:blipFill>
                  <p:spPr>
                    <a:xfrm>
                      <a:off x="7926040" y="1980410"/>
                      <a:ext cx="395640" cy="13842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448">
                  <p14:nvContentPartPr>
                    <p14:cNvPr id="330" name="Ink 329">
                      <a:extLst>
                        <a:ext uri="{FF2B5EF4-FFF2-40B4-BE49-F238E27FC236}">
                          <a16:creationId xmlns:a16="http://schemas.microsoft.com/office/drawing/2014/main" id="{5B9DB6F6-5B40-47CC-905E-23B5E9B6008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875080" y="1931450"/>
                    <a:ext cx="969840" cy="187560"/>
                  </p14:xfrm>
                </p:contentPart>
              </mc:Choice>
              <mc:Fallback xmlns="">
                <p:pic>
                  <p:nvPicPr>
                    <p:cNvPr id="330" name="Ink 329">
                      <a:extLst>
                        <a:ext uri="{FF2B5EF4-FFF2-40B4-BE49-F238E27FC236}">
                          <a16:creationId xmlns:a16="http://schemas.microsoft.com/office/drawing/2014/main" id="{5B9DB6F6-5B40-47CC-905E-23B5E9B60085}"/>
                        </a:ext>
                      </a:extLst>
                    </p:cNvPr>
                    <p:cNvPicPr/>
                    <p:nvPr/>
                  </p:nvPicPr>
                  <p:blipFill>
                    <a:blip r:embed="rId449"/>
                    <a:stretch>
                      <a:fillRect/>
                    </a:stretch>
                  </p:blipFill>
                  <p:spPr>
                    <a:xfrm>
                      <a:off x="9870760" y="1927130"/>
                      <a:ext cx="978480" cy="1962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grpSp>
              <p:nvGrpSpPr>
                <p:cNvPr id="335" name="Group 334">
                  <a:extLst>
                    <a:ext uri="{FF2B5EF4-FFF2-40B4-BE49-F238E27FC236}">
                      <a16:creationId xmlns:a16="http://schemas.microsoft.com/office/drawing/2014/main" id="{29958F44-5125-4CB9-9D56-31785CC4682B}"/>
                    </a:ext>
                  </a:extLst>
                </p:cNvPr>
                <p:cNvGrpSpPr/>
                <p:nvPr/>
              </p:nvGrpSpPr>
              <p:grpSpPr>
                <a:xfrm>
                  <a:off x="7311160" y="1909490"/>
                  <a:ext cx="4911840" cy="3669480"/>
                  <a:chOff x="7311160" y="1909490"/>
                  <a:chExt cx="4911840" cy="3669480"/>
                </a:xfrm>
              </p:grpSpPr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0">
                    <p14:nvContentPartPr>
                      <p14:cNvPr id="13" name="Ink 12">
                        <a:extLst>
                          <a:ext uri="{FF2B5EF4-FFF2-40B4-BE49-F238E27FC236}">
                            <a16:creationId xmlns:a16="http://schemas.microsoft.com/office/drawing/2014/main" id="{8F73CE07-D74C-4CF0-9362-FDE2010AC0B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74920" y="4135010"/>
                      <a:ext cx="14400" cy="169560"/>
                    </p14:xfrm>
                  </p:contentPart>
                </mc:Choice>
                <mc:Fallback xmlns="">
                  <p:pic>
                    <p:nvPicPr>
                      <p:cNvPr id="13" name="Ink 12">
                        <a:extLst>
                          <a:ext uri="{FF2B5EF4-FFF2-40B4-BE49-F238E27FC236}">
                            <a16:creationId xmlns:a16="http://schemas.microsoft.com/office/drawing/2014/main" id="{8F73CE07-D74C-4CF0-9362-FDE2010AC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1"/>
                      <a:stretch>
                        <a:fillRect/>
                      </a:stretch>
                    </p:blipFill>
                    <p:spPr>
                      <a:xfrm>
                        <a:off x="8770600" y="4130690"/>
                        <a:ext cx="23040" cy="178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2">
                    <p14:nvContentPartPr>
                      <p14:cNvPr id="14" name="Ink 13">
                        <a:extLst>
                          <a:ext uri="{FF2B5EF4-FFF2-40B4-BE49-F238E27FC236}">
                            <a16:creationId xmlns:a16="http://schemas.microsoft.com/office/drawing/2014/main" id="{8E3378B7-65A6-44E7-8A7A-B50317C3E30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83920" y="4082450"/>
                      <a:ext cx="431280" cy="74520"/>
                    </p14:xfrm>
                  </p:contentPart>
                </mc:Choice>
                <mc:Fallback xmlns="">
                  <p:pic>
                    <p:nvPicPr>
                      <p:cNvPr id="14" name="Ink 13">
                        <a:extLst>
                          <a:ext uri="{FF2B5EF4-FFF2-40B4-BE49-F238E27FC236}">
                            <a16:creationId xmlns:a16="http://schemas.microsoft.com/office/drawing/2014/main" id="{8E3378B7-65A6-44E7-8A7A-B50317C3E3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3"/>
                      <a:stretch>
                        <a:fillRect/>
                      </a:stretch>
                    </p:blipFill>
                    <p:spPr>
                      <a:xfrm>
                        <a:off x="8779600" y="4078130"/>
                        <a:ext cx="439920" cy="831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4">
                    <p14:nvContentPartPr>
                      <p14:cNvPr id="15" name="Ink 14">
                        <a:extLst>
                          <a:ext uri="{FF2B5EF4-FFF2-40B4-BE49-F238E27FC236}">
                            <a16:creationId xmlns:a16="http://schemas.microsoft.com/office/drawing/2014/main" id="{C6E85E0E-2D08-4E17-B344-5442E7E47B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92920" y="4068410"/>
                      <a:ext cx="563040" cy="290160"/>
                    </p14:xfrm>
                  </p:contentPart>
                </mc:Choice>
                <mc:Fallback xmlns="">
                  <p:pic>
                    <p:nvPicPr>
                      <p:cNvPr id="15" name="Ink 14">
                        <a:extLst>
                          <a:ext uri="{FF2B5EF4-FFF2-40B4-BE49-F238E27FC236}">
                            <a16:creationId xmlns:a16="http://schemas.microsoft.com/office/drawing/2014/main" id="{C6E85E0E-2D08-4E17-B344-5442E7E47B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5"/>
                      <a:stretch>
                        <a:fillRect/>
                      </a:stretch>
                    </p:blipFill>
                    <p:spPr>
                      <a:xfrm>
                        <a:off x="8788600" y="4064090"/>
                        <a:ext cx="571680" cy="2988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6">
                    <p14:nvContentPartPr>
                      <p14:cNvPr id="17" name="Ink 16">
                        <a:extLst>
                          <a:ext uri="{FF2B5EF4-FFF2-40B4-BE49-F238E27FC236}">
                            <a16:creationId xmlns:a16="http://schemas.microsoft.com/office/drawing/2014/main" id="{B4EC938D-3AFA-4D0E-B0D7-C48C25CFAB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28280" y="4180730"/>
                      <a:ext cx="964440" cy="493920"/>
                    </p14:xfrm>
                  </p:contentPart>
                </mc:Choice>
                <mc:Fallback xmlns="">
                  <p:pic>
                    <p:nvPicPr>
                      <p:cNvPr id="17" name="Ink 16">
                        <a:extLst>
                          <a:ext uri="{FF2B5EF4-FFF2-40B4-BE49-F238E27FC236}">
                            <a16:creationId xmlns:a16="http://schemas.microsoft.com/office/drawing/2014/main" id="{B4EC938D-3AFA-4D0E-B0D7-C48C25CFAB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7"/>
                      <a:stretch>
                        <a:fillRect/>
                      </a:stretch>
                    </p:blipFill>
                    <p:spPr>
                      <a:xfrm>
                        <a:off x="8923960" y="4176410"/>
                        <a:ext cx="973080" cy="5025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58">
                    <p14:nvContentPartPr>
                      <p14:cNvPr id="19" name="Ink 18">
                        <a:extLst>
                          <a:ext uri="{FF2B5EF4-FFF2-40B4-BE49-F238E27FC236}">
                            <a16:creationId xmlns:a16="http://schemas.microsoft.com/office/drawing/2014/main" id="{C1413728-9735-4B89-9D1C-9E135D4F568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06200" y="4389530"/>
                      <a:ext cx="69120" cy="167760"/>
                    </p14:xfrm>
                  </p:contentPart>
                </mc:Choice>
                <mc:Fallback xmlns="">
                  <p:pic>
                    <p:nvPicPr>
                      <p:cNvPr id="19" name="Ink 18">
                        <a:extLst>
                          <a:ext uri="{FF2B5EF4-FFF2-40B4-BE49-F238E27FC236}">
                            <a16:creationId xmlns:a16="http://schemas.microsoft.com/office/drawing/2014/main" id="{C1413728-9735-4B89-9D1C-9E135D4F56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9"/>
                      <a:stretch>
                        <a:fillRect/>
                      </a:stretch>
                    </p:blipFill>
                    <p:spPr>
                      <a:xfrm>
                        <a:off x="8301880" y="4385210"/>
                        <a:ext cx="77760" cy="176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0">
                    <p14:nvContentPartPr>
                      <p14:cNvPr id="20" name="Ink 19">
                        <a:extLst>
                          <a:ext uri="{FF2B5EF4-FFF2-40B4-BE49-F238E27FC236}">
                            <a16:creationId xmlns:a16="http://schemas.microsoft.com/office/drawing/2014/main" id="{F8A30ADF-9AB5-42C1-9662-0DC87512D1C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50480" y="4316090"/>
                      <a:ext cx="574560" cy="216000"/>
                    </p14:xfrm>
                  </p:contentPart>
                </mc:Choice>
                <mc:Fallback xmlns="">
                  <p:pic>
                    <p:nvPicPr>
                      <p:cNvPr id="20" name="Ink 19">
                        <a:extLst>
                          <a:ext uri="{FF2B5EF4-FFF2-40B4-BE49-F238E27FC236}">
                            <a16:creationId xmlns:a16="http://schemas.microsoft.com/office/drawing/2014/main" id="{F8A30ADF-9AB5-42C1-9662-0DC87512D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1"/>
                      <a:stretch>
                        <a:fillRect/>
                      </a:stretch>
                    </p:blipFill>
                    <p:spPr>
                      <a:xfrm>
                        <a:off x="8346160" y="4311770"/>
                        <a:ext cx="583200" cy="224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2">
                    <p14:nvContentPartPr>
                      <p14:cNvPr id="22" name="Ink 21">
                        <a:extLst>
                          <a:ext uri="{FF2B5EF4-FFF2-40B4-BE49-F238E27FC236}">
                            <a16:creationId xmlns:a16="http://schemas.microsoft.com/office/drawing/2014/main" id="{06D2A88A-2392-4478-9E12-8817C55A06A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12800" y="4372250"/>
                      <a:ext cx="21600" cy="297360"/>
                    </p14:xfrm>
                  </p:contentPart>
                </mc:Choice>
                <mc:Fallback xmlns="">
                  <p:pic>
                    <p:nvPicPr>
                      <p:cNvPr id="22" name="Ink 21">
                        <a:extLst>
                          <a:ext uri="{FF2B5EF4-FFF2-40B4-BE49-F238E27FC236}">
                            <a16:creationId xmlns:a16="http://schemas.microsoft.com/office/drawing/2014/main" id="{06D2A88A-2392-4478-9E12-8817C55A06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3"/>
                      <a:stretch>
                        <a:fillRect/>
                      </a:stretch>
                    </p:blipFill>
                    <p:spPr>
                      <a:xfrm>
                        <a:off x="8908480" y="4367930"/>
                        <a:ext cx="30240" cy="306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4">
                    <p14:nvContentPartPr>
                      <p14:cNvPr id="24" name="Ink 23">
                        <a:extLst>
                          <a:ext uri="{FF2B5EF4-FFF2-40B4-BE49-F238E27FC236}">
                            <a16:creationId xmlns:a16="http://schemas.microsoft.com/office/drawing/2014/main" id="{0325B652-B6CB-4D99-A6BB-DC39CA72535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17000" y="4568450"/>
                      <a:ext cx="579960" cy="211680"/>
                    </p14:xfrm>
                  </p:contentPart>
                </mc:Choice>
                <mc:Fallback xmlns="">
                  <p:pic>
                    <p:nvPicPr>
                      <p:cNvPr id="24" name="Ink 23">
                        <a:extLst>
                          <a:ext uri="{FF2B5EF4-FFF2-40B4-BE49-F238E27FC236}">
                            <a16:creationId xmlns:a16="http://schemas.microsoft.com/office/drawing/2014/main" id="{0325B652-B6CB-4D99-A6BB-DC39CA7253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5"/>
                      <a:stretch>
                        <a:fillRect/>
                      </a:stretch>
                    </p:blipFill>
                    <p:spPr>
                      <a:xfrm>
                        <a:off x="8312680" y="4564130"/>
                        <a:ext cx="588600" cy="220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6">
                    <p14:nvContentPartPr>
                      <p14:cNvPr id="25" name="Ink 24">
                        <a:extLst>
                          <a:ext uri="{FF2B5EF4-FFF2-40B4-BE49-F238E27FC236}">
                            <a16:creationId xmlns:a16="http://schemas.microsoft.com/office/drawing/2014/main" id="{8CB0DF2F-00C6-4105-9919-EBC44BFAD9D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35960" y="4391330"/>
                      <a:ext cx="603000" cy="424080"/>
                    </p14:xfrm>
                  </p:contentPart>
                </mc:Choice>
                <mc:Fallback xmlns="">
                  <p:pic>
                    <p:nvPicPr>
                      <p:cNvPr id="25" name="Ink 24">
                        <a:extLst>
                          <a:ext uri="{FF2B5EF4-FFF2-40B4-BE49-F238E27FC236}">
                            <a16:creationId xmlns:a16="http://schemas.microsoft.com/office/drawing/2014/main" id="{8CB0DF2F-00C6-4105-9919-EBC44BFAD9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7"/>
                      <a:stretch>
                        <a:fillRect/>
                      </a:stretch>
                    </p:blipFill>
                    <p:spPr>
                      <a:xfrm>
                        <a:off x="7731640" y="4387010"/>
                        <a:ext cx="611640" cy="432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68">
                    <p14:nvContentPartPr>
                      <p14:cNvPr id="27" name="Ink 26">
                        <a:extLst>
                          <a:ext uri="{FF2B5EF4-FFF2-40B4-BE49-F238E27FC236}">
                            <a16:creationId xmlns:a16="http://schemas.microsoft.com/office/drawing/2014/main" id="{A514E051-2BA7-47FF-9D86-2DDC5B9CAE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82040" y="4747370"/>
                      <a:ext cx="636120" cy="193320"/>
                    </p14:xfrm>
                  </p:contentPart>
                </mc:Choice>
                <mc:Fallback xmlns="">
                  <p:pic>
                    <p:nvPicPr>
                      <p:cNvPr id="27" name="Ink 26">
                        <a:extLst>
                          <a:ext uri="{FF2B5EF4-FFF2-40B4-BE49-F238E27FC236}">
                            <a16:creationId xmlns:a16="http://schemas.microsoft.com/office/drawing/2014/main" id="{A514E051-2BA7-47FF-9D86-2DDC5B9CA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9"/>
                      <a:stretch>
                        <a:fillRect/>
                      </a:stretch>
                    </p:blipFill>
                    <p:spPr>
                      <a:xfrm>
                        <a:off x="7777720" y="4743050"/>
                        <a:ext cx="644760" cy="20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0">
                    <p14:nvContentPartPr>
                      <p14:cNvPr id="29" name="Ink 28">
                        <a:extLst>
                          <a:ext uri="{FF2B5EF4-FFF2-40B4-BE49-F238E27FC236}">
                            <a16:creationId xmlns:a16="http://schemas.microsoft.com/office/drawing/2014/main" id="{40848052-A9E0-48BB-9439-240C39A1372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02040" y="4085330"/>
                      <a:ext cx="106560" cy="613800"/>
                    </p14:xfrm>
                  </p:contentPart>
                </mc:Choice>
                <mc:Fallback xmlns="">
                  <p:pic>
                    <p:nvPicPr>
                      <p:cNvPr id="29" name="Ink 28">
                        <a:extLst>
                          <a:ext uri="{FF2B5EF4-FFF2-40B4-BE49-F238E27FC236}">
                            <a16:creationId xmlns:a16="http://schemas.microsoft.com/office/drawing/2014/main" id="{40848052-A9E0-48BB-9439-240C39A137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1"/>
                      <a:stretch>
                        <a:fillRect/>
                      </a:stretch>
                    </p:blipFill>
                    <p:spPr>
                      <a:xfrm>
                        <a:off x="7597720" y="4081010"/>
                        <a:ext cx="115200" cy="622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2">
                    <p14:nvContentPartPr>
                      <p14:cNvPr id="31" name="Ink 30">
                        <a:extLst>
                          <a:ext uri="{FF2B5EF4-FFF2-40B4-BE49-F238E27FC236}">
                            <a16:creationId xmlns:a16="http://schemas.microsoft.com/office/drawing/2014/main" id="{D2CFE2FB-F6FD-4720-A0F7-1BD53CAB7A5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633360" y="3983450"/>
                      <a:ext cx="492840" cy="121320"/>
                    </p14:xfrm>
                  </p:contentPart>
                </mc:Choice>
                <mc:Fallback xmlns="">
                  <p:pic>
                    <p:nvPicPr>
                      <p:cNvPr id="31" name="Ink 30">
                        <a:extLst>
                          <a:ext uri="{FF2B5EF4-FFF2-40B4-BE49-F238E27FC236}">
                            <a16:creationId xmlns:a16="http://schemas.microsoft.com/office/drawing/2014/main" id="{D2CFE2FB-F6FD-4720-A0F7-1BD53CAB7A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3"/>
                      <a:stretch>
                        <a:fillRect/>
                      </a:stretch>
                    </p:blipFill>
                    <p:spPr>
                      <a:xfrm>
                        <a:off x="7629040" y="3979130"/>
                        <a:ext cx="501480" cy="12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4">
                    <p14:nvContentPartPr>
                      <p14:cNvPr id="33" name="Ink 32">
                        <a:extLst>
                          <a:ext uri="{FF2B5EF4-FFF2-40B4-BE49-F238E27FC236}">
                            <a16:creationId xmlns:a16="http://schemas.microsoft.com/office/drawing/2014/main" id="{AEDD7CE9-D0FD-404E-8B4E-43717675AED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7920" y="3823610"/>
                      <a:ext cx="899280" cy="183960"/>
                    </p14:xfrm>
                  </p:contentPart>
                </mc:Choice>
                <mc:Fallback xmlns="">
                  <p:pic>
                    <p:nvPicPr>
                      <p:cNvPr id="33" name="Ink 32">
                        <a:extLst>
                          <a:ext uri="{FF2B5EF4-FFF2-40B4-BE49-F238E27FC236}">
                            <a16:creationId xmlns:a16="http://schemas.microsoft.com/office/drawing/2014/main" id="{AEDD7CE9-D0FD-404E-8B4E-43717675AE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5"/>
                      <a:stretch>
                        <a:fillRect/>
                      </a:stretch>
                    </p:blipFill>
                    <p:spPr>
                      <a:xfrm>
                        <a:off x="8113600" y="3819290"/>
                        <a:ext cx="907920" cy="192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6">
                    <p14:nvContentPartPr>
                      <p14:cNvPr id="34" name="Ink 33">
                        <a:extLst>
                          <a:ext uri="{FF2B5EF4-FFF2-40B4-BE49-F238E27FC236}">
                            <a16:creationId xmlns:a16="http://schemas.microsoft.com/office/drawing/2014/main" id="{A6F00F38-FAAB-412F-88FB-80385E9528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44120" y="3826490"/>
                      <a:ext cx="54720" cy="325080"/>
                    </p14:xfrm>
                  </p:contentPart>
                </mc:Choice>
                <mc:Fallback xmlns="">
                  <p:pic>
                    <p:nvPicPr>
                      <p:cNvPr id="34" name="Ink 33">
                        <a:extLst>
                          <a:ext uri="{FF2B5EF4-FFF2-40B4-BE49-F238E27FC236}">
                            <a16:creationId xmlns:a16="http://schemas.microsoft.com/office/drawing/2014/main" id="{A6F00F38-FAAB-412F-88FB-80385E9528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7"/>
                      <a:stretch>
                        <a:fillRect/>
                      </a:stretch>
                    </p:blipFill>
                    <p:spPr>
                      <a:xfrm>
                        <a:off x="8939800" y="3822170"/>
                        <a:ext cx="63360" cy="333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78">
                    <p14:nvContentPartPr>
                      <p14:cNvPr id="38" name="Ink 37">
                        <a:extLst>
                          <a:ext uri="{FF2B5EF4-FFF2-40B4-BE49-F238E27FC236}">
                            <a16:creationId xmlns:a16="http://schemas.microsoft.com/office/drawing/2014/main" id="{495C15FD-763B-449F-B09B-EF46FE433EE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754400" y="3050330"/>
                      <a:ext cx="987120" cy="823320"/>
                    </p14:xfrm>
                  </p:contentPart>
                </mc:Choice>
                <mc:Fallback xmlns="">
                  <p:pic>
                    <p:nvPicPr>
                      <p:cNvPr id="38" name="Ink 37">
                        <a:extLst>
                          <a:ext uri="{FF2B5EF4-FFF2-40B4-BE49-F238E27FC236}">
                            <a16:creationId xmlns:a16="http://schemas.microsoft.com/office/drawing/2014/main" id="{495C15FD-763B-449F-B09B-EF46FE433E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79"/>
                      <a:stretch>
                        <a:fillRect/>
                      </a:stretch>
                    </p:blipFill>
                    <p:spPr>
                      <a:xfrm>
                        <a:off x="8750080" y="3046010"/>
                        <a:ext cx="995760" cy="831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0">
                    <p14:nvContentPartPr>
                      <p14:cNvPr id="39" name="Ink 38">
                        <a:extLst>
                          <a:ext uri="{FF2B5EF4-FFF2-40B4-BE49-F238E27FC236}">
                            <a16:creationId xmlns:a16="http://schemas.microsoft.com/office/drawing/2014/main" id="{51BCA830-13EA-47F5-96CA-40CFBB42C20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311600" y="3093170"/>
                      <a:ext cx="478440" cy="860400"/>
                    </p14:xfrm>
                  </p:contentPart>
                </mc:Choice>
                <mc:Fallback xmlns="">
                  <p:pic>
                    <p:nvPicPr>
                      <p:cNvPr id="39" name="Ink 38">
                        <a:extLst>
                          <a:ext uri="{FF2B5EF4-FFF2-40B4-BE49-F238E27FC236}">
                            <a16:creationId xmlns:a16="http://schemas.microsoft.com/office/drawing/2014/main" id="{51BCA830-13EA-47F5-96CA-40CFBB42C2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1"/>
                      <a:stretch>
                        <a:fillRect/>
                      </a:stretch>
                    </p:blipFill>
                    <p:spPr>
                      <a:xfrm>
                        <a:off x="8307280" y="3088850"/>
                        <a:ext cx="487080" cy="869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2">
                    <p14:nvContentPartPr>
                      <p14:cNvPr id="41" name="Ink 40">
                        <a:extLst>
                          <a:ext uri="{FF2B5EF4-FFF2-40B4-BE49-F238E27FC236}">
                            <a16:creationId xmlns:a16="http://schemas.microsoft.com/office/drawing/2014/main" id="{9620EB6C-0694-41EB-8957-1B9E954A0BE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66720" y="2703650"/>
                      <a:ext cx="522360" cy="566280"/>
                    </p14:xfrm>
                  </p:contentPart>
                </mc:Choice>
                <mc:Fallback xmlns="">
                  <p:pic>
                    <p:nvPicPr>
                      <p:cNvPr id="41" name="Ink 40">
                        <a:extLst>
                          <a:ext uri="{FF2B5EF4-FFF2-40B4-BE49-F238E27FC236}">
                            <a16:creationId xmlns:a16="http://schemas.microsoft.com/office/drawing/2014/main" id="{9620EB6C-0694-41EB-8957-1B9E954A0B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3"/>
                      <a:stretch>
                        <a:fillRect/>
                      </a:stretch>
                    </p:blipFill>
                    <p:spPr>
                      <a:xfrm>
                        <a:off x="9762400" y="2699330"/>
                        <a:ext cx="531000" cy="574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4">
                    <p14:nvContentPartPr>
                      <p14:cNvPr id="42" name="Ink 41">
                        <a:extLst>
                          <a:ext uri="{FF2B5EF4-FFF2-40B4-BE49-F238E27FC236}">
                            <a16:creationId xmlns:a16="http://schemas.microsoft.com/office/drawing/2014/main" id="{0A6AE3EE-5E14-4C8D-AF1B-9CF9A9EA828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290520" y="2700050"/>
                      <a:ext cx="290880" cy="135720"/>
                    </p14:xfrm>
                  </p:contentPart>
                </mc:Choice>
                <mc:Fallback xmlns="">
                  <p:pic>
                    <p:nvPicPr>
                      <p:cNvPr id="42" name="Ink 41">
                        <a:extLst>
                          <a:ext uri="{FF2B5EF4-FFF2-40B4-BE49-F238E27FC236}">
                            <a16:creationId xmlns:a16="http://schemas.microsoft.com/office/drawing/2014/main" id="{0A6AE3EE-5E14-4C8D-AF1B-9CF9A9EA82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5"/>
                      <a:stretch>
                        <a:fillRect/>
                      </a:stretch>
                    </p:blipFill>
                    <p:spPr>
                      <a:xfrm>
                        <a:off x="10286200" y="2695730"/>
                        <a:ext cx="299520" cy="1443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6">
                    <p14:nvContentPartPr>
                      <p14:cNvPr id="43" name="Ink 42">
                        <a:extLst>
                          <a:ext uri="{FF2B5EF4-FFF2-40B4-BE49-F238E27FC236}">
                            <a16:creationId xmlns:a16="http://schemas.microsoft.com/office/drawing/2014/main" id="{F4E45810-3CA0-4933-8075-8FEF4F7B3A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558720" y="2833250"/>
                      <a:ext cx="139680" cy="278280"/>
                    </p14:xfrm>
                  </p:contentPart>
                </mc:Choice>
                <mc:Fallback xmlns="">
                  <p:pic>
                    <p:nvPicPr>
                      <p:cNvPr id="43" name="Ink 42">
                        <a:extLst>
                          <a:ext uri="{FF2B5EF4-FFF2-40B4-BE49-F238E27FC236}">
                            <a16:creationId xmlns:a16="http://schemas.microsoft.com/office/drawing/2014/main" id="{F4E45810-3CA0-4933-8075-8FEF4F7B3A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7"/>
                      <a:stretch>
                        <a:fillRect/>
                      </a:stretch>
                    </p:blipFill>
                    <p:spPr>
                      <a:xfrm>
                        <a:off x="10554400" y="2828930"/>
                        <a:ext cx="148320" cy="286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88">
                    <p14:nvContentPartPr>
                      <p14:cNvPr id="44" name="Ink 43">
                        <a:extLst>
                          <a:ext uri="{FF2B5EF4-FFF2-40B4-BE49-F238E27FC236}">
                            <a16:creationId xmlns:a16="http://schemas.microsoft.com/office/drawing/2014/main" id="{BB872E1C-BC94-44D9-9026-6D8CAB87344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39960" y="3105410"/>
                      <a:ext cx="663840" cy="762480"/>
                    </p14:xfrm>
                  </p:contentPart>
                </mc:Choice>
                <mc:Fallback xmlns="">
                  <p:pic>
                    <p:nvPicPr>
                      <p:cNvPr id="44" name="Ink 43">
                        <a:extLst>
                          <a:ext uri="{FF2B5EF4-FFF2-40B4-BE49-F238E27FC236}">
                            <a16:creationId xmlns:a16="http://schemas.microsoft.com/office/drawing/2014/main" id="{BB872E1C-BC94-44D9-9026-6D8CAB8734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9"/>
                      <a:stretch>
                        <a:fillRect/>
                      </a:stretch>
                    </p:blipFill>
                    <p:spPr>
                      <a:xfrm>
                        <a:off x="10035640" y="3101090"/>
                        <a:ext cx="672480" cy="771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0">
                    <p14:nvContentPartPr>
                      <p14:cNvPr id="279" name="Ink 278">
                        <a:extLst>
                          <a:ext uri="{FF2B5EF4-FFF2-40B4-BE49-F238E27FC236}">
                            <a16:creationId xmlns:a16="http://schemas.microsoft.com/office/drawing/2014/main" id="{4F769097-A71A-45EB-8CB5-C3EDAA61331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86160" y="3226370"/>
                      <a:ext cx="224280" cy="671040"/>
                    </p14:xfrm>
                  </p:contentPart>
                </mc:Choice>
                <mc:Fallback xmlns="">
                  <p:pic>
                    <p:nvPicPr>
                      <p:cNvPr id="279" name="Ink 278">
                        <a:extLst>
                          <a:ext uri="{FF2B5EF4-FFF2-40B4-BE49-F238E27FC236}">
                            <a16:creationId xmlns:a16="http://schemas.microsoft.com/office/drawing/2014/main" id="{4F769097-A71A-45EB-8CB5-C3EDAA613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1"/>
                      <a:stretch>
                        <a:fillRect/>
                      </a:stretch>
                    </p:blipFill>
                    <p:spPr>
                      <a:xfrm>
                        <a:off x="9781840" y="3222050"/>
                        <a:ext cx="232920" cy="679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2">
                    <p14:nvContentPartPr>
                      <p14:cNvPr id="281" name="Ink 280">
                        <a:extLst>
                          <a:ext uri="{FF2B5EF4-FFF2-40B4-BE49-F238E27FC236}">
                            <a16:creationId xmlns:a16="http://schemas.microsoft.com/office/drawing/2014/main" id="{2557BF4E-194E-4C45-806F-110DB100BBF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227800" y="3889130"/>
                      <a:ext cx="752400" cy="188280"/>
                    </p14:xfrm>
                  </p:contentPart>
                </mc:Choice>
                <mc:Fallback xmlns="">
                  <p:pic>
                    <p:nvPicPr>
                      <p:cNvPr id="281" name="Ink 280">
                        <a:extLst>
                          <a:ext uri="{FF2B5EF4-FFF2-40B4-BE49-F238E27FC236}">
                            <a16:creationId xmlns:a16="http://schemas.microsoft.com/office/drawing/2014/main" id="{2557BF4E-194E-4C45-806F-110DB100BB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3"/>
                      <a:stretch>
                        <a:fillRect/>
                      </a:stretch>
                    </p:blipFill>
                    <p:spPr>
                      <a:xfrm>
                        <a:off x="9223480" y="3884810"/>
                        <a:ext cx="761040" cy="196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4">
                    <p14:nvContentPartPr>
                      <p14:cNvPr id="289" name="Ink 288">
                        <a:extLst>
                          <a:ext uri="{FF2B5EF4-FFF2-40B4-BE49-F238E27FC236}">
                            <a16:creationId xmlns:a16="http://schemas.microsoft.com/office/drawing/2014/main" id="{2A2DBD9E-BDDF-40DB-8DAB-7383A79D252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016560" y="3818210"/>
                      <a:ext cx="121320" cy="221760"/>
                    </p14:xfrm>
                  </p:contentPart>
                </mc:Choice>
                <mc:Fallback xmlns="">
                  <p:pic>
                    <p:nvPicPr>
                      <p:cNvPr id="289" name="Ink 288">
                        <a:extLst>
                          <a:ext uri="{FF2B5EF4-FFF2-40B4-BE49-F238E27FC236}">
                            <a16:creationId xmlns:a16="http://schemas.microsoft.com/office/drawing/2014/main" id="{2A2DBD9E-BDDF-40DB-8DAB-7383A79D25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5"/>
                      <a:stretch>
                        <a:fillRect/>
                      </a:stretch>
                    </p:blipFill>
                    <p:spPr>
                      <a:xfrm>
                        <a:off x="10012240" y="3813890"/>
                        <a:ext cx="129960" cy="230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6">
                    <p14:nvContentPartPr>
                      <p14:cNvPr id="290" name="Ink 289">
                        <a:extLst>
                          <a:ext uri="{FF2B5EF4-FFF2-40B4-BE49-F238E27FC236}">
                            <a16:creationId xmlns:a16="http://schemas.microsoft.com/office/drawing/2014/main" id="{8F68D947-7B3F-4863-A0F9-BCBA2D40AC9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48320" y="3714890"/>
                      <a:ext cx="344160" cy="349200"/>
                    </p14:xfrm>
                  </p:contentPart>
                </mc:Choice>
                <mc:Fallback xmlns="">
                  <p:pic>
                    <p:nvPicPr>
                      <p:cNvPr id="290" name="Ink 289">
                        <a:extLst>
                          <a:ext uri="{FF2B5EF4-FFF2-40B4-BE49-F238E27FC236}">
                            <a16:creationId xmlns:a16="http://schemas.microsoft.com/office/drawing/2014/main" id="{8F68D947-7B3F-4863-A0F9-BCBA2D40AC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7"/>
                      <a:stretch>
                        <a:fillRect/>
                      </a:stretch>
                    </p:blipFill>
                    <p:spPr>
                      <a:xfrm>
                        <a:off x="10144000" y="3710570"/>
                        <a:ext cx="352800" cy="357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498">
                    <p14:nvContentPartPr>
                      <p14:cNvPr id="291" name="Ink 290">
                        <a:extLst>
                          <a:ext uri="{FF2B5EF4-FFF2-40B4-BE49-F238E27FC236}">
                            <a16:creationId xmlns:a16="http://schemas.microsoft.com/office/drawing/2014/main" id="{3BF728EC-2B88-467E-B97E-3A25D57AC39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66840" y="3527690"/>
                      <a:ext cx="168480" cy="250560"/>
                    </p14:xfrm>
                  </p:contentPart>
                </mc:Choice>
                <mc:Fallback xmlns="">
                  <p:pic>
                    <p:nvPicPr>
                      <p:cNvPr id="291" name="Ink 290">
                        <a:extLst>
                          <a:ext uri="{FF2B5EF4-FFF2-40B4-BE49-F238E27FC236}">
                            <a16:creationId xmlns:a16="http://schemas.microsoft.com/office/drawing/2014/main" id="{3BF728EC-2B88-467E-B97E-3A25D57AC3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99"/>
                      <a:stretch>
                        <a:fillRect/>
                      </a:stretch>
                    </p:blipFill>
                    <p:spPr>
                      <a:xfrm>
                        <a:off x="10362520" y="3523370"/>
                        <a:ext cx="177120" cy="259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0">
                    <p14:nvContentPartPr>
                      <p14:cNvPr id="292" name="Ink 291">
                        <a:extLst>
                          <a:ext uri="{FF2B5EF4-FFF2-40B4-BE49-F238E27FC236}">
                            <a16:creationId xmlns:a16="http://schemas.microsoft.com/office/drawing/2014/main" id="{A0E42E84-5548-48B1-9E17-08BF479AD700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87960" y="3026570"/>
                      <a:ext cx="226440" cy="333360"/>
                    </p14:xfrm>
                  </p:contentPart>
                </mc:Choice>
                <mc:Fallback xmlns="">
                  <p:pic>
                    <p:nvPicPr>
                      <p:cNvPr id="292" name="Ink 291">
                        <a:extLst>
                          <a:ext uri="{FF2B5EF4-FFF2-40B4-BE49-F238E27FC236}">
                            <a16:creationId xmlns:a16="http://schemas.microsoft.com/office/drawing/2014/main" id="{A0E42E84-5548-48B1-9E17-08BF479AD7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1"/>
                      <a:stretch>
                        <a:fillRect/>
                      </a:stretch>
                    </p:blipFill>
                    <p:spPr>
                      <a:xfrm>
                        <a:off x="10683640" y="3022250"/>
                        <a:ext cx="235080" cy="342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2">
                    <p14:nvContentPartPr>
                      <p14:cNvPr id="293" name="Ink 292">
                        <a:extLst>
                          <a:ext uri="{FF2B5EF4-FFF2-40B4-BE49-F238E27FC236}">
                            <a16:creationId xmlns:a16="http://schemas.microsoft.com/office/drawing/2014/main" id="{495634AB-8222-42EC-8004-9D0F24809EA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48200" y="3369650"/>
                      <a:ext cx="440640" cy="402120"/>
                    </p14:xfrm>
                  </p:contentPart>
                </mc:Choice>
                <mc:Fallback xmlns="">
                  <p:pic>
                    <p:nvPicPr>
                      <p:cNvPr id="293" name="Ink 292">
                        <a:extLst>
                          <a:ext uri="{FF2B5EF4-FFF2-40B4-BE49-F238E27FC236}">
                            <a16:creationId xmlns:a16="http://schemas.microsoft.com/office/drawing/2014/main" id="{495634AB-8222-42EC-8004-9D0F24809E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3"/>
                      <a:stretch>
                        <a:fillRect/>
                      </a:stretch>
                    </p:blipFill>
                    <p:spPr>
                      <a:xfrm>
                        <a:off x="10443880" y="3365330"/>
                        <a:ext cx="449280" cy="410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4">
                    <p14:nvContentPartPr>
                      <p14:cNvPr id="295" name="Ink 294">
                        <a:extLst>
                          <a:ext uri="{FF2B5EF4-FFF2-40B4-BE49-F238E27FC236}">
                            <a16:creationId xmlns:a16="http://schemas.microsoft.com/office/drawing/2014/main" id="{939DA710-A26F-4ACF-9F1B-46F8ACBCC038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926280" y="2981930"/>
                      <a:ext cx="497520" cy="377280"/>
                    </p14:xfrm>
                  </p:contentPart>
                </mc:Choice>
                <mc:Fallback xmlns="">
                  <p:pic>
                    <p:nvPicPr>
                      <p:cNvPr id="295" name="Ink 294">
                        <a:extLst>
                          <a:ext uri="{FF2B5EF4-FFF2-40B4-BE49-F238E27FC236}">
                            <a16:creationId xmlns:a16="http://schemas.microsoft.com/office/drawing/2014/main" id="{939DA710-A26F-4ACF-9F1B-46F8ACBCC0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5"/>
                      <a:stretch>
                        <a:fillRect/>
                      </a:stretch>
                    </p:blipFill>
                    <p:spPr>
                      <a:xfrm>
                        <a:off x="10921960" y="2977610"/>
                        <a:ext cx="506160" cy="3859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6">
                    <p14:nvContentPartPr>
                      <p14:cNvPr id="297" name="Ink 296">
                        <a:extLst>
                          <a:ext uri="{FF2B5EF4-FFF2-40B4-BE49-F238E27FC236}">
                            <a16:creationId xmlns:a16="http://schemas.microsoft.com/office/drawing/2014/main" id="{BC15F622-6BFD-401A-A0A7-3AB23D598F5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450080" y="2604650"/>
                      <a:ext cx="42120" cy="388080"/>
                    </p14:xfrm>
                  </p:contentPart>
                </mc:Choice>
                <mc:Fallback xmlns="">
                  <p:pic>
                    <p:nvPicPr>
                      <p:cNvPr id="297" name="Ink 296">
                        <a:extLst>
                          <a:ext uri="{FF2B5EF4-FFF2-40B4-BE49-F238E27FC236}">
                            <a16:creationId xmlns:a16="http://schemas.microsoft.com/office/drawing/2014/main" id="{BC15F622-6BFD-401A-A0A7-3AB23D598F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7"/>
                      <a:stretch>
                        <a:fillRect/>
                      </a:stretch>
                    </p:blipFill>
                    <p:spPr>
                      <a:xfrm>
                        <a:off x="11445760" y="2600330"/>
                        <a:ext cx="50760" cy="396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08">
                    <p14:nvContentPartPr>
                      <p14:cNvPr id="299" name="Ink 298">
                        <a:extLst>
                          <a:ext uri="{FF2B5EF4-FFF2-40B4-BE49-F238E27FC236}">
                            <a16:creationId xmlns:a16="http://schemas.microsoft.com/office/drawing/2014/main" id="{313E3222-E11C-4761-85F6-62F27EAEFD5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304560" y="2166530"/>
                      <a:ext cx="478080" cy="552600"/>
                    </p14:xfrm>
                  </p:contentPart>
                </mc:Choice>
                <mc:Fallback xmlns="">
                  <p:pic>
                    <p:nvPicPr>
                      <p:cNvPr id="299" name="Ink 298">
                        <a:extLst>
                          <a:ext uri="{FF2B5EF4-FFF2-40B4-BE49-F238E27FC236}">
                            <a16:creationId xmlns:a16="http://schemas.microsoft.com/office/drawing/2014/main" id="{313E3222-E11C-4761-85F6-62F27EAEFD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9"/>
                      <a:stretch>
                        <a:fillRect/>
                      </a:stretch>
                    </p:blipFill>
                    <p:spPr>
                      <a:xfrm>
                        <a:off x="10300240" y="2162210"/>
                        <a:ext cx="486720" cy="561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0">
                    <p14:nvContentPartPr>
                      <p14:cNvPr id="301" name="Ink 300">
                        <a:extLst>
                          <a:ext uri="{FF2B5EF4-FFF2-40B4-BE49-F238E27FC236}">
                            <a16:creationId xmlns:a16="http://schemas.microsoft.com/office/drawing/2014/main" id="{BA1E92DC-0DAC-49AC-950E-F3BE8397902D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769680" y="2103530"/>
                      <a:ext cx="711360" cy="501120"/>
                    </p14:xfrm>
                  </p:contentPart>
                </mc:Choice>
                <mc:Fallback xmlns="">
                  <p:pic>
                    <p:nvPicPr>
                      <p:cNvPr id="301" name="Ink 300">
                        <a:extLst>
                          <a:ext uri="{FF2B5EF4-FFF2-40B4-BE49-F238E27FC236}">
                            <a16:creationId xmlns:a16="http://schemas.microsoft.com/office/drawing/2014/main" id="{BA1E92DC-0DAC-49AC-950E-F3BE839790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1"/>
                      <a:stretch>
                        <a:fillRect/>
                      </a:stretch>
                    </p:blipFill>
                    <p:spPr>
                      <a:xfrm>
                        <a:off x="10765360" y="2099210"/>
                        <a:ext cx="720000" cy="509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2">
                    <p14:nvContentPartPr>
                      <p14:cNvPr id="303" name="Ink 302">
                        <a:extLst>
                          <a:ext uri="{FF2B5EF4-FFF2-40B4-BE49-F238E27FC236}">
                            <a16:creationId xmlns:a16="http://schemas.microsoft.com/office/drawing/2014/main" id="{9E116DCB-93BE-4C45-8088-A185BE1AA8E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904680" y="3377570"/>
                      <a:ext cx="191160" cy="165600"/>
                    </p14:xfrm>
                  </p:contentPart>
                </mc:Choice>
                <mc:Fallback xmlns="">
                  <p:pic>
                    <p:nvPicPr>
                      <p:cNvPr id="303" name="Ink 302">
                        <a:extLst>
                          <a:ext uri="{FF2B5EF4-FFF2-40B4-BE49-F238E27FC236}">
                            <a16:creationId xmlns:a16="http://schemas.microsoft.com/office/drawing/2014/main" id="{9E116DCB-93BE-4C45-8088-A185BE1AA8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3"/>
                      <a:stretch>
                        <a:fillRect/>
                      </a:stretch>
                    </p:blipFill>
                    <p:spPr>
                      <a:xfrm>
                        <a:off x="10900360" y="3373250"/>
                        <a:ext cx="199800" cy="1742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4">
                    <p14:nvContentPartPr>
                      <p14:cNvPr id="305" name="Ink 304">
                        <a:extLst>
                          <a:ext uri="{FF2B5EF4-FFF2-40B4-BE49-F238E27FC236}">
                            <a16:creationId xmlns:a16="http://schemas.microsoft.com/office/drawing/2014/main" id="{D93498E8-3ABE-4463-BA1F-6B1AAA7D5894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071000" y="3373970"/>
                      <a:ext cx="609120" cy="279360"/>
                    </p14:xfrm>
                  </p:contentPart>
                </mc:Choice>
                <mc:Fallback xmlns="">
                  <p:pic>
                    <p:nvPicPr>
                      <p:cNvPr id="305" name="Ink 304">
                        <a:extLst>
                          <a:ext uri="{FF2B5EF4-FFF2-40B4-BE49-F238E27FC236}">
                            <a16:creationId xmlns:a16="http://schemas.microsoft.com/office/drawing/2014/main" id="{D93498E8-3ABE-4463-BA1F-6B1AAA7D58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5"/>
                      <a:stretch>
                        <a:fillRect/>
                      </a:stretch>
                    </p:blipFill>
                    <p:spPr>
                      <a:xfrm>
                        <a:off x="11066680" y="3369650"/>
                        <a:ext cx="617760" cy="288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6">
                    <p14:nvContentPartPr>
                      <p14:cNvPr id="306" name="Ink 305">
                        <a:extLst>
                          <a:ext uri="{FF2B5EF4-FFF2-40B4-BE49-F238E27FC236}">
                            <a16:creationId xmlns:a16="http://schemas.microsoft.com/office/drawing/2014/main" id="{3BBD0940-74B0-400E-B8AA-BA4B0D17A6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660600" y="3637850"/>
                      <a:ext cx="527400" cy="235800"/>
                    </p14:xfrm>
                  </p:contentPart>
                </mc:Choice>
                <mc:Fallback xmlns="">
                  <p:pic>
                    <p:nvPicPr>
                      <p:cNvPr id="306" name="Ink 305">
                        <a:extLst>
                          <a:ext uri="{FF2B5EF4-FFF2-40B4-BE49-F238E27FC236}">
                            <a16:creationId xmlns:a16="http://schemas.microsoft.com/office/drawing/2014/main" id="{3BBD0940-74B0-400E-B8AA-BA4B0D17A6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7"/>
                      <a:stretch>
                        <a:fillRect/>
                      </a:stretch>
                    </p:blipFill>
                    <p:spPr>
                      <a:xfrm>
                        <a:off x="10656280" y="3633530"/>
                        <a:ext cx="536040" cy="2444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18">
                    <p14:nvContentPartPr>
                      <p14:cNvPr id="308" name="Ink 307">
                        <a:extLst>
                          <a:ext uri="{FF2B5EF4-FFF2-40B4-BE49-F238E27FC236}">
                            <a16:creationId xmlns:a16="http://schemas.microsoft.com/office/drawing/2014/main" id="{5F2D4974-2F1A-43F9-9120-BF701E93CF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149760" y="3685730"/>
                      <a:ext cx="708120" cy="465120"/>
                    </p14:xfrm>
                  </p:contentPart>
                </mc:Choice>
                <mc:Fallback xmlns="">
                  <p:pic>
                    <p:nvPicPr>
                      <p:cNvPr id="308" name="Ink 307">
                        <a:extLst>
                          <a:ext uri="{FF2B5EF4-FFF2-40B4-BE49-F238E27FC236}">
                            <a16:creationId xmlns:a16="http://schemas.microsoft.com/office/drawing/2014/main" id="{5F2D4974-2F1A-43F9-9120-BF701E93CF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9"/>
                      <a:stretch>
                        <a:fillRect/>
                      </a:stretch>
                    </p:blipFill>
                    <p:spPr>
                      <a:xfrm>
                        <a:off x="10145440" y="3681410"/>
                        <a:ext cx="716760" cy="4737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0">
                    <p14:nvContentPartPr>
                      <p14:cNvPr id="314" name="Ink 313">
                        <a:extLst>
                          <a:ext uri="{FF2B5EF4-FFF2-40B4-BE49-F238E27FC236}">
                            <a16:creationId xmlns:a16="http://schemas.microsoft.com/office/drawing/2014/main" id="{C3B1C461-9FF8-4ED2-9C1D-7ED60201E6C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30080" y="4716410"/>
                      <a:ext cx="126720" cy="437400"/>
                    </p14:xfrm>
                  </p:contentPart>
                </mc:Choice>
                <mc:Fallback xmlns="">
                  <p:pic>
                    <p:nvPicPr>
                      <p:cNvPr id="314" name="Ink 313">
                        <a:extLst>
                          <a:ext uri="{FF2B5EF4-FFF2-40B4-BE49-F238E27FC236}">
                            <a16:creationId xmlns:a16="http://schemas.microsoft.com/office/drawing/2014/main" id="{C3B1C461-9FF8-4ED2-9C1D-7ED60201E6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1"/>
                      <a:stretch>
                        <a:fillRect/>
                      </a:stretch>
                    </p:blipFill>
                    <p:spPr>
                      <a:xfrm>
                        <a:off x="8925760" y="4712090"/>
                        <a:ext cx="135360" cy="4460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2">
                    <p14:nvContentPartPr>
                      <p14:cNvPr id="315" name="Ink 314">
                        <a:extLst>
                          <a:ext uri="{FF2B5EF4-FFF2-40B4-BE49-F238E27FC236}">
                            <a16:creationId xmlns:a16="http://schemas.microsoft.com/office/drawing/2014/main" id="{0B4D25B8-B504-4929-9DAE-815A2FC6C86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75880" y="4562690"/>
                      <a:ext cx="1177920" cy="636480"/>
                    </p14:xfrm>
                  </p:contentPart>
                </mc:Choice>
                <mc:Fallback xmlns="">
                  <p:pic>
                    <p:nvPicPr>
                      <p:cNvPr id="315" name="Ink 314">
                        <a:extLst>
                          <a:ext uri="{FF2B5EF4-FFF2-40B4-BE49-F238E27FC236}">
                            <a16:creationId xmlns:a16="http://schemas.microsoft.com/office/drawing/2014/main" id="{0B4D25B8-B504-4929-9DAE-815A2FC6C8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3"/>
                      <a:stretch>
                        <a:fillRect/>
                      </a:stretch>
                    </p:blipFill>
                    <p:spPr>
                      <a:xfrm>
                        <a:off x="9071560" y="4558370"/>
                        <a:ext cx="1186560" cy="6451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4">
                    <p14:nvContentPartPr>
                      <p14:cNvPr id="316" name="Ink 315">
                        <a:extLst>
                          <a:ext uri="{FF2B5EF4-FFF2-40B4-BE49-F238E27FC236}">
                            <a16:creationId xmlns:a16="http://schemas.microsoft.com/office/drawing/2014/main" id="{D8E02F7C-DA1A-415B-ACE9-573A2C3B8E61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929720" y="4188290"/>
                      <a:ext cx="1536120" cy="605880"/>
                    </p14:xfrm>
                  </p:contentPart>
                </mc:Choice>
                <mc:Fallback xmlns="">
                  <p:pic>
                    <p:nvPicPr>
                      <p:cNvPr id="316" name="Ink 315">
                        <a:extLst>
                          <a:ext uri="{FF2B5EF4-FFF2-40B4-BE49-F238E27FC236}">
                            <a16:creationId xmlns:a16="http://schemas.microsoft.com/office/drawing/2014/main" id="{D8E02F7C-DA1A-415B-ACE9-573A2C3B8E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5"/>
                      <a:stretch>
                        <a:fillRect/>
                      </a:stretch>
                    </p:blipFill>
                    <p:spPr>
                      <a:xfrm>
                        <a:off x="8925400" y="4183970"/>
                        <a:ext cx="1544760" cy="6145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6">
                    <p14:nvContentPartPr>
                      <p14:cNvPr id="317" name="Ink 316">
                        <a:extLst>
                          <a:ext uri="{FF2B5EF4-FFF2-40B4-BE49-F238E27FC236}">
                            <a16:creationId xmlns:a16="http://schemas.microsoft.com/office/drawing/2014/main" id="{369C40E9-E6E1-43B7-8852-D99AAE3C0979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069320" y="4918730"/>
                      <a:ext cx="1010880" cy="516960"/>
                    </p14:xfrm>
                  </p:contentPart>
                </mc:Choice>
                <mc:Fallback xmlns="">
                  <p:pic>
                    <p:nvPicPr>
                      <p:cNvPr id="317" name="Ink 316">
                        <a:extLst>
                          <a:ext uri="{FF2B5EF4-FFF2-40B4-BE49-F238E27FC236}">
                            <a16:creationId xmlns:a16="http://schemas.microsoft.com/office/drawing/2014/main" id="{369C40E9-E6E1-43B7-8852-D99AAE3C09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7"/>
                      <a:stretch>
                        <a:fillRect/>
                      </a:stretch>
                    </p:blipFill>
                    <p:spPr>
                      <a:xfrm>
                        <a:off x="8065000" y="4914410"/>
                        <a:ext cx="1019520" cy="5256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28">
                    <p14:nvContentPartPr>
                      <p14:cNvPr id="319" name="Ink 318">
                        <a:extLst>
                          <a:ext uri="{FF2B5EF4-FFF2-40B4-BE49-F238E27FC236}">
                            <a16:creationId xmlns:a16="http://schemas.microsoft.com/office/drawing/2014/main" id="{C7DD1577-847B-408A-9192-C3A6FA009047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115760" y="4710290"/>
                      <a:ext cx="817920" cy="203040"/>
                    </p14:xfrm>
                  </p:contentPart>
                </mc:Choice>
                <mc:Fallback xmlns="">
                  <p:pic>
                    <p:nvPicPr>
                      <p:cNvPr id="319" name="Ink 318">
                        <a:extLst>
                          <a:ext uri="{FF2B5EF4-FFF2-40B4-BE49-F238E27FC236}">
                            <a16:creationId xmlns:a16="http://schemas.microsoft.com/office/drawing/2014/main" id="{C7DD1577-847B-408A-9192-C3A6FA0090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9"/>
                      <a:stretch>
                        <a:fillRect/>
                      </a:stretch>
                    </p:blipFill>
                    <p:spPr>
                      <a:xfrm>
                        <a:off x="8111440" y="4705970"/>
                        <a:ext cx="826560" cy="2116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0">
                    <p14:nvContentPartPr>
                      <p14:cNvPr id="148" name="Ink 147">
                        <a:extLst>
                          <a:ext uri="{FF2B5EF4-FFF2-40B4-BE49-F238E27FC236}">
                            <a16:creationId xmlns:a16="http://schemas.microsoft.com/office/drawing/2014/main" id="{361D82A1-84EE-43A1-B231-012BE6CD99A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710760" y="5420210"/>
                      <a:ext cx="388440" cy="148680"/>
                    </p14:xfrm>
                  </p:contentPart>
                </mc:Choice>
                <mc:Fallback xmlns="">
                  <p:pic>
                    <p:nvPicPr>
                      <p:cNvPr id="148" name="Ink 147">
                        <a:extLst>
                          <a:ext uri="{FF2B5EF4-FFF2-40B4-BE49-F238E27FC236}">
                            <a16:creationId xmlns:a16="http://schemas.microsoft.com/office/drawing/2014/main" id="{361D82A1-84EE-43A1-B231-012BE6CD99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1"/>
                      <a:stretch>
                        <a:fillRect/>
                      </a:stretch>
                    </p:blipFill>
                    <p:spPr>
                      <a:xfrm>
                        <a:off x="7706440" y="5415890"/>
                        <a:ext cx="397080" cy="1573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2">
                    <p14:nvContentPartPr>
                      <p14:cNvPr id="149" name="Ink 148">
                        <a:extLst>
                          <a:ext uri="{FF2B5EF4-FFF2-40B4-BE49-F238E27FC236}">
                            <a16:creationId xmlns:a16="http://schemas.microsoft.com/office/drawing/2014/main" id="{46A2B729-AD53-49A2-8290-9F70A0257A8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063640" y="5182610"/>
                      <a:ext cx="344520" cy="396360"/>
                    </p14:xfrm>
                  </p:contentPart>
                </mc:Choice>
                <mc:Fallback xmlns="">
                  <p:pic>
                    <p:nvPicPr>
                      <p:cNvPr id="149" name="Ink 148">
                        <a:extLst>
                          <a:ext uri="{FF2B5EF4-FFF2-40B4-BE49-F238E27FC236}">
                            <a16:creationId xmlns:a16="http://schemas.microsoft.com/office/drawing/2014/main" id="{46A2B729-AD53-49A2-8290-9F70A0257A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3"/>
                      <a:stretch>
                        <a:fillRect/>
                      </a:stretch>
                    </p:blipFill>
                    <p:spPr>
                      <a:xfrm>
                        <a:off x="9059320" y="5178290"/>
                        <a:ext cx="353160" cy="4050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4">
                    <p14:nvContentPartPr>
                      <p14:cNvPr id="151" name="Ink 150">
                        <a:extLst>
                          <a:ext uri="{FF2B5EF4-FFF2-40B4-BE49-F238E27FC236}">
                            <a16:creationId xmlns:a16="http://schemas.microsoft.com/office/drawing/2014/main" id="{BCABD2B5-2263-4D3A-96B7-54533DDC4E8C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36320" y="4543610"/>
                      <a:ext cx="214200" cy="1009080"/>
                    </p14:xfrm>
                  </p:contentPart>
                </mc:Choice>
                <mc:Fallback xmlns="">
                  <p:pic>
                    <p:nvPicPr>
                      <p:cNvPr id="151" name="Ink 150">
                        <a:extLst>
                          <a:ext uri="{FF2B5EF4-FFF2-40B4-BE49-F238E27FC236}">
                            <a16:creationId xmlns:a16="http://schemas.microsoft.com/office/drawing/2014/main" id="{BCABD2B5-2263-4D3A-96B7-54533DDC4E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5"/>
                      <a:stretch>
                        <a:fillRect/>
                      </a:stretch>
                    </p:blipFill>
                    <p:spPr>
                      <a:xfrm>
                        <a:off x="10432000" y="4539290"/>
                        <a:ext cx="222840" cy="1017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6">
                    <p14:nvContentPartPr>
                      <p14:cNvPr id="153" name="Ink 152">
                        <a:extLst>
                          <a:ext uri="{FF2B5EF4-FFF2-40B4-BE49-F238E27FC236}">
                            <a16:creationId xmlns:a16="http://schemas.microsoft.com/office/drawing/2014/main" id="{E633E0AC-0E48-4F35-9B81-8FA2EF1F347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28760" y="4213490"/>
                      <a:ext cx="1783800" cy="1276200"/>
                    </p14:xfrm>
                  </p:contentPart>
                </mc:Choice>
                <mc:Fallback xmlns="">
                  <p:pic>
                    <p:nvPicPr>
                      <p:cNvPr id="153" name="Ink 152">
                        <a:extLst>
                          <a:ext uri="{FF2B5EF4-FFF2-40B4-BE49-F238E27FC236}">
                            <a16:creationId xmlns:a16="http://schemas.microsoft.com/office/drawing/2014/main" id="{E633E0AC-0E48-4F35-9B81-8FA2EF1F34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7"/>
                      <a:stretch>
                        <a:fillRect/>
                      </a:stretch>
                    </p:blipFill>
                    <p:spPr>
                      <a:xfrm>
                        <a:off x="10424440" y="4209170"/>
                        <a:ext cx="1792440" cy="12848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38">
                    <p14:nvContentPartPr>
                      <p14:cNvPr id="154" name="Ink 153">
                        <a:extLst>
                          <a:ext uri="{FF2B5EF4-FFF2-40B4-BE49-F238E27FC236}">
                            <a16:creationId xmlns:a16="http://schemas.microsoft.com/office/drawing/2014/main" id="{0997443B-B9F2-49A5-B59C-6BC9891644BF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0443520" y="4130330"/>
                      <a:ext cx="1779480" cy="138240"/>
                    </p14:xfrm>
                  </p:contentPart>
                </mc:Choice>
                <mc:Fallback xmlns="">
                  <p:pic>
                    <p:nvPicPr>
                      <p:cNvPr id="154" name="Ink 153">
                        <a:extLst>
                          <a:ext uri="{FF2B5EF4-FFF2-40B4-BE49-F238E27FC236}">
                            <a16:creationId xmlns:a16="http://schemas.microsoft.com/office/drawing/2014/main" id="{0997443B-B9F2-49A5-B59C-6BC9891644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39"/>
                      <a:stretch>
                        <a:fillRect/>
                      </a:stretch>
                    </p:blipFill>
                    <p:spPr>
                      <a:xfrm>
                        <a:off x="10439200" y="4126010"/>
                        <a:ext cx="1788120" cy="1468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0">
                    <p14:nvContentPartPr>
                      <p14:cNvPr id="320" name="Ink 319">
                        <a:extLst>
                          <a:ext uri="{FF2B5EF4-FFF2-40B4-BE49-F238E27FC236}">
                            <a16:creationId xmlns:a16="http://schemas.microsoft.com/office/drawing/2014/main" id="{8493FEA4-0B44-443B-ABD2-628A07ED7D2B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40080" y="2428250"/>
                      <a:ext cx="1545120" cy="661320"/>
                    </p14:xfrm>
                  </p:contentPart>
                </mc:Choice>
                <mc:Fallback xmlns="">
                  <p:pic>
                    <p:nvPicPr>
                      <p:cNvPr id="320" name="Ink 319">
                        <a:extLst>
                          <a:ext uri="{FF2B5EF4-FFF2-40B4-BE49-F238E27FC236}">
                            <a16:creationId xmlns:a16="http://schemas.microsoft.com/office/drawing/2014/main" id="{8493FEA4-0B44-443B-ABD2-628A07ED7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1"/>
                      <a:stretch>
                        <a:fillRect/>
                      </a:stretch>
                    </p:blipFill>
                    <p:spPr>
                      <a:xfrm>
                        <a:off x="8835760" y="2423930"/>
                        <a:ext cx="1553760" cy="66996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2">
                    <p14:nvContentPartPr>
                      <p14:cNvPr id="322" name="Ink 321">
                        <a:extLst>
                          <a:ext uri="{FF2B5EF4-FFF2-40B4-BE49-F238E27FC236}">
                            <a16:creationId xmlns:a16="http://schemas.microsoft.com/office/drawing/2014/main" id="{0906FCED-E1D0-452E-B475-C4B9D3818F66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9735400" y="1909490"/>
                      <a:ext cx="230760" cy="494640"/>
                    </p14:xfrm>
                  </p:contentPart>
                </mc:Choice>
                <mc:Fallback xmlns="">
                  <p:pic>
                    <p:nvPicPr>
                      <p:cNvPr id="322" name="Ink 321">
                        <a:extLst>
                          <a:ext uri="{FF2B5EF4-FFF2-40B4-BE49-F238E27FC236}">
                            <a16:creationId xmlns:a16="http://schemas.microsoft.com/office/drawing/2014/main" id="{0906FCED-E1D0-452E-B475-C4B9D3818F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3"/>
                      <a:stretch>
                        <a:fillRect/>
                      </a:stretch>
                    </p:blipFill>
                    <p:spPr>
                      <a:xfrm>
                        <a:off x="9731080" y="1905170"/>
                        <a:ext cx="239400" cy="50328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4">
                    <p14:nvContentPartPr>
                      <p14:cNvPr id="323" name="Ink 322">
                        <a:extLst>
                          <a:ext uri="{FF2B5EF4-FFF2-40B4-BE49-F238E27FC236}">
                            <a16:creationId xmlns:a16="http://schemas.microsoft.com/office/drawing/2014/main" id="{EE464075-8344-45EE-9B9B-248CF83C41D2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8881840" y="1952690"/>
                      <a:ext cx="889560" cy="464760"/>
                    </p14:xfrm>
                  </p:contentPart>
                </mc:Choice>
                <mc:Fallback xmlns="">
                  <p:pic>
                    <p:nvPicPr>
                      <p:cNvPr id="323" name="Ink 322">
                        <a:extLst>
                          <a:ext uri="{FF2B5EF4-FFF2-40B4-BE49-F238E27FC236}">
                            <a16:creationId xmlns:a16="http://schemas.microsoft.com/office/drawing/2014/main" id="{EE464075-8344-45EE-9B9B-248CF83C41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5"/>
                      <a:stretch>
                        <a:fillRect/>
                      </a:stretch>
                    </p:blipFill>
                    <p:spPr>
                      <a:xfrm>
                        <a:off x="8877520" y="1948370"/>
                        <a:ext cx="898200" cy="4734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6">
                    <p14:nvContentPartPr>
                      <p14:cNvPr id="327" name="Ink 326">
                        <a:extLst>
                          <a:ext uri="{FF2B5EF4-FFF2-40B4-BE49-F238E27FC236}">
                            <a16:creationId xmlns:a16="http://schemas.microsoft.com/office/drawing/2014/main" id="{25D45711-D7B2-4A39-8B84-06234C74A06A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1160" y="2837210"/>
                      <a:ext cx="861840" cy="1288080"/>
                    </p14:xfrm>
                  </p:contentPart>
                </mc:Choice>
                <mc:Fallback xmlns="">
                  <p:pic>
                    <p:nvPicPr>
                      <p:cNvPr id="327" name="Ink 326">
                        <a:extLst>
                          <a:ext uri="{FF2B5EF4-FFF2-40B4-BE49-F238E27FC236}">
                            <a16:creationId xmlns:a16="http://schemas.microsoft.com/office/drawing/2014/main" id="{25D45711-D7B2-4A39-8B84-06234C74A0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7"/>
                      <a:stretch>
                        <a:fillRect/>
                      </a:stretch>
                    </p:blipFill>
                    <p:spPr>
                      <a:xfrm>
                        <a:off x="7306840" y="2832890"/>
                        <a:ext cx="870480" cy="1296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48">
                    <p14:nvContentPartPr>
                      <p14:cNvPr id="328" name="Ink 327">
                        <a:extLst>
                          <a:ext uri="{FF2B5EF4-FFF2-40B4-BE49-F238E27FC236}">
                            <a16:creationId xmlns:a16="http://schemas.microsoft.com/office/drawing/2014/main" id="{47666D04-0D48-4C4A-94F5-E90E6C760993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33480" y="4016210"/>
                      <a:ext cx="383040" cy="945000"/>
                    </p14:xfrm>
                  </p:contentPart>
                </mc:Choice>
                <mc:Fallback xmlns="">
                  <p:pic>
                    <p:nvPicPr>
                      <p:cNvPr id="328" name="Ink 327">
                        <a:extLst>
                          <a:ext uri="{FF2B5EF4-FFF2-40B4-BE49-F238E27FC236}">
                            <a16:creationId xmlns:a16="http://schemas.microsoft.com/office/drawing/2014/main" id="{47666D04-0D48-4C4A-94F5-E90E6C7609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9"/>
                      <a:stretch>
                        <a:fillRect/>
                      </a:stretch>
                    </p:blipFill>
                    <p:spPr>
                      <a:xfrm>
                        <a:off x="7329160" y="4011890"/>
                        <a:ext cx="391680" cy="95364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0">
                    <p14:nvContentPartPr>
                      <p14:cNvPr id="332" name="Ink 331">
                        <a:extLst>
                          <a:ext uri="{FF2B5EF4-FFF2-40B4-BE49-F238E27FC236}">
                            <a16:creationId xmlns:a16="http://schemas.microsoft.com/office/drawing/2014/main" id="{6C85FCAC-843E-4BAF-8341-5FEAD8F7DCDE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11682280" y="1988690"/>
                      <a:ext cx="496800" cy="1360080"/>
                    </p14:xfrm>
                  </p:contentPart>
                </mc:Choice>
                <mc:Fallback xmlns="">
                  <p:pic>
                    <p:nvPicPr>
                      <p:cNvPr id="332" name="Ink 331">
                        <a:extLst>
                          <a:ext uri="{FF2B5EF4-FFF2-40B4-BE49-F238E27FC236}">
                            <a16:creationId xmlns:a16="http://schemas.microsoft.com/office/drawing/2014/main" id="{6C85FCAC-843E-4BAF-8341-5FEAD8F7DC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1"/>
                      <a:stretch>
                        <a:fillRect/>
                      </a:stretch>
                    </p:blipFill>
                    <p:spPr>
                      <a:xfrm>
                        <a:off x="11677960" y="1984370"/>
                        <a:ext cx="505440" cy="136872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  <mc:AlternateContent xmlns:mc="http://schemas.openxmlformats.org/markup-compatibility/2006" xmlns:p14="http://schemas.microsoft.com/office/powerpoint/2010/main">
                <mc:Choice Requires="p14">
                  <p:contentPart p14:bwMode="auto" r:id="rId552">
                    <p14:nvContentPartPr>
                      <p14:cNvPr id="334" name="Ink 333">
                        <a:extLst>
                          <a:ext uri="{FF2B5EF4-FFF2-40B4-BE49-F238E27FC236}">
                            <a16:creationId xmlns:a16="http://schemas.microsoft.com/office/drawing/2014/main" id="{219B8155-5BE6-4DFD-8A72-B148796B55F5}"/>
                          </a:ext>
                        </a:extLst>
                      </p14:cNvPr>
                      <p14:cNvContentPartPr/>
                      <p14:nvPr/>
                    </p14:nvContentPartPr>
                    <p14:xfrm>
                      <a:off x="7319800" y="4893170"/>
                      <a:ext cx="730080" cy="475560"/>
                    </p14:xfrm>
                  </p:contentPart>
                </mc:Choice>
                <mc:Fallback xmlns="">
                  <p:pic>
                    <p:nvPicPr>
                      <p:cNvPr id="334" name="Ink 333">
                        <a:extLst>
                          <a:ext uri="{FF2B5EF4-FFF2-40B4-BE49-F238E27FC236}">
                            <a16:creationId xmlns:a16="http://schemas.microsoft.com/office/drawing/2014/main" id="{219B8155-5BE6-4DFD-8A72-B148796B55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3"/>
                      <a:stretch>
                        <a:fillRect/>
                      </a:stretch>
                    </p:blipFill>
                    <p:spPr>
                      <a:xfrm>
                        <a:off x="7315480" y="4888850"/>
                        <a:ext cx="738720" cy="484200"/>
                      </a:xfrm>
                      <a:prstGeom prst="rect">
                        <a:avLst/>
                      </a:prstGeom>
                    </p:spPr>
                  </p:pic>
                </mc:Fallback>
              </mc:AlternateContent>
            </p:grpSp>
            <mc:AlternateContent xmlns:mc="http://schemas.openxmlformats.org/markup-compatibility/2006" xmlns:p14="http://schemas.microsoft.com/office/powerpoint/2010/main">
              <mc:Choice Requires="p14">
                <p:contentPart p14:bwMode="auto" r:id="rId554">
                  <p14:nvContentPartPr>
                    <p14:cNvPr id="336" name="Ink 335">
                      <a:extLst>
                        <a:ext uri="{FF2B5EF4-FFF2-40B4-BE49-F238E27FC236}">
                          <a16:creationId xmlns:a16="http://schemas.microsoft.com/office/drawing/2014/main" id="{A1AC1591-6A43-487E-879F-A17D41E1AD9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529920" y="5217890"/>
                    <a:ext cx="248040" cy="358560"/>
                  </p14:xfrm>
                </p:contentPart>
              </mc:Choice>
              <mc:Fallback xmlns="">
                <p:pic>
                  <p:nvPicPr>
                    <p:cNvPr id="336" name="Ink 335">
                      <a:extLst>
                        <a:ext uri="{FF2B5EF4-FFF2-40B4-BE49-F238E27FC236}">
                          <a16:creationId xmlns:a16="http://schemas.microsoft.com/office/drawing/2014/main" id="{A1AC1591-6A43-487E-879F-A17D41E1AD94}"/>
                        </a:ext>
                      </a:extLst>
                    </p:cNvPr>
                    <p:cNvPicPr/>
                    <p:nvPr/>
                  </p:nvPicPr>
                  <p:blipFill>
                    <a:blip r:embed="rId555"/>
                    <a:stretch>
                      <a:fillRect/>
                    </a:stretch>
                  </p:blipFill>
                  <p:spPr>
                    <a:xfrm>
                      <a:off x="10525600" y="5213570"/>
                      <a:ext cx="256680" cy="3672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56">
                <p14:nvContentPartPr>
                  <p14:cNvPr id="40" name="Ink 39">
                    <a:extLst>
                      <a:ext uri="{FF2B5EF4-FFF2-40B4-BE49-F238E27FC236}">
                        <a16:creationId xmlns:a16="http://schemas.microsoft.com/office/drawing/2014/main" id="{BD2F297A-665E-4012-AE61-5694BD304280}"/>
                      </a:ext>
                    </a:extLst>
                  </p14:cNvPr>
                  <p14:cNvContentPartPr/>
                  <p14:nvPr/>
                </p14:nvContentPartPr>
                <p14:xfrm>
                  <a:off x="9009910" y="4284931"/>
                  <a:ext cx="1324440" cy="810360"/>
                </p14:xfrm>
              </p:contentPart>
            </mc:Choice>
            <mc:Fallback xmlns="">
              <p:pic>
                <p:nvPicPr>
                  <p:cNvPr id="40" name="Ink 39">
                    <a:extLst>
                      <a:ext uri="{FF2B5EF4-FFF2-40B4-BE49-F238E27FC236}">
                        <a16:creationId xmlns:a16="http://schemas.microsoft.com/office/drawing/2014/main" id="{BD2F297A-665E-4012-AE61-5694BD304280}"/>
                      </a:ext>
                    </a:extLst>
                  </p:cNvPr>
                  <p:cNvPicPr/>
                  <p:nvPr/>
                </p:nvPicPr>
                <p:blipFill>
                  <a:blip r:embed="rId557"/>
                  <a:stretch>
                    <a:fillRect/>
                  </a:stretch>
                </p:blipFill>
                <p:spPr>
                  <a:xfrm>
                    <a:off x="8947270" y="4221931"/>
                    <a:ext cx="1450080" cy="936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73428DE4-6586-4F98-B4B4-C0B6EF6CEBA6}"/>
                  </a:ext>
                </a:extLst>
              </p:cNvPr>
              <p:cNvGrpSpPr/>
              <p:nvPr/>
            </p:nvGrpSpPr>
            <p:grpSpPr>
              <a:xfrm>
                <a:off x="7735510" y="3375571"/>
                <a:ext cx="2332800" cy="1270440"/>
                <a:chOff x="7735510" y="3375571"/>
                <a:chExt cx="2332800" cy="127044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58">
                  <p14:nvContentPartPr>
                    <p14:cNvPr id="26" name="Ink 25">
                      <a:extLst>
                        <a:ext uri="{FF2B5EF4-FFF2-40B4-BE49-F238E27FC236}">
                          <a16:creationId xmlns:a16="http://schemas.microsoft.com/office/drawing/2014/main" id="{32D1491D-A81A-451C-B8B4-65D6F6C075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033310" y="3375571"/>
                    <a:ext cx="838800" cy="640080"/>
                  </p14:xfrm>
                </p:contentPart>
              </mc:Choice>
              <mc:Fallback xmlns="">
                <p:pic>
                  <p:nvPicPr>
                    <p:cNvPr id="26" name="Ink 25">
                      <a:extLst>
                        <a:ext uri="{FF2B5EF4-FFF2-40B4-BE49-F238E27FC236}">
                          <a16:creationId xmlns:a16="http://schemas.microsoft.com/office/drawing/2014/main" id="{32D1491D-A81A-451C-B8B4-65D6F6C07546}"/>
                        </a:ext>
                      </a:extLst>
                    </p:cNvPr>
                    <p:cNvPicPr/>
                    <p:nvPr/>
                  </p:nvPicPr>
                  <p:blipFill>
                    <a:blip r:embed="rId559"/>
                    <a:stretch>
                      <a:fillRect/>
                    </a:stretch>
                  </p:blipFill>
                  <p:spPr>
                    <a:xfrm>
                      <a:off x="8970670" y="3312931"/>
                      <a:ext cx="964440" cy="7657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60">
                  <p14:nvContentPartPr>
                    <p14:cNvPr id="28" name="Ink 27">
                      <a:extLst>
                        <a:ext uri="{FF2B5EF4-FFF2-40B4-BE49-F238E27FC236}">
                          <a16:creationId xmlns:a16="http://schemas.microsoft.com/office/drawing/2014/main" id="{FB3475FE-6259-4C8E-A76B-E2C21BEA5F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837110" y="4184491"/>
                    <a:ext cx="394920" cy="95760"/>
                  </p14:xfrm>
                </p:contentPart>
              </mc:Choice>
              <mc:Fallback xmlns="">
                <p:pic>
                  <p:nvPicPr>
                    <p:cNvPr id="28" name="Ink 27">
                      <a:extLst>
                        <a:ext uri="{FF2B5EF4-FFF2-40B4-BE49-F238E27FC236}">
                          <a16:creationId xmlns:a16="http://schemas.microsoft.com/office/drawing/2014/main" id="{FB3475FE-6259-4C8E-A76B-E2C21BEA5F4C}"/>
                        </a:ext>
                      </a:extLst>
                    </p:cNvPr>
                    <p:cNvPicPr/>
                    <p:nvPr/>
                  </p:nvPicPr>
                  <p:blipFill>
                    <a:blip r:embed="rId561"/>
                    <a:stretch>
                      <a:fillRect/>
                    </a:stretch>
                  </p:blipFill>
                  <p:spPr>
                    <a:xfrm>
                      <a:off x="8774110" y="4121851"/>
                      <a:ext cx="520560" cy="2214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62">
                  <p14:nvContentPartPr>
                    <p14:cNvPr id="30" name="Ink 29">
                      <a:extLst>
                        <a:ext uri="{FF2B5EF4-FFF2-40B4-BE49-F238E27FC236}">
                          <a16:creationId xmlns:a16="http://schemas.microsoft.com/office/drawing/2014/main" id="{026EEE0E-C3D7-4749-A571-55C057B2C89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990470" y="4244971"/>
                    <a:ext cx="727200" cy="364680"/>
                  </p14:xfrm>
                </p:contentPart>
              </mc:Choice>
              <mc:Fallback xmlns="">
                <p:pic>
                  <p:nvPicPr>
                    <p:cNvPr id="30" name="Ink 29">
                      <a:extLst>
                        <a:ext uri="{FF2B5EF4-FFF2-40B4-BE49-F238E27FC236}">
                          <a16:creationId xmlns:a16="http://schemas.microsoft.com/office/drawing/2014/main" id="{026EEE0E-C3D7-4749-A571-55C057B2C895}"/>
                        </a:ext>
                      </a:extLst>
                    </p:cNvPr>
                    <p:cNvPicPr/>
                    <p:nvPr/>
                  </p:nvPicPr>
                  <p:blipFill>
                    <a:blip r:embed="rId563"/>
                    <a:stretch>
                      <a:fillRect/>
                    </a:stretch>
                  </p:blipFill>
                  <p:spPr>
                    <a:xfrm>
                      <a:off x="8927830" y="4181971"/>
                      <a:ext cx="852840" cy="490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64">
                  <p14:nvContentPartPr>
                    <p14:cNvPr id="32" name="Ink 31">
                      <a:extLst>
                        <a:ext uri="{FF2B5EF4-FFF2-40B4-BE49-F238E27FC236}">
                          <a16:creationId xmlns:a16="http://schemas.microsoft.com/office/drawing/2014/main" id="{CDC2503F-BC06-43EF-95E3-C497481F68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328150" y="3946531"/>
                    <a:ext cx="740160" cy="271440"/>
                  </p14:xfrm>
                </p:contentPart>
              </mc:Choice>
              <mc:Fallback xmlns="">
                <p:pic>
                  <p:nvPicPr>
                    <p:cNvPr id="32" name="Ink 31">
                      <a:extLst>
                        <a:ext uri="{FF2B5EF4-FFF2-40B4-BE49-F238E27FC236}">
                          <a16:creationId xmlns:a16="http://schemas.microsoft.com/office/drawing/2014/main" id="{CDC2503F-BC06-43EF-95E3-C497481F68C3}"/>
                        </a:ext>
                      </a:extLst>
                    </p:cNvPr>
                    <p:cNvPicPr/>
                    <p:nvPr/>
                  </p:nvPicPr>
                  <p:blipFill>
                    <a:blip r:embed="rId565"/>
                    <a:stretch>
                      <a:fillRect/>
                    </a:stretch>
                  </p:blipFill>
                  <p:spPr>
                    <a:xfrm>
                      <a:off x="9265510" y="3883891"/>
                      <a:ext cx="865800" cy="397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66">
                  <p14:nvContentPartPr>
                    <p14:cNvPr id="282" name="Ink 281">
                      <a:extLst>
                        <a:ext uri="{FF2B5EF4-FFF2-40B4-BE49-F238E27FC236}">
                          <a16:creationId xmlns:a16="http://schemas.microsoft.com/office/drawing/2014/main" id="{C93462FF-510D-4B94-AEC3-0DDC6F7BEA6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35510" y="3919171"/>
                    <a:ext cx="1182240" cy="726840"/>
                  </p14:xfrm>
                </p:contentPart>
              </mc:Choice>
              <mc:Fallback xmlns="">
                <p:pic>
                  <p:nvPicPr>
                    <p:cNvPr id="282" name="Ink 281">
                      <a:extLst>
                        <a:ext uri="{FF2B5EF4-FFF2-40B4-BE49-F238E27FC236}">
                          <a16:creationId xmlns:a16="http://schemas.microsoft.com/office/drawing/2014/main" id="{C93462FF-510D-4B94-AEC3-0DDC6F7BEA66}"/>
                        </a:ext>
                      </a:extLst>
                    </p:cNvPr>
                    <p:cNvPicPr/>
                    <p:nvPr/>
                  </p:nvPicPr>
                  <p:blipFill>
                    <a:blip r:embed="rId567"/>
                    <a:stretch>
                      <a:fillRect/>
                    </a:stretch>
                  </p:blipFill>
                  <p:spPr>
                    <a:xfrm>
                      <a:off x="7672510" y="3856171"/>
                      <a:ext cx="1307880" cy="8524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68">
                <p14:nvContentPartPr>
                  <p14:cNvPr id="296" name="Ink 295">
                    <a:extLst>
                      <a:ext uri="{FF2B5EF4-FFF2-40B4-BE49-F238E27FC236}">
                        <a16:creationId xmlns:a16="http://schemas.microsoft.com/office/drawing/2014/main" id="{00274C54-CDD0-4C2D-8A7E-F721F55C4742}"/>
                      </a:ext>
                    </a:extLst>
                  </p14:cNvPr>
                  <p14:cNvContentPartPr/>
                  <p14:nvPr/>
                </p14:nvContentPartPr>
                <p14:xfrm>
                  <a:off x="9886870" y="2763211"/>
                  <a:ext cx="747360" cy="1019880"/>
                </p14:xfrm>
              </p:contentPart>
            </mc:Choice>
            <mc:Fallback xmlns="">
              <p:pic>
                <p:nvPicPr>
                  <p:cNvPr id="296" name="Ink 295">
                    <a:extLst>
                      <a:ext uri="{FF2B5EF4-FFF2-40B4-BE49-F238E27FC236}">
                        <a16:creationId xmlns:a16="http://schemas.microsoft.com/office/drawing/2014/main" id="{00274C54-CDD0-4C2D-8A7E-F721F55C4742}"/>
                      </a:ext>
                    </a:extLst>
                  </p:cNvPr>
                  <p:cNvPicPr/>
                  <p:nvPr/>
                </p:nvPicPr>
                <p:blipFill>
                  <a:blip r:embed="rId569"/>
                  <a:stretch>
                    <a:fillRect/>
                  </a:stretch>
                </p:blipFill>
                <p:spPr>
                  <a:xfrm>
                    <a:off x="9824230" y="2700571"/>
                    <a:ext cx="873000" cy="1145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70">
                <p14:nvContentPartPr>
                  <p14:cNvPr id="298" name="Ink 297">
                    <a:extLst>
                      <a:ext uri="{FF2B5EF4-FFF2-40B4-BE49-F238E27FC236}">
                        <a16:creationId xmlns:a16="http://schemas.microsoft.com/office/drawing/2014/main" id="{3E1CB9AC-47FA-4FA2-A127-F6B8FE3D719D}"/>
                      </a:ext>
                    </a:extLst>
                  </p14:cNvPr>
                  <p14:cNvContentPartPr/>
                  <p14:nvPr/>
                </p14:nvContentPartPr>
                <p14:xfrm>
                  <a:off x="8140870" y="4780651"/>
                  <a:ext cx="829080" cy="588240"/>
                </p14:xfrm>
              </p:contentPart>
            </mc:Choice>
            <mc:Fallback xmlns="">
              <p:pic>
                <p:nvPicPr>
                  <p:cNvPr id="298" name="Ink 297">
                    <a:extLst>
                      <a:ext uri="{FF2B5EF4-FFF2-40B4-BE49-F238E27FC236}">
                        <a16:creationId xmlns:a16="http://schemas.microsoft.com/office/drawing/2014/main" id="{3E1CB9AC-47FA-4FA2-A127-F6B8FE3D719D}"/>
                      </a:ext>
                    </a:extLst>
                  </p:cNvPr>
                  <p:cNvPicPr/>
                  <p:nvPr/>
                </p:nvPicPr>
                <p:blipFill>
                  <a:blip r:embed="rId571"/>
                  <a:stretch>
                    <a:fillRect/>
                  </a:stretch>
                </p:blipFill>
                <p:spPr>
                  <a:xfrm>
                    <a:off x="8078230" y="4717651"/>
                    <a:ext cx="954720" cy="713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 xmlns:aink="http://schemas.microsoft.com/office/drawing/2016/ink">
            <mc:Choice Requires="p14 aink">
              <p:contentPart p14:bwMode="auto" r:id="rId572">
                <p14:nvContentPartPr>
                  <p14:cNvPr id="300" name="Ink 299">
                    <a:extLst>
                      <a:ext uri="{FF2B5EF4-FFF2-40B4-BE49-F238E27FC236}">
                        <a16:creationId xmlns:a16="http://schemas.microsoft.com/office/drawing/2014/main" id="{76AEE901-155A-4D0A-A6E8-E983612B3B41}"/>
                      </a:ext>
                    </a:extLst>
                  </p14:cNvPr>
                  <p14:cNvContentPartPr/>
                  <p14:nvPr/>
                </p14:nvContentPartPr>
                <p14:xfrm>
                  <a:off x="7984990" y="1975171"/>
                  <a:ext cx="1619640" cy="1261440"/>
                </p14:xfrm>
              </p:contentPart>
            </mc:Choice>
            <mc:Fallback xmlns="">
              <p:pic>
                <p:nvPicPr>
                  <p:cNvPr id="300" name="Ink 299">
                    <a:extLst>
                      <a:ext uri="{FF2B5EF4-FFF2-40B4-BE49-F238E27FC236}">
                        <a16:creationId xmlns:a16="http://schemas.microsoft.com/office/drawing/2014/main" id="{76AEE901-155A-4D0A-A6E8-E983612B3B41}"/>
                      </a:ext>
                    </a:extLst>
                  </p:cNvPr>
                  <p:cNvPicPr/>
                  <p:nvPr/>
                </p:nvPicPr>
                <p:blipFill>
                  <a:blip r:embed="rId573"/>
                  <a:stretch>
                    <a:fillRect/>
                  </a:stretch>
                </p:blipFill>
                <p:spPr>
                  <a:xfrm>
                    <a:off x="7922350" y="1912531"/>
                    <a:ext cx="1745280" cy="13870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B0F0605-1393-4507-8959-69754DF48FE5}"/>
                    </a:ext>
                  </a:extLst>
                </p14:cNvPr>
                <p14:cNvContentPartPr/>
                <p14:nvPr/>
              </p14:nvContentPartPr>
              <p14:xfrm>
                <a:off x="7680790" y="1992451"/>
                <a:ext cx="2966040" cy="335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B0F0605-1393-4507-8959-69754DF48FE5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617790" y="1929451"/>
                  <a:ext cx="3091680" cy="347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09893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10790208" cy="4060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b="1" dirty="0">
                <a:highlight>
                  <a:srgbClr val="FF0000"/>
                </a:highlight>
              </a:rPr>
              <a:t>Patient data must be available and plotted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Patient addresses </a:t>
            </a:r>
            <a:r>
              <a:rPr lang="en-AU" b="1" dirty="0">
                <a:sym typeface="Wingdings" panose="05000000000000000000" pitchFamily="2" charset="2"/>
              </a:rPr>
              <a:t> WGS84 Latitudes and Longitudes 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>
                <a:sym typeface="Wingdings" panose="05000000000000000000" pitchFamily="2" charset="2"/>
              </a:rPr>
              <a:t>Lat + Longs  plot on the map</a:t>
            </a:r>
            <a:endParaRPr lang="en-AU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Data plotting problem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</p:spTree>
    <p:extLst>
      <p:ext uri="{BB962C8B-B14F-4D97-AF65-F5344CB8AC3E}">
        <p14:creationId xmlns:p14="http://schemas.microsoft.com/office/powerpoint/2010/main" val="224122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10790208" cy="4060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3600" b="1" dirty="0">
                <a:highlight>
                  <a:srgbClr val="FF0000"/>
                </a:highlight>
              </a:rPr>
              <a:t>Patient data must be available and plotted</a:t>
            </a:r>
          </a:p>
          <a:p>
            <a:pPr marL="514350" indent="-514350">
              <a:buFont typeface="+mj-lt"/>
              <a:buAutoNum type="arabicPeriod"/>
            </a:pPr>
            <a:r>
              <a:rPr lang="en-AU" b="1" dirty="0"/>
              <a:t>Patient addresses </a:t>
            </a:r>
            <a:r>
              <a:rPr lang="en-AU" b="1" dirty="0">
                <a:sym typeface="Wingdings" panose="05000000000000000000" pitchFamily="2" charset="2"/>
              </a:rPr>
              <a:t> WGS84 Latitudes and Longitudes </a:t>
            </a:r>
            <a:br>
              <a:rPr lang="en-AU" b="1" dirty="0">
                <a:sym typeface="Wingdings" panose="05000000000000000000" pitchFamily="2" charset="2"/>
              </a:rPr>
            </a:br>
            <a:r>
              <a:rPr lang="en-AU" sz="2000" b="1" dirty="0">
                <a:sym typeface="Wingdings" panose="05000000000000000000" pitchFamily="2" charset="2"/>
              </a:rPr>
              <a:t>Actually…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1600" b="1" dirty="0">
                <a:sym typeface="Wingdings" panose="05000000000000000000" pitchFamily="2" charset="2"/>
              </a:rPr>
              <a:t>Patient addresses  Interpret the address (‘Fuzzy-matching’)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sz="1600" b="1" dirty="0">
                <a:sym typeface="Wingdings" panose="05000000000000000000" pitchFamily="2" charset="2"/>
              </a:rPr>
              <a:t>Interpreted address  WGS84 Lat + Long (‘Geocoding’)</a:t>
            </a:r>
            <a:endParaRPr lang="en-AU" b="1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AU" b="1" dirty="0">
                <a:sym typeface="Wingdings" panose="05000000000000000000" pitchFamily="2" charset="2"/>
              </a:rPr>
              <a:t>Lat + Longs  plot on the map</a:t>
            </a:r>
            <a:endParaRPr lang="en-AU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Data plotting problem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</p:spTree>
    <p:extLst>
      <p:ext uri="{BB962C8B-B14F-4D97-AF65-F5344CB8AC3E}">
        <p14:creationId xmlns:p14="http://schemas.microsoft.com/office/powerpoint/2010/main" val="31662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 and 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10790208" cy="4060225"/>
          </a:xfrm>
        </p:spPr>
        <p:txBody>
          <a:bodyPr>
            <a:normAutofit/>
          </a:bodyPr>
          <a:lstStyle/>
          <a:p>
            <a:r>
              <a:rPr lang="en-AU" b="1" dirty="0"/>
              <a:t>Bad data in = bad information out</a:t>
            </a:r>
          </a:p>
          <a:p>
            <a:pPr lvl="1"/>
            <a:r>
              <a:rPr lang="en-AU" b="1" dirty="0"/>
              <a:t>Patients can mis-spell their addresses</a:t>
            </a:r>
          </a:p>
          <a:p>
            <a:pPr lvl="1"/>
            <a:r>
              <a:rPr lang="en-AU" b="1" dirty="0"/>
              <a:t>Patient may not where the administrative boundaries are and write the wrong ‘suburb’ (Ward)</a:t>
            </a:r>
          </a:p>
          <a:p>
            <a:pPr lvl="1"/>
            <a:r>
              <a:rPr lang="en-AU" b="1" dirty="0"/>
              <a:t>Patients may have messy writing and be typed into the system wrong</a:t>
            </a:r>
          </a:p>
          <a:p>
            <a:pPr lvl="1"/>
            <a:r>
              <a:rPr lang="en-AU" b="1" dirty="0"/>
              <a:t>Etc…</a:t>
            </a:r>
          </a:p>
          <a:p>
            <a:r>
              <a:rPr lang="en-AU" b="1" dirty="0"/>
              <a:t>Fuzzy-matching matches ‘provided’ address with a database to find the ‘predicted’ address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FUZZY-MATCHING problem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</p:spTree>
    <p:extLst>
      <p:ext uri="{BB962C8B-B14F-4D97-AF65-F5344CB8AC3E}">
        <p14:creationId xmlns:p14="http://schemas.microsoft.com/office/powerpoint/2010/main" val="77806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 and 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10790208" cy="4060225"/>
          </a:xfrm>
        </p:spPr>
        <p:txBody>
          <a:bodyPr>
            <a:normAutofit fontScale="85000" lnSpcReduction="20000"/>
          </a:bodyPr>
          <a:lstStyle/>
          <a:p>
            <a:r>
              <a:rPr lang="en-AU" b="1" dirty="0"/>
              <a:t>Fuzzy-matching matches ‘provided’ address with a database to find the ‘predicted’ address</a:t>
            </a:r>
          </a:p>
          <a:p>
            <a:pPr lvl="2"/>
            <a:r>
              <a:rPr lang="en-AU" b="1" dirty="0"/>
              <a:t>... Which algorithm do we use?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Google maps</a:t>
            </a:r>
          </a:p>
          <a:p>
            <a:pPr marL="0" indent="0">
              <a:buNone/>
            </a:pPr>
            <a:r>
              <a:rPr lang="en-AU" b="1" dirty="0"/>
              <a:t>Bing maps</a:t>
            </a:r>
          </a:p>
          <a:p>
            <a:pPr marL="0" indent="0">
              <a:buNone/>
            </a:pPr>
            <a:r>
              <a:rPr lang="en-AU" b="1" dirty="0"/>
              <a:t>MapQuest</a:t>
            </a:r>
          </a:p>
          <a:p>
            <a:pPr marL="0" indent="0">
              <a:buNone/>
            </a:pPr>
            <a:r>
              <a:rPr lang="en-AU" b="1" dirty="0"/>
              <a:t>Tom </a:t>
            </a:r>
            <a:r>
              <a:rPr lang="en-AU" b="1" dirty="0" err="1"/>
              <a:t>Tom</a:t>
            </a:r>
            <a:endParaRPr lang="en-AU" b="1" dirty="0"/>
          </a:p>
          <a:p>
            <a:pPr marL="0" indent="0">
              <a:buNone/>
            </a:pPr>
            <a:r>
              <a:rPr lang="en-AU" b="1" dirty="0"/>
              <a:t>HERE maps</a:t>
            </a:r>
          </a:p>
          <a:p>
            <a:pPr marL="0" indent="0">
              <a:buNone/>
            </a:pPr>
            <a:r>
              <a:rPr lang="en-AU" b="1" dirty="0"/>
              <a:t>Melissa DATA</a:t>
            </a:r>
          </a:p>
          <a:p>
            <a:pPr marL="0" indent="0">
              <a:buNone/>
            </a:pPr>
            <a:r>
              <a:rPr lang="en-AU" b="1" dirty="0"/>
              <a:t>ArcGIS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FUZZY-MATCHING problem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</p:spTree>
    <p:extLst>
      <p:ext uri="{BB962C8B-B14F-4D97-AF65-F5344CB8AC3E}">
        <p14:creationId xmlns:p14="http://schemas.microsoft.com/office/powerpoint/2010/main" val="115614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755" cy="4351338"/>
          </a:xfrm>
        </p:spPr>
        <p:txBody>
          <a:bodyPr/>
          <a:lstStyle/>
          <a:p>
            <a:r>
              <a:rPr lang="en-AU" dirty="0"/>
              <a:t>Consider a map of Sydney</a:t>
            </a:r>
          </a:p>
          <a:p>
            <a:r>
              <a:rPr lang="en-AU" dirty="0"/>
              <a:t>Sydney has a series of local health districts which are serviced by major tertiary hospitals</a:t>
            </a:r>
          </a:p>
          <a:p>
            <a:pPr lvl="1"/>
            <a:r>
              <a:rPr lang="en-AU" dirty="0"/>
              <a:t>For example, The WSLHD is serviced by the tertiary hospitals of Westmead and Blacktown/Mt Druitt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</a:t>
            </a:r>
          </a:p>
        </p:txBody>
      </p:sp>
      <p:pic>
        <p:nvPicPr>
          <p:cNvPr id="6" name="Picture 5" descr="A picture containing screen, television&#10;&#10;Description automatically generated">
            <a:extLst>
              <a:ext uri="{FF2B5EF4-FFF2-40B4-BE49-F238E27FC236}">
                <a16:creationId xmlns:a16="http://schemas.microsoft.com/office/drawing/2014/main" id="{4C49FA10-E9C6-445C-9EBF-B544B287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955" y="1334219"/>
            <a:ext cx="4848045" cy="4848045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61419-F977-41FD-86A7-09422139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1FE186-4B8C-4037-A98B-CA9C6C084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6D3369-D4BD-48A5-B91B-6C9A300F8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15/10/2019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98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 and 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10790208" cy="4060225"/>
          </a:xfrm>
        </p:spPr>
        <p:txBody>
          <a:bodyPr>
            <a:normAutofit fontScale="85000" lnSpcReduction="20000"/>
          </a:bodyPr>
          <a:lstStyle/>
          <a:p>
            <a:r>
              <a:rPr lang="en-AU" b="1" dirty="0"/>
              <a:t>Fuzzy-matching matches ‘provided’ address with a database to find the ‘predicted’ address</a:t>
            </a:r>
          </a:p>
          <a:p>
            <a:pPr lvl="2"/>
            <a:r>
              <a:rPr lang="en-AU" b="1" dirty="0"/>
              <a:t>... Which algorithm do we use?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Google maps</a:t>
            </a:r>
          </a:p>
          <a:p>
            <a:pPr marL="0" indent="0">
              <a:buNone/>
            </a:pPr>
            <a:r>
              <a:rPr lang="en-AU" b="1" dirty="0"/>
              <a:t>Bing maps</a:t>
            </a:r>
          </a:p>
          <a:p>
            <a:pPr marL="0" indent="0">
              <a:buNone/>
            </a:pPr>
            <a:r>
              <a:rPr lang="en-AU" b="1" dirty="0"/>
              <a:t>MapQuest</a:t>
            </a:r>
          </a:p>
          <a:p>
            <a:pPr marL="0" indent="0">
              <a:buNone/>
            </a:pPr>
            <a:r>
              <a:rPr lang="en-AU" b="1" dirty="0"/>
              <a:t>Tom </a:t>
            </a:r>
            <a:r>
              <a:rPr lang="en-AU" b="1" dirty="0" err="1"/>
              <a:t>Tom</a:t>
            </a:r>
            <a:endParaRPr lang="en-AU" b="1" dirty="0"/>
          </a:p>
          <a:p>
            <a:pPr marL="0" indent="0">
              <a:buNone/>
            </a:pPr>
            <a:r>
              <a:rPr lang="en-AU" b="1" dirty="0"/>
              <a:t>HERE maps</a:t>
            </a:r>
          </a:p>
          <a:p>
            <a:pPr marL="0" indent="0">
              <a:buNone/>
            </a:pPr>
            <a:r>
              <a:rPr lang="en-AU" b="1" dirty="0"/>
              <a:t>Melissa DATA</a:t>
            </a:r>
          </a:p>
          <a:p>
            <a:pPr marL="0" indent="0">
              <a:buNone/>
            </a:pPr>
            <a:r>
              <a:rPr lang="en-AU" b="1" dirty="0"/>
              <a:t>ArcGIS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FUZZY-MATCHING problem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3B79D-65B7-4A46-B854-86E037096290}"/>
              </a:ext>
            </a:extLst>
          </p:cNvPr>
          <p:cNvSpPr txBox="1"/>
          <p:nvPr/>
        </p:nvSpPr>
        <p:spPr>
          <a:xfrm>
            <a:off x="5331125" y="3088257"/>
            <a:ext cx="58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highlight>
                  <a:srgbClr val="F95B77"/>
                </a:highlight>
              </a:rPr>
              <a:t>Aim 2: Evaluate the effectiveness and accuracy of fuzzy-matching algorithm 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DCF93-1A77-4E50-B798-1FE75910C192}"/>
              </a:ext>
            </a:extLst>
          </p:cNvPr>
          <p:cNvSpPr txBox="1"/>
          <p:nvPr/>
        </p:nvSpPr>
        <p:spPr>
          <a:xfrm>
            <a:off x="5331124" y="4130289"/>
            <a:ext cx="58257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highlight>
                  <a:srgbClr val="FF0000"/>
                </a:highlight>
              </a:rPr>
              <a:t>Issue 1: Google, MapQuest, Tom </a:t>
            </a:r>
            <a:r>
              <a:rPr lang="en-AU" b="1" dirty="0" err="1">
                <a:solidFill>
                  <a:schemeClr val="bg1"/>
                </a:solidFill>
                <a:highlight>
                  <a:srgbClr val="FF0000"/>
                </a:highlight>
              </a:rPr>
              <a:t>Tom</a:t>
            </a:r>
            <a:r>
              <a:rPr lang="en-AU" b="1" dirty="0">
                <a:solidFill>
                  <a:schemeClr val="bg1"/>
                </a:solidFill>
                <a:highlight>
                  <a:srgbClr val="FF0000"/>
                </a:highlight>
              </a:rPr>
              <a:t>, HERE require paid services to analyse the address data after a free trial</a:t>
            </a:r>
          </a:p>
          <a:p>
            <a:endParaRPr lang="en-AU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en-AU" b="1" dirty="0">
                <a:solidFill>
                  <a:schemeClr val="bg1"/>
                </a:solidFill>
                <a:highlight>
                  <a:srgbClr val="FF0000"/>
                </a:highlight>
              </a:rPr>
              <a:t>Issue 2: Melissa DATA and ArcGIS are completely paid services</a:t>
            </a:r>
          </a:p>
          <a:p>
            <a:endParaRPr lang="en-AU" b="1" dirty="0">
              <a:solidFill>
                <a:schemeClr val="bg1"/>
              </a:solidFill>
              <a:highlight>
                <a:srgbClr val="FF0000"/>
              </a:highlight>
            </a:endParaRPr>
          </a:p>
          <a:p>
            <a:r>
              <a:rPr lang="en-AU" b="1" dirty="0">
                <a:solidFill>
                  <a:schemeClr val="bg1"/>
                </a:solidFill>
                <a:highlight>
                  <a:srgbClr val="FF0000"/>
                </a:highlight>
              </a:rPr>
              <a:t>Issue 3: As I cannot read Vietnamese, I cannot determine the accuracy of the fuzzy-matching algorithms</a:t>
            </a:r>
          </a:p>
        </p:txBody>
      </p:sp>
    </p:spTree>
    <p:extLst>
      <p:ext uri="{BB962C8B-B14F-4D97-AF65-F5344CB8AC3E}">
        <p14:creationId xmlns:p14="http://schemas.microsoft.com/office/powerpoint/2010/main" val="37362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 and 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10790208" cy="4060225"/>
          </a:xfrm>
        </p:spPr>
        <p:txBody>
          <a:bodyPr>
            <a:normAutofit fontScale="85000" lnSpcReduction="20000"/>
          </a:bodyPr>
          <a:lstStyle/>
          <a:p>
            <a:r>
              <a:rPr lang="en-AU" b="1" dirty="0"/>
              <a:t>Geocoding converts address data into Lat + Long data (to plot)</a:t>
            </a:r>
          </a:p>
          <a:p>
            <a:pPr lvl="2"/>
            <a:r>
              <a:rPr lang="en-AU" b="1" dirty="0"/>
              <a:t>… which services do we use?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Google maps</a:t>
            </a:r>
          </a:p>
          <a:p>
            <a:pPr marL="0" indent="0">
              <a:buNone/>
            </a:pPr>
            <a:r>
              <a:rPr lang="en-AU" b="1" dirty="0"/>
              <a:t>Bing maps</a:t>
            </a:r>
          </a:p>
          <a:p>
            <a:pPr marL="0" indent="0">
              <a:buNone/>
            </a:pPr>
            <a:r>
              <a:rPr lang="en-AU" b="1" dirty="0"/>
              <a:t>MapQuest</a:t>
            </a:r>
          </a:p>
          <a:p>
            <a:pPr marL="0" indent="0">
              <a:buNone/>
            </a:pPr>
            <a:r>
              <a:rPr lang="en-AU" b="1" dirty="0"/>
              <a:t>Tom </a:t>
            </a:r>
            <a:r>
              <a:rPr lang="en-AU" b="1" dirty="0" err="1"/>
              <a:t>Tom</a:t>
            </a:r>
            <a:endParaRPr lang="en-AU" b="1" dirty="0"/>
          </a:p>
          <a:p>
            <a:pPr marL="0" indent="0">
              <a:buNone/>
            </a:pPr>
            <a:r>
              <a:rPr lang="en-AU" b="1" dirty="0"/>
              <a:t>HERE maps</a:t>
            </a:r>
          </a:p>
          <a:p>
            <a:pPr marL="0" indent="0">
              <a:buNone/>
            </a:pPr>
            <a:r>
              <a:rPr lang="en-AU" b="1" dirty="0"/>
              <a:t>Melissa DATA</a:t>
            </a:r>
          </a:p>
          <a:p>
            <a:pPr marL="0" indent="0">
              <a:buNone/>
            </a:pPr>
            <a:r>
              <a:rPr lang="en-AU" b="1" dirty="0"/>
              <a:t>ArcGIS</a:t>
            </a:r>
          </a:p>
          <a:p>
            <a:pPr marL="0" indent="0">
              <a:buNone/>
            </a:pPr>
            <a:r>
              <a:rPr lang="en-AU" b="1" dirty="0" err="1"/>
              <a:t>OpenStreetMaps</a:t>
            </a:r>
            <a:r>
              <a:rPr lang="en-AU" b="1" dirty="0"/>
              <a:t> (</a:t>
            </a:r>
            <a:r>
              <a:rPr lang="en-AU" b="1" dirty="0" err="1"/>
              <a:t>Nominatim</a:t>
            </a:r>
            <a:r>
              <a:rPr lang="en-AU" b="1" dirty="0"/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GEOCODING problem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3B79D-65B7-4A46-B854-86E037096290}"/>
              </a:ext>
            </a:extLst>
          </p:cNvPr>
          <p:cNvSpPr txBox="1"/>
          <p:nvPr/>
        </p:nvSpPr>
        <p:spPr>
          <a:xfrm>
            <a:off x="5331125" y="3088257"/>
            <a:ext cx="5825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highlight>
                  <a:srgbClr val="F95B77"/>
                </a:highlight>
              </a:rPr>
              <a:t>Aim 3: Evaluate the effectiveness and accuracy of geocoding 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8DCF93-1A77-4E50-B798-1FE75910C192}"/>
              </a:ext>
            </a:extLst>
          </p:cNvPr>
          <p:cNvSpPr txBox="1"/>
          <p:nvPr/>
        </p:nvSpPr>
        <p:spPr>
          <a:xfrm>
            <a:off x="5331125" y="4481096"/>
            <a:ext cx="5825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highlight>
                  <a:srgbClr val="FF0000"/>
                </a:highlight>
              </a:rPr>
              <a:t>Issue 4: Some services are linked between fuzzy-matching and geocoding, meaning parsing formatted address data through a geocoder will result in a second round of fuzzy-matching – we cannot inherently separate </a:t>
            </a:r>
          </a:p>
        </p:txBody>
      </p:sp>
    </p:spTree>
    <p:extLst>
      <p:ext uri="{BB962C8B-B14F-4D97-AF65-F5344CB8AC3E}">
        <p14:creationId xmlns:p14="http://schemas.microsoft.com/office/powerpoint/2010/main" val="17967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 and Rationale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Workflow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BC7000-EDFB-4B9C-AFB1-CA285FD1A0A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7" r="6650" b="21204"/>
          <a:stretch/>
        </p:blipFill>
        <p:spPr bwMode="auto">
          <a:xfrm>
            <a:off x="2217527" y="1233516"/>
            <a:ext cx="3803709" cy="51228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C058A9-704C-4183-9B05-465681315C1C}"/>
              </a:ext>
            </a:extLst>
          </p:cNvPr>
          <p:cNvSpPr txBox="1"/>
          <p:nvPr/>
        </p:nvSpPr>
        <p:spPr>
          <a:xfrm>
            <a:off x="6361982" y="2334216"/>
            <a:ext cx="4991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highlight>
                  <a:srgbClr val="F95B77"/>
                </a:highlight>
              </a:rPr>
              <a:t>Aim 4: Propose a pipeline for efficient and effective geocoding of Vietnamese hospital data</a:t>
            </a:r>
          </a:p>
        </p:txBody>
      </p:sp>
    </p:spTree>
    <p:extLst>
      <p:ext uri="{BB962C8B-B14F-4D97-AF65-F5344CB8AC3E}">
        <p14:creationId xmlns:p14="http://schemas.microsoft.com/office/powerpoint/2010/main" val="88913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E07C-B5FD-4F5E-9373-8327E3CF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0561E-FEAF-4D21-98BF-F3EAE37B5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AU" dirty="0">
                <a:highlight>
                  <a:srgbClr val="F95B77"/>
                </a:highlight>
              </a:rPr>
              <a:t>Evaluate the available catchment area models for greatest accuracy with provided hospital data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highlight>
                  <a:srgbClr val="F95B77"/>
                </a:highlight>
              </a:rPr>
              <a:t>Evaluate the effectiveness and accuracy of fuzzy-matching algorithm 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highlight>
                  <a:srgbClr val="F95B77"/>
                </a:highlight>
              </a:rPr>
              <a:t>Aim 3: Evaluate the effectiveness and accuracy of geocoding 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highlight>
                  <a:srgbClr val="F95B77"/>
                </a:highlight>
              </a:rPr>
              <a:t>Aim 4: Propose a pipeline for efficient and effective geocoding of Vietnamese hospital data</a:t>
            </a:r>
          </a:p>
          <a:p>
            <a:pPr marL="514350" indent="-514350">
              <a:buFont typeface="+mj-lt"/>
              <a:buAutoNum type="arabicPeriod"/>
            </a:pPr>
            <a:endParaRPr lang="en-AU" dirty="0">
              <a:solidFill>
                <a:schemeClr val="bg1"/>
              </a:solidFill>
              <a:highlight>
                <a:srgbClr val="F95B77"/>
              </a:highlight>
            </a:endParaRPr>
          </a:p>
          <a:p>
            <a:pPr marL="514350" indent="-514350">
              <a:buFont typeface="+mj-lt"/>
              <a:buAutoNum type="arabicPeriod"/>
            </a:pPr>
            <a:endParaRPr lang="en-AU" dirty="0">
              <a:solidFill>
                <a:schemeClr val="bg1"/>
              </a:solidFill>
              <a:highlight>
                <a:srgbClr val="F95B77"/>
              </a:highlight>
            </a:endParaRPr>
          </a:p>
          <a:p>
            <a:pPr marL="514350" indent="-514350">
              <a:buFont typeface="+mj-lt"/>
              <a:buAutoNum type="arabicPeriod"/>
            </a:pPr>
            <a:endParaRPr lang="en-AU" dirty="0">
              <a:solidFill>
                <a:schemeClr val="bg1"/>
              </a:solidFill>
              <a:highlight>
                <a:srgbClr val="F95B77"/>
              </a:highlight>
            </a:endParaRPr>
          </a:p>
          <a:p>
            <a:pPr marL="514350" indent="-514350">
              <a:buFont typeface="+mj-lt"/>
              <a:buAutoNum type="arabicPeriod"/>
            </a:pPr>
            <a:endParaRPr lang="en-AU" dirty="0">
              <a:highlight>
                <a:srgbClr val="F95B77"/>
              </a:highlight>
            </a:endParaRPr>
          </a:p>
          <a:p>
            <a:pPr marL="514350" indent="-514350">
              <a:buFont typeface="+mj-lt"/>
              <a:buAutoNum type="arabicPeriod"/>
            </a:pPr>
            <a:endParaRPr lang="en-A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5824F-016E-4C7E-BD4C-6738C04C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C2B86-DA8E-4465-99FF-55C00F2D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591F4-15D4-4A8C-A9C9-2BBD904D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15/10/2019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7187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306E-3F97-4B29-AE29-2D97ECFD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 of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BC92-6DB1-4685-ABCF-A1A47D36E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015"/>
            <a:ext cx="10515600" cy="3784121"/>
          </a:xfrm>
        </p:spPr>
        <p:txBody>
          <a:bodyPr>
            <a:normAutofit lnSpcReduction="10000"/>
          </a:bodyPr>
          <a:lstStyle/>
          <a:p>
            <a:pPr lvl="0"/>
            <a:r>
              <a:rPr lang="en-AU" sz="2000" dirty="0"/>
              <a:t>Completed a miniature review of literature to determine most common geocoding systems available</a:t>
            </a:r>
          </a:p>
          <a:p>
            <a:pPr lvl="0"/>
            <a:r>
              <a:rPr lang="en-AU" sz="2000" dirty="0"/>
              <a:t>Python implementation of database rearrangement, Fuzzy-matching and geocoding algorithms using:</a:t>
            </a:r>
          </a:p>
          <a:p>
            <a:pPr lvl="1"/>
            <a:r>
              <a:rPr lang="en-AU" sz="1800" b="1" dirty="0"/>
              <a:t>Google</a:t>
            </a:r>
            <a:r>
              <a:rPr lang="en-AU" sz="1800" dirty="0"/>
              <a:t> geocoding API, </a:t>
            </a:r>
            <a:r>
              <a:rPr lang="en-AU" sz="1800" b="1" dirty="0"/>
              <a:t>Bing</a:t>
            </a:r>
            <a:r>
              <a:rPr lang="en-AU" sz="1800" dirty="0"/>
              <a:t> Maps REST API, </a:t>
            </a:r>
            <a:r>
              <a:rPr lang="en-AU" sz="1800" b="1" dirty="0"/>
              <a:t>MapQuest</a:t>
            </a:r>
            <a:r>
              <a:rPr lang="en-AU" sz="1800" dirty="0"/>
              <a:t> (Version) geocoding API, </a:t>
            </a:r>
            <a:r>
              <a:rPr lang="en-AU" sz="1800" b="1" dirty="0" err="1"/>
              <a:t>OpenStreetMaps</a:t>
            </a:r>
            <a:r>
              <a:rPr lang="en-AU" sz="1800" dirty="0"/>
              <a:t> (OSM) </a:t>
            </a:r>
            <a:r>
              <a:rPr lang="en-AU" sz="1800" dirty="0" err="1"/>
              <a:t>Nominatim</a:t>
            </a:r>
            <a:r>
              <a:rPr lang="en-AU" sz="1800" dirty="0"/>
              <a:t> and </a:t>
            </a:r>
            <a:r>
              <a:rPr lang="en-AU" sz="1800" b="1" dirty="0"/>
              <a:t>MapQuest</a:t>
            </a:r>
            <a:r>
              <a:rPr lang="en-AU" sz="1800" dirty="0"/>
              <a:t> OPEN geocoding API (both implementations of OSM), </a:t>
            </a:r>
            <a:r>
              <a:rPr lang="en-AU" sz="1800" b="1" dirty="0"/>
              <a:t>HERE</a:t>
            </a:r>
            <a:r>
              <a:rPr lang="en-AU" sz="1800" dirty="0"/>
              <a:t> Geocoding API, </a:t>
            </a:r>
            <a:r>
              <a:rPr lang="en-AU" sz="1800" b="1" dirty="0"/>
              <a:t>TomTom</a:t>
            </a:r>
            <a:r>
              <a:rPr lang="en-AU" sz="1800" dirty="0"/>
              <a:t> Geocoding API (‘</a:t>
            </a:r>
            <a:r>
              <a:rPr lang="en-AU" sz="1800" dirty="0" err="1"/>
              <a:t>datasetgeocode</a:t>
            </a:r>
            <a:r>
              <a:rPr lang="en-AU" sz="1800" dirty="0"/>
              <a:t>’ library). </a:t>
            </a:r>
          </a:p>
          <a:p>
            <a:pPr lvl="1"/>
            <a:r>
              <a:rPr lang="en-AU" sz="1800" dirty="0"/>
              <a:t>Complete fuzzy-matching and geocoding of HCMC datasets using Google Maps, Bing Maps and OSM APIs.</a:t>
            </a:r>
          </a:p>
          <a:p>
            <a:pPr lvl="0"/>
            <a:r>
              <a:rPr lang="en-AU" sz="2000" dirty="0"/>
              <a:t>Data plotting of longitude/latitudinal coordinates in QGIS software</a:t>
            </a:r>
          </a:p>
          <a:p>
            <a:pPr lvl="0"/>
            <a:r>
              <a:rPr lang="en-AU" sz="2000" dirty="0"/>
              <a:t>Python implementation of Network analysis / distance matrix / Route Finding APIs – currently only completed for Google Maps API and Bing REST API</a:t>
            </a:r>
          </a:p>
          <a:p>
            <a:pPr marL="0" indent="0">
              <a:buNone/>
            </a:pPr>
            <a:endParaRPr lang="en-AU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338F7-B6C4-4D01-A29A-C75DF1EFB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9225B-FC7E-431A-9DD3-28D05FF1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53DFF-986C-491D-B5E8-C0AD96D6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A9FEB-DA2D-4829-936A-6A7E136DC9CA}"/>
              </a:ext>
            </a:extLst>
          </p:cNvPr>
          <p:cNvSpPr txBox="1"/>
          <p:nvPr/>
        </p:nvSpPr>
        <p:spPr>
          <a:xfrm>
            <a:off x="2725947" y="5747437"/>
            <a:ext cx="8528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 scripts currently available at: </a:t>
            </a:r>
            <a:r>
              <a:rPr lang="en-AU" sz="1100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https://github.com/weberliuMD/Hospital-Catchment-Area-Tools-H-CAT</a:t>
            </a:r>
            <a:endParaRPr lang="en-AU" sz="11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6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6D5F-54CC-445E-B7BC-FE4CD755E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Future direction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E6F5610-84A7-4B3C-AF41-5CB850993C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100254"/>
              </p:ext>
            </p:extLst>
          </p:nvPr>
        </p:nvGraphicFramePr>
        <p:xfrm>
          <a:off x="1005348" y="2100542"/>
          <a:ext cx="10181304" cy="3820936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714848">
                  <a:extLst>
                    <a:ext uri="{9D8B030D-6E8A-4147-A177-3AD203B41FA5}">
                      <a16:colId xmlns:a16="http://schemas.microsoft.com/office/drawing/2014/main" val="2098740865"/>
                    </a:ext>
                  </a:extLst>
                </a:gridCol>
                <a:gridCol w="8466456">
                  <a:extLst>
                    <a:ext uri="{9D8B030D-6E8A-4147-A177-3AD203B41FA5}">
                      <a16:colId xmlns:a16="http://schemas.microsoft.com/office/drawing/2014/main" val="1883748207"/>
                    </a:ext>
                  </a:extLst>
                </a:gridCol>
              </a:tblGrid>
              <a:tr h="3103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solidFill>
                            <a:schemeClr val="bg1"/>
                          </a:solidFill>
                          <a:effectLst/>
                        </a:rPr>
                        <a:t>Date estimate</a:t>
                      </a:r>
                      <a:endParaRPr lang="en-AU" sz="2000" b="1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2000" b="1" dirty="0">
                          <a:solidFill>
                            <a:schemeClr val="bg1"/>
                          </a:solidFill>
                          <a:effectLst/>
                        </a:rPr>
                        <a:t>Achievement goal</a:t>
                      </a:r>
                      <a:endParaRPr lang="en-AU" sz="2000" b="1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6052485"/>
                  </a:ext>
                </a:extLst>
              </a:tr>
              <a:tr h="6368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effectLst/>
                        </a:rPr>
                        <a:t>November 25</a:t>
                      </a:r>
                      <a:endParaRPr lang="en-AU" sz="1800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chemeClr val="bg1"/>
                          </a:solidFill>
                          <a:effectLst/>
                        </a:rPr>
                        <a:t>Complete implementation of network analysis algorithms</a:t>
                      </a:r>
                      <a:endParaRPr lang="en-AU" sz="180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2989959"/>
                  </a:ext>
                </a:extLst>
              </a:tr>
              <a:tr h="6368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chemeClr val="bg1"/>
                          </a:solidFill>
                          <a:effectLst/>
                        </a:rPr>
                        <a:t>December 5</a:t>
                      </a:r>
                      <a:endParaRPr lang="en-AU" sz="180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chemeClr val="bg1"/>
                          </a:solidFill>
                          <a:effectLst/>
                        </a:rPr>
                        <a:t>Complete geocoding and fuzzy matching for all HTD and PNT datasets</a:t>
                      </a:r>
                      <a:endParaRPr lang="en-AU" sz="180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3276112"/>
                  </a:ext>
                </a:extLst>
              </a:tr>
              <a:tr h="6368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chemeClr val="bg1"/>
                          </a:solidFill>
                          <a:effectLst/>
                        </a:rPr>
                        <a:t>December 15</a:t>
                      </a:r>
                      <a:endParaRPr lang="en-AU" sz="180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chemeClr val="bg1"/>
                          </a:solidFill>
                          <a:effectLst/>
                        </a:rPr>
                        <a:t>Complete evaluation of geocoding and fuzzy-matching efficacy</a:t>
                      </a:r>
                      <a:endParaRPr lang="en-AU" sz="180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5082816"/>
                  </a:ext>
                </a:extLst>
              </a:tr>
              <a:tr h="9632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chemeClr val="bg1"/>
                          </a:solidFill>
                          <a:effectLst/>
                        </a:rPr>
                        <a:t>December 18</a:t>
                      </a:r>
                      <a:endParaRPr lang="en-AU" sz="180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effectLst/>
                        </a:rPr>
                        <a:t>Complete Python-based scripts for catchment-area modelling, with use of </a:t>
                      </a:r>
                      <a:r>
                        <a:rPr lang="en-AU" sz="1800" dirty="0" err="1">
                          <a:solidFill>
                            <a:schemeClr val="bg1"/>
                          </a:solidFill>
                          <a:effectLst/>
                        </a:rPr>
                        <a:t>PyQT</a:t>
                      </a:r>
                      <a:r>
                        <a:rPr lang="en-AU" sz="1800" dirty="0">
                          <a:solidFill>
                            <a:schemeClr val="bg1"/>
                          </a:solidFill>
                          <a:effectLst/>
                        </a:rPr>
                        <a:t> and QGIS-python for automated map generation</a:t>
                      </a:r>
                      <a:endParaRPr lang="en-AU" sz="1800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8023972"/>
                  </a:ext>
                </a:extLst>
              </a:tr>
              <a:tr h="63682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800">
                          <a:solidFill>
                            <a:schemeClr val="bg1"/>
                          </a:solidFill>
                          <a:effectLst/>
                        </a:rPr>
                        <a:t>January 5</a:t>
                      </a:r>
                      <a:endParaRPr lang="en-AU" sz="180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AU" sz="1800" dirty="0">
                          <a:solidFill>
                            <a:schemeClr val="bg1"/>
                          </a:solidFill>
                          <a:effectLst/>
                        </a:rPr>
                        <a:t>Complete evaluation of accuracy of catchment area models for hospital admissions data </a:t>
                      </a:r>
                      <a:endParaRPr lang="en-AU" sz="1800" dirty="0">
                        <a:solidFill>
                          <a:schemeClr val="bg1"/>
                        </a:solidFill>
                        <a:effectLst/>
                        <a:latin typeface="Helvetica" panose="020B0604020202020204" pitchFamily="34" charset="0"/>
                        <a:ea typeface="Calibri" panose="020F0502020204030204" pitchFamily="34" charset="0"/>
                        <a:cs typeface="Helvetic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125282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425EC-A50C-40B5-8A3F-83956269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7459A-247E-43D3-9FBB-A12BEB16C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E3C94-88E3-4590-8711-EE053A08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15/10/2019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0441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755" cy="4351338"/>
          </a:xfrm>
        </p:spPr>
        <p:txBody>
          <a:bodyPr>
            <a:normAutofit/>
          </a:bodyPr>
          <a:lstStyle/>
          <a:p>
            <a:r>
              <a:rPr lang="en-AU" dirty="0"/>
              <a:t>The region which is referred to Westmead Hospital is the catchment area of this hospital</a:t>
            </a:r>
          </a:p>
          <a:p>
            <a:pPr lvl="1"/>
            <a:r>
              <a:rPr lang="en-AU" dirty="0"/>
              <a:t>It is the ‘patient source’ for this hospital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9FA10-E9C6-445C-9EBF-B544B287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955" y="1334219"/>
            <a:ext cx="4848045" cy="4848045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883954-18EA-45BD-9E97-329DC07F7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9B123-C9FC-4752-B58A-464ED9D7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DAA3693-8B12-4848-B00D-BC1EA52CF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15/10/2019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58458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75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Why is this useful to know?</a:t>
            </a:r>
          </a:p>
          <a:p>
            <a:pPr lvl="1"/>
            <a:r>
              <a:rPr lang="en-AU" dirty="0"/>
              <a:t>Westmead has a better understanding of its main demographic</a:t>
            </a:r>
          </a:p>
          <a:p>
            <a:pPr lvl="2"/>
            <a:r>
              <a:rPr lang="en-AU" dirty="0"/>
              <a:t>From these risk factors, they can spend more money on the more common therapies</a:t>
            </a:r>
          </a:p>
          <a:p>
            <a:pPr lvl="1"/>
            <a:r>
              <a:rPr lang="en-AU" dirty="0"/>
              <a:t>Hospitals more rural (e.g. Nepean) may require arrangement of shuttle transport or other services to help their patients</a:t>
            </a:r>
          </a:p>
          <a:p>
            <a:pPr lvl="1"/>
            <a:r>
              <a:rPr lang="en-AU" dirty="0"/>
              <a:t>Important for identification of study bases in cross-sectional, cohort and case-control studies (e.g. CHAMP study in Concord)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9FA10-E9C6-445C-9EBF-B544B287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955" y="1334219"/>
            <a:ext cx="4848045" cy="484804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D3C654-8C42-4774-A0AF-1D1A81661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BBBF7ED-68C4-4674-8827-649BF483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740E01-B489-4D76-BE7D-66DB793D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15/10/2019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779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746"/>
            <a:ext cx="6505755" cy="43247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AU" dirty="0"/>
              <a:t>What </a:t>
            </a:r>
            <a:r>
              <a:rPr lang="en-AU" b="1" dirty="0"/>
              <a:t>is</a:t>
            </a:r>
            <a:r>
              <a:rPr lang="en-AU" dirty="0"/>
              <a:t> a catchment area?</a:t>
            </a:r>
          </a:p>
          <a:p>
            <a:pPr lvl="1"/>
            <a:r>
              <a:rPr lang="en-AU" dirty="0"/>
              <a:t>No agreed upon model definition!</a:t>
            </a:r>
          </a:p>
          <a:p>
            <a:pPr marL="0" indent="0">
              <a:buNone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Patient-independent approach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dirty="0"/>
              <a:t>Fixed radius method [1, 2]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dirty="0"/>
              <a:t>Network analysis fixed time method [3]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Patient dependent approach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dirty="0"/>
              <a:t>Variable radius method [4]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dirty="0"/>
              <a:t>Marginal rules: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AU" dirty="0"/>
              <a:t>Maximum-marginal +/- Fill-in [5, 6]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AU" dirty="0"/>
              <a:t>Maximum-marginal + Fill-in + cumulative case ratio [7]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AU" dirty="0"/>
              <a:t>Straight marginal [5]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AU" dirty="0"/>
              <a:t>Minimum marginal [5]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And we don’t know which one is the best either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9FA10-E9C6-445C-9EBF-B544B287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955" y="1334219"/>
            <a:ext cx="4848045" cy="4848045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15/10/2019</a:t>
            </a:r>
            <a:endParaRPr lang="en-AU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44FB9D-CE2D-4211-8AA7-440E465259D2}"/>
              </a:ext>
            </a:extLst>
          </p:cNvPr>
          <p:cNvSpPr txBox="1">
            <a:spLocks/>
          </p:cNvSpPr>
          <p:nvPr/>
        </p:nvSpPr>
        <p:spPr>
          <a:xfrm>
            <a:off x="152400" y="5720815"/>
            <a:ext cx="11826815" cy="1012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Luft</a:t>
            </a:r>
            <a:r>
              <a:rPr lang="en-US" dirty="0"/>
              <a:t>, H.S. and S.C. </a:t>
            </a:r>
            <a:r>
              <a:rPr lang="en-US" dirty="0" err="1"/>
              <a:t>Maerki</a:t>
            </a:r>
            <a:r>
              <a:rPr lang="en-US" dirty="0"/>
              <a:t>, </a:t>
            </a:r>
            <a:r>
              <a:rPr lang="en-US" i="1" dirty="0"/>
              <a:t>COMPETITIVE POTENTIAL OF HOSPITALS AND THEIR NEIGHBORS.</a:t>
            </a:r>
            <a:r>
              <a:rPr lang="en-US" dirty="0"/>
              <a:t> Contemporary Economic Policy, 1984. </a:t>
            </a:r>
            <a:r>
              <a:rPr lang="en-US" b="1" dirty="0"/>
              <a:t>3</a:t>
            </a:r>
            <a:r>
              <a:rPr lang="en-US" dirty="0"/>
              <a:t>(2): p. 89-102.</a:t>
            </a:r>
            <a:br>
              <a:rPr lang="en-US" dirty="0"/>
            </a:br>
            <a:r>
              <a:rPr lang="en-US" dirty="0"/>
              <a:t>2.Diesfeld, H.J., </a:t>
            </a:r>
            <a:r>
              <a:rPr lang="en-US" i="1" dirty="0"/>
              <a:t>The Definition of the Hospital Catchment Area and its Population as a Denominator for the Evaluation of Hospital Returns in Developing Countries*†.</a:t>
            </a:r>
            <a:r>
              <a:rPr lang="en-US" dirty="0"/>
              <a:t> International Journal of Epidemiology, 1973. </a:t>
            </a:r>
            <a:r>
              <a:rPr lang="en-US" b="1" dirty="0"/>
              <a:t>2</a:t>
            </a:r>
            <a:r>
              <a:rPr lang="en-US" dirty="0"/>
              <a:t>(1): p. 47-53.</a:t>
            </a:r>
            <a:br>
              <a:rPr lang="en-US" dirty="0"/>
            </a:br>
            <a:r>
              <a:rPr lang="en-US" dirty="0"/>
              <a:t>3.Schuurman, N., et al., </a:t>
            </a:r>
            <a:r>
              <a:rPr lang="en-US" i="1" dirty="0"/>
              <a:t>Defining rational hospital catchments for non-urban areas based on travel-time.</a:t>
            </a:r>
            <a:r>
              <a:rPr lang="en-US" dirty="0"/>
              <a:t> International Journal of Health </a:t>
            </a:r>
            <a:r>
              <a:rPr lang="en-US" dirty="0" err="1"/>
              <a:t>Geographics</a:t>
            </a:r>
            <a:r>
              <a:rPr lang="en-US" dirty="0"/>
              <a:t>, 2006. </a:t>
            </a:r>
            <a:r>
              <a:rPr lang="en-US" b="1" dirty="0"/>
              <a:t>5</a:t>
            </a:r>
            <a:r>
              <a:rPr lang="en-US" dirty="0"/>
              <a:t>(1): p. 43.</a:t>
            </a:r>
            <a:br>
              <a:rPr lang="en-US" dirty="0"/>
            </a:br>
            <a:r>
              <a:rPr lang="en-AU" dirty="0"/>
              <a:t>4. </a:t>
            </a:r>
            <a:r>
              <a:rPr lang="en-AU" dirty="0" err="1"/>
              <a:t>Phibbs</a:t>
            </a:r>
            <a:r>
              <a:rPr lang="en-AU" dirty="0"/>
              <a:t>, C.S. and J.C. Robinson, </a:t>
            </a:r>
            <a:r>
              <a:rPr lang="en-AU" i="1" dirty="0"/>
              <a:t>A variable-radius measure of local hospital market structure.</a:t>
            </a:r>
            <a:r>
              <a:rPr lang="en-AU" dirty="0"/>
              <a:t> Health services research, 1993. </a:t>
            </a:r>
            <a:r>
              <a:rPr lang="en-AU" b="1" dirty="0"/>
              <a:t>28</a:t>
            </a:r>
            <a:r>
              <a:rPr lang="en-AU" dirty="0"/>
              <a:t>(3): p. 313-324</a:t>
            </a:r>
            <a:br>
              <a:rPr lang="en-AU" dirty="0"/>
            </a:br>
            <a:r>
              <a:rPr lang="en-US" dirty="0"/>
              <a:t>5. </a:t>
            </a:r>
            <a:r>
              <a:rPr lang="en-US" dirty="0" err="1"/>
              <a:t>Zwanziger</a:t>
            </a:r>
            <a:r>
              <a:rPr lang="en-US" dirty="0"/>
              <a:t>, J., G.A. Melnick, and J.M. Mann, </a:t>
            </a:r>
            <a:r>
              <a:rPr lang="en-US" i="1" dirty="0"/>
              <a:t>Measures of hospital market structure: a review of the alternatives and a proposed approach.</a:t>
            </a:r>
            <a:r>
              <a:rPr lang="en-US" dirty="0"/>
              <a:t> Socio-Economic Planning Sciences, 1990. </a:t>
            </a:r>
            <a:r>
              <a:rPr lang="en-US" b="1" dirty="0"/>
              <a:t>24</a:t>
            </a:r>
            <a:r>
              <a:rPr lang="en-US" dirty="0"/>
              <a:t>(2): p. 81-95.</a:t>
            </a:r>
            <a:br>
              <a:rPr lang="en-AU" dirty="0"/>
            </a:br>
            <a:r>
              <a:rPr lang="en-US" dirty="0"/>
              <a:t>6. </a:t>
            </a:r>
            <a:r>
              <a:rPr lang="en-US" dirty="0" err="1"/>
              <a:t>Alexandrescu</a:t>
            </a:r>
            <a:r>
              <a:rPr lang="en-US" dirty="0"/>
              <a:t>, R., et al., </a:t>
            </a:r>
            <a:r>
              <a:rPr lang="en-US" i="1" dirty="0"/>
              <a:t>A proposed approach in defining population-based rates of major injury from a trauma registry dataset: Delineation of hospital catchment areas (I).</a:t>
            </a:r>
            <a:r>
              <a:rPr lang="en-US" dirty="0"/>
              <a:t> BMC Health Services Research, 2008. </a:t>
            </a:r>
            <a:r>
              <a:rPr lang="en-US" b="1" dirty="0"/>
              <a:t>8</a:t>
            </a:r>
            <a:r>
              <a:rPr lang="en-US" dirty="0"/>
              <a:t>(1)</a:t>
            </a:r>
            <a:br>
              <a:rPr lang="en-US" dirty="0"/>
            </a:br>
            <a:r>
              <a:rPr lang="en-US" dirty="0"/>
              <a:t>7. </a:t>
            </a:r>
            <a:r>
              <a:rPr lang="en-US" dirty="0" err="1"/>
              <a:t>Zinszer</a:t>
            </a:r>
            <a:r>
              <a:rPr lang="en-US" dirty="0"/>
              <a:t>, K., et al., </a:t>
            </a:r>
            <a:r>
              <a:rPr lang="en-US" i="1" dirty="0"/>
              <a:t>Determining health-care facility catchment areas in Uganda using data on malaria-related visits.</a:t>
            </a:r>
            <a:r>
              <a:rPr lang="en-US" dirty="0"/>
              <a:t> Bulletin of the World Health Organization, 2014. </a:t>
            </a:r>
            <a:r>
              <a:rPr lang="en-US" b="1" dirty="0"/>
              <a:t>92</a:t>
            </a:r>
            <a:r>
              <a:rPr lang="en-US" dirty="0"/>
              <a:t>(3): p. 178-186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787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746"/>
            <a:ext cx="6505755" cy="432477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AU" dirty="0"/>
              <a:t>What </a:t>
            </a:r>
            <a:r>
              <a:rPr lang="en-AU" b="1" dirty="0"/>
              <a:t>is</a:t>
            </a:r>
            <a:r>
              <a:rPr lang="en-AU" dirty="0"/>
              <a:t> a catchment area?</a:t>
            </a:r>
          </a:p>
          <a:p>
            <a:pPr lvl="1"/>
            <a:r>
              <a:rPr lang="en-AU" dirty="0"/>
              <a:t>No agreed upon model definition!</a:t>
            </a:r>
          </a:p>
          <a:p>
            <a:pPr marL="0" indent="0">
              <a:buNone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Patient-independent approach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dirty="0"/>
              <a:t>Fixed radius method [1, 2]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dirty="0"/>
              <a:t>Network analysis fixed time method [3]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Patient dependent approach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dirty="0"/>
              <a:t>Variable radius method [4]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AU" dirty="0"/>
              <a:t>Marginal rules: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AU" dirty="0"/>
              <a:t>Maximum-marginal +/- Fill-in [5, 6]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AU" dirty="0"/>
              <a:t>Maximum-marginal + Fill-in + cumulative case ratio [7]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AU" dirty="0"/>
              <a:t>Straight marginal [5]</a:t>
            </a:r>
          </a:p>
          <a:p>
            <a:pPr marL="1428750" lvl="2" indent="-514350">
              <a:buFont typeface="+mj-lt"/>
              <a:buAutoNum type="romanLcPeriod"/>
            </a:pPr>
            <a:r>
              <a:rPr lang="en-AU" dirty="0"/>
              <a:t>Minimum marginal [5]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And we don’t know which one is the best either</a:t>
            </a:r>
          </a:p>
          <a:p>
            <a:pPr marL="0" indent="0">
              <a:buNone/>
            </a:pPr>
            <a:r>
              <a:rPr lang="en-AU" dirty="0">
                <a:highlight>
                  <a:srgbClr val="F95B77"/>
                </a:highlight>
              </a:rPr>
              <a:t>Aim 1: Evaluate the catchment area models for greatest accuracy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9FA10-E9C6-445C-9EBF-B544B287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955" y="1334219"/>
            <a:ext cx="4848045" cy="4848045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/>
              <a:t>15/10/2019</a:t>
            </a:r>
            <a:endParaRPr lang="en-AU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44FB9D-CE2D-4211-8AA7-440E465259D2}"/>
              </a:ext>
            </a:extLst>
          </p:cNvPr>
          <p:cNvSpPr txBox="1">
            <a:spLocks/>
          </p:cNvSpPr>
          <p:nvPr/>
        </p:nvSpPr>
        <p:spPr>
          <a:xfrm>
            <a:off x="152400" y="5720815"/>
            <a:ext cx="11826815" cy="1012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Luft</a:t>
            </a:r>
            <a:r>
              <a:rPr lang="en-US" dirty="0"/>
              <a:t>, H.S. and S.C. </a:t>
            </a:r>
            <a:r>
              <a:rPr lang="en-US" dirty="0" err="1"/>
              <a:t>Maerki</a:t>
            </a:r>
            <a:r>
              <a:rPr lang="en-US" dirty="0"/>
              <a:t>, </a:t>
            </a:r>
            <a:r>
              <a:rPr lang="en-US" i="1" dirty="0"/>
              <a:t>COMPETITIVE POTENTIAL OF HOSPITALS AND THEIR NEIGHBORS.</a:t>
            </a:r>
            <a:r>
              <a:rPr lang="en-US" dirty="0"/>
              <a:t> Contemporary Economic Policy, 1984. </a:t>
            </a:r>
            <a:r>
              <a:rPr lang="en-US" b="1" dirty="0"/>
              <a:t>3</a:t>
            </a:r>
            <a:r>
              <a:rPr lang="en-US" dirty="0"/>
              <a:t>(2): p. 89-102.</a:t>
            </a:r>
            <a:br>
              <a:rPr lang="en-US" dirty="0"/>
            </a:br>
            <a:r>
              <a:rPr lang="en-US" dirty="0"/>
              <a:t>2.Diesfeld, H.J., </a:t>
            </a:r>
            <a:r>
              <a:rPr lang="en-US" i="1" dirty="0"/>
              <a:t>The Definition of the Hospital Catchment Area and its Population as a Denominator for the Evaluation of Hospital Returns in Developing Countries*†.</a:t>
            </a:r>
            <a:r>
              <a:rPr lang="en-US" dirty="0"/>
              <a:t> International Journal of Epidemiology, 1973. </a:t>
            </a:r>
            <a:r>
              <a:rPr lang="en-US" b="1" dirty="0"/>
              <a:t>2</a:t>
            </a:r>
            <a:r>
              <a:rPr lang="en-US" dirty="0"/>
              <a:t>(1): p. 47-53.</a:t>
            </a:r>
            <a:br>
              <a:rPr lang="en-US" dirty="0"/>
            </a:br>
            <a:r>
              <a:rPr lang="en-US" dirty="0"/>
              <a:t>3.Schuurman, N., et al., </a:t>
            </a:r>
            <a:r>
              <a:rPr lang="en-US" i="1" dirty="0"/>
              <a:t>Defining rational hospital catchments for non-urban areas based on travel-time.</a:t>
            </a:r>
            <a:r>
              <a:rPr lang="en-US" dirty="0"/>
              <a:t> International Journal of Health </a:t>
            </a:r>
            <a:r>
              <a:rPr lang="en-US" dirty="0" err="1"/>
              <a:t>Geographics</a:t>
            </a:r>
            <a:r>
              <a:rPr lang="en-US" dirty="0"/>
              <a:t>, 2006. </a:t>
            </a:r>
            <a:r>
              <a:rPr lang="en-US" b="1" dirty="0"/>
              <a:t>5</a:t>
            </a:r>
            <a:r>
              <a:rPr lang="en-US" dirty="0"/>
              <a:t>(1): p. 43.</a:t>
            </a:r>
            <a:br>
              <a:rPr lang="en-US" dirty="0"/>
            </a:br>
            <a:r>
              <a:rPr lang="en-AU" dirty="0"/>
              <a:t>4. </a:t>
            </a:r>
            <a:r>
              <a:rPr lang="en-AU" dirty="0" err="1"/>
              <a:t>Phibbs</a:t>
            </a:r>
            <a:r>
              <a:rPr lang="en-AU" dirty="0"/>
              <a:t>, C.S. and J.C. Robinson, </a:t>
            </a:r>
            <a:r>
              <a:rPr lang="en-AU" i="1" dirty="0"/>
              <a:t>A variable-radius measure of local hospital market structure.</a:t>
            </a:r>
            <a:r>
              <a:rPr lang="en-AU" dirty="0"/>
              <a:t> Health services research, 1993. </a:t>
            </a:r>
            <a:r>
              <a:rPr lang="en-AU" b="1" dirty="0"/>
              <a:t>28</a:t>
            </a:r>
            <a:r>
              <a:rPr lang="en-AU" dirty="0"/>
              <a:t>(3): p. 313-324</a:t>
            </a:r>
            <a:br>
              <a:rPr lang="en-AU" dirty="0"/>
            </a:br>
            <a:r>
              <a:rPr lang="en-US" dirty="0"/>
              <a:t>5. </a:t>
            </a:r>
            <a:r>
              <a:rPr lang="en-US" dirty="0" err="1"/>
              <a:t>Zwanziger</a:t>
            </a:r>
            <a:r>
              <a:rPr lang="en-US" dirty="0"/>
              <a:t>, J., G.A. Melnick, and J.M. Mann, </a:t>
            </a:r>
            <a:r>
              <a:rPr lang="en-US" i="1" dirty="0"/>
              <a:t>Measures of hospital market structure: a review of the alternatives and a proposed approach.</a:t>
            </a:r>
            <a:r>
              <a:rPr lang="en-US" dirty="0"/>
              <a:t> Socio-Economic Planning Sciences, 1990. </a:t>
            </a:r>
            <a:r>
              <a:rPr lang="en-US" b="1" dirty="0"/>
              <a:t>24</a:t>
            </a:r>
            <a:r>
              <a:rPr lang="en-US" dirty="0"/>
              <a:t>(2): p. 81-95.</a:t>
            </a:r>
            <a:br>
              <a:rPr lang="en-AU" dirty="0"/>
            </a:br>
            <a:r>
              <a:rPr lang="en-US" dirty="0"/>
              <a:t>6. </a:t>
            </a:r>
            <a:r>
              <a:rPr lang="en-US" dirty="0" err="1"/>
              <a:t>Alexandrescu</a:t>
            </a:r>
            <a:r>
              <a:rPr lang="en-US" dirty="0"/>
              <a:t>, R., et al., </a:t>
            </a:r>
            <a:r>
              <a:rPr lang="en-US" i="1" dirty="0"/>
              <a:t>A proposed approach in defining population-based rates of major injury from a trauma registry dataset: Delineation of hospital catchment areas (I).</a:t>
            </a:r>
            <a:r>
              <a:rPr lang="en-US" dirty="0"/>
              <a:t> BMC Health Services Research, 2008. </a:t>
            </a:r>
            <a:r>
              <a:rPr lang="en-US" b="1" dirty="0"/>
              <a:t>8</a:t>
            </a:r>
            <a:r>
              <a:rPr lang="en-US" dirty="0"/>
              <a:t>(1)</a:t>
            </a:r>
            <a:br>
              <a:rPr lang="en-US" dirty="0"/>
            </a:br>
            <a:r>
              <a:rPr lang="en-US" dirty="0"/>
              <a:t>7. </a:t>
            </a:r>
            <a:r>
              <a:rPr lang="en-US" dirty="0" err="1"/>
              <a:t>Zinszer</a:t>
            </a:r>
            <a:r>
              <a:rPr lang="en-US" dirty="0"/>
              <a:t>, K., et al., </a:t>
            </a:r>
            <a:r>
              <a:rPr lang="en-US" i="1" dirty="0"/>
              <a:t>Determining health-care facility catchment areas in Uganda using data on malaria-related visits.</a:t>
            </a:r>
            <a:r>
              <a:rPr lang="en-US" dirty="0"/>
              <a:t> Bulletin of the World Health Organization, 2014. </a:t>
            </a:r>
            <a:r>
              <a:rPr lang="en-US" b="1" dirty="0"/>
              <a:t>92</a:t>
            </a:r>
            <a:r>
              <a:rPr lang="en-US" dirty="0"/>
              <a:t>(3): p. 178-186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225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6505755" cy="4060225"/>
          </a:xfrm>
        </p:spPr>
        <p:txBody>
          <a:bodyPr>
            <a:normAutofit/>
          </a:bodyPr>
          <a:lstStyle/>
          <a:p>
            <a:r>
              <a:rPr lang="en-AU" dirty="0"/>
              <a:t>Patient-independent approaches are simple</a:t>
            </a:r>
          </a:p>
          <a:p>
            <a:pPr lvl="1"/>
            <a:r>
              <a:rPr lang="en-AU" dirty="0"/>
              <a:t>Fixed radius method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problem: (1) Patient-independent approaches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9FA10-E9C6-445C-9EBF-B544B287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955" y="1958368"/>
            <a:ext cx="4848045" cy="359974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6F3579F-233B-46CE-90E2-7C75301750C1}"/>
                  </a:ext>
                </a:extLst>
              </p14:cNvPr>
              <p14:cNvContentPartPr/>
              <p14:nvPr/>
            </p14:nvContentPartPr>
            <p14:xfrm>
              <a:off x="8984296" y="3441451"/>
              <a:ext cx="1173240" cy="1115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6F3579F-233B-46CE-90E2-7C75301750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79976" y="3437131"/>
                <a:ext cx="1181880" cy="11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8EBA623-BA65-46A8-BD4B-C4BE991DF390}"/>
                  </a:ext>
                </a:extLst>
              </p14:cNvPr>
              <p14:cNvContentPartPr/>
              <p14:nvPr/>
            </p14:nvContentPartPr>
            <p14:xfrm>
              <a:off x="9057376" y="3508411"/>
              <a:ext cx="1044720" cy="960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8EBA623-BA65-46A8-BD4B-C4BE991DF3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53056" y="3504091"/>
                <a:ext cx="1053360" cy="96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6505755" cy="4060225"/>
          </a:xfrm>
        </p:spPr>
        <p:txBody>
          <a:bodyPr>
            <a:normAutofit/>
          </a:bodyPr>
          <a:lstStyle/>
          <a:p>
            <a:r>
              <a:rPr lang="en-AU" dirty="0"/>
              <a:t>Patient-independent approaches are simple</a:t>
            </a:r>
          </a:p>
          <a:p>
            <a:pPr lvl="1"/>
            <a:r>
              <a:rPr lang="en-AU" dirty="0"/>
              <a:t>Fixed radius method</a:t>
            </a:r>
          </a:p>
          <a:p>
            <a:pPr lvl="1"/>
            <a:r>
              <a:rPr lang="en-AU" dirty="0"/>
              <a:t>Network analysis method</a:t>
            </a:r>
          </a:p>
          <a:p>
            <a:r>
              <a:rPr lang="en-AU" dirty="0"/>
              <a:t>These methods are old and do not require patient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problem: (1) Patient-independent approaches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9FA10-E9C6-445C-9EBF-B544B287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955" y="1958368"/>
            <a:ext cx="4848045" cy="359974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BC049CB-9F14-4AD1-9C9C-1FE4F4449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FF47C1C-3B1D-4F54-AA1B-F7248F6EC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B2E21F9-34E8-426B-AE62-AEE16E7EA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[1, 2]</a:t>
            </a:r>
            <a:r>
              <a:rPr kumimoji="0" lang="en-AU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AU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54BFA3-1820-4A89-A36C-5ABFE547CF5D}"/>
              </a:ext>
            </a:extLst>
          </p:cNvPr>
          <p:cNvGrpSpPr/>
          <p:nvPr/>
        </p:nvGrpSpPr>
        <p:grpSpPr>
          <a:xfrm>
            <a:off x="8534771" y="2917508"/>
            <a:ext cx="2034720" cy="1632960"/>
            <a:chOff x="8534771" y="2917508"/>
            <a:chExt cx="2034720" cy="163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B0DCE5C-26D4-4230-8582-A8BFBD38C93B}"/>
                    </a:ext>
                  </a:extLst>
                </p14:cNvPr>
                <p14:cNvContentPartPr/>
                <p14:nvPr/>
              </p14:nvContentPartPr>
              <p14:xfrm>
                <a:off x="9537371" y="3321788"/>
                <a:ext cx="921240" cy="776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B0DCE5C-26D4-4230-8582-A8BFBD38C9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28731" y="3312788"/>
                  <a:ext cx="938880" cy="79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832C44-17D4-46C9-807A-74572DF2FA14}"/>
                    </a:ext>
                  </a:extLst>
                </p14:cNvPr>
                <p14:cNvContentPartPr/>
                <p14:nvPr/>
              </p14:nvContentPartPr>
              <p14:xfrm>
                <a:off x="9785411" y="3035228"/>
                <a:ext cx="240480" cy="855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832C44-17D4-46C9-807A-74572DF2FA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76771" y="3026588"/>
                  <a:ext cx="25812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4EBEF1-295F-4647-BE11-3F3B5742B9B5}"/>
                    </a:ext>
                  </a:extLst>
                </p14:cNvPr>
                <p14:cNvContentPartPr/>
                <p14:nvPr/>
              </p14:nvContentPartPr>
              <p14:xfrm>
                <a:off x="9592091" y="3208028"/>
                <a:ext cx="216360" cy="59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4EBEF1-295F-4647-BE11-3F3B5742B9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583451" y="3199028"/>
                  <a:ext cx="234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FA725E-46BE-457D-B360-C5FE3894DD41}"/>
                    </a:ext>
                  </a:extLst>
                </p14:cNvPr>
                <p14:cNvContentPartPr/>
                <p14:nvPr/>
              </p14:nvContentPartPr>
              <p14:xfrm>
                <a:off x="9569051" y="3229988"/>
                <a:ext cx="227160" cy="10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7FA725E-46BE-457D-B360-C5FE3894DD4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60051" y="3221348"/>
                  <a:ext cx="244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497630E-D0D0-4597-AF62-BCCBBA195B4F}"/>
                    </a:ext>
                  </a:extLst>
                </p14:cNvPr>
                <p14:cNvContentPartPr/>
                <p14:nvPr/>
              </p14:nvContentPartPr>
              <p14:xfrm>
                <a:off x="9653291" y="3264548"/>
                <a:ext cx="169200" cy="16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497630E-D0D0-4597-AF62-BCCBBA195B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44651" y="3255548"/>
                  <a:ext cx="186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31D9D6-32B6-41CC-80CA-EDEBF68E0F35}"/>
                    </a:ext>
                  </a:extLst>
                </p14:cNvPr>
                <p14:cNvContentPartPr/>
                <p14:nvPr/>
              </p14:nvContentPartPr>
              <p14:xfrm>
                <a:off x="9288611" y="2917508"/>
                <a:ext cx="338400" cy="1096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31D9D6-32B6-41CC-80CA-EDEBF68E0F3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79971" y="2908868"/>
                  <a:ext cx="356040" cy="11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855AEA4-01C3-4EAF-A516-ED7C0585548B}"/>
                    </a:ext>
                  </a:extLst>
                </p14:cNvPr>
                <p14:cNvContentPartPr/>
                <p14:nvPr/>
              </p14:nvContentPartPr>
              <p14:xfrm>
                <a:off x="9316691" y="3085988"/>
                <a:ext cx="117720" cy="26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855AEA4-01C3-4EAF-A516-ED7C0585548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07691" y="3076988"/>
                  <a:ext cx="135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88B78A4-61A4-4D55-ACE5-410AAC4BFB26}"/>
                    </a:ext>
                  </a:extLst>
                </p14:cNvPr>
                <p14:cNvContentPartPr/>
                <p14:nvPr/>
              </p14:nvContentPartPr>
              <p14:xfrm>
                <a:off x="9252251" y="2941628"/>
                <a:ext cx="66960" cy="168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88B78A4-61A4-4D55-ACE5-410AAC4BFB2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43611" y="2932628"/>
                  <a:ext cx="84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E43DBED-8117-42D8-8494-D9507135A909}"/>
                    </a:ext>
                  </a:extLst>
                </p14:cNvPr>
                <p14:cNvContentPartPr/>
                <p14:nvPr/>
              </p14:nvContentPartPr>
              <p14:xfrm>
                <a:off x="9121571" y="3084548"/>
                <a:ext cx="192960" cy="22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E43DBED-8117-42D8-8494-D9507135A90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12571" y="3075908"/>
                  <a:ext cx="210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72BC63-CFEC-4631-B825-07416220AD31}"/>
                    </a:ext>
                  </a:extLst>
                </p14:cNvPr>
                <p14:cNvContentPartPr/>
                <p14:nvPr/>
              </p14:nvContentPartPr>
              <p14:xfrm>
                <a:off x="9191411" y="3104708"/>
                <a:ext cx="127440" cy="149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72BC63-CFEC-4631-B825-07416220AD3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182411" y="3096068"/>
                  <a:ext cx="145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72C743D-7A78-48A6-8D29-44D80EE5621D}"/>
                    </a:ext>
                  </a:extLst>
                </p14:cNvPr>
                <p14:cNvContentPartPr/>
                <p14:nvPr/>
              </p14:nvContentPartPr>
              <p14:xfrm>
                <a:off x="8756531" y="3561908"/>
                <a:ext cx="847440" cy="382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72C743D-7A78-48A6-8D29-44D80EE5621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47531" y="3552908"/>
                  <a:ext cx="8650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6081904-63AE-4582-9562-0796EB0C5969}"/>
                    </a:ext>
                  </a:extLst>
                </p14:cNvPr>
                <p14:cNvContentPartPr/>
                <p14:nvPr/>
              </p14:nvContentPartPr>
              <p14:xfrm>
                <a:off x="8788571" y="3787268"/>
                <a:ext cx="165960" cy="120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6081904-63AE-4582-9562-0796EB0C596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79931" y="3778628"/>
                  <a:ext cx="183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BD5FD68-7A77-4C76-A049-F374DCA79278}"/>
                    </a:ext>
                  </a:extLst>
                </p14:cNvPr>
                <p14:cNvContentPartPr/>
                <p14:nvPr/>
              </p14:nvContentPartPr>
              <p14:xfrm>
                <a:off x="8534771" y="3875108"/>
                <a:ext cx="254160" cy="75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BD5FD68-7A77-4C76-A049-F374DCA7927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526131" y="3866108"/>
                  <a:ext cx="271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8D96D2-9884-4CC1-8237-58F5064389D3}"/>
                    </a:ext>
                  </a:extLst>
                </p14:cNvPr>
                <p14:cNvContentPartPr/>
                <p14:nvPr/>
              </p14:nvContentPartPr>
              <p14:xfrm>
                <a:off x="8754731" y="3875108"/>
                <a:ext cx="25560" cy="191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8D96D2-9884-4CC1-8237-58F5064389D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746091" y="3866108"/>
                  <a:ext cx="432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20DF6E-39E3-4615-9160-BA9263175748}"/>
                    </a:ext>
                  </a:extLst>
                </p14:cNvPr>
                <p14:cNvContentPartPr/>
                <p14:nvPr/>
              </p14:nvContentPartPr>
              <p14:xfrm>
                <a:off x="8943731" y="3882308"/>
                <a:ext cx="657720" cy="253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20DF6E-39E3-4615-9160-BA926317574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35091" y="3873668"/>
                  <a:ext cx="6753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247C710-7A93-46DC-92D8-30081E832DD2}"/>
                    </a:ext>
                  </a:extLst>
                </p14:cNvPr>
                <p14:cNvContentPartPr/>
                <p14:nvPr/>
              </p14:nvContentPartPr>
              <p14:xfrm>
                <a:off x="8618291" y="4120268"/>
                <a:ext cx="348120" cy="14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247C710-7A93-46DC-92D8-30081E832DD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09291" y="4111268"/>
                  <a:ext cx="365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4AB5440-840D-45C3-869E-03867D5AEB94}"/>
                    </a:ext>
                  </a:extLst>
                </p14:cNvPr>
                <p14:cNvContentPartPr/>
                <p14:nvPr/>
              </p14:nvContentPartPr>
              <p14:xfrm>
                <a:off x="8920331" y="4100828"/>
                <a:ext cx="56520" cy="409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4AB5440-840D-45C3-869E-03867D5AEB9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11691" y="4092188"/>
                  <a:ext cx="7416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0F00C4C-BE71-4B99-A993-9071291A7AD0}"/>
                    </a:ext>
                  </a:extLst>
                </p14:cNvPr>
                <p14:cNvContentPartPr/>
                <p14:nvPr/>
              </p14:nvContentPartPr>
              <p14:xfrm>
                <a:off x="9623771" y="3972308"/>
                <a:ext cx="63000" cy="184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0F00C4C-BE71-4B99-A993-9071291A7AD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614771" y="3963668"/>
                  <a:ext cx="80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70573D4-25BE-49F7-ACF5-A1A756EC02AE}"/>
                    </a:ext>
                  </a:extLst>
                </p14:cNvPr>
                <p14:cNvContentPartPr/>
                <p14:nvPr/>
              </p14:nvContentPartPr>
              <p14:xfrm>
                <a:off x="9671651" y="4023788"/>
                <a:ext cx="536400" cy="511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70573D4-25BE-49F7-ACF5-A1A756EC02A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63011" y="4015148"/>
                  <a:ext cx="5540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7C200B-C7CA-4E8B-8FB8-252EF186BAAA}"/>
                    </a:ext>
                  </a:extLst>
                </p14:cNvPr>
                <p14:cNvContentPartPr/>
                <p14:nvPr/>
              </p14:nvContentPartPr>
              <p14:xfrm>
                <a:off x="10195091" y="4246628"/>
                <a:ext cx="72000" cy="303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7C200B-C7CA-4E8B-8FB8-252EF186BAA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186091" y="4237988"/>
                  <a:ext cx="89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8E1EB69-871D-4D58-89EB-D4C8F9C124C4}"/>
                    </a:ext>
                  </a:extLst>
                </p14:cNvPr>
                <p14:cNvContentPartPr/>
                <p14:nvPr/>
              </p14:nvContentPartPr>
              <p14:xfrm>
                <a:off x="10194011" y="4171748"/>
                <a:ext cx="375480" cy="112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8E1EB69-871D-4D58-89EB-D4C8F9C124C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185371" y="4162748"/>
                  <a:ext cx="3931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675F4CF-6517-4794-B588-09A22FEA3BF0}"/>
                    </a:ext>
                  </a:extLst>
                </p14:cNvPr>
                <p14:cNvContentPartPr/>
                <p14:nvPr/>
              </p14:nvContentPartPr>
              <p14:xfrm>
                <a:off x="10142531" y="3788708"/>
                <a:ext cx="229680" cy="234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675F4CF-6517-4794-B588-09A22FEA3BF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33891" y="3780068"/>
                  <a:ext cx="24732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E2DAAAD-1C95-4B73-A758-761B433146ED}"/>
                  </a:ext>
                </a:extLst>
              </p14:cNvPr>
              <p14:cNvContentPartPr/>
              <p14:nvPr/>
            </p14:nvContentPartPr>
            <p14:xfrm>
              <a:off x="8554931" y="2917148"/>
              <a:ext cx="2064960" cy="1655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E2DAAAD-1C95-4B73-A758-761B433146E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550611" y="2912828"/>
                <a:ext cx="2073600" cy="16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452385E-090E-4F7B-B95E-DD916593B0DE}"/>
                  </a:ext>
                </a:extLst>
              </p14:cNvPr>
              <p14:cNvContentPartPr/>
              <p14:nvPr/>
            </p14:nvContentPartPr>
            <p14:xfrm>
              <a:off x="8624771" y="2902388"/>
              <a:ext cx="2026800" cy="1591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452385E-090E-4F7B-B95E-DD916593B0D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20451" y="2898068"/>
                <a:ext cx="2035440" cy="16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6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E1D96-54D0-49D5-89EC-CE36F603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AU" dirty="0">
                <a:solidFill>
                  <a:srgbClr val="F95B77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F6FFC-32D8-4EA0-924F-102CB290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290"/>
            <a:ext cx="6505755" cy="4060225"/>
          </a:xfrm>
        </p:spPr>
        <p:txBody>
          <a:bodyPr>
            <a:normAutofit/>
          </a:bodyPr>
          <a:lstStyle/>
          <a:p>
            <a:r>
              <a:rPr lang="en-AU" sz="3600" b="1" dirty="0"/>
              <a:t>Patient data must be available and plotted</a:t>
            </a:r>
          </a:p>
          <a:p>
            <a:r>
              <a:rPr lang="en-AU" b="1" dirty="0"/>
              <a:t>This is a ‘data-based’ approach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4E399F2-8C6D-4E7D-9A50-DB6AB6DA5C5A}"/>
              </a:ext>
            </a:extLst>
          </p:cNvPr>
          <p:cNvSpPr txBox="1">
            <a:spLocks/>
          </p:cNvSpPr>
          <p:nvPr/>
        </p:nvSpPr>
        <p:spPr>
          <a:xfrm>
            <a:off x="838200" y="1026484"/>
            <a:ext cx="10515600" cy="3077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AU" b="1" dirty="0">
                <a:solidFill>
                  <a:srgbClr val="FCF6CE"/>
                </a:solidFill>
              </a:rPr>
              <a:t>The hospital catchment area problem: (2) Patient dependent approaches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9FA10-E9C6-445C-9EBF-B544B287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3955" y="1958368"/>
            <a:ext cx="4848045" cy="3599746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79B8637-9C5E-4C6B-A2D1-6F3C9B0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Weber Liu</a:t>
            </a:r>
            <a:endParaRPr lang="en-AU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3F99FD1-FEC4-4B5A-9040-9B06C9AE9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MD Meeting Milestone 4</a:t>
            </a:r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F4B19D8-13E6-4A47-83E4-F9A3DE37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 dirty="0"/>
              <a:t>15/10/2019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0695902-7B40-4A14-A9E5-88C4A47BF85B}"/>
              </a:ext>
            </a:extLst>
          </p:cNvPr>
          <p:cNvGrpSpPr/>
          <p:nvPr/>
        </p:nvGrpSpPr>
        <p:grpSpPr>
          <a:xfrm>
            <a:off x="10878030" y="3740370"/>
            <a:ext cx="37440" cy="56160"/>
            <a:chOff x="10878030" y="3740370"/>
            <a:chExt cx="37440" cy="5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8E9AC8E-7EE5-4658-9E79-85D188F78A35}"/>
                    </a:ext>
                  </a:extLst>
                </p14:cNvPr>
                <p14:cNvContentPartPr/>
                <p14:nvPr/>
              </p14:nvContentPartPr>
              <p14:xfrm>
                <a:off x="10878030" y="3772410"/>
                <a:ext cx="37440" cy="24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8E9AC8E-7EE5-4658-9E79-85D188F78A3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73710" y="3768090"/>
                  <a:ext cx="460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AFD411-858E-4505-9975-62E36FBA8EE1}"/>
                    </a:ext>
                  </a:extLst>
                </p14:cNvPr>
                <p14:cNvContentPartPr/>
                <p14:nvPr/>
              </p14:nvContentPartPr>
              <p14:xfrm>
                <a:off x="10885230" y="3740370"/>
                <a:ext cx="29880" cy="49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AFD411-858E-4505-9975-62E36FBA8EE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880910" y="3736050"/>
                  <a:ext cx="3852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152254C-FB8D-49D4-B668-51A3954F9D6D}"/>
                  </a:ext>
                </a:extLst>
              </p14:cNvPr>
              <p14:cNvContentPartPr/>
              <p14:nvPr/>
            </p14:nvContentPartPr>
            <p14:xfrm>
              <a:off x="10403190" y="3066810"/>
              <a:ext cx="28440" cy="54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152254C-FB8D-49D4-B668-51A3954F9D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98870" y="3062490"/>
                <a:ext cx="370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FC845DB-2DEB-420C-ABA0-E97171D79D9D}"/>
                  </a:ext>
                </a:extLst>
              </p14:cNvPr>
              <p14:cNvContentPartPr/>
              <p14:nvPr/>
            </p14:nvContentPartPr>
            <p14:xfrm>
              <a:off x="9549630" y="2954130"/>
              <a:ext cx="58320" cy="63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FC845DB-2DEB-420C-ABA0-E97171D79D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45310" y="2949810"/>
                <a:ext cx="669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F76719C-22A6-4CA7-8567-546DE8DC9265}"/>
                  </a:ext>
                </a:extLst>
              </p14:cNvPr>
              <p14:cNvContentPartPr/>
              <p14:nvPr/>
            </p14:nvContentPartPr>
            <p14:xfrm>
              <a:off x="8765190" y="2998770"/>
              <a:ext cx="37440" cy="77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F76719C-22A6-4CA7-8567-546DE8DC92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60870" y="2994450"/>
                <a:ext cx="4608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42B850F-D8E2-4D85-96D4-E0E004BDF6C9}"/>
                  </a:ext>
                </a:extLst>
              </p14:cNvPr>
              <p14:cNvContentPartPr/>
              <p14:nvPr/>
            </p14:nvContentPartPr>
            <p14:xfrm>
              <a:off x="9261630" y="3244650"/>
              <a:ext cx="63720" cy="54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42B850F-D8E2-4D85-96D4-E0E004BDF6C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57310" y="3240330"/>
                <a:ext cx="723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1471471-C24B-44B9-8C2B-4886E7E1C84E}"/>
                  </a:ext>
                </a:extLst>
              </p14:cNvPr>
              <p14:cNvContentPartPr/>
              <p14:nvPr/>
            </p14:nvContentPartPr>
            <p14:xfrm>
              <a:off x="9852750" y="3216930"/>
              <a:ext cx="76320" cy="40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1471471-C24B-44B9-8C2B-4886E7E1C84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48430" y="3212610"/>
                <a:ext cx="849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FF6BFEA-436D-4C94-A7AE-786C090A8494}"/>
                  </a:ext>
                </a:extLst>
              </p14:cNvPr>
              <p14:cNvContentPartPr/>
              <p14:nvPr/>
            </p14:nvContentPartPr>
            <p14:xfrm>
              <a:off x="7886070" y="3435090"/>
              <a:ext cx="27000" cy="550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FF6BFEA-436D-4C94-A7AE-786C090A849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81750" y="3430770"/>
                <a:ext cx="3564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8" name="Group 287">
            <a:extLst>
              <a:ext uri="{FF2B5EF4-FFF2-40B4-BE49-F238E27FC236}">
                <a16:creationId xmlns:a16="http://schemas.microsoft.com/office/drawing/2014/main" id="{C3423729-4562-477B-95B3-AA78022F91F4}"/>
              </a:ext>
            </a:extLst>
          </p:cNvPr>
          <p:cNvGrpSpPr/>
          <p:nvPr/>
        </p:nvGrpSpPr>
        <p:grpSpPr>
          <a:xfrm>
            <a:off x="7744590" y="3866010"/>
            <a:ext cx="28440" cy="41040"/>
            <a:chOff x="7744590" y="3866010"/>
            <a:chExt cx="28440" cy="4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59FE9AC-137C-4A46-9BC4-0F180D0997BB}"/>
                    </a:ext>
                  </a:extLst>
                </p14:cNvPr>
                <p14:cNvContentPartPr/>
                <p14:nvPr/>
              </p14:nvContentPartPr>
              <p14:xfrm>
                <a:off x="7744590" y="3866010"/>
                <a:ext cx="19440" cy="187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59FE9AC-137C-4A46-9BC4-0F180D0997B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740270" y="3861690"/>
                  <a:ext cx="28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C5CE995-15BC-4100-9242-DA6D7E21B4A3}"/>
                    </a:ext>
                  </a:extLst>
                </p14:cNvPr>
                <p14:cNvContentPartPr/>
                <p14:nvPr/>
              </p14:nvContentPartPr>
              <p14:xfrm>
                <a:off x="7758630" y="3876090"/>
                <a:ext cx="14400" cy="30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C5CE995-15BC-4100-9242-DA6D7E21B4A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54310" y="3871770"/>
                  <a:ext cx="2304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9C4CA99-539D-479A-A381-90423AE4B55E}"/>
                  </a:ext>
                </a:extLst>
              </p14:cNvPr>
              <p14:cNvContentPartPr/>
              <p14:nvPr/>
            </p14:nvContentPartPr>
            <p14:xfrm>
              <a:off x="7642710" y="4115130"/>
              <a:ext cx="60840" cy="788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9C4CA99-539D-479A-A381-90423AE4B55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38390" y="4110810"/>
                <a:ext cx="69480" cy="8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7" name="Group 286">
            <a:extLst>
              <a:ext uri="{FF2B5EF4-FFF2-40B4-BE49-F238E27FC236}">
                <a16:creationId xmlns:a16="http://schemas.microsoft.com/office/drawing/2014/main" id="{DF3E89F1-C323-4572-8AAE-AAE0F65EBB3C}"/>
              </a:ext>
            </a:extLst>
          </p:cNvPr>
          <p:cNvGrpSpPr/>
          <p:nvPr/>
        </p:nvGrpSpPr>
        <p:grpSpPr>
          <a:xfrm>
            <a:off x="8397270" y="2779170"/>
            <a:ext cx="41760" cy="76320"/>
            <a:chOff x="8397270" y="2779170"/>
            <a:chExt cx="41760" cy="7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AD527E1-09E2-459E-ACA5-9C726511FBBC}"/>
                    </a:ext>
                  </a:extLst>
                </p14:cNvPr>
                <p14:cNvContentPartPr/>
                <p14:nvPr/>
              </p14:nvContentPartPr>
              <p14:xfrm>
                <a:off x="8400150" y="2805090"/>
                <a:ext cx="38880" cy="50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AD527E1-09E2-459E-ACA5-9C726511FBB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395830" y="2800770"/>
                  <a:ext cx="47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2965354-EE90-49BA-9E93-C401CC164F2D}"/>
                    </a:ext>
                  </a:extLst>
                </p14:cNvPr>
                <p14:cNvContentPartPr/>
                <p14:nvPr/>
              </p14:nvContentPartPr>
              <p14:xfrm>
                <a:off x="8397270" y="2779170"/>
                <a:ext cx="27720" cy="66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2965354-EE90-49BA-9E93-C401CC164F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392950" y="2774850"/>
                  <a:ext cx="3636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EE3FD08-AC9F-4629-972D-68D035A9D1D0}"/>
                  </a:ext>
                </a:extLst>
              </p14:cNvPr>
              <p14:cNvContentPartPr/>
              <p14:nvPr/>
            </p14:nvContentPartPr>
            <p14:xfrm>
              <a:off x="8214750" y="3200730"/>
              <a:ext cx="72360" cy="70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EE3FD08-AC9F-4629-972D-68D035A9D1D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210430" y="3196410"/>
                <a:ext cx="8100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D6C45B5C-010B-40E2-8264-51882DC3B688}"/>
              </a:ext>
            </a:extLst>
          </p:cNvPr>
          <p:cNvGrpSpPr/>
          <p:nvPr/>
        </p:nvGrpSpPr>
        <p:grpSpPr>
          <a:xfrm>
            <a:off x="9270630" y="2576850"/>
            <a:ext cx="68400" cy="73440"/>
            <a:chOff x="9270630" y="2576850"/>
            <a:chExt cx="6840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6FD3555-75E5-4A37-A93C-77AF13E75E61}"/>
                    </a:ext>
                  </a:extLst>
                </p14:cNvPr>
                <p14:cNvContentPartPr/>
                <p14:nvPr/>
              </p14:nvContentPartPr>
              <p14:xfrm>
                <a:off x="9270630" y="2582610"/>
                <a:ext cx="68400" cy="34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6FD3555-75E5-4A37-A93C-77AF13E75E6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266310" y="2578290"/>
                  <a:ext cx="77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D1C958A-C5FB-4440-810D-990833894F79}"/>
                    </a:ext>
                  </a:extLst>
                </p14:cNvPr>
                <p14:cNvContentPartPr/>
                <p14:nvPr/>
              </p14:nvContentPartPr>
              <p14:xfrm>
                <a:off x="9287190" y="2576850"/>
                <a:ext cx="20880" cy="734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D1C958A-C5FB-4440-810D-990833894F7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282870" y="2572530"/>
                  <a:ext cx="2952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8DA62A71-2F18-41E1-95AF-4574EA735D21}"/>
              </a:ext>
            </a:extLst>
          </p:cNvPr>
          <p:cNvGrpSpPr/>
          <p:nvPr/>
        </p:nvGrpSpPr>
        <p:grpSpPr>
          <a:xfrm>
            <a:off x="9941670" y="2464530"/>
            <a:ext cx="80280" cy="112320"/>
            <a:chOff x="9941670" y="2464530"/>
            <a:chExt cx="8028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643378D-567A-479D-9C8C-45C4D715A590}"/>
                    </a:ext>
                  </a:extLst>
                </p14:cNvPr>
                <p14:cNvContentPartPr/>
                <p14:nvPr/>
              </p14:nvContentPartPr>
              <p14:xfrm>
                <a:off x="9941670" y="2504850"/>
                <a:ext cx="80280" cy="54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643378D-567A-479D-9C8C-45C4D715A59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37350" y="2500530"/>
                  <a:ext cx="88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2675FCE-477C-464E-9447-3B627E050EC4}"/>
                    </a:ext>
                  </a:extLst>
                </p14:cNvPr>
                <p14:cNvContentPartPr/>
                <p14:nvPr/>
              </p14:nvContentPartPr>
              <p14:xfrm>
                <a:off x="9983070" y="2464530"/>
                <a:ext cx="29880" cy="112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2675FCE-477C-464E-9447-3B627E050EC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978750" y="2460210"/>
                  <a:ext cx="38520" cy="12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FD9A8F6-C747-4CD1-96FD-1D0CE06682C2}"/>
                  </a:ext>
                </a:extLst>
              </p14:cNvPr>
              <p14:cNvContentPartPr/>
              <p14:nvPr/>
            </p14:nvContentPartPr>
            <p14:xfrm>
              <a:off x="10026990" y="2741370"/>
              <a:ext cx="89640" cy="518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FD9A8F6-C747-4CD1-96FD-1D0CE06682C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022670" y="2737050"/>
                <a:ext cx="9828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4" name="Group 283">
            <a:extLst>
              <a:ext uri="{FF2B5EF4-FFF2-40B4-BE49-F238E27FC236}">
                <a16:creationId xmlns:a16="http://schemas.microsoft.com/office/drawing/2014/main" id="{8F7FC748-29BC-42F4-9B84-73961BED7BE6}"/>
              </a:ext>
            </a:extLst>
          </p:cNvPr>
          <p:cNvGrpSpPr/>
          <p:nvPr/>
        </p:nvGrpSpPr>
        <p:grpSpPr>
          <a:xfrm>
            <a:off x="10730070" y="2924250"/>
            <a:ext cx="73440" cy="82800"/>
            <a:chOff x="10730070" y="2924250"/>
            <a:chExt cx="73440" cy="8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4F80FE3-9ED9-4A90-B9BD-A560188FA30F}"/>
                    </a:ext>
                  </a:extLst>
                </p14:cNvPr>
                <p14:cNvContentPartPr/>
                <p14:nvPr/>
              </p14:nvContentPartPr>
              <p14:xfrm>
                <a:off x="10730070" y="2924250"/>
                <a:ext cx="73440" cy="53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4F80FE3-9ED9-4A90-B9BD-A560188FA30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725750" y="2919930"/>
                  <a:ext cx="82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1AB7EFF-76DB-4954-8068-B30E0759D4B7}"/>
                    </a:ext>
                  </a:extLst>
                </p14:cNvPr>
                <p14:cNvContentPartPr/>
                <p14:nvPr/>
              </p14:nvContentPartPr>
              <p14:xfrm>
                <a:off x="10759590" y="2930010"/>
                <a:ext cx="14400" cy="77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1AB7EFF-76DB-4954-8068-B30E0759D4B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55270" y="2925690"/>
                  <a:ext cx="2304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8A307CD-CB3A-40CA-8668-43AD4F25B612}"/>
                  </a:ext>
                </a:extLst>
              </p14:cNvPr>
              <p14:cNvContentPartPr/>
              <p14:nvPr/>
            </p14:nvContentPartPr>
            <p14:xfrm>
              <a:off x="11059470" y="3470730"/>
              <a:ext cx="33120" cy="586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8A307CD-CB3A-40CA-8668-43AD4F25B61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055150" y="3466410"/>
                <a:ext cx="41760" cy="6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3" name="Group 282">
            <a:extLst>
              <a:ext uri="{FF2B5EF4-FFF2-40B4-BE49-F238E27FC236}">
                <a16:creationId xmlns:a16="http://schemas.microsoft.com/office/drawing/2014/main" id="{A988F21D-86A5-4D76-9D51-7B71A5F44BA2}"/>
              </a:ext>
            </a:extLst>
          </p:cNvPr>
          <p:cNvGrpSpPr/>
          <p:nvPr/>
        </p:nvGrpSpPr>
        <p:grpSpPr>
          <a:xfrm>
            <a:off x="8315190" y="3404490"/>
            <a:ext cx="2134800" cy="1956240"/>
            <a:chOff x="8315190" y="3404490"/>
            <a:chExt cx="2134800" cy="19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411114D-94D2-41CD-B442-027763D4A41B}"/>
                    </a:ext>
                  </a:extLst>
                </p14:cNvPr>
                <p14:cNvContentPartPr/>
                <p14:nvPr/>
              </p14:nvContentPartPr>
              <p14:xfrm>
                <a:off x="10178190" y="4530930"/>
                <a:ext cx="37800" cy="23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411114D-94D2-41CD-B442-027763D4A41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73870" y="4526610"/>
                  <a:ext cx="46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117252C-5D47-412D-B84B-F8F626536C1D}"/>
                    </a:ext>
                  </a:extLst>
                </p14:cNvPr>
                <p14:cNvContentPartPr/>
                <p14:nvPr/>
              </p14:nvContentPartPr>
              <p14:xfrm>
                <a:off x="8878590" y="3410970"/>
                <a:ext cx="59760" cy="83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117252C-5D47-412D-B84B-F8F626536C1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74270" y="3406650"/>
                  <a:ext cx="68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8D090D8-2C8C-41A9-8390-938262F814D0}"/>
                    </a:ext>
                  </a:extLst>
                </p14:cNvPr>
                <p14:cNvContentPartPr/>
                <p14:nvPr/>
              </p14:nvContentPartPr>
              <p14:xfrm>
                <a:off x="9072270" y="3691050"/>
                <a:ext cx="81360" cy="68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8D090D8-2C8C-41A9-8390-938262F814D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67950" y="3686730"/>
                  <a:ext cx="90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7FF9E73-FFB0-4F94-8C60-C5DFA6EF6B38}"/>
                    </a:ext>
                  </a:extLst>
                </p14:cNvPr>
                <p14:cNvContentPartPr/>
                <p14:nvPr/>
              </p14:nvContentPartPr>
              <p14:xfrm>
                <a:off x="9288270" y="3964290"/>
                <a:ext cx="62280" cy="45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7FF9E73-FFB0-4F94-8C60-C5DFA6EF6B3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283950" y="3959970"/>
                  <a:ext cx="70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DB0AA34-77CB-4657-8ACC-73F72089222E}"/>
                    </a:ext>
                  </a:extLst>
                </p14:cNvPr>
                <p14:cNvContentPartPr/>
                <p14:nvPr/>
              </p14:nvContentPartPr>
              <p14:xfrm>
                <a:off x="9299070" y="3940170"/>
                <a:ext cx="36000" cy="83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DB0AA34-77CB-4657-8ACC-73F72089222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294750" y="3935850"/>
                  <a:ext cx="446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3D915B5-F322-4F20-972F-DFEEC7AE9447}"/>
                    </a:ext>
                  </a:extLst>
                </p14:cNvPr>
                <p14:cNvContentPartPr/>
                <p14:nvPr/>
              </p14:nvContentPartPr>
              <p14:xfrm>
                <a:off x="9648630" y="3596370"/>
                <a:ext cx="54360" cy="46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3D915B5-F322-4F20-972F-DFEEC7AE944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644310" y="3592050"/>
                  <a:ext cx="63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1F0C886-32C6-4F99-9AD8-36439CE86DD7}"/>
                    </a:ext>
                  </a:extLst>
                </p14:cNvPr>
                <p14:cNvContentPartPr/>
                <p14:nvPr/>
              </p14:nvContentPartPr>
              <p14:xfrm>
                <a:off x="10072710" y="3560730"/>
                <a:ext cx="50400" cy="70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1F0C886-32C6-4F99-9AD8-36439CE86DD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068390" y="3556410"/>
                  <a:ext cx="59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5F171D-85F7-4BEC-9F22-70E6573B60E3}"/>
                    </a:ext>
                  </a:extLst>
                </p14:cNvPr>
                <p14:cNvContentPartPr/>
                <p14:nvPr/>
              </p14:nvContentPartPr>
              <p14:xfrm>
                <a:off x="10282230" y="4038450"/>
                <a:ext cx="54360" cy="63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5F171D-85F7-4BEC-9F22-70E6573B60E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277910" y="4034130"/>
                  <a:ext cx="63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CF2AA1D-E7BA-489E-B341-D97F257D7437}"/>
                    </a:ext>
                  </a:extLst>
                </p14:cNvPr>
                <p14:cNvContentPartPr/>
                <p14:nvPr/>
              </p14:nvContentPartPr>
              <p14:xfrm>
                <a:off x="9296190" y="3569730"/>
                <a:ext cx="62280" cy="81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CF2AA1D-E7BA-489E-B341-D97F257D743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291870" y="3565410"/>
                  <a:ext cx="70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B5A4C64-1CDD-4AF1-BC70-4119C47DF822}"/>
                    </a:ext>
                  </a:extLst>
                </p14:cNvPr>
                <p14:cNvContentPartPr/>
                <p14:nvPr/>
              </p14:nvContentPartPr>
              <p14:xfrm>
                <a:off x="9407790" y="3525090"/>
                <a:ext cx="54360" cy="385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B5A4C64-1CDD-4AF1-BC70-4119C47DF82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03470" y="3520770"/>
                  <a:ext cx="63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5E3172-3764-4164-A337-BB8EE5F8BEA1}"/>
                    </a:ext>
                  </a:extLst>
                </p14:cNvPr>
                <p14:cNvContentPartPr/>
                <p14:nvPr/>
              </p14:nvContentPartPr>
              <p14:xfrm>
                <a:off x="9494190" y="3462450"/>
                <a:ext cx="45360" cy="50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5E3172-3764-4164-A337-BB8EE5F8BEA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489870" y="3458130"/>
                  <a:ext cx="540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92BD5C4-CD22-42FF-985B-64F08EA7CFD0}"/>
                    </a:ext>
                  </a:extLst>
                </p14:cNvPr>
                <p14:cNvContentPartPr/>
                <p14:nvPr/>
              </p14:nvContentPartPr>
              <p14:xfrm>
                <a:off x="9492750" y="3637410"/>
                <a:ext cx="66960" cy="52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92BD5C4-CD22-42FF-985B-64F08EA7CFD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488430" y="3633090"/>
                  <a:ext cx="7560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F819EC1-5243-4EAA-AD14-B98DF782AFA9}"/>
                    </a:ext>
                  </a:extLst>
                </p14:cNvPr>
                <p14:cNvContentPartPr/>
                <p14:nvPr/>
              </p14:nvContentPartPr>
              <p14:xfrm>
                <a:off x="9387630" y="3687810"/>
                <a:ext cx="84960" cy="51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F819EC1-5243-4EAA-AD14-B98DF782AFA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383310" y="3683490"/>
                  <a:ext cx="93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7F416D-8CCE-4BCA-9003-5F4DC3ABF8E3}"/>
                    </a:ext>
                  </a:extLst>
                </p14:cNvPr>
                <p14:cNvContentPartPr/>
                <p14:nvPr/>
              </p14:nvContentPartPr>
              <p14:xfrm>
                <a:off x="9353070" y="3815610"/>
                <a:ext cx="70920" cy="25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7F416D-8CCE-4BCA-9003-5F4DC3ABF8E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348750" y="3811290"/>
                  <a:ext cx="79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3714AE-1BFB-4D18-A952-57073EC017D3}"/>
                    </a:ext>
                  </a:extLst>
                </p14:cNvPr>
                <p14:cNvContentPartPr/>
                <p14:nvPr/>
              </p14:nvContentPartPr>
              <p14:xfrm>
                <a:off x="9362070" y="3813450"/>
                <a:ext cx="22320" cy="42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3714AE-1BFB-4D18-A952-57073EC017D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357750" y="3809130"/>
                  <a:ext cx="30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921EDCF-F604-4737-99FA-6D10DC73B166}"/>
                    </a:ext>
                  </a:extLst>
                </p14:cNvPr>
                <p14:cNvContentPartPr/>
                <p14:nvPr/>
              </p14:nvContentPartPr>
              <p14:xfrm>
                <a:off x="9478710" y="3739290"/>
                <a:ext cx="178920" cy="101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921EDCF-F604-4737-99FA-6D10DC73B16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474390" y="3734970"/>
                  <a:ext cx="187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1C579FF-09DB-4050-9E15-7A5BE5541988}"/>
                    </a:ext>
                  </a:extLst>
                </p14:cNvPr>
                <p14:cNvContentPartPr/>
                <p14:nvPr/>
              </p14:nvContentPartPr>
              <p14:xfrm>
                <a:off x="9621630" y="3713730"/>
                <a:ext cx="37440" cy="54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1C579FF-09DB-4050-9E15-7A5BE554198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617310" y="3709410"/>
                  <a:ext cx="460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463AD34-6E8E-4DDF-B96D-E9307DC19508}"/>
                    </a:ext>
                  </a:extLst>
                </p14:cNvPr>
                <p14:cNvContentPartPr/>
                <p14:nvPr/>
              </p14:nvContentPartPr>
              <p14:xfrm>
                <a:off x="9704790" y="3705090"/>
                <a:ext cx="46800" cy="26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463AD34-6E8E-4DDF-B96D-E9307DC1950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700470" y="3700770"/>
                  <a:ext cx="55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BA9FB2A-1A1D-4162-86E6-DD27EE1CF7FD}"/>
                    </a:ext>
                  </a:extLst>
                </p14:cNvPr>
                <p14:cNvContentPartPr/>
                <p14:nvPr/>
              </p14:nvContentPartPr>
              <p14:xfrm>
                <a:off x="9655830" y="3787170"/>
                <a:ext cx="41040" cy="42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BA9FB2A-1A1D-4162-86E6-DD27EE1CF7F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51510" y="3782850"/>
                  <a:ext cx="49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4E1BC8C-6D33-4993-B7A0-866FF9341966}"/>
                    </a:ext>
                  </a:extLst>
                </p14:cNvPr>
                <p14:cNvContentPartPr/>
                <p14:nvPr/>
              </p14:nvContentPartPr>
              <p14:xfrm>
                <a:off x="9700110" y="3745770"/>
                <a:ext cx="33120" cy="40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4E1BC8C-6D33-4993-B7A0-866FF934196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95790" y="3741450"/>
                  <a:ext cx="41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146AB44-6EAB-4DC0-B1FD-79A1509C902C}"/>
                    </a:ext>
                  </a:extLst>
                </p14:cNvPr>
                <p14:cNvContentPartPr/>
                <p14:nvPr/>
              </p14:nvContentPartPr>
              <p14:xfrm>
                <a:off x="9531630" y="3819930"/>
                <a:ext cx="66240" cy="410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146AB44-6EAB-4DC0-B1FD-79A1509C902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527310" y="3815610"/>
                  <a:ext cx="748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1FD4E76-3181-4E6B-B36D-BE76819516B0}"/>
                    </a:ext>
                  </a:extLst>
                </p14:cNvPr>
                <p14:cNvContentPartPr/>
                <p14:nvPr/>
              </p14:nvContentPartPr>
              <p14:xfrm>
                <a:off x="9439110" y="3902370"/>
                <a:ext cx="38880" cy="30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1FD4E76-3181-4E6B-B36D-BE76819516B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434790" y="3898050"/>
                  <a:ext cx="47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64AE1BF-0A59-489E-A0F7-DF164A75B4EE}"/>
                    </a:ext>
                  </a:extLst>
                </p14:cNvPr>
                <p14:cNvContentPartPr/>
                <p14:nvPr/>
              </p14:nvContentPartPr>
              <p14:xfrm>
                <a:off x="9406350" y="3887610"/>
                <a:ext cx="36720" cy="5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64AE1BF-0A59-489E-A0F7-DF164A75B4E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402030" y="3883290"/>
                  <a:ext cx="45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BF72C26-FA9A-4273-AA54-4E008872D2CF}"/>
                    </a:ext>
                  </a:extLst>
                </p14:cNvPr>
                <p14:cNvContentPartPr/>
                <p14:nvPr/>
              </p14:nvContentPartPr>
              <p14:xfrm>
                <a:off x="9553590" y="3685290"/>
                <a:ext cx="22320" cy="28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BF72C26-FA9A-4273-AA54-4E008872D2C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549270" y="3680970"/>
                  <a:ext cx="3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5961639-7091-47C8-B0A8-6B914E5C205F}"/>
                    </a:ext>
                  </a:extLst>
                </p14:cNvPr>
                <p14:cNvContentPartPr/>
                <p14:nvPr/>
              </p14:nvContentPartPr>
              <p14:xfrm>
                <a:off x="9568710" y="3508530"/>
                <a:ext cx="30600" cy="39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5961639-7091-47C8-B0A8-6B914E5C205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564390" y="3504210"/>
                  <a:ext cx="39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F5565C6-66F9-4635-BEB4-45DFE139C4D5}"/>
                    </a:ext>
                  </a:extLst>
                </p14:cNvPr>
                <p14:cNvContentPartPr/>
                <p14:nvPr/>
              </p14:nvContentPartPr>
              <p14:xfrm>
                <a:off x="9680670" y="3572250"/>
                <a:ext cx="64440" cy="41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F5565C6-66F9-4635-BEB4-45DFE139C4D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676350" y="3567930"/>
                  <a:ext cx="730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DBF640B-001A-4A11-9D8D-49AA4DF55B11}"/>
                    </a:ext>
                  </a:extLst>
                </p14:cNvPr>
                <p14:cNvContentPartPr/>
                <p14:nvPr/>
              </p14:nvContentPartPr>
              <p14:xfrm>
                <a:off x="9890190" y="3424650"/>
                <a:ext cx="59400" cy="16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DBF640B-001A-4A11-9D8D-49AA4DF55B1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85870" y="3420330"/>
                  <a:ext cx="68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E77D2EB-8849-4E7E-8809-1CFFF79F03DE}"/>
                    </a:ext>
                  </a:extLst>
                </p14:cNvPr>
                <p14:cNvContentPartPr/>
                <p14:nvPr/>
              </p14:nvContentPartPr>
              <p14:xfrm>
                <a:off x="9890190" y="3404490"/>
                <a:ext cx="52920" cy="56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E77D2EB-8849-4E7E-8809-1CFFF79F03D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885870" y="3400170"/>
                  <a:ext cx="61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FDEEF73-547B-44E8-935C-5B90F0578275}"/>
                    </a:ext>
                  </a:extLst>
                </p14:cNvPr>
                <p14:cNvContentPartPr/>
                <p14:nvPr/>
              </p14:nvContentPartPr>
              <p14:xfrm>
                <a:off x="10324710" y="3423570"/>
                <a:ext cx="56520" cy="30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FDEEF73-547B-44E8-935C-5B90F057827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320390" y="3419250"/>
                  <a:ext cx="65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12C5E3-285F-4B37-AC15-B23FAD68D867}"/>
                    </a:ext>
                  </a:extLst>
                </p14:cNvPr>
                <p14:cNvContentPartPr/>
                <p14:nvPr/>
              </p14:nvContentPartPr>
              <p14:xfrm>
                <a:off x="10268190" y="3547050"/>
                <a:ext cx="80640" cy="59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12C5E3-285F-4B37-AC15-B23FAD68D86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263870" y="3542730"/>
                  <a:ext cx="89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E2A24CC-877C-498F-ABC8-CFA27BFD43FF}"/>
                    </a:ext>
                  </a:extLst>
                </p14:cNvPr>
                <p14:cNvContentPartPr/>
                <p14:nvPr/>
              </p14:nvContentPartPr>
              <p14:xfrm>
                <a:off x="10188270" y="3698970"/>
                <a:ext cx="53280" cy="5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E2A24CC-877C-498F-ABC8-CFA27BFD43F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183950" y="3694650"/>
                  <a:ext cx="619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4185209-E071-4913-B667-2310BE21AB15}"/>
                    </a:ext>
                  </a:extLst>
                </p14:cNvPr>
                <p14:cNvContentPartPr/>
                <p14:nvPr/>
              </p14:nvContentPartPr>
              <p14:xfrm>
                <a:off x="10188270" y="3685290"/>
                <a:ext cx="23760" cy="35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4185209-E071-4913-B667-2310BE21AB1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183950" y="3680970"/>
                  <a:ext cx="32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AEB39C-4809-482F-91D6-F675E9DBFBD2}"/>
                    </a:ext>
                  </a:extLst>
                </p14:cNvPr>
                <p14:cNvContentPartPr/>
                <p14:nvPr/>
              </p14:nvContentPartPr>
              <p14:xfrm>
                <a:off x="10129590" y="3761610"/>
                <a:ext cx="68040" cy="52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AEB39C-4809-482F-91D6-F675E9DBFBD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25270" y="3757290"/>
                  <a:ext cx="76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308769B-6918-40AD-989C-9ECE52698F06}"/>
                    </a:ext>
                  </a:extLst>
                </p14:cNvPr>
                <p14:cNvContentPartPr/>
                <p14:nvPr/>
              </p14:nvContentPartPr>
              <p14:xfrm>
                <a:off x="10077750" y="3849090"/>
                <a:ext cx="81360" cy="41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308769B-6918-40AD-989C-9ECE52698F0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073430" y="3844770"/>
                  <a:ext cx="90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BD6B4B-E9E5-45F0-8E50-B703BF17AD5E}"/>
                    </a:ext>
                  </a:extLst>
                </p14:cNvPr>
                <p14:cNvContentPartPr/>
                <p14:nvPr/>
              </p14:nvContentPartPr>
              <p14:xfrm>
                <a:off x="9950670" y="3903450"/>
                <a:ext cx="60840" cy="7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BD6B4B-E9E5-45F0-8E50-B703BF17AD5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946350" y="3899130"/>
                  <a:ext cx="694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899486-DAFC-4DFE-998E-6D2541D71036}"/>
                    </a:ext>
                  </a:extLst>
                </p14:cNvPr>
                <p14:cNvContentPartPr/>
                <p14:nvPr/>
              </p14:nvContentPartPr>
              <p14:xfrm>
                <a:off x="9971190" y="3898050"/>
                <a:ext cx="3240" cy="33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899486-DAFC-4DFE-998E-6D2541D7103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966870" y="3893730"/>
                  <a:ext cx="11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5C00C1-6FFC-4B9A-B2BC-B4B21D990E4B}"/>
                    </a:ext>
                  </a:extLst>
                </p14:cNvPr>
                <p14:cNvContentPartPr/>
                <p14:nvPr/>
              </p14:nvContentPartPr>
              <p14:xfrm>
                <a:off x="9885150" y="3918570"/>
                <a:ext cx="63000" cy="26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5C00C1-6FFC-4B9A-B2BC-B4B21D990E4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880830" y="3914250"/>
                  <a:ext cx="716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8D14564-A9D4-4368-962F-9A2E2410EDBB}"/>
                    </a:ext>
                  </a:extLst>
                </p14:cNvPr>
                <p14:cNvContentPartPr/>
                <p14:nvPr/>
              </p14:nvContentPartPr>
              <p14:xfrm>
                <a:off x="9832230" y="3933330"/>
                <a:ext cx="62280" cy="28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8D14564-A9D4-4368-962F-9A2E2410EDB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827910" y="3929010"/>
                  <a:ext cx="70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F5A31FE-8447-41B3-800F-492940423930}"/>
                    </a:ext>
                  </a:extLst>
                </p14:cNvPr>
                <p14:cNvContentPartPr/>
                <p14:nvPr/>
              </p14:nvContentPartPr>
              <p14:xfrm>
                <a:off x="9782550" y="3956010"/>
                <a:ext cx="65880" cy="14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F5A31FE-8447-41B3-800F-49294042393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778230" y="3951690"/>
                  <a:ext cx="745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A35337D-DDCB-4434-8924-C9D2F6228AF1}"/>
                    </a:ext>
                  </a:extLst>
                </p14:cNvPr>
                <p14:cNvContentPartPr/>
                <p14:nvPr/>
              </p14:nvContentPartPr>
              <p14:xfrm>
                <a:off x="9794790" y="3957090"/>
                <a:ext cx="7920" cy="22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A35337D-DDCB-4434-8924-C9D2F6228AF1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790470" y="3952770"/>
                  <a:ext cx="16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15BBA0C-0171-4039-B720-1B03DD82C57F}"/>
                    </a:ext>
                  </a:extLst>
                </p14:cNvPr>
                <p14:cNvContentPartPr/>
                <p14:nvPr/>
              </p14:nvContentPartPr>
              <p14:xfrm>
                <a:off x="9743310" y="3943410"/>
                <a:ext cx="31680" cy="51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15BBA0C-0171-4039-B720-1B03DD82C57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38990" y="3939090"/>
                  <a:ext cx="40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D8FBEA5-3738-4D53-BE1A-65D055587823}"/>
                    </a:ext>
                  </a:extLst>
                </p14:cNvPr>
                <p14:cNvContentPartPr/>
                <p14:nvPr/>
              </p14:nvContentPartPr>
              <p14:xfrm>
                <a:off x="9968310" y="4061490"/>
                <a:ext cx="53280" cy="29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D8FBEA5-3738-4D53-BE1A-65D05558782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963990" y="4057170"/>
                  <a:ext cx="61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5025D47-49DF-4D04-954B-6C868FB4566A}"/>
                    </a:ext>
                  </a:extLst>
                </p14:cNvPr>
                <p14:cNvContentPartPr/>
                <p14:nvPr/>
              </p14:nvContentPartPr>
              <p14:xfrm>
                <a:off x="9980190" y="4047450"/>
                <a:ext cx="27720" cy="759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5025D47-49DF-4D04-954B-6C868FB4566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975870" y="4043130"/>
                  <a:ext cx="36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5140B3F-4261-4F61-8394-2DBBBD1ECD9E}"/>
                    </a:ext>
                  </a:extLst>
                </p14:cNvPr>
                <p14:cNvContentPartPr/>
                <p14:nvPr/>
              </p14:nvContentPartPr>
              <p14:xfrm>
                <a:off x="9891270" y="4105770"/>
                <a:ext cx="61200" cy="45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5140B3F-4261-4F61-8394-2DBBBD1ECD9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886950" y="4101450"/>
                  <a:ext cx="698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41D8B5C-E7DA-4AA3-B259-F2481BBFBBF8}"/>
                    </a:ext>
                  </a:extLst>
                </p14:cNvPr>
                <p14:cNvContentPartPr/>
                <p14:nvPr/>
              </p14:nvContentPartPr>
              <p14:xfrm>
                <a:off x="9777510" y="4241850"/>
                <a:ext cx="42120" cy="18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41D8B5C-E7DA-4AA3-B259-F2481BBFBBF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773190" y="4237530"/>
                  <a:ext cx="50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3042B49-3D52-46C8-B12C-C775E7362C60}"/>
                    </a:ext>
                  </a:extLst>
                </p14:cNvPr>
                <p14:cNvContentPartPr/>
                <p14:nvPr/>
              </p14:nvContentPartPr>
              <p14:xfrm>
                <a:off x="9774630" y="4231770"/>
                <a:ext cx="22320" cy="48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3042B49-3D52-46C8-B12C-C775E7362C6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770310" y="4227450"/>
                  <a:ext cx="30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2F2A658-B0DC-4BB2-BF9E-89EE0D3FBD6C}"/>
                    </a:ext>
                  </a:extLst>
                </p14:cNvPr>
                <p14:cNvContentPartPr/>
                <p14:nvPr/>
              </p14:nvContentPartPr>
              <p14:xfrm>
                <a:off x="9693630" y="4336890"/>
                <a:ext cx="33840" cy="15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2F2A658-B0DC-4BB2-BF9E-89EE0D3FBD6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9689310" y="4332570"/>
                  <a:ext cx="42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96AA30-2DD9-4857-8DF6-D6E1E65F471E}"/>
                    </a:ext>
                  </a:extLst>
                </p14:cNvPr>
                <p14:cNvContentPartPr/>
                <p14:nvPr/>
              </p14:nvContentPartPr>
              <p14:xfrm>
                <a:off x="9581670" y="4311330"/>
                <a:ext cx="127800" cy="52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96AA30-2DD9-4857-8DF6-D6E1E65F471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577350" y="4307010"/>
                  <a:ext cx="1364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D7A7DDD-B371-4861-B81F-DD06C5A2C7EB}"/>
                    </a:ext>
                  </a:extLst>
                </p14:cNvPr>
                <p14:cNvContentPartPr/>
                <p14:nvPr/>
              </p14:nvContentPartPr>
              <p14:xfrm>
                <a:off x="9564750" y="4354890"/>
                <a:ext cx="20880" cy="324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D7A7DDD-B371-4861-B81F-DD06C5A2C7E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560430" y="4350570"/>
                  <a:ext cx="295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4171123-6B7F-498A-91F5-743EDBCCCE4F}"/>
                    </a:ext>
                  </a:extLst>
                </p14:cNvPr>
                <p14:cNvContentPartPr/>
                <p14:nvPr/>
              </p14:nvContentPartPr>
              <p14:xfrm>
                <a:off x="9485550" y="4336890"/>
                <a:ext cx="70920" cy="27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4171123-6B7F-498A-91F5-743EDBCCCE4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481230" y="4332570"/>
                  <a:ext cx="79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AEC391B-1ECF-4F73-972D-52B0F7775251}"/>
                    </a:ext>
                  </a:extLst>
                </p14:cNvPr>
                <p14:cNvContentPartPr/>
                <p14:nvPr/>
              </p14:nvContentPartPr>
              <p14:xfrm>
                <a:off x="9517230" y="4271730"/>
                <a:ext cx="57240" cy="18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AEC391B-1ECF-4F73-972D-52B0F777525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512910" y="4267410"/>
                  <a:ext cx="65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E5A7929-4667-490D-AEB1-A60D47DD414D}"/>
                    </a:ext>
                  </a:extLst>
                </p14:cNvPr>
                <p14:cNvContentPartPr/>
                <p14:nvPr/>
              </p14:nvContentPartPr>
              <p14:xfrm>
                <a:off x="9522270" y="4238610"/>
                <a:ext cx="20880" cy="39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E5A7929-4667-490D-AEB1-A60D47DD414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517950" y="4234290"/>
                  <a:ext cx="29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92DF770-BCBF-46B0-9D36-FF987C609A73}"/>
                    </a:ext>
                  </a:extLst>
                </p14:cNvPr>
                <p14:cNvContentPartPr/>
                <p14:nvPr/>
              </p14:nvContentPartPr>
              <p14:xfrm>
                <a:off x="9455670" y="4373250"/>
                <a:ext cx="54000" cy="30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92DF770-BCBF-46B0-9D36-FF987C609A7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451350" y="4368930"/>
                  <a:ext cx="62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CA0543F-2608-4CB7-BA88-2E92DCAFDB98}"/>
                    </a:ext>
                  </a:extLst>
                </p14:cNvPr>
                <p14:cNvContentPartPr/>
                <p14:nvPr/>
              </p14:nvContentPartPr>
              <p14:xfrm>
                <a:off x="9382230" y="4389450"/>
                <a:ext cx="52200" cy="37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CA0543F-2608-4CB7-BA88-2E92DCAFDB9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377910" y="4385130"/>
                  <a:ext cx="60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127CA1B-20E3-4478-9D56-7A55AFC02103}"/>
                    </a:ext>
                  </a:extLst>
                </p14:cNvPr>
                <p14:cNvContentPartPr/>
                <p14:nvPr/>
              </p14:nvContentPartPr>
              <p14:xfrm>
                <a:off x="9443070" y="4417890"/>
                <a:ext cx="42840" cy="15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127CA1B-20E3-4478-9D56-7A55AFC0210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38750" y="4413570"/>
                  <a:ext cx="51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47A8D3C-E3DB-4E91-BAB2-1AAA5A9DB589}"/>
                    </a:ext>
                  </a:extLst>
                </p14:cNvPr>
                <p14:cNvContentPartPr/>
                <p14:nvPr/>
              </p14:nvContentPartPr>
              <p14:xfrm>
                <a:off x="9452790" y="4406370"/>
                <a:ext cx="75240" cy="43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47A8D3C-E3DB-4E91-BAB2-1AAA5A9DB58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448470" y="4402050"/>
                  <a:ext cx="83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F7CDDE6-22EE-44CA-A225-B99D5BA50B24}"/>
                    </a:ext>
                  </a:extLst>
                </p14:cNvPr>
                <p14:cNvContentPartPr/>
                <p14:nvPr/>
              </p14:nvContentPartPr>
              <p14:xfrm>
                <a:off x="9505710" y="4398810"/>
                <a:ext cx="15840" cy="26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F7CDDE6-22EE-44CA-A225-B99D5BA50B2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01390" y="4394490"/>
                  <a:ext cx="24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75CC0B7-CF8C-4B39-BC27-37AF452C87C0}"/>
                    </a:ext>
                  </a:extLst>
                </p14:cNvPr>
                <p14:cNvContentPartPr/>
                <p14:nvPr/>
              </p14:nvContentPartPr>
              <p14:xfrm>
                <a:off x="9519030" y="4389450"/>
                <a:ext cx="71640" cy="22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75CC0B7-CF8C-4B39-BC27-37AF452C87C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14710" y="4385130"/>
                  <a:ext cx="80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F8841AB-B86D-4F97-8459-248E8BD2FDF8}"/>
                    </a:ext>
                  </a:extLst>
                </p14:cNvPr>
                <p14:cNvContentPartPr/>
                <p14:nvPr/>
              </p14:nvContentPartPr>
              <p14:xfrm>
                <a:off x="9536670" y="4373250"/>
                <a:ext cx="16920" cy="58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F8841AB-B86D-4F97-8459-248E8BD2FDF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532350" y="4368930"/>
                  <a:ext cx="25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361AA0B-9C31-41A2-977D-84AD4B6EB3A2}"/>
                    </a:ext>
                  </a:extLst>
                </p14:cNvPr>
                <p14:cNvContentPartPr/>
                <p14:nvPr/>
              </p14:nvContentPartPr>
              <p14:xfrm>
                <a:off x="9310230" y="4426170"/>
                <a:ext cx="33840" cy="26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361AA0B-9C31-41A2-977D-84AD4B6EB3A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305910" y="4421850"/>
                  <a:ext cx="42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073CAE-9ED0-4D95-9F8C-D1E78C8D14EC}"/>
                    </a:ext>
                  </a:extLst>
                </p14:cNvPr>
                <p14:cNvContentPartPr/>
                <p14:nvPr/>
              </p14:nvContentPartPr>
              <p14:xfrm>
                <a:off x="9312750" y="4412130"/>
                <a:ext cx="78840" cy="93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073CAE-9ED0-4D95-9F8C-D1E78C8D14E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308430" y="4407810"/>
                  <a:ext cx="87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70098E8-5940-4DD4-8D8C-39717F0E1FDB}"/>
                    </a:ext>
                  </a:extLst>
                </p14:cNvPr>
                <p14:cNvContentPartPr/>
                <p14:nvPr/>
              </p14:nvContentPartPr>
              <p14:xfrm>
                <a:off x="9368550" y="4495650"/>
                <a:ext cx="9000" cy="19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70098E8-5940-4DD4-8D8C-39717F0E1FD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364230" y="4491330"/>
                  <a:ext cx="17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26A5479-5493-433D-B935-5A51D58AEF77}"/>
                    </a:ext>
                  </a:extLst>
                </p14:cNvPr>
                <p14:cNvContentPartPr/>
                <p14:nvPr/>
              </p14:nvContentPartPr>
              <p14:xfrm>
                <a:off x="9370710" y="4489890"/>
                <a:ext cx="70920" cy="23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26A5479-5493-433D-B935-5A51D58AEF7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366390" y="4485570"/>
                  <a:ext cx="79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8A3FDED-D6A7-49EE-92B9-E8715A7BC489}"/>
                    </a:ext>
                  </a:extLst>
                </p14:cNvPr>
                <p14:cNvContentPartPr/>
                <p14:nvPr/>
              </p14:nvContentPartPr>
              <p14:xfrm>
                <a:off x="9378270" y="4510410"/>
                <a:ext cx="11880" cy="17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8A3FDED-D6A7-49EE-92B9-E8715A7BC48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373950" y="4506090"/>
                  <a:ext cx="20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6CF441-28B0-40AC-A02D-D405D98930E7}"/>
                    </a:ext>
                  </a:extLst>
                </p14:cNvPr>
                <p14:cNvContentPartPr/>
                <p14:nvPr/>
              </p14:nvContentPartPr>
              <p14:xfrm>
                <a:off x="9243630" y="4518690"/>
                <a:ext cx="52920" cy="13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6CF441-28B0-40AC-A02D-D405D98930E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239310" y="4514370"/>
                  <a:ext cx="615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3BE091E-8C6F-491B-B418-7D4C946921D4}"/>
                    </a:ext>
                  </a:extLst>
                </p14:cNvPr>
                <p14:cNvContentPartPr/>
                <p14:nvPr/>
              </p14:nvContentPartPr>
              <p14:xfrm>
                <a:off x="9245790" y="4507890"/>
                <a:ext cx="25920" cy="439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3BE091E-8C6F-491B-B418-7D4C946921D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41470" y="4503570"/>
                  <a:ext cx="34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92EE0EB-47E6-4F75-B241-B76A82ECEFD7}"/>
                    </a:ext>
                  </a:extLst>
                </p14:cNvPr>
                <p14:cNvContentPartPr/>
                <p14:nvPr/>
              </p14:nvContentPartPr>
              <p14:xfrm>
                <a:off x="9238230" y="4417890"/>
                <a:ext cx="37800" cy="41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92EE0EB-47E6-4F75-B241-B76A82ECEFD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233910" y="4413570"/>
                  <a:ext cx="46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8CF0104-22C9-4683-8C7F-CCBBC594C6AC}"/>
                    </a:ext>
                  </a:extLst>
                </p14:cNvPr>
                <p14:cNvContentPartPr/>
                <p14:nvPr/>
              </p14:nvContentPartPr>
              <p14:xfrm>
                <a:off x="9134190" y="4412130"/>
                <a:ext cx="63360" cy="67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8CF0104-22C9-4683-8C7F-CCBBC594C6A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129870" y="4407810"/>
                  <a:ext cx="72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E9B6651-D80F-4132-9E73-2C615F3B55EB}"/>
                    </a:ext>
                  </a:extLst>
                </p14:cNvPr>
                <p14:cNvContentPartPr/>
                <p14:nvPr/>
              </p14:nvContentPartPr>
              <p14:xfrm>
                <a:off x="9067230" y="4446690"/>
                <a:ext cx="62280" cy="140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E9B6651-D80F-4132-9E73-2C615F3B55E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062910" y="4442370"/>
                  <a:ext cx="709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D5F90DD-F09C-4F8D-8BC4-BBC714B00172}"/>
                    </a:ext>
                  </a:extLst>
                </p14:cNvPr>
                <p14:cNvContentPartPr/>
                <p14:nvPr/>
              </p14:nvContentPartPr>
              <p14:xfrm>
                <a:off x="9081630" y="4431570"/>
                <a:ext cx="59040" cy="96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D5F90DD-F09C-4F8D-8BC4-BBC714B0017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077310" y="4427250"/>
                  <a:ext cx="676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5F51888-ACB0-4996-AB03-D93BE9DE9379}"/>
                    </a:ext>
                  </a:extLst>
                </p14:cNvPr>
                <p14:cNvContentPartPr/>
                <p14:nvPr/>
              </p14:nvContentPartPr>
              <p14:xfrm>
                <a:off x="9113670" y="4506810"/>
                <a:ext cx="8280" cy="37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5F51888-ACB0-4996-AB03-D93BE9DE937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109350" y="4502490"/>
                  <a:ext cx="16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426EF5D-4BD0-4FE0-B000-E912BE9B1D20}"/>
                    </a:ext>
                  </a:extLst>
                </p14:cNvPr>
                <p14:cNvContentPartPr/>
                <p14:nvPr/>
              </p14:nvContentPartPr>
              <p14:xfrm>
                <a:off x="9171630" y="4474770"/>
                <a:ext cx="47880" cy="42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426EF5D-4BD0-4FE0-B000-E912BE9B1D2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67310" y="4470450"/>
                  <a:ext cx="565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EFDBC3A-BA69-4037-A73E-5FF641C88F3B}"/>
                    </a:ext>
                  </a:extLst>
                </p14:cNvPr>
                <p14:cNvContentPartPr/>
                <p14:nvPr/>
              </p14:nvContentPartPr>
              <p14:xfrm>
                <a:off x="9163710" y="4539210"/>
                <a:ext cx="55800" cy="32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EFDBC3A-BA69-4037-A73E-5FF641C88F3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159390" y="4534890"/>
                  <a:ext cx="64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7901E78-B31B-4107-A348-584BF6358505}"/>
                    </a:ext>
                  </a:extLst>
                </p14:cNvPr>
                <p14:cNvContentPartPr/>
                <p14:nvPr/>
              </p14:nvContentPartPr>
              <p14:xfrm>
                <a:off x="9082710" y="4542450"/>
                <a:ext cx="39960" cy="11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7901E78-B31B-4107-A348-584BF635850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078390" y="4538130"/>
                  <a:ext cx="48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5CC2EAE-A796-4551-9279-D9CC248FFBF2}"/>
                    </a:ext>
                  </a:extLst>
                </p14:cNvPr>
                <p14:cNvContentPartPr/>
                <p14:nvPr/>
              </p14:nvContentPartPr>
              <p14:xfrm>
                <a:off x="9091710" y="4540290"/>
                <a:ext cx="9360" cy="356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5CC2EAE-A796-4551-9279-D9CC248FFBF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087390" y="4535970"/>
                  <a:ext cx="18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FB72389-78BD-4500-AB6D-B3D16539EA53}"/>
                    </a:ext>
                  </a:extLst>
                </p14:cNvPr>
                <p14:cNvContentPartPr/>
                <p14:nvPr/>
              </p14:nvContentPartPr>
              <p14:xfrm>
                <a:off x="9003150" y="4611210"/>
                <a:ext cx="55800" cy="15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FB72389-78BD-4500-AB6D-B3D16539EA5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998830" y="4606890"/>
                  <a:ext cx="64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0074F2D-2735-4525-A920-F02D96A97D52}"/>
                    </a:ext>
                  </a:extLst>
                </p14:cNvPr>
                <p14:cNvContentPartPr/>
                <p14:nvPr/>
              </p14:nvContentPartPr>
              <p14:xfrm>
                <a:off x="9012150" y="4584570"/>
                <a:ext cx="11880" cy="51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0074F2D-2735-4525-A920-F02D96A97D5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007830" y="4580250"/>
                  <a:ext cx="20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0E29AB8-0855-498F-BF04-C27F98F62208}"/>
                    </a:ext>
                  </a:extLst>
                </p14:cNvPr>
                <p14:cNvContentPartPr/>
                <p14:nvPr/>
              </p14:nvContentPartPr>
              <p14:xfrm>
                <a:off x="8969670" y="4533450"/>
                <a:ext cx="53280" cy="345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0E29AB8-0855-498F-BF04-C27F98F6220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965350" y="4529130"/>
                  <a:ext cx="61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C5BD9CF-3F23-4DE6-BCA5-B7815BF6350D}"/>
                    </a:ext>
                  </a:extLst>
                </p14:cNvPr>
                <p14:cNvContentPartPr/>
                <p14:nvPr/>
              </p14:nvContentPartPr>
              <p14:xfrm>
                <a:off x="8994150" y="4484130"/>
                <a:ext cx="45360" cy="37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C5BD9CF-3F23-4DE6-BCA5-B7815BF6350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989830" y="4479810"/>
                  <a:ext cx="54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40ACF2C-C570-40BC-8A33-F620C1EB5597}"/>
                    </a:ext>
                  </a:extLst>
                </p14:cNvPr>
                <p14:cNvContentPartPr/>
                <p14:nvPr/>
              </p14:nvContentPartPr>
              <p14:xfrm>
                <a:off x="9238230" y="4815690"/>
                <a:ext cx="53280" cy="25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40ACF2C-C570-40BC-8A33-F620C1EB559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233910" y="4811370"/>
                  <a:ext cx="61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E3AACD8C-E9FC-44D2-A765-C94E5B2B8CE3}"/>
                    </a:ext>
                  </a:extLst>
                </p14:cNvPr>
                <p14:cNvContentPartPr/>
                <p14:nvPr/>
              </p14:nvContentPartPr>
              <p14:xfrm>
                <a:off x="9273150" y="4802010"/>
                <a:ext cx="11520" cy="41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E3AACD8C-E9FC-44D2-A765-C94E5B2B8CE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268830" y="4797690"/>
                  <a:ext cx="20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A59E023-96B2-4E99-8B41-D3B8858A9BE3}"/>
                    </a:ext>
                  </a:extLst>
                </p14:cNvPr>
                <p14:cNvContentPartPr/>
                <p14:nvPr/>
              </p14:nvContentPartPr>
              <p14:xfrm>
                <a:off x="9584190" y="4669170"/>
                <a:ext cx="55800" cy="46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A59E023-96B2-4E99-8B41-D3B8858A9BE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79870" y="4664850"/>
                  <a:ext cx="64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3810449-8F24-468F-869D-5A2584A2EAA1}"/>
                    </a:ext>
                  </a:extLst>
                </p14:cNvPr>
                <p14:cNvContentPartPr/>
                <p14:nvPr/>
              </p14:nvContentPartPr>
              <p14:xfrm>
                <a:off x="9794430" y="4549290"/>
                <a:ext cx="56160" cy="65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3810449-8F24-468F-869D-5A2584A2EAA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790110" y="4544970"/>
                  <a:ext cx="648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7FEAFE8-1BAC-44AD-B61D-6BBE83E6C93E}"/>
                    </a:ext>
                  </a:extLst>
                </p14:cNvPr>
                <p14:cNvContentPartPr/>
                <p14:nvPr/>
              </p14:nvContentPartPr>
              <p14:xfrm>
                <a:off x="9913230" y="4709130"/>
                <a:ext cx="53280" cy="37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7FEAFE8-1BAC-44AD-B61D-6BBE83E6C93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908910" y="4704810"/>
                  <a:ext cx="61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7F40B8A-1785-4F69-B554-E99A41815F4E}"/>
                    </a:ext>
                  </a:extLst>
                </p14:cNvPr>
                <p14:cNvContentPartPr/>
                <p14:nvPr/>
              </p14:nvContentPartPr>
              <p14:xfrm>
                <a:off x="9941670" y="4677450"/>
                <a:ext cx="11880" cy="84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7F40B8A-1785-4F69-B554-E99A41815F4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937350" y="4673130"/>
                  <a:ext cx="20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E800CDC-5624-4B44-A07B-6C4936BFECE1}"/>
                    </a:ext>
                  </a:extLst>
                </p14:cNvPr>
                <p14:cNvContentPartPr/>
                <p14:nvPr/>
              </p14:nvContentPartPr>
              <p14:xfrm>
                <a:off x="9644670" y="4897050"/>
                <a:ext cx="41760" cy="98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E800CDC-5624-4B44-A07B-6C4936BFECE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640350" y="4892730"/>
                  <a:ext cx="504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0F4F075-BD19-4F95-BA2C-FB1AD7579708}"/>
                    </a:ext>
                  </a:extLst>
                </p14:cNvPr>
                <p14:cNvContentPartPr/>
                <p14:nvPr/>
              </p14:nvContentPartPr>
              <p14:xfrm>
                <a:off x="9418590" y="4965450"/>
                <a:ext cx="57960" cy="20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0F4F075-BD19-4F95-BA2C-FB1AD757970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414270" y="4961130"/>
                  <a:ext cx="66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FD83BB7-45AB-4518-8F75-745EF1B71E52}"/>
                    </a:ext>
                  </a:extLst>
                </p14:cNvPr>
                <p14:cNvContentPartPr/>
                <p14:nvPr/>
              </p14:nvContentPartPr>
              <p14:xfrm>
                <a:off x="9432270" y="4942410"/>
                <a:ext cx="23760" cy="612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FD83BB7-45AB-4518-8F75-745EF1B71E5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427950" y="4938090"/>
                  <a:ext cx="32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B784561-A157-4222-8444-A3785E044B89}"/>
                    </a:ext>
                  </a:extLst>
                </p14:cNvPr>
                <p14:cNvContentPartPr/>
                <p14:nvPr/>
              </p14:nvContentPartPr>
              <p14:xfrm>
                <a:off x="9026550" y="4975530"/>
                <a:ext cx="54000" cy="24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B784561-A157-4222-8444-A3785E044B8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022230" y="4971210"/>
                  <a:ext cx="626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E313C4F-D9CE-4740-9F01-52EEDDE48BCA}"/>
                    </a:ext>
                  </a:extLst>
                </p14:cNvPr>
                <p14:cNvContentPartPr/>
                <p14:nvPr/>
              </p14:nvContentPartPr>
              <p14:xfrm>
                <a:off x="9037710" y="4980210"/>
                <a:ext cx="1800" cy="208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E313C4F-D9CE-4740-9F01-52EEDDE48BC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033390" y="4975890"/>
                  <a:ext cx="104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2414F45-9AA8-4F94-A5F8-EA09C104480C}"/>
                    </a:ext>
                  </a:extLst>
                </p14:cNvPr>
                <p14:cNvContentPartPr/>
                <p14:nvPr/>
              </p14:nvContentPartPr>
              <p14:xfrm>
                <a:off x="8871750" y="5104770"/>
                <a:ext cx="59400" cy="597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2414F45-9AA8-4F94-A5F8-EA09C104480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867430" y="5100450"/>
                  <a:ext cx="680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E8B1FD2-0E09-4B2E-AFF1-25C0E2B47FD0}"/>
                    </a:ext>
                  </a:extLst>
                </p14:cNvPr>
                <p14:cNvContentPartPr/>
                <p14:nvPr/>
              </p14:nvContentPartPr>
              <p14:xfrm>
                <a:off x="8699670" y="4879770"/>
                <a:ext cx="59400" cy="41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E8B1FD2-0E09-4B2E-AFF1-25C0E2B47FD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695350" y="4875450"/>
                  <a:ext cx="68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D339D68-5310-49B6-B188-25CBB0F534F7}"/>
                    </a:ext>
                  </a:extLst>
                </p14:cNvPr>
                <p14:cNvContentPartPr/>
                <p14:nvPr/>
              </p14:nvContentPartPr>
              <p14:xfrm>
                <a:off x="8732790" y="4868250"/>
                <a:ext cx="14760" cy="82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D339D68-5310-49B6-B188-25CBB0F534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728470" y="4863930"/>
                  <a:ext cx="23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87014D3-5FE2-496E-AF52-1D1EC5353F8B}"/>
                    </a:ext>
                  </a:extLst>
                </p14:cNvPr>
                <p14:cNvContentPartPr/>
                <p14:nvPr/>
              </p14:nvContentPartPr>
              <p14:xfrm>
                <a:off x="8537310" y="5273610"/>
                <a:ext cx="44280" cy="52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87014D3-5FE2-496E-AF52-1D1EC5353F8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532990" y="5269290"/>
                  <a:ext cx="529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E6169A6-FDAC-46D3-855E-23389B3E6CA6}"/>
                    </a:ext>
                  </a:extLst>
                </p14:cNvPr>
                <p14:cNvContentPartPr/>
                <p14:nvPr/>
              </p14:nvContentPartPr>
              <p14:xfrm>
                <a:off x="8424630" y="5115930"/>
                <a:ext cx="153360" cy="215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E6169A6-FDAC-46D3-855E-23389B3E6CA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20310" y="5111610"/>
                  <a:ext cx="162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43B14C9-0F68-40BE-8FE5-C256D3AB05E4}"/>
                    </a:ext>
                  </a:extLst>
                </p14:cNvPr>
                <p14:cNvContentPartPr/>
                <p14:nvPr/>
              </p14:nvContentPartPr>
              <p14:xfrm>
                <a:off x="8430750" y="5102610"/>
                <a:ext cx="19800" cy="62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43B14C9-0F68-40BE-8FE5-C256D3AB05E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426430" y="5098290"/>
                  <a:ext cx="28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2AB227C-6E27-43EE-96DE-A4B3E051423B}"/>
                    </a:ext>
                  </a:extLst>
                </p14:cNvPr>
                <p14:cNvContentPartPr/>
                <p14:nvPr/>
              </p14:nvContentPartPr>
              <p14:xfrm>
                <a:off x="8405190" y="4946010"/>
                <a:ext cx="67320" cy="52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2AB227C-6E27-43EE-96DE-A4B3E051423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00870" y="4941690"/>
                  <a:ext cx="759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7EEBA5F-E610-448D-87B4-FC9F23E6E21A}"/>
                    </a:ext>
                  </a:extLst>
                </p14:cNvPr>
                <p14:cNvContentPartPr/>
                <p14:nvPr/>
              </p14:nvContentPartPr>
              <p14:xfrm>
                <a:off x="9267750" y="5329770"/>
                <a:ext cx="23760" cy="30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7EEBA5F-E610-448D-87B4-FC9F23E6E21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263430" y="5325450"/>
                  <a:ext cx="32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4CDBD0E-4E05-4131-95B0-19CF1380B135}"/>
                    </a:ext>
                  </a:extLst>
                </p14:cNvPr>
                <p14:cNvContentPartPr/>
                <p14:nvPr/>
              </p14:nvContentPartPr>
              <p14:xfrm>
                <a:off x="9240750" y="5319690"/>
                <a:ext cx="51840" cy="12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4CDBD0E-4E05-4131-95B0-19CF1380B13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236430" y="5315370"/>
                  <a:ext cx="604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A9ECBB5-2E83-4190-8EB9-B081DFD5DC02}"/>
                    </a:ext>
                  </a:extLst>
                </p14:cNvPr>
                <p14:cNvContentPartPr/>
                <p14:nvPr/>
              </p14:nvContentPartPr>
              <p14:xfrm>
                <a:off x="8324190" y="4065810"/>
                <a:ext cx="73440" cy="90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A9ECBB5-2E83-4190-8EB9-B081DFD5DC0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319870" y="4061490"/>
                  <a:ext cx="82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80CBFA2-8C90-4587-903A-22C60F888BF6}"/>
                    </a:ext>
                  </a:extLst>
                </p14:cNvPr>
                <p14:cNvContentPartPr/>
                <p14:nvPr/>
              </p14:nvContentPartPr>
              <p14:xfrm>
                <a:off x="8315190" y="4094610"/>
                <a:ext cx="34920" cy="66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80CBFA2-8C90-4587-903A-22C60F888BF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310870" y="4090290"/>
                  <a:ext cx="43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D467A48-859E-4A44-B689-2E4D80137AB5}"/>
                    </a:ext>
                  </a:extLst>
                </p14:cNvPr>
                <p14:cNvContentPartPr/>
                <p14:nvPr/>
              </p14:nvContentPartPr>
              <p14:xfrm>
                <a:off x="8400150" y="3791850"/>
                <a:ext cx="52920" cy="57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D467A48-859E-4A44-B689-2E4D80137AB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95830" y="3787530"/>
                  <a:ext cx="61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FB327A6-A63B-47F0-AA42-2504DA2758A0}"/>
                    </a:ext>
                  </a:extLst>
                </p14:cNvPr>
                <p14:cNvContentPartPr/>
                <p14:nvPr/>
              </p14:nvContentPartPr>
              <p14:xfrm>
                <a:off x="8556750" y="3625530"/>
                <a:ext cx="94320" cy="30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FB327A6-A63B-47F0-AA42-2504DA2758A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552430" y="3621210"/>
                  <a:ext cx="102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7CD90E3-CD2D-428C-8BD7-4B2FE327E3C6}"/>
                    </a:ext>
                  </a:extLst>
                </p14:cNvPr>
                <p14:cNvContentPartPr/>
                <p14:nvPr/>
              </p14:nvContentPartPr>
              <p14:xfrm>
                <a:off x="8603190" y="3583410"/>
                <a:ext cx="13320" cy="57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7CD90E3-CD2D-428C-8BD7-4B2FE327E3C6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598870" y="3579090"/>
                  <a:ext cx="21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E1B1268-041E-4A29-911E-DAEF2EE9BC3D}"/>
                    </a:ext>
                  </a:extLst>
                </p14:cNvPr>
                <p14:cNvContentPartPr/>
                <p14:nvPr/>
              </p14:nvContentPartPr>
              <p14:xfrm>
                <a:off x="9031590" y="4060410"/>
                <a:ext cx="27000" cy="187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E1B1268-041E-4A29-911E-DAEF2EE9BC3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027270" y="4056090"/>
                  <a:ext cx="356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B6A7C9A-371C-4189-BDAB-F08B6EAF6FBD}"/>
                    </a:ext>
                  </a:extLst>
                </p14:cNvPr>
                <p14:cNvContentPartPr/>
                <p14:nvPr/>
              </p14:nvContentPartPr>
              <p14:xfrm>
                <a:off x="9005670" y="4072650"/>
                <a:ext cx="25920" cy="59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B6A7C9A-371C-4189-BDAB-F08B6EAF6FBD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001350" y="4068330"/>
                  <a:ext cx="345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A3BCB58-96FD-41B9-AFA2-41209BD8041C}"/>
                    </a:ext>
                  </a:extLst>
                </p14:cNvPr>
                <p14:cNvContentPartPr/>
                <p14:nvPr/>
              </p14:nvContentPartPr>
              <p14:xfrm>
                <a:off x="9090630" y="4026210"/>
                <a:ext cx="59400" cy="50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A3BCB58-96FD-41B9-AFA2-41209BD8041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086310" y="4021890"/>
                  <a:ext cx="68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E4ECC29-252F-4284-8576-5B4DD06F4210}"/>
                    </a:ext>
                  </a:extLst>
                </p14:cNvPr>
                <p14:cNvContentPartPr/>
                <p14:nvPr/>
              </p14:nvContentPartPr>
              <p14:xfrm>
                <a:off x="9121230" y="3959610"/>
                <a:ext cx="61920" cy="55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E4ECC29-252F-4284-8576-5B4DD06F421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16910" y="3955290"/>
                  <a:ext cx="70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2F9A62C-D4E7-4937-895C-4445A38D52A2}"/>
                    </a:ext>
                  </a:extLst>
                </p14:cNvPr>
                <p14:cNvContentPartPr/>
                <p14:nvPr/>
              </p14:nvContentPartPr>
              <p14:xfrm>
                <a:off x="9111150" y="3908130"/>
                <a:ext cx="50040" cy="17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2F9A62C-D4E7-4937-895C-4445A38D52A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106830" y="3903810"/>
                  <a:ext cx="58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7DEE74E-61D2-46B0-A816-F9DB699E68EA}"/>
                    </a:ext>
                  </a:extLst>
                </p14:cNvPr>
                <p14:cNvContentPartPr/>
                <p14:nvPr/>
              </p14:nvContentPartPr>
              <p14:xfrm>
                <a:off x="9019710" y="3896970"/>
                <a:ext cx="87840" cy="40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7DEE74E-61D2-46B0-A816-F9DB699E68E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15390" y="3892650"/>
                  <a:ext cx="96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D0D9DAB-9423-419A-87E0-B80226DD1E6E}"/>
                    </a:ext>
                  </a:extLst>
                </p14:cNvPr>
                <p14:cNvContentPartPr/>
                <p14:nvPr/>
              </p14:nvContentPartPr>
              <p14:xfrm>
                <a:off x="8999550" y="3893370"/>
                <a:ext cx="10800" cy="49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D0D9DAB-9423-419A-87E0-B80226DD1E6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995230" y="3889050"/>
                  <a:ext cx="19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6EF892D-2C86-47E0-8909-2214EC6A7539}"/>
                    </a:ext>
                  </a:extLst>
                </p14:cNvPr>
                <p14:cNvContentPartPr/>
                <p14:nvPr/>
              </p14:nvContentPartPr>
              <p14:xfrm>
                <a:off x="8974710" y="4000650"/>
                <a:ext cx="55800" cy="34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6EF892D-2C86-47E0-8909-2214EC6A753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970390" y="3996330"/>
                  <a:ext cx="64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9C2D2F9-7241-4200-BA31-3F217B825D29}"/>
                    </a:ext>
                  </a:extLst>
                </p14:cNvPr>
                <p14:cNvContentPartPr/>
                <p14:nvPr/>
              </p14:nvContentPartPr>
              <p14:xfrm>
                <a:off x="8862750" y="4042050"/>
                <a:ext cx="60840" cy="11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9C2D2F9-7241-4200-BA31-3F217B825D29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858430" y="4037730"/>
                  <a:ext cx="694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2F2EAE9-0E19-4780-B32C-0FA9C68CE5F9}"/>
                    </a:ext>
                  </a:extLst>
                </p14:cNvPr>
                <p14:cNvContentPartPr/>
                <p14:nvPr/>
              </p14:nvContentPartPr>
              <p14:xfrm>
                <a:off x="8874630" y="4040970"/>
                <a:ext cx="8280" cy="43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2F2EAE9-0E19-4780-B32C-0FA9C68CE5F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870310" y="4036650"/>
                  <a:ext cx="169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8625A94-C4EE-43C5-B2C6-CD765FFDB7F9}"/>
                    </a:ext>
                  </a:extLst>
                </p14:cNvPr>
                <p14:cNvContentPartPr/>
                <p14:nvPr/>
              </p14:nvContentPartPr>
              <p14:xfrm>
                <a:off x="8828190" y="4134210"/>
                <a:ext cx="58320" cy="43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8625A94-C4EE-43C5-B2C6-CD765FFDB7F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823870" y="4129890"/>
                  <a:ext cx="66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A84D54A-A031-4E29-BEB2-90BE6388E4AE}"/>
                    </a:ext>
                  </a:extLst>
                </p14:cNvPr>
                <p14:cNvContentPartPr/>
                <p14:nvPr/>
              </p14:nvContentPartPr>
              <p14:xfrm>
                <a:off x="8869590" y="4065810"/>
                <a:ext cx="48960" cy="31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A84D54A-A031-4E29-BEB2-90BE6388E4AE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865270" y="4061490"/>
                  <a:ext cx="57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9787D2E-0AFA-4B83-89A1-7E6D1B99F8CC}"/>
                    </a:ext>
                  </a:extLst>
                </p14:cNvPr>
                <p14:cNvContentPartPr/>
                <p14:nvPr/>
              </p14:nvContentPartPr>
              <p14:xfrm>
                <a:off x="8829270" y="3935850"/>
                <a:ext cx="51840" cy="403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9787D2E-0AFA-4B83-89A1-7E6D1B99F8C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824950" y="3931530"/>
                  <a:ext cx="60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5130C5F-D2D1-4F92-94BD-68E701787EBC}"/>
                    </a:ext>
                  </a:extLst>
                </p14:cNvPr>
                <p14:cNvContentPartPr/>
                <p14:nvPr/>
              </p14:nvContentPartPr>
              <p14:xfrm>
                <a:off x="8886150" y="3887610"/>
                <a:ext cx="48960" cy="18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5130C5F-D2D1-4F92-94BD-68E701787EB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881830" y="3883290"/>
                  <a:ext cx="576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EF82C37-3762-41EF-BAED-451C92852991}"/>
                    </a:ext>
                  </a:extLst>
                </p14:cNvPr>
                <p14:cNvContentPartPr/>
                <p14:nvPr/>
              </p14:nvContentPartPr>
              <p14:xfrm>
                <a:off x="8895150" y="3883290"/>
                <a:ext cx="18360" cy="30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EF82C37-3762-41EF-BAED-451C9285299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890830" y="3878970"/>
                  <a:ext cx="27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64830D9-7826-45B7-8240-59CAC0C2E4C4}"/>
                    </a:ext>
                  </a:extLst>
                </p14:cNvPr>
                <p14:cNvContentPartPr/>
                <p14:nvPr/>
              </p14:nvContentPartPr>
              <p14:xfrm>
                <a:off x="8742150" y="4085250"/>
                <a:ext cx="30960" cy="370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64830D9-7826-45B7-8240-59CAC0C2E4C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737830" y="4080930"/>
                  <a:ext cx="39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DADCB45-6A18-4541-8ECB-AB2EFA8AEF8C}"/>
                    </a:ext>
                  </a:extLst>
                </p14:cNvPr>
                <p14:cNvContentPartPr/>
                <p14:nvPr/>
              </p14:nvContentPartPr>
              <p14:xfrm>
                <a:off x="8715150" y="4167690"/>
                <a:ext cx="45360" cy="309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DADCB45-6A18-4541-8ECB-AB2EFA8AEF8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710830" y="4163370"/>
                  <a:ext cx="54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D2AE9D2-6EB1-4313-9408-6D1A62F95E57}"/>
                    </a:ext>
                  </a:extLst>
                </p14:cNvPr>
                <p14:cNvContentPartPr/>
                <p14:nvPr/>
              </p14:nvContentPartPr>
              <p14:xfrm>
                <a:off x="9059670" y="4184970"/>
                <a:ext cx="42840" cy="20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D2AE9D2-6EB1-4313-9408-6D1A62F95E5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9055350" y="4180650"/>
                  <a:ext cx="51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E8C49CD-4CCB-4120-8A73-EC0F4DAA66D1}"/>
                    </a:ext>
                  </a:extLst>
                </p14:cNvPr>
                <p14:cNvContentPartPr/>
                <p14:nvPr/>
              </p14:nvContentPartPr>
              <p14:xfrm>
                <a:off x="9053190" y="4150770"/>
                <a:ext cx="126360" cy="54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E8C49CD-4CCB-4120-8A73-EC0F4DAA66D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048870" y="4146450"/>
                  <a:ext cx="135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383B236-14E8-422A-873B-E8CC0379EE18}"/>
                    </a:ext>
                  </a:extLst>
                </p14:cNvPr>
                <p14:cNvContentPartPr/>
                <p14:nvPr/>
              </p14:nvContentPartPr>
              <p14:xfrm>
                <a:off x="9133110" y="4121970"/>
                <a:ext cx="18360" cy="550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383B236-14E8-422A-873B-E8CC0379EE1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9128790" y="4117650"/>
                  <a:ext cx="270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3790D85-D927-48F6-85D3-DC08A2B8BB10}"/>
                    </a:ext>
                  </a:extLst>
                </p14:cNvPr>
                <p14:cNvContentPartPr/>
                <p14:nvPr/>
              </p14:nvContentPartPr>
              <p14:xfrm>
                <a:off x="9186750" y="4121970"/>
                <a:ext cx="54360" cy="54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3790D85-D927-48F6-85D3-DC08A2B8BB1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9182430" y="4117650"/>
                  <a:ext cx="630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B7E79A6-2161-4B04-BCBF-6F0895908942}"/>
                    </a:ext>
                  </a:extLst>
                </p14:cNvPr>
                <p14:cNvContentPartPr/>
                <p14:nvPr/>
              </p14:nvContentPartPr>
              <p14:xfrm>
                <a:off x="9262710" y="4087770"/>
                <a:ext cx="36720" cy="18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B7E79A6-2161-4B04-BCBF-6F0895908942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258390" y="4083450"/>
                  <a:ext cx="45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3B9B7B6-5F37-4F31-A2C9-4FE6E1AD5C3D}"/>
                    </a:ext>
                  </a:extLst>
                </p14:cNvPr>
                <p14:cNvContentPartPr/>
                <p14:nvPr/>
              </p14:nvContentPartPr>
              <p14:xfrm>
                <a:off x="9272790" y="4059330"/>
                <a:ext cx="104760" cy="63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3B9B7B6-5F37-4F31-A2C9-4FE6E1AD5C3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268470" y="4055010"/>
                  <a:ext cx="113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8BC22EF-EE53-4D5E-86CE-0A1B4971F433}"/>
                    </a:ext>
                  </a:extLst>
                </p14:cNvPr>
                <p14:cNvContentPartPr/>
                <p14:nvPr/>
              </p14:nvContentPartPr>
              <p14:xfrm>
                <a:off x="9234630" y="4035210"/>
                <a:ext cx="138960" cy="139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8BC22EF-EE53-4D5E-86CE-0A1B4971F43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230310" y="4030890"/>
                  <a:ext cx="1476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D8033F6-7A93-4C82-8113-B7768262A91A}"/>
                    </a:ext>
                  </a:extLst>
                </p14:cNvPr>
                <p14:cNvContentPartPr/>
                <p14:nvPr/>
              </p14:nvContentPartPr>
              <p14:xfrm>
                <a:off x="9266670" y="4131330"/>
                <a:ext cx="10800" cy="52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D8033F6-7A93-4C82-8113-B7768262A91A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262350" y="4127010"/>
                  <a:ext cx="19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666E562-C134-49F0-AA50-C2FE1225695B}"/>
                    </a:ext>
                  </a:extLst>
                </p14:cNvPr>
                <p14:cNvContentPartPr/>
                <p14:nvPr/>
              </p14:nvContentPartPr>
              <p14:xfrm>
                <a:off x="9167670" y="4208730"/>
                <a:ext cx="50400" cy="370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666E562-C134-49F0-AA50-C2FE122569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9163350" y="4204410"/>
                  <a:ext cx="59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680A63E-F3AE-4788-BABA-D8A9F2A419E7}"/>
                    </a:ext>
                  </a:extLst>
                </p14:cNvPr>
                <p14:cNvContentPartPr/>
                <p14:nvPr/>
              </p14:nvContentPartPr>
              <p14:xfrm>
                <a:off x="9309150" y="4193970"/>
                <a:ext cx="47880" cy="23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680A63E-F3AE-4788-BABA-D8A9F2A419E7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304830" y="4189650"/>
                  <a:ext cx="56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0E610C4-AF1A-4422-8A1A-B3D58CD8858F}"/>
                    </a:ext>
                  </a:extLst>
                </p14:cNvPr>
                <p14:cNvContentPartPr/>
                <p14:nvPr/>
              </p14:nvContentPartPr>
              <p14:xfrm>
                <a:off x="9374310" y="4131330"/>
                <a:ext cx="27720" cy="262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0E610C4-AF1A-4422-8A1A-B3D58CD8858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369990" y="4127010"/>
                  <a:ext cx="36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C1162A-E02F-47A9-8A09-E819836B1CD1}"/>
                    </a:ext>
                  </a:extLst>
                </p14:cNvPr>
                <p14:cNvContentPartPr/>
                <p14:nvPr/>
              </p14:nvContentPartPr>
              <p14:xfrm>
                <a:off x="9356670" y="4088850"/>
                <a:ext cx="37800" cy="92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C1162A-E02F-47A9-8A09-E819836B1CD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352350" y="4084530"/>
                  <a:ext cx="464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7177F33-5747-484A-B2BF-049F985CB430}"/>
                    </a:ext>
                  </a:extLst>
                </p14:cNvPr>
                <p14:cNvContentPartPr/>
                <p14:nvPr/>
              </p14:nvContentPartPr>
              <p14:xfrm>
                <a:off x="9405630" y="4065810"/>
                <a:ext cx="32400" cy="9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7177F33-5747-484A-B2BF-049F985CB43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401310" y="4061490"/>
                  <a:ext cx="410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19C30EC8-A1C6-47A8-8CD1-B9D7AB1AFDAF}"/>
                    </a:ext>
                  </a:extLst>
                </p14:cNvPr>
                <p14:cNvContentPartPr/>
                <p14:nvPr/>
              </p14:nvContentPartPr>
              <p14:xfrm>
                <a:off x="9413190" y="4031610"/>
                <a:ext cx="72360" cy="63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19C30EC8-A1C6-47A8-8CD1-B9D7AB1AFDA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408870" y="4027290"/>
                  <a:ext cx="81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1702BE1-6E80-4830-A174-520E405C1C03}"/>
                    </a:ext>
                  </a:extLst>
                </p14:cNvPr>
                <p14:cNvContentPartPr/>
                <p14:nvPr/>
              </p14:nvContentPartPr>
              <p14:xfrm>
                <a:off x="9447030" y="4017930"/>
                <a:ext cx="12960" cy="115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1702BE1-6E80-4830-A174-520E405C1C0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442710" y="4013610"/>
                  <a:ext cx="216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8E5EC99-7068-4BFD-9E33-B98A6A66CB89}"/>
                    </a:ext>
                  </a:extLst>
                </p14:cNvPr>
                <p14:cNvContentPartPr/>
                <p14:nvPr/>
              </p14:nvContentPartPr>
              <p14:xfrm>
                <a:off x="9383670" y="3970050"/>
                <a:ext cx="91440" cy="83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8E5EC99-7068-4BFD-9E33-B98A6A66CB8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379350" y="3965730"/>
                  <a:ext cx="100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6CB4725-5303-4BE2-8A26-9B6D8A1CEC8C}"/>
                    </a:ext>
                  </a:extLst>
                </p14:cNvPr>
                <p14:cNvContentPartPr/>
                <p14:nvPr/>
              </p14:nvContentPartPr>
              <p14:xfrm>
                <a:off x="9387630" y="3932250"/>
                <a:ext cx="113400" cy="493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6CB4725-5303-4BE2-8A26-9B6D8A1CEC8C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383310" y="3927930"/>
                  <a:ext cx="1220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0CB1B6D-93BB-49B7-AA97-032B312A6E65}"/>
                    </a:ext>
                  </a:extLst>
                </p14:cNvPr>
                <p14:cNvContentPartPr/>
                <p14:nvPr/>
              </p14:nvContentPartPr>
              <p14:xfrm>
                <a:off x="9460710" y="3896970"/>
                <a:ext cx="46800" cy="77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0CB1B6D-93BB-49B7-AA97-032B312A6E65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456390" y="3892650"/>
                  <a:ext cx="55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237A6E9-8AE2-4454-B307-2646EE2DBCD3}"/>
                    </a:ext>
                  </a:extLst>
                </p14:cNvPr>
                <p14:cNvContentPartPr/>
                <p14:nvPr/>
              </p14:nvContentPartPr>
              <p14:xfrm>
                <a:off x="9564750" y="3884370"/>
                <a:ext cx="40320" cy="151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237A6E9-8AE2-4454-B307-2646EE2DBCD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560430" y="3880050"/>
                  <a:ext cx="48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8B75F58-EADF-4B04-8CAF-9E308057AFB0}"/>
                    </a:ext>
                  </a:extLst>
                </p14:cNvPr>
                <p14:cNvContentPartPr/>
                <p14:nvPr/>
              </p14:nvContentPartPr>
              <p14:xfrm>
                <a:off x="9562590" y="3862410"/>
                <a:ext cx="38880" cy="43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8B75F58-EADF-4B04-8CAF-9E308057AFB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9558270" y="3858090"/>
                  <a:ext cx="47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6CDECB5-DDE6-40D7-A223-E84ECB3D92FB}"/>
                    </a:ext>
                  </a:extLst>
                </p14:cNvPr>
                <p14:cNvContentPartPr/>
                <p14:nvPr/>
              </p14:nvContentPartPr>
              <p14:xfrm>
                <a:off x="9623790" y="3861330"/>
                <a:ext cx="33840" cy="37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6CDECB5-DDE6-40D7-A223-E84ECB3D92F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9619470" y="3857010"/>
                  <a:ext cx="424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CEE79EF-4A7C-44B9-9E9E-0A76C4265A79}"/>
                    </a:ext>
                  </a:extLst>
                </p14:cNvPr>
                <p14:cNvContentPartPr/>
                <p14:nvPr/>
              </p14:nvContentPartPr>
              <p14:xfrm>
                <a:off x="9642150" y="3866010"/>
                <a:ext cx="50040" cy="14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CEE79EF-4A7C-44B9-9E9E-0A76C4265A79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9637830" y="3861690"/>
                  <a:ext cx="586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6570460-BCD4-4197-821F-D0D6CA9B91C1}"/>
                    </a:ext>
                  </a:extLst>
                </p14:cNvPr>
                <p14:cNvContentPartPr/>
                <p14:nvPr/>
              </p14:nvContentPartPr>
              <p14:xfrm>
                <a:off x="9679230" y="3866010"/>
                <a:ext cx="5760" cy="187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6570460-BCD4-4197-821F-D0D6CA9B91C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9674910" y="3861690"/>
                  <a:ext cx="14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B5D3AB6-8265-470D-AB0A-D8CBDE963869}"/>
                    </a:ext>
                  </a:extLst>
                </p14:cNvPr>
                <p14:cNvContentPartPr/>
                <p14:nvPr/>
              </p14:nvContentPartPr>
              <p14:xfrm>
                <a:off x="9706950" y="3820290"/>
                <a:ext cx="41040" cy="49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B5D3AB6-8265-470D-AB0A-D8CBDE96386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702630" y="3815970"/>
                  <a:ext cx="49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63C608D-C13D-48B0-910A-04DCB4BEDFF6}"/>
                    </a:ext>
                  </a:extLst>
                </p14:cNvPr>
                <p14:cNvContentPartPr/>
                <p14:nvPr/>
              </p14:nvContentPartPr>
              <p14:xfrm>
                <a:off x="9714150" y="3818850"/>
                <a:ext cx="45000" cy="48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63C608D-C13D-48B0-910A-04DCB4BEDFF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709830" y="3814530"/>
                  <a:ext cx="536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F2FE481-D728-4450-A3AE-B9B52B6598BC}"/>
                    </a:ext>
                  </a:extLst>
                </p14:cNvPr>
                <p14:cNvContentPartPr/>
                <p14:nvPr/>
              </p14:nvContentPartPr>
              <p14:xfrm>
                <a:off x="9780750" y="3789330"/>
                <a:ext cx="11160" cy="67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F2FE481-D728-4450-A3AE-B9B52B6598B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776430" y="3785010"/>
                  <a:ext cx="198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DD709B1-F6DF-4478-B5AE-698E834AB31C}"/>
                    </a:ext>
                  </a:extLst>
                </p14:cNvPr>
                <p14:cNvContentPartPr/>
                <p14:nvPr/>
              </p14:nvContentPartPr>
              <p14:xfrm>
                <a:off x="9801630" y="3790410"/>
                <a:ext cx="36720" cy="41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DD709B1-F6DF-4478-B5AE-698E834AB31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797310" y="3786090"/>
                  <a:ext cx="45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BEF2F66-C701-46F2-85EF-E1642159224F}"/>
                    </a:ext>
                  </a:extLst>
                </p14:cNvPr>
                <p14:cNvContentPartPr/>
                <p14:nvPr/>
              </p14:nvContentPartPr>
              <p14:xfrm>
                <a:off x="9841230" y="3767730"/>
                <a:ext cx="17280" cy="77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BEF2F66-C701-46F2-85EF-E1642159224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836910" y="3763410"/>
                  <a:ext cx="259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F5AA6CA-22A5-401E-9EBD-57CC890398AB}"/>
                    </a:ext>
                  </a:extLst>
                </p14:cNvPr>
                <p14:cNvContentPartPr/>
                <p14:nvPr/>
              </p14:nvContentPartPr>
              <p14:xfrm>
                <a:off x="9823230" y="3803010"/>
                <a:ext cx="71280" cy="198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F5AA6CA-22A5-401E-9EBD-57CC890398A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9818910" y="3798690"/>
                  <a:ext cx="799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1E85957-E38B-4665-8019-899819B13B7F}"/>
                    </a:ext>
                  </a:extLst>
                </p14:cNvPr>
                <p14:cNvContentPartPr/>
                <p14:nvPr/>
              </p14:nvContentPartPr>
              <p14:xfrm>
                <a:off x="9868590" y="3803010"/>
                <a:ext cx="5040" cy="504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1E85957-E38B-4665-8019-899819B13B7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864270" y="3798690"/>
                  <a:ext cx="13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BCB5D90-FA65-4BD2-B9F5-56789B04C537}"/>
                    </a:ext>
                  </a:extLst>
                </p14:cNvPr>
                <p14:cNvContentPartPr/>
                <p14:nvPr/>
              </p14:nvContentPartPr>
              <p14:xfrm>
                <a:off x="9895590" y="3788250"/>
                <a:ext cx="34920" cy="38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BCB5D90-FA65-4BD2-B9F5-56789B04C53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891270" y="3783930"/>
                  <a:ext cx="43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0E2912E-C7F9-4021-B5D6-FBD95256AEE2}"/>
                    </a:ext>
                  </a:extLst>
                </p14:cNvPr>
                <p14:cNvContentPartPr/>
                <p14:nvPr/>
              </p14:nvContentPartPr>
              <p14:xfrm>
                <a:off x="9878670" y="3758730"/>
                <a:ext cx="10800" cy="59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0E2912E-C7F9-4021-B5D6-FBD95256AEE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874350" y="3754410"/>
                  <a:ext cx="19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02158CC-7903-43C8-9B48-8D4F2769EDEC}"/>
                    </a:ext>
                  </a:extLst>
                </p14:cNvPr>
                <p14:cNvContentPartPr/>
                <p14:nvPr/>
              </p14:nvContentPartPr>
              <p14:xfrm>
                <a:off x="9795150" y="3715170"/>
                <a:ext cx="29880" cy="208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02158CC-7903-43C8-9B48-8D4F2769EDE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790830" y="3710850"/>
                  <a:ext cx="3852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E9CCFBE-00A1-40AA-9EEE-7D48B71928F5}"/>
                    </a:ext>
                  </a:extLst>
                </p14:cNvPr>
                <p14:cNvContentPartPr/>
                <p14:nvPr/>
              </p14:nvContentPartPr>
              <p14:xfrm>
                <a:off x="9789750" y="3726330"/>
                <a:ext cx="29880" cy="32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E9CCFBE-00A1-40AA-9EEE-7D48B71928F5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9785430" y="3722010"/>
                  <a:ext cx="38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1E1BA61-D221-493B-B511-F8F8C7306CA5}"/>
                    </a:ext>
                  </a:extLst>
                </p14:cNvPr>
                <p14:cNvContentPartPr/>
                <p14:nvPr/>
              </p14:nvContentPartPr>
              <p14:xfrm>
                <a:off x="9273150" y="3899130"/>
                <a:ext cx="29880" cy="30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1E1BA61-D221-493B-B511-F8F8C7306CA5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9268830" y="3894810"/>
                  <a:ext cx="38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F0E93D9-9D7F-4190-8EE7-C0D3678ECC1A}"/>
                    </a:ext>
                  </a:extLst>
                </p14:cNvPr>
                <p14:cNvContentPartPr/>
                <p14:nvPr/>
              </p14:nvContentPartPr>
              <p14:xfrm>
                <a:off x="9273150" y="3903450"/>
                <a:ext cx="16920" cy="52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F0E93D9-9D7F-4190-8EE7-C0D3678ECC1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9268830" y="3899130"/>
                  <a:ext cx="25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14E7D73-6A04-4645-AF26-7B4D21ABD7A3}"/>
                    </a:ext>
                  </a:extLst>
                </p14:cNvPr>
                <p14:cNvContentPartPr/>
                <p14:nvPr/>
              </p14:nvContentPartPr>
              <p14:xfrm>
                <a:off x="9293670" y="3884370"/>
                <a:ext cx="60840" cy="39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14E7D73-6A04-4645-AF26-7B4D21ABD7A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9289350" y="3880050"/>
                  <a:ext cx="69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A0F3F63-2F96-487B-962B-E38F0C9803A9}"/>
                    </a:ext>
                  </a:extLst>
                </p14:cNvPr>
                <p14:cNvContentPartPr/>
                <p14:nvPr/>
              </p14:nvContentPartPr>
              <p14:xfrm>
                <a:off x="9354150" y="3868170"/>
                <a:ext cx="52920" cy="24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A0F3F63-2F96-487B-962B-E38F0C9803A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9349830" y="3863850"/>
                  <a:ext cx="61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BB0051E-FFBC-4FCC-AA8A-5B0E2EE24879}"/>
                    </a:ext>
                  </a:extLst>
                </p14:cNvPr>
                <p14:cNvContentPartPr/>
                <p14:nvPr/>
              </p14:nvContentPartPr>
              <p14:xfrm>
                <a:off x="9130230" y="4030530"/>
                <a:ext cx="43920" cy="244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BB0051E-FFBC-4FCC-AA8A-5B0E2EE2487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125910" y="4026210"/>
                  <a:ext cx="525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ECF3B81-C7A9-449D-BBB7-7152C6BC3B41}"/>
                    </a:ext>
                  </a:extLst>
                </p14:cNvPr>
                <p14:cNvContentPartPr/>
                <p14:nvPr/>
              </p14:nvContentPartPr>
              <p14:xfrm>
                <a:off x="9188190" y="4010730"/>
                <a:ext cx="63360" cy="201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ECF3B81-C7A9-449D-BBB7-7152C6BC3B4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183870" y="4006410"/>
                  <a:ext cx="720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224D5DA-FC85-49C3-BD56-D46DFF641063}"/>
                    </a:ext>
                  </a:extLst>
                </p14:cNvPr>
                <p14:cNvContentPartPr/>
                <p14:nvPr/>
              </p14:nvContentPartPr>
              <p14:xfrm>
                <a:off x="9209070" y="3994890"/>
                <a:ext cx="18360" cy="417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224D5DA-FC85-49C3-BD56-D46DFF641063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204750" y="3990570"/>
                  <a:ext cx="270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C1E267B-027D-4028-A4C9-48C25BBFB18F}"/>
                    </a:ext>
                  </a:extLst>
                </p14:cNvPr>
                <p14:cNvContentPartPr/>
                <p14:nvPr/>
              </p14:nvContentPartPr>
              <p14:xfrm>
                <a:off x="9234990" y="3975450"/>
                <a:ext cx="66600" cy="46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C1E267B-027D-4028-A4C9-48C25BBFB18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230670" y="3971130"/>
                  <a:ext cx="752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80D497C-3C0E-4B9A-B43B-450F3857B557}"/>
                    </a:ext>
                  </a:extLst>
                </p14:cNvPr>
                <p14:cNvContentPartPr/>
                <p14:nvPr/>
              </p14:nvContentPartPr>
              <p14:xfrm>
                <a:off x="9279270" y="3961770"/>
                <a:ext cx="4320" cy="57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80D497C-3C0E-4B9A-B43B-450F3857B55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9274950" y="3957450"/>
                  <a:ext cx="12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C1DA33C-C146-4E51-B6F3-D57D95D187B1}"/>
                    </a:ext>
                  </a:extLst>
                </p14:cNvPr>
                <p14:cNvContentPartPr/>
                <p14:nvPr/>
              </p14:nvContentPartPr>
              <p14:xfrm>
                <a:off x="9261630" y="4221690"/>
                <a:ext cx="41760" cy="57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C1DA33C-C146-4E51-B6F3-D57D95D187B1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9257310" y="4217370"/>
                  <a:ext cx="50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54819B4-4925-4C84-990E-8A47D34316D7}"/>
                    </a:ext>
                  </a:extLst>
                </p14:cNvPr>
                <p14:cNvContentPartPr/>
                <p14:nvPr/>
              </p14:nvContentPartPr>
              <p14:xfrm>
                <a:off x="9315630" y="4205130"/>
                <a:ext cx="52920" cy="165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54819B4-4925-4C84-990E-8A47D34316D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9311310" y="4200810"/>
                  <a:ext cx="61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DA2FD8F-C15C-4F16-8A3E-116DE054D2C1}"/>
                    </a:ext>
                  </a:extLst>
                </p14:cNvPr>
                <p14:cNvContentPartPr/>
                <p14:nvPr/>
              </p14:nvContentPartPr>
              <p14:xfrm>
                <a:off x="9256590" y="4197210"/>
                <a:ext cx="81360" cy="100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DA2FD8F-C15C-4F16-8A3E-116DE054D2C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9252270" y="4192890"/>
                  <a:ext cx="90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ACA90B8-AB4B-40EA-88C6-8C36063CD844}"/>
                    </a:ext>
                  </a:extLst>
                </p14:cNvPr>
                <p14:cNvContentPartPr/>
                <p14:nvPr/>
              </p14:nvContentPartPr>
              <p14:xfrm>
                <a:off x="9267750" y="4252290"/>
                <a:ext cx="65160" cy="687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ACA90B8-AB4B-40EA-88C6-8C36063CD84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3430" y="4247970"/>
                  <a:ext cx="73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0456B0FD-59EE-472A-A97B-A471466668DD}"/>
                    </a:ext>
                  </a:extLst>
                </p14:cNvPr>
                <p14:cNvContentPartPr/>
                <p14:nvPr/>
              </p14:nvContentPartPr>
              <p14:xfrm>
                <a:off x="9321750" y="4238610"/>
                <a:ext cx="15840" cy="18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0456B0FD-59EE-472A-A97B-A471466668D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9317430" y="4234290"/>
                  <a:ext cx="244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533E682-0AC8-4E21-B7C1-BF055E864085}"/>
                    </a:ext>
                  </a:extLst>
                </p14:cNvPr>
                <p14:cNvContentPartPr/>
                <p14:nvPr/>
              </p14:nvContentPartPr>
              <p14:xfrm>
                <a:off x="9192150" y="4246530"/>
                <a:ext cx="43920" cy="27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533E682-0AC8-4E21-B7C1-BF055E864085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9187830" y="4242210"/>
                  <a:ext cx="52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39D55FD-C33B-4AA1-B386-9A50A1C2279C}"/>
                    </a:ext>
                  </a:extLst>
                </p14:cNvPr>
                <p14:cNvContentPartPr/>
                <p14:nvPr/>
              </p14:nvContentPartPr>
              <p14:xfrm>
                <a:off x="9205110" y="4242930"/>
                <a:ext cx="34920" cy="565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39D55FD-C33B-4AA1-B386-9A50A1C2279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9200790" y="4238610"/>
                  <a:ext cx="4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C0434ED-5C08-464D-9E59-D80E6A82617B}"/>
                    </a:ext>
                  </a:extLst>
                </p14:cNvPr>
                <p14:cNvContentPartPr/>
                <p14:nvPr/>
              </p14:nvContentPartPr>
              <p14:xfrm>
                <a:off x="9950310" y="4480530"/>
                <a:ext cx="41760" cy="241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C0434ED-5C08-464D-9E59-D80E6A82617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9945990" y="4476210"/>
                  <a:ext cx="50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787234C-553C-4AF3-83C9-DBE7600E44D4}"/>
                    </a:ext>
                  </a:extLst>
                </p14:cNvPr>
                <p14:cNvContentPartPr/>
                <p14:nvPr/>
              </p14:nvContentPartPr>
              <p14:xfrm>
                <a:off x="9958230" y="4462530"/>
                <a:ext cx="5400" cy="518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787234C-553C-4AF3-83C9-DBE7600E44D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953910" y="4458210"/>
                  <a:ext cx="1404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0117C77-624E-4CCE-8CF5-A059B90CD7EC}"/>
                    </a:ext>
                  </a:extLst>
                </p14:cNvPr>
                <p14:cNvContentPartPr/>
                <p14:nvPr/>
              </p14:nvContentPartPr>
              <p14:xfrm>
                <a:off x="10119150" y="4366410"/>
                <a:ext cx="64440" cy="56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0117C77-624E-4CCE-8CF5-A059B90CD7E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0114830" y="4362090"/>
                  <a:ext cx="73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074ED52-E3FF-48B1-A457-E5E859AED355}"/>
                    </a:ext>
                  </a:extLst>
                </p14:cNvPr>
                <p14:cNvContentPartPr/>
                <p14:nvPr/>
              </p14:nvContentPartPr>
              <p14:xfrm>
                <a:off x="10055070" y="4897770"/>
                <a:ext cx="57960" cy="828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074ED52-E3FF-48B1-A457-E5E859AED355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0050750" y="4893450"/>
                  <a:ext cx="666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6482522-D625-49D2-AFEE-5CF7D698495D}"/>
                    </a:ext>
                  </a:extLst>
                </p14:cNvPr>
                <p14:cNvContentPartPr/>
                <p14:nvPr/>
              </p14:nvContentPartPr>
              <p14:xfrm>
                <a:off x="10289070" y="4784730"/>
                <a:ext cx="41400" cy="133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6482522-D625-49D2-AFEE-5CF7D698495D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284750" y="4780410"/>
                  <a:ext cx="50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38733AA4-44F5-4F76-8984-1CAF01690E8C}"/>
                    </a:ext>
                  </a:extLst>
                </p14:cNvPr>
                <p14:cNvContentPartPr/>
                <p14:nvPr/>
              </p14:nvContentPartPr>
              <p14:xfrm>
                <a:off x="10287630" y="4744770"/>
                <a:ext cx="13320" cy="666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38733AA4-44F5-4F76-8984-1CAF01690E8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283310" y="4740450"/>
                  <a:ext cx="21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FA21CD3-BD4E-4B9A-A865-2B1C61FBFBDD}"/>
                    </a:ext>
                  </a:extLst>
                </p14:cNvPr>
                <p14:cNvContentPartPr/>
                <p14:nvPr/>
              </p14:nvContentPartPr>
              <p14:xfrm>
                <a:off x="10025190" y="5142570"/>
                <a:ext cx="42840" cy="41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FA21CD3-BD4E-4B9A-A865-2B1C61FBFBD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020870" y="5138250"/>
                  <a:ext cx="51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2F14E8C-4874-42C7-A1FF-DCFCC3C877CD}"/>
                    </a:ext>
                  </a:extLst>
                </p14:cNvPr>
                <p14:cNvContentPartPr/>
                <p14:nvPr/>
              </p14:nvContentPartPr>
              <p14:xfrm>
                <a:off x="9807750" y="5043930"/>
                <a:ext cx="67320" cy="40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2F14E8C-4874-42C7-A1FF-DCFCC3C877CD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803430" y="5039610"/>
                  <a:ext cx="75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8BC2D45-6B49-49C4-B0AE-8E294D73458C}"/>
                    </a:ext>
                  </a:extLst>
                </p14:cNvPr>
                <p14:cNvContentPartPr/>
                <p14:nvPr/>
              </p14:nvContentPartPr>
              <p14:xfrm>
                <a:off x="9847710" y="5039970"/>
                <a:ext cx="14400" cy="96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8BC2D45-6B49-49C4-B0AE-8E294D73458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843390" y="5035650"/>
                  <a:ext cx="23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3684C24-18F7-45F0-9644-AF754C651FF1}"/>
                    </a:ext>
                  </a:extLst>
                </p14:cNvPr>
                <p14:cNvContentPartPr/>
                <p14:nvPr/>
              </p14:nvContentPartPr>
              <p14:xfrm>
                <a:off x="10396710" y="5191530"/>
                <a:ext cx="53280" cy="36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3684C24-18F7-45F0-9644-AF754C651FF1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0392390" y="5187210"/>
                  <a:ext cx="61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32CEBE0-631B-482A-B813-99AF6ABD4CF3}"/>
                    </a:ext>
                  </a:extLst>
                </p14:cNvPr>
                <p14:cNvContentPartPr/>
                <p14:nvPr/>
              </p14:nvContentPartPr>
              <p14:xfrm>
                <a:off x="10422270" y="5180370"/>
                <a:ext cx="10800" cy="446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32CEBE0-631B-482A-B813-99AF6ABD4CF3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0417950" y="5176050"/>
                  <a:ext cx="1944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32841E39-CBF7-4E61-8988-03E37E948C93}"/>
                  </a:ext>
                </a:extLst>
              </p14:cNvPr>
              <p14:cNvContentPartPr/>
              <p14:nvPr/>
            </p14:nvContentPartPr>
            <p14:xfrm>
              <a:off x="10914750" y="4859250"/>
              <a:ext cx="59400" cy="619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32841E39-CBF7-4E61-8988-03E37E948C93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10910430" y="4854930"/>
                <a:ext cx="68040" cy="7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5A1391E-4FEA-41E8-8E5B-A9740D0264F4}"/>
              </a:ext>
            </a:extLst>
          </p:cNvPr>
          <p:cNvGrpSpPr/>
          <p:nvPr/>
        </p:nvGrpSpPr>
        <p:grpSpPr>
          <a:xfrm>
            <a:off x="11223630" y="4556130"/>
            <a:ext cx="59400" cy="92880"/>
            <a:chOff x="11223630" y="4556130"/>
            <a:chExt cx="5940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3A1448C-FE13-4EED-B773-11074A6CCC7D}"/>
                    </a:ext>
                  </a:extLst>
                </p14:cNvPr>
                <p14:cNvContentPartPr/>
                <p14:nvPr/>
              </p14:nvContentPartPr>
              <p14:xfrm>
                <a:off x="11229750" y="4577010"/>
                <a:ext cx="53280" cy="334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3A1448C-FE13-4EED-B773-11074A6CCC7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225430" y="4572690"/>
                  <a:ext cx="61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82F2016-94B1-41B2-AB2C-3D572E6510A0}"/>
                    </a:ext>
                  </a:extLst>
                </p14:cNvPr>
                <p14:cNvContentPartPr/>
                <p14:nvPr/>
              </p14:nvContentPartPr>
              <p14:xfrm>
                <a:off x="11223630" y="4556130"/>
                <a:ext cx="54360" cy="9288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82F2016-94B1-41B2-AB2C-3D572E6510A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1219310" y="4551810"/>
                  <a:ext cx="630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2A670A65-7139-48EE-BB84-61D3E34038ED}"/>
              </a:ext>
            </a:extLst>
          </p:cNvPr>
          <p:cNvGrpSpPr/>
          <p:nvPr/>
        </p:nvGrpSpPr>
        <p:grpSpPr>
          <a:xfrm>
            <a:off x="11827710" y="3637410"/>
            <a:ext cx="75240" cy="80280"/>
            <a:chOff x="11827710" y="3637410"/>
            <a:chExt cx="7524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46755603-963A-4CAC-ABDD-15FC9341D7F2}"/>
                    </a:ext>
                  </a:extLst>
                </p14:cNvPr>
                <p14:cNvContentPartPr/>
                <p14:nvPr/>
              </p14:nvContentPartPr>
              <p14:xfrm>
                <a:off x="11844630" y="3637410"/>
                <a:ext cx="58320" cy="80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46755603-963A-4CAC-ABDD-15FC9341D7F2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1840310" y="3633090"/>
                  <a:ext cx="66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01478AE-7676-4A91-BEE6-4B67D332697C}"/>
                    </a:ext>
                  </a:extLst>
                </p14:cNvPr>
                <p14:cNvContentPartPr/>
                <p14:nvPr/>
              </p14:nvContentPartPr>
              <p14:xfrm>
                <a:off x="11827710" y="3685290"/>
                <a:ext cx="72360" cy="176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01478AE-7676-4A91-BEE6-4B67D332697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1823390" y="3680970"/>
                  <a:ext cx="8100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EAC90EC-877C-419E-B664-F448CF59C791}"/>
              </a:ext>
            </a:extLst>
          </p:cNvPr>
          <p:cNvGrpSpPr/>
          <p:nvPr/>
        </p:nvGrpSpPr>
        <p:grpSpPr>
          <a:xfrm>
            <a:off x="11892150" y="2433930"/>
            <a:ext cx="65160" cy="111240"/>
            <a:chOff x="11892150" y="2433930"/>
            <a:chExt cx="6516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9BC16EC-F436-41A5-A7BF-4925368117F3}"/>
                    </a:ext>
                  </a:extLst>
                </p14:cNvPr>
                <p14:cNvContentPartPr/>
                <p14:nvPr/>
              </p14:nvContentPartPr>
              <p14:xfrm>
                <a:off x="11892150" y="2433930"/>
                <a:ext cx="65160" cy="49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9BC16EC-F436-41A5-A7BF-4925368117F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1887830" y="2429610"/>
                  <a:ext cx="738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E8A45AB1-6EBF-445E-98AF-33B39A31CD68}"/>
                    </a:ext>
                  </a:extLst>
                </p14:cNvPr>
                <p14:cNvContentPartPr/>
                <p14:nvPr/>
              </p14:nvContentPartPr>
              <p14:xfrm>
                <a:off x="11893590" y="2446170"/>
                <a:ext cx="25920" cy="99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E8A45AB1-6EBF-445E-98AF-33B39A31CD6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1889270" y="2441850"/>
                  <a:ext cx="3456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1363F7E-1456-4541-80FF-709B7623CF82}"/>
              </a:ext>
            </a:extLst>
          </p:cNvPr>
          <p:cNvGrpSpPr/>
          <p:nvPr/>
        </p:nvGrpSpPr>
        <p:grpSpPr>
          <a:xfrm>
            <a:off x="8173710" y="2131170"/>
            <a:ext cx="59760" cy="127080"/>
            <a:chOff x="8173710" y="2131170"/>
            <a:chExt cx="59760" cy="12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4EAA51E-DFB0-423F-851E-37CF9866C14F}"/>
                    </a:ext>
                  </a:extLst>
                </p14:cNvPr>
                <p14:cNvContentPartPr/>
                <p14:nvPr/>
              </p14:nvContentPartPr>
              <p14:xfrm>
                <a:off x="8191710" y="2131170"/>
                <a:ext cx="41760" cy="273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4EAA51E-DFB0-423F-851E-37CF9866C14F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187390" y="2126850"/>
                  <a:ext cx="50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EBDA8B8-48E4-40F4-BFBA-CD6C13988361}"/>
                    </a:ext>
                  </a:extLst>
                </p14:cNvPr>
                <p14:cNvContentPartPr/>
                <p14:nvPr/>
              </p14:nvContentPartPr>
              <p14:xfrm>
                <a:off x="8173710" y="2149170"/>
                <a:ext cx="47880" cy="109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EBDA8B8-48E4-40F4-BFBA-CD6C1398836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169390" y="2144850"/>
                  <a:ext cx="565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67C899C7-4CB7-4B92-A9F6-DF3EC30FBB56}"/>
              </a:ext>
            </a:extLst>
          </p:cNvPr>
          <p:cNvGrpSpPr/>
          <p:nvPr/>
        </p:nvGrpSpPr>
        <p:grpSpPr>
          <a:xfrm>
            <a:off x="7569990" y="3753330"/>
            <a:ext cx="66600" cy="113040"/>
            <a:chOff x="7569990" y="3753330"/>
            <a:chExt cx="6660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9C509B5-2C20-42BE-AFD2-A002D3973AD6}"/>
                    </a:ext>
                  </a:extLst>
                </p14:cNvPr>
                <p14:cNvContentPartPr/>
                <p14:nvPr/>
              </p14:nvContentPartPr>
              <p14:xfrm>
                <a:off x="7569990" y="3753330"/>
                <a:ext cx="66600" cy="79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9C509B5-2C20-42BE-AFD2-A002D3973AD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565670" y="3749010"/>
                  <a:ext cx="752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0F0D4EF1-CB3F-45D5-B3E1-425A2DAAE648}"/>
                    </a:ext>
                  </a:extLst>
                </p14:cNvPr>
                <p14:cNvContentPartPr/>
                <p14:nvPr/>
              </p14:nvContentPartPr>
              <p14:xfrm>
                <a:off x="7592670" y="3792930"/>
                <a:ext cx="43920" cy="734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0F0D4EF1-CB3F-45D5-B3E1-425A2DAAE648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588350" y="3788610"/>
                  <a:ext cx="5256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0E5F41C-09A8-485B-A5D4-40B415F9B5A9}"/>
              </a:ext>
            </a:extLst>
          </p:cNvPr>
          <p:cNvGrpSpPr/>
          <p:nvPr/>
        </p:nvGrpSpPr>
        <p:grpSpPr>
          <a:xfrm>
            <a:off x="7595190" y="4710570"/>
            <a:ext cx="66960" cy="72360"/>
            <a:chOff x="7595190" y="4710570"/>
            <a:chExt cx="66960" cy="7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B4ADADF7-10A3-41FB-86E5-31D903C6AFDE}"/>
                    </a:ext>
                  </a:extLst>
                </p14:cNvPr>
                <p14:cNvContentPartPr/>
                <p14:nvPr/>
              </p14:nvContentPartPr>
              <p14:xfrm>
                <a:off x="7595190" y="4710570"/>
                <a:ext cx="66960" cy="37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B4ADADF7-10A3-41FB-86E5-31D903C6AFDE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590870" y="4706250"/>
                  <a:ext cx="75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0F373F6-0740-4C9E-9210-4AE47CB32430}"/>
                    </a:ext>
                  </a:extLst>
                </p14:cNvPr>
                <p14:cNvContentPartPr/>
                <p14:nvPr/>
              </p14:nvContentPartPr>
              <p14:xfrm>
                <a:off x="7622190" y="4726410"/>
                <a:ext cx="34920" cy="565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0F373F6-0740-4C9E-9210-4AE47CB32430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617870" y="4722090"/>
                  <a:ext cx="4356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FB85F863-9A0F-4D25-81F6-76FA5F4FC178}"/>
              </a:ext>
            </a:extLst>
          </p:cNvPr>
          <p:cNvGrpSpPr/>
          <p:nvPr/>
        </p:nvGrpSpPr>
        <p:grpSpPr>
          <a:xfrm>
            <a:off x="7732710" y="5240850"/>
            <a:ext cx="73440" cy="71280"/>
            <a:chOff x="7732710" y="5240850"/>
            <a:chExt cx="73440" cy="7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2C44A8F-75B1-4746-AC74-07AA2EC751D0}"/>
                    </a:ext>
                  </a:extLst>
                </p14:cNvPr>
                <p14:cNvContentPartPr/>
                <p14:nvPr/>
              </p14:nvContentPartPr>
              <p14:xfrm>
                <a:off x="7732710" y="5267130"/>
                <a:ext cx="73440" cy="176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2C44A8F-75B1-4746-AC74-07AA2EC751D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728390" y="5262810"/>
                  <a:ext cx="82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751176D-0E15-4812-8F21-E24943727967}"/>
                    </a:ext>
                  </a:extLst>
                </p14:cNvPr>
                <p14:cNvContentPartPr/>
                <p14:nvPr/>
              </p14:nvContentPartPr>
              <p14:xfrm>
                <a:off x="7751790" y="5240850"/>
                <a:ext cx="13320" cy="712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751176D-0E15-4812-8F21-E2494372796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747470" y="5236530"/>
                  <a:ext cx="21960" cy="79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7984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1777</Words>
  <Application>Microsoft Office PowerPoint</Application>
  <PresentationFormat>Widescreen</PresentationFormat>
  <Paragraphs>325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Adobe Fan Heiti Std B</vt:lpstr>
      <vt:lpstr>Arial</vt:lpstr>
      <vt:lpstr>Calibri</vt:lpstr>
      <vt:lpstr>Helvetica</vt:lpstr>
      <vt:lpstr>Times New Roman</vt:lpstr>
      <vt:lpstr>Office Theme</vt:lpstr>
      <vt:lpstr>An evaluation of hospital catchment area algorithms in Ho Chi Minh City Vietnam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</vt:lpstr>
      <vt:lpstr>Background and Rationale</vt:lpstr>
      <vt:lpstr>Background and Rationale</vt:lpstr>
      <vt:lpstr>Background and Rationale</vt:lpstr>
      <vt:lpstr>Background and Rationale</vt:lpstr>
      <vt:lpstr>Background and Rationale</vt:lpstr>
      <vt:lpstr>Aims</vt:lpstr>
      <vt:lpstr>Summary of progress</vt:lpstr>
      <vt:lpstr>Future direction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evaluation of hospital catchment area algorithms in Ho Chi Minh City Vietnam</dc:title>
  <dc:creator>Weber Liu</dc:creator>
  <cp:lastModifiedBy>Weber Liu</cp:lastModifiedBy>
  <cp:revision>15</cp:revision>
  <dcterms:created xsi:type="dcterms:W3CDTF">2019-10-11T12:15:15Z</dcterms:created>
  <dcterms:modified xsi:type="dcterms:W3CDTF">2019-10-14T12:10:06Z</dcterms:modified>
</cp:coreProperties>
</file>